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sldIdLst>
    <p:sldId id="256" r:id="rId2"/>
    <p:sldId id="272" r:id="rId3"/>
    <p:sldId id="287" r:id="rId4"/>
    <p:sldId id="276" r:id="rId5"/>
    <p:sldId id="283" r:id="rId6"/>
    <p:sldId id="261" r:id="rId7"/>
    <p:sldId id="263" r:id="rId8"/>
    <p:sldId id="282" r:id="rId9"/>
    <p:sldId id="280" r:id="rId10"/>
    <p:sldId id="288" r:id="rId11"/>
    <p:sldId id="277" r:id="rId12"/>
    <p:sldId id="286" r:id="rId13"/>
    <p:sldId id="284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BEB"/>
    <a:srgbClr val="FF66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AEE620-ADD9-426B-AF74-CA00B5E33AAA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72D3D9-450E-45B6-B915-EC011D3C8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22A6D-08B4-47C5-9125-19195080EF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0B18-88F0-4A0E-8CF9-C77596D9768C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AB38-40F4-456A-963E-765DC4103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CD61-5D74-4491-9911-8B287E2D18EA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461D-5703-4DBC-A828-967B36D41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17D0-94B5-4A1D-B34A-D56A2C1D08F2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1A69-4E73-4200-AB5C-0413DECD9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B41A-30C1-4C40-9C16-6A7B3A951C47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A3F3-2A4F-4EB2-AC57-90B2998A2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620F-133A-4AEC-8973-7B95B6AE230B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D1F9-8F80-4A90-8B45-16E89CF5E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972F-60AF-4FB8-8B22-921F888D5F7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EDBC-6CE4-44DA-A595-B13A9F311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36D5-8E61-4B7A-AD26-18B25FFEBF63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2451-3674-43BC-A25E-1E7396B9B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79EC-929A-47DA-9DFB-0C43D49F54D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65F5-FEDB-4DF4-823C-D0E4E277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F6DB-B08F-40AC-9A59-E0AEF34EED02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12A7-1858-4F11-8337-BD84BC112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B6FC-CF9C-4D6A-925D-443BDC0AB8E2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40F3-2B10-490A-935D-B94D53F22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1AA4-A315-4F4E-85AE-E924826D430A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F4A5-A4BE-49F7-9A45-7F4946F77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DDA4A-6307-463E-8A15-264767446384}" type="datetimeFigureOut">
              <a:rPr lang="ru-RU"/>
              <a:pPr>
                <a:defRPr/>
              </a:pPr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D28DA-231A-432C-8AE3-E775D55B7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357188"/>
            <a:ext cx="7772400" cy="192881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Переработка углеводородного сырья на предприятиях ОАО «Газпром»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14563" y="4857750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kern="1200" dirty="0">
                <a:solidFill>
                  <a:schemeClr val="bg1"/>
                </a:solidFill>
                <a:latin typeface="Arial" pitchFamily="34" charset="0"/>
              </a:rPr>
              <a:t>Начальник отдела по работе с </a:t>
            </a:r>
            <a:r>
              <a:rPr lang="ru-RU" b="1" i="1" kern="1200" dirty="0" err="1">
                <a:solidFill>
                  <a:schemeClr val="bg1"/>
                </a:solidFill>
                <a:latin typeface="Arial" pitchFamily="34" charset="0"/>
              </a:rPr>
              <a:t>нефтегазохимическими</a:t>
            </a:r>
            <a:r>
              <a:rPr lang="ru-RU" b="1" i="1" kern="1200" dirty="0">
                <a:solidFill>
                  <a:schemeClr val="bg1"/>
                </a:solidFill>
                <a:latin typeface="Arial" pitchFamily="34" charset="0"/>
              </a:rPr>
              <a:t> предприятиями Департамента маркетинга, переработки газа и жидких углеводородов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kern="1200" dirty="0">
                <a:solidFill>
                  <a:schemeClr val="bg1"/>
                </a:solidFill>
                <a:latin typeface="Arial" pitchFamily="34" charset="0"/>
              </a:rPr>
              <a:t>Р.М. </a:t>
            </a:r>
            <a:r>
              <a:rPr lang="ru-RU" b="1" i="1" kern="1200" dirty="0" err="1">
                <a:solidFill>
                  <a:schemeClr val="bg1"/>
                </a:solidFill>
                <a:latin typeface="Arial" pitchFamily="34" charset="0"/>
              </a:rPr>
              <a:t>Следевский</a:t>
            </a:r>
            <a:endParaRPr lang="ru-RU" kern="12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4340" name="Группа 6"/>
          <p:cNvGrpSpPr>
            <a:grpSpLocks/>
          </p:cNvGrpSpPr>
          <p:nvPr/>
        </p:nvGrpSpPr>
        <p:grpSpPr bwMode="auto">
          <a:xfrm>
            <a:off x="2857500" y="2714625"/>
            <a:ext cx="2708275" cy="1701800"/>
            <a:chOff x="3149600" y="404813"/>
            <a:chExt cx="2708275" cy="1701800"/>
          </a:xfrm>
        </p:grpSpPr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3149600" y="404813"/>
              <a:ext cx="922338" cy="1701800"/>
            </a:xfrm>
            <a:custGeom>
              <a:avLst/>
              <a:gdLst/>
              <a:ahLst/>
              <a:cxnLst>
                <a:cxn ang="0">
                  <a:pos x="4862" y="843"/>
                </a:cxn>
                <a:cxn ang="0">
                  <a:pos x="5197" y="1838"/>
                </a:cxn>
                <a:cxn ang="0">
                  <a:pos x="5378" y="2881"/>
                </a:cxn>
                <a:cxn ang="0">
                  <a:pos x="5400" y="3954"/>
                </a:cxn>
                <a:cxn ang="0">
                  <a:pos x="5260" y="4982"/>
                </a:cxn>
                <a:cxn ang="0">
                  <a:pos x="4974" y="5961"/>
                </a:cxn>
                <a:cxn ang="0">
                  <a:pos x="4556" y="6891"/>
                </a:cxn>
                <a:cxn ang="0">
                  <a:pos x="4084" y="6384"/>
                </a:cxn>
                <a:cxn ang="0">
                  <a:pos x="3739" y="5429"/>
                </a:cxn>
                <a:cxn ang="0">
                  <a:pos x="3538" y="4425"/>
                </a:cxn>
                <a:cxn ang="0">
                  <a:pos x="3484" y="3371"/>
                </a:cxn>
                <a:cxn ang="0">
                  <a:pos x="3595" y="2304"/>
                </a:cxn>
                <a:cxn ang="0">
                  <a:pos x="3865" y="1284"/>
                </a:cxn>
                <a:cxn ang="0">
                  <a:pos x="4277" y="312"/>
                </a:cxn>
                <a:cxn ang="0">
                  <a:pos x="3813" y="4350"/>
                </a:cxn>
                <a:cxn ang="0">
                  <a:pos x="3913" y="3437"/>
                </a:cxn>
                <a:cxn ang="0">
                  <a:pos x="4119" y="2560"/>
                </a:cxn>
                <a:cxn ang="0">
                  <a:pos x="4442" y="1695"/>
                </a:cxn>
                <a:cxn ang="0">
                  <a:pos x="4769" y="2551"/>
                </a:cxn>
                <a:cxn ang="0">
                  <a:pos x="4986" y="3438"/>
                </a:cxn>
                <a:cxn ang="0">
                  <a:pos x="5083" y="4357"/>
                </a:cxn>
                <a:cxn ang="0">
                  <a:pos x="5159" y="4312"/>
                </a:cxn>
                <a:cxn ang="0">
                  <a:pos x="5157" y="3058"/>
                </a:cxn>
                <a:cxn ang="0">
                  <a:pos x="4930" y="1841"/>
                </a:cxn>
                <a:cxn ang="0">
                  <a:pos x="4501" y="678"/>
                </a:cxn>
                <a:cxn ang="0">
                  <a:pos x="4043" y="1595"/>
                </a:cxn>
                <a:cxn ang="0">
                  <a:pos x="3783" y="2779"/>
                </a:cxn>
                <a:cxn ang="0">
                  <a:pos x="3725" y="4012"/>
                </a:cxn>
                <a:cxn ang="0">
                  <a:pos x="4384" y="4410"/>
                </a:cxn>
                <a:cxn ang="0">
                  <a:pos x="4204" y="5132"/>
                </a:cxn>
                <a:cxn ang="0">
                  <a:pos x="4195" y="5865"/>
                </a:cxn>
                <a:cxn ang="0">
                  <a:pos x="4355" y="6590"/>
                </a:cxn>
                <a:cxn ang="0">
                  <a:pos x="4608" y="6334"/>
                </a:cxn>
                <a:cxn ang="0">
                  <a:pos x="4709" y="5613"/>
                </a:cxn>
                <a:cxn ang="0">
                  <a:pos x="4643" y="4899"/>
                </a:cxn>
                <a:cxn ang="0">
                  <a:pos x="3252" y="6145"/>
                </a:cxn>
                <a:cxn ang="0">
                  <a:pos x="2471" y="6318"/>
                </a:cxn>
                <a:cxn ang="0">
                  <a:pos x="1838" y="6791"/>
                </a:cxn>
                <a:cxn ang="0">
                  <a:pos x="1430" y="7530"/>
                </a:cxn>
                <a:cxn ang="0">
                  <a:pos x="1346" y="8525"/>
                </a:cxn>
                <a:cxn ang="0">
                  <a:pos x="1650" y="9454"/>
                </a:cxn>
                <a:cxn ang="0">
                  <a:pos x="2267" y="10097"/>
                </a:cxn>
                <a:cxn ang="0">
                  <a:pos x="3133" y="10366"/>
                </a:cxn>
                <a:cxn ang="0">
                  <a:pos x="3768" y="10239"/>
                </a:cxn>
                <a:cxn ang="0">
                  <a:pos x="4334" y="9904"/>
                </a:cxn>
                <a:cxn ang="0">
                  <a:pos x="4723" y="9378"/>
                </a:cxn>
                <a:cxn ang="0">
                  <a:pos x="4780" y="8783"/>
                </a:cxn>
                <a:cxn ang="0">
                  <a:pos x="4634" y="8434"/>
                </a:cxn>
                <a:cxn ang="0">
                  <a:pos x="4398" y="8205"/>
                </a:cxn>
                <a:cxn ang="0">
                  <a:pos x="4059" y="8107"/>
                </a:cxn>
                <a:cxn ang="0">
                  <a:pos x="3717" y="8176"/>
                </a:cxn>
                <a:cxn ang="0">
                  <a:pos x="3454" y="8389"/>
                </a:cxn>
                <a:cxn ang="0">
                  <a:pos x="5123" y="9982"/>
                </a:cxn>
                <a:cxn ang="0">
                  <a:pos x="4504" y="10392"/>
                </a:cxn>
                <a:cxn ang="0">
                  <a:pos x="3817" y="10633"/>
                </a:cxn>
                <a:cxn ang="0">
                  <a:pos x="2991" y="10694"/>
                </a:cxn>
                <a:cxn ang="0">
                  <a:pos x="1689" y="10263"/>
                </a:cxn>
                <a:cxn ang="0">
                  <a:pos x="670" y="9313"/>
                </a:cxn>
                <a:cxn ang="0">
                  <a:pos x="83" y="7918"/>
                </a:cxn>
                <a:cxn ang="0">
                  <a:pos x="91" y="6245"/>
                </a:cxn>
                <a:cxn ang="0">
                  <a:pos x="685" y="4789"/>
                </a:cxn>
                <a:cxn ang="0">
                  <a:pos x="1764" y="3773"/>
                </a:cxn>
                <a:cxn ang="0">
                  <a:pos x="3252" y="3375"/>
                </a:cxn>
              </a:cxnLst>
              <a:rect l="0" t="0" r="r" b="b"/>
              <a:pathLst>
                <a:path w="5501" h="10707">
                  <a:moveTo>
                    <a:pt x="4442" y="0"/>
                  </a:moveTo>
                  <a:lnTo>
                    <a:pt x="4500" y="103"/>
                  </a:lnTo>
                  <a:lnTo>
                    <a:pt x="4557" y="207"/>
                  </a:lnTo>
                  <a:lnTo>
                    <a:pt x="4613" y="312"/>
                  </a:lnTo>
                  <a:lnTo>
                    <a:pt x="4666" y="417"/>
                  </a:lnTo>
                  <a:lnTo>
                    <a:pt x="4718" y="522"/>
                  </a:lnTo>
                  <a:lnTo>
                    <a:pt x="4768" y="628"/>
                  </a:lnTo>
                  <a:lnTo>
                    <a:pt x="4816" y="736"/>
                  </a:lnTo>
                  <a:lnTo>
                    <a:pt x="4862" y="843"/>
                  </a:lnTo>
                  <a:lnTo>
                    <a:pt x="4907" y="951"/>
                  </a:lnTo>
                  <a:lnTo>
                    <a:pt x="4950" y="1060"/>
                  </a:lnTo>
                  <a:lnTo>
                    <a:pt x="4990" y="1170"/>
                  </a:lnTo>
                  <a:lnTo>
                    <a:pt x="5030" y="1279"/>
                  </a:lnTo>
                  <a:lnTo>
                    <a:pt x="5067" y="1390"/>
                  </a:lnTo>
                  <a:lnTo>
                    <a:pt x="5102" y="1501"/>
                  </a:lnTo>
                  <a:lnTo>
                    <a:pt x="5136" y="1613"/>
                  </a:lnTo>
                  <a:lnTo>
                    <a:pt x="5167" y="1725"/>
                  </a:lnTo>
                  <a:lnTo>
                    <a:pt x="5197" y="1838"/>
                  </a:lnTo>
                  <a:lnTo>
                    <a:pt x="5225" y="1951"/>
                  </a:lnTo>
                  <a:lnTo>
                    <a:pt x="5251" y="2065"/>
                  </a:lnTo>
                  <a:lnTo>
                    <a:pt x="5275" y="2181"/>
                  </a:lnTo>
                  <a:lnTo>
                    <a:pt x="5297" y="2296"/>
                  </a:lnTo>
                  <a:lnTo>
                    <a:pt x="5317" y="2411"/>
                  </a:lnTo>
                  <a:lnTo>
                    <a:pt x="5335" y="2528"/>
                  </a:lnTo>
                  <a:lnTo>
                    <a:pt x="5352" y="2644"/>
                  </a:lnTo>
                  <a:lnTo>
                    <a:pt x="5366" y="2762"/>
                  </a:lnTo>
                  <a:lnTo>
                    <a:pt x="5378" y="2881"/>
                  </a:lnTo>
                  <a:lnTo>
                    <a:pt x="5389" y="2998"/>
                  </a:lnTo>
                  <a:lnTo>
                    <a:pt x="5397" y="3118"/>
                  </a:lnTo>
                  <a:lnTo>
                    <a:pt x="5404" y="3238"/>
                  </a:lnTo>
                  <a:lnTo>
                    <a:pt x="5408" y="3358"/>
                  </a:lnTo>
                  <a:lnTo>
                    <a:pt x="5410" y="3479"/>
                  </a:lnTo>
                  <a:lnTo>
                    <a:pt x="5411" y="3600"/>
                  </a:lnTo>
                  <a:lnTo>
                    <a:pt x="5409" y="3719"/>
                  </a:lnTo>
                  <a:lnTo>
                    <a:pt x="5405" y="3837"/>
                  </a:lnTo>
                  <a:lnTo>
                    <a:pt x="5400" y="3954"/>
                  </a:lnTo>
                  <a:lnTo>
                    <a:pt x="5392" y="4071"/>
                  </a:lnTo>
                  <a:lnTo>
                    <a:pt x="5382" y="4187"/>
                  </a:lnTo>
                  <a:lnTo>
                    <a:pt x="5370" y="4303"/>
                  </a:lnTo>
                  <a:lnTo>
                    <a:pt x="5357" y="4417"/>
                  </a:lnTo>
                  <a:lnTo>
                    <a:pt x="5341" y="4531"/>
                  </a:lnTo>
                  <a:lnTo>
                    <a:pt x="5324" y="4646"/>
                  </a:lnTo>
                  <a:lnTo>
                    <a:pt x="5304" y="4759"/>
                  </a:lnTo>
                  <a:lnTo>
                    <a:pt x="5283" y="4871"/>
                  </a:lnTo>
                  <a:lnTo>
                    <a:pt x="5260" y="4982"/>
                  </a:lnTo>
                  <a:lnTo>
                    <a:pt x="5235" y="5094"/>
                  </a:lnTo>
                  <a:lnTo>
                    <a:pt x="5209" y="5205"/>
                  </a:lnTo>
                  <a:lnTo>
                    <a:pt x="5180" y="5315"/>
                  </a:lnTo>
                  <a:lnTo>
                    <a:pt x="5150" y="5425"/>
                  </a:lnTo>
                  <a:lnTo>
                    <a:pt x="5118" y="5533"/>
                  </a:lnTo>
                  <a:lnTo>
                    <a:pt x="5085" y="5642"/>
                  </a:lnTo>
                  <a:lnTo>
                    <a:pt x="5049" y="5749"/>
                  </a:lnTo>
                  <a:lnTo>
                    <a:pt x="5012" y="5855"/>
                  </a:lnTo>
                  <a:lnTo>
                    <a:pt x="4974" y="5961"/>
                  </a:lnTo>
                  <a:lnTo>
                    <a:pt x="4933" y="6068"/>
                  </a:lnTo>
                  <a:lnTo>
                    <a:pt x="4892" y="6173"/>
                  </a:lnTo>
                  <a:lnTo>
                    <a:pt x="4848" y="6277"/>
                  </a:lnTo>
                  <a:lnTo>
                    <a:pt x="4803" y="6381"/>
                  </a:lnTo>
                  <a:lnTo>
                    <a:pt x="4757" y="6485"/>
                  </a:lnTo>
                  <a:lnTo>
                    <a:pt x="4709" y="6587"/>
                  </a:lnTo>
                  <a:lnTo>
                    <a:pt x="4659" y="6689"/>
                  </a:lnTo>
                  <a:lnTo>
                    <a:pt x="4608" y="6791"/>
                  </a:lnTo>
                  <a:lnTo>
                    <a:pt x="4556" y="6891"/>
                  </a:lnTo>
                  <a:lnTo>
                    <a:pt x="4502" y="6992"/>
                  </a:lnTo>
                  <a:lnTo>
                    <a:pt x="4447" y="7091"/>
                  </a:lnTo>
                  <a:lnTo>
                    <a:pt x="4390" y="6992"/>
                  </a:lnTo>
                  <a:lnTo>
                    <a:pt x="4334" y="6892"/>
                  </a:lnTo>
                  <a:lnTo>
                    <a:pt x="4281" y="6792"/>
                  </a:lnTo>
                  <a:lnTo>
                    <a:pt x="4229" y="6691"/>
                  </a:lnTo>
                  <a:lnTo>
                    <a:pt x="4179" y="6590"/>
                  </a:lnTo>
                  <a:lnTo>
                    <a:pt x="4130" y="6487"/>
                  </a:lnTo>
                  <a:lnTo>
                    <a:pt x="4084" y="6384"/>
                  </a:lnTo>
                  <a:lnTo>
                    <a:pt x="4039" y="6281"/>
                  </a:lnTo>
                  <a:lnTo>
                    <a:pt x="3994" y="6176"/>
                  </a:lnTo>
                  <a:lnTo>
                    <a:pt x="3953" y="6071"/>
                  </a:lnTo>
                  <a:lnTo>
                    <a:pt x="3913" y="5966"/>
                  </a:lnTo>
                  <a:lnTo>
                    <a:pt x="3874" y="5860"/>
                  </a:lnTo>
                  <a:lnTo>
                    <a:pt x="3838" y="5754"/>
                  </a:lnTo>
                  <a:lnTo>
                    <a:pt x="3803" y="5645"/>
                  </a:lnTo>
                  <a:lnTo>
                    <a:pt x="3770" y="5538"/>
                  </a:lnTo>
                  <a:lnTo>
                    <a:pt x="3739" y="5429"/>
                  </a:lnTo>
                  <a:lnTo>
                    <a:pt x="3709" y="5319"/>
                  </a:lnTo>
                  <a:lnTo>
                    <a:pt x="3682" y="5210"/>
                  </a:lnTo>
                  <a:lnTo>
                    <a:pt x="3656" y="5099"/>
                  </a:lnTo>
                  <a:lnTo>
                    <a:pt x="3632" y="4988"/>
                  </a:lnTo>
                  <a:lnTo>
                    <a:pt x="3609" y="4876"/>
                  </a:lnTo>
                  <a:lnTo>
                    <a:pt x="3589" y="4764"/>
                  </a:lnTo>
                  <a:lnTo>
                    <a:pt x="3570" y="4652"/>
                  </a:lnTo>
                  <a:lnTo>
                    <a:pt x="3553" y="4538"/>
                  </a:lnTo>
                  <a:lnTo>
                    <a:pt x="3538" y="4425"/>
                  </a:lnTo>
                  <a:lnTo>
                    <a:pt x="3524" y="4311"/>
                  </a:lnTo>
                  <a:lnTo>
                    <a:pt x="3513" y="4195"/>
                  </a:lnTo>
                  <a:lnTo>
                    <a:pt x="3503" y="4080"/>
                  </a:lnTo>
                  <a:lnTo>
                    <a:pt x="3495" y="3965"/>
                  </a:lnTo>
                  <a:lnTo>
                    <a:pt x="3490" y="3848"/>
                  </a:lnTo>
                  <a:lnTo>
                    <a:pt x="3485" y="3732"/>
                  </a:lnTo>
                  <a:lnTo>
                    <a:pt x="3483" y="3614"/>
                  </a:lnTo>
                  <a:lnTo>
                    <a:pt x="3483" y="3492"/>
                  </a:lnTo>
                  <a:lnTo>
                    <a:pt x="3484" y="3371"/>
                  </a:lnTo>
                  <a:lnTo>
                    <a:pt x="3488" y="3251"/>
                  </a:lnTo>
                  <a:lnTo>
                    <a:pt x="3494" y="3130"/>
                  </a:lnTo>
                  <a:lnTo>
                    <a:pt x="3503" y="3011"/>
                  </a:lnTo>
                  <a:lnTo>
                    <a:pt x="3513" y="2891"/>
                  </a:lnTo>
                  <a:lnTo>
                    <a:pt x="3525" y="2773"/>
                  </a:lnTo>
                  <a:lnTo>
                    <a:pt x="3540" y="2655"/>
                  </a:lnTo>
                  <a:lnTo>
                    <a:pt x="3556" y="2538"/>
                  </a:lnTo>
                  <a:lnTo>
                    <a:pt x="3575" y="2420"/>
                  </a:lnTo>
                  <a:lnTo>
                    <a:pt x="3595" y="2304"/>
                  </a:lnTo>
                  <a:lnTo>
                    <a:pt x="3618" y="2189"/>
                  </a:lnTo>
                  <a:lnTo>
                    <a:pt x="3642" y="2073"/>
                  </a:lnTo>
                  <a:lnTo>
                    <a:pt x="3669" y="1959"/>
                  </a:lnTo>
                  <a:lnTo>
                    <a:pt x="3697" y="1845"/>
                  </a:lnTo>
                  <a:lnTo>
                    <a:pt x="3727" y="1732"/>
                  </a:lnTo>
                  <a:lnTo>
                    <a:pt x="3759" y="1619"/>
                  </a:lnTo>
                  <a:lnTo>
                    <a:pt x="3792" y="1507"/>
                  </a:lnTo>
                  <a:lnTo>
                    <a:pt x="3828" y="1395"/>
                  </a:lnTo>
                  <a:lnTo>
                    <a:pt x="3865" y="1284"/>
                  </a:lnTo>
                  <a:lnTo>
                    <a:pt x="3904" y="1173"/>
                  </a:lnTo>
                  <a:lnTo>
                    <a:pt x="3945" y="1063"/>
                  </a:lnTo>
                  <a:lnTo>
                    <a:pt x="3987" y="954"/>
                  </a:lnTo>
                  <a:lnTo>
                    <a:pt x="4032" y="845"/>
                  </a:lnTo>
                  <a:lnTo>
                    <a:pt x="4078" y="738"/>
                  </a:lnTo>
                  <a:lnTo>
                    <a:pt x="4125" y="631"/>
                  </a:lnTo>
                  <a:lnTo>
                    <a:pt x="4174" y="523"/>
                  </a:lnTo>
                  <a:lnTo>
                    <a:pt x="4225" y="418"/>
                  </a:lnTo>
                  <a:lnTo>
                    <a:pt x="4277" y="312"/>
                  </a:lnTo>
                  <a:lnTo>
                    <a:pt x="4330" y="208"/>
                  </a:lnTo>
                  <a:lnTo>
                    <a:pt x="4385" y="104"/>
                  </a:lnTo>
                  <a:lnTo>
                    <a:pt x="4442" y="0"/>
                  </a:lnTo>
                  <a:close/>
                  <a:moveTo>
                    <a:pt x="3800" y="4879"/>
                  </a:moveTo>
                  <a:lnTo>
                    <a:pt x="3800" y="4771"/>
                  </a:lnTo>
                  <a:lnTo>
                    <a:pt x="3802" y="4665"/>
                  </a:lnTo>
                  <a:lnTo>
                    <a:pt x="3805" y="4559"/>
                  </a:lnTo>
                  <a:lnTo>
                    <a:pt x="3808" y="4454"/>
                  </a:lnTo>
                  <a:lnTo>
                    <a:pt x="3813" y="4350"/>
                  </a:lnTo>
                  <a:lnTo>
                    <a:pt x="3820" y="4246"/>
                  </a:lnTo>
                  <a:lnTo>
                    <a:pt x="3827" y="4143"/>
                  </a:lnTo>
                  <a:lnTo>
                    <a:pt x="3835" y="4040"/>
                  </a:lnTo>
                  <a:lnTo>
                    <a:pt x="3845" y="3938"/>
                  </a:lnTo>
                  <a:lnTo>
                    <a:pt x="3856" y="3837"/>
                  </a:lnTo>
                  <a:lnTo>
                    <a:pt x="3868" y="3736"/>
                  </a:lnTo>
                  <a:lnTo>
                    <a:pt x="3882" y="3637"/>
                  </a:lnTo>
                  <a:lnTo>
                    <a:pt x="3897" y="3536"/>
                  </a:lnTo>
                  <a:lnTo>
                    <a:pt x="3913" y="3437"/>
                  </a:lnTo>
                  <a:lnTo>
                    <a:pt x="3930" y="3339"/>
                  </a:lnTo>
                  <a:lnTo>
                    <a:pt x="3949" y="3241"/>
                  </a:lnTo>
                  <a:lnTo>
                    <a:pt x="3969" y="3142"/>
                  </a:lnTo>
                  <a:lnTo>
                    <a:pt x="3990" y="3044"/>
                  </a:lnTo>
                  <a:lnTo>
                    <a:pt x="4014" y="2947"/>
                  </a:lnTo>
                  <a:lnTo>
                    <a:pt x="4038" y="2850"/>
                  </a:lnTo>
                  <a:lnTo>
                    <a:pt x="4063" y="2753"/>
                  </a:lnTo>
                  <a:lnTo>
                    <a:pt x="4090" y="2657"/>
                  </a:lnTo>
                  <a:lnTo>
                    <a:pt x="4119" y="2560"/>
                  </a:lnTo>
                  <a:lnTo>
                    <a:pt x="4148" y="2464"/>
                  </a:lnTo>
                  <a:lnTo>
                    <a:pt x="4180" y="2368"/>
                  </a:lnTo>
                  <a:lnTo>
                    <a:pt x="4213" y="2272"/>
                  </a:lnTo>
                  <a:lnTo>
                    <a:pt x="4247" y="2176"/>
                  </a:lnTo>
                  <a:lnTo>
                    <a:pt x="4283" y="2079"/>
                  </a:lnTo>
                  <a:lnTo>
                    <a:pt x="4320" y="1983"/>
                  </a:lnTo>
                  <a:lnTo>
                    <a:pt x="4359" y="1887"/>
                  </a:lnTo>
                  <a:lnTo>
                    <a:pt x="4399" y="1791"/>
                  </a:lnTo>
                  <a:lnTo>
                    <a:pt x="4442" y="1695"/>
                  </a:lnTo>
                  <a:lnTo>
                    <a:pt x="4483" y="1789"/>
                  </a:lnTo>
                  <a:lnTo>
                    <a:pt x="4523" y="1882"/>
                  </a:lnTo>
                  <a:lnTo>
                    <a:pt x="4562" y="1976"/>
                  </a:lnTo>
                  <a:lnTo>
                    <a:pt x="4600" y="2071"/>
                  </a:lnTo>
                  <a:lnTo>
                    <a:pt x="4637" y="2166"/>
                  </a:lnTo>
                  <a:lnTo>
                    <a:pt x="4672" y="2262"/>
                  </a:lnTo>
                  <a:lnTo>
                    <a:pt x="4706" y="2358"/>
                  </a:lnTo>
                  <a:lnTo>
                    <a:pt x="4738" y="2454"/>
                  </a:lnTo>
                  <a:lnTo>
                    <a:pt x="4769" y="2551"/>
                  </a:lnTo>
                  <a:lnTo>
                    <a:pt x="4799" y="2648"/>
                  </a:lnTo>
                  <a:lnTo>
                    <a:pt x="4827" y="2745"/>
                  </a:lnTo>
                  <a:lnTo>
                    <a:pt x="4854" y="2843"/>
                  </a:lnTo>
                  <a:lnTo>
                    <a:pt x="4880" y="2941"/>
                  </a:lnTo>
                  <a:lnTo>
                    <a:pt x="4904" y="3040"/>
                  </a:lnTo>
                  <a:lnTo>
                    <a:pt x="4926" y="3139"/>
                  </a:lnTo>
                  <a:lnTo>
                    <a:pt x="4948" y="3238"/>
                  </a:lnTo>
                  <a:lnTo>
                    <a:pt x="4967" y="3338"/>
                  </a:lnTo>
                  <a:lnTo>
                    <a:pt x="4986" y="3438"/>
                  </a:lnTo>
                  <a:lnTo>
                    <a:pt x="5003" y="3539"/>
                  </a:lnTo>
                  <a:lnTo>
                    <a:pt x="5018" y="3639"/>
                  </a:lnTo>
                  <a:lnTo>
                    <a:pt x="5032" y="3741"/>
                  </a:lnTo>
                  <a:lnTo>
                    <a:pt x="5044" y="3843"/>
                  </a:lnTo>
                  <a:lnTo>
                    <a:pt x="5055" y="3944"/>
                  </a:lnTo>
                  <a:lnTo>
                    <a:pt x="5064" y="4047"/>
                  </a:lnTo>
                  <a:lnTo>
                    <a:pt x="5072" y="4150"/>
                  </a:lnTo>
                  <a:lnTo>
                    <a:pt x="5078" y="4253"/>
                  </a:lnTo>
                  <a:lnTo>
                    <a:pt x="5083" y="4357"/>
                  </a:lnTo>
                  <a:lnTo>
                    <a:pt x="5086" y="4460"/>
                  </a:lnTo>
                  <a:lnTo>
                    <a:pt x="5088" y="4564"/>
                  </a:lnTo>
                  <a:lnTo>
                    <a:pt x="5088" y="4668"/>
                  </a:lnTo>
                  <a:lnTo>
                    <a:pt x="5086" y="4773"/>
                  </a:lnTo>
                  <a:lnTo>
                    <a:pt x="5082" y="4879"/>
                  </a:lnTo>
                  <a:lnTo>
                    <a:pt x="5106" y="4737"/>
                  </a:lnTo>
                  <a:lnTo>
                    <a:pt x="5127" y="4595"/>
                  </a:lnTo>
                  <a:lnTo>
                    <a:pt x="5145" y="4454"/>
                  </a:lnTo>
                  <a:lnTo>
                    <a:pt x="5159" y="4312"/>
                  </a:lnTo>
                  <a:lnTo>
                    <a:pt x="5171" y="4171"/>
                  </a:lnTo>
                  <a:lnTo>
                    <a:pt x="5179" y="4031"/>
                  </a:lnTo>
                  <a:lnTo>
                    <a:pt x="5185" y="3890"/>
                  </a:lnTo>
                  <a:lnTo>
                    <a:pt x="5187" y="3751"/>
                  </a:lnTo>
                  <a:lnTo>
                    <a:pt x="5187" y="3612"/>
                  </a:lnTo>
                  <a:lnTo>
                    <a:pt x="5184" y="3472"/>
                  </a:lnTo>
                  <a:lnTo>
                    <a:pt x="5178" y="3334"/>
                  </a:lnTo>
                  <a:lnTo>
                    <a:pt x="5169" y="3196"/>
                  </a:lnTo>
                  <a:lnTo>
                    <a:pt x="5157" y="3058"/>
                  </a:lnTo>
                  <a:lnTo>
                    <a:pt x="5142" y="2921"/>
                  </a:lnTo>
                  <a:lnTo>
                    <a:pt x="5125" y="2784"/>
                  </a:lnTo>
                  <a:lnTo>
                    <a:pt x="5105" y="2648"/>
                  </a:lnTo>
                  <a:lnTo>
                    <a:pt x="5082" y="2512"/>
                  </a:lnTo>
                  <a:lnTo>
                    <a:pt x="5057" y="2377"/>
                  </a:lnTo>
                  <a:lnTo>
                    <a:pt x="5029" y="2242"/>
                  </a:lnTo>
                  <a:lnTo>
                    <a:pt x="4999" y="2107"/>
                  </a:lnTo>
                  <a:lnTo>
                    <a:pt x="4965" y="1975"/>
                  </a:lnTo>
                  <a:lnTo>
                    <a:pt x="4930" y="1841"/>
                  </a:lnTo>
                  <a:lnTo>
                    <a:pt x="4892" y="1710"/>
                  </a:lnTo>
                  <a:lnTo>
                    <a:pt x="4851" y="1579"/>
                  </a:lnTo>
                  <a:lnTo>
                    <a:pt x="4808" y="1447"/>
                  </a:lnTo>
                  <a:lnTo>
                    <a:pt x="4763" y="1317"/>
                  </a:lnTo>
                  <a:lnTo>
                    <a:pt x="4715" y="1188"/>
                  </a:lnTo>
                  <a:lnTo>
                    <a:pt x="4665" y="1059"/>
                  </a:lnTo>
                  <a:lnTo>
                    <a:pt x="4612" y="932"/>
                  </a:lnTo>
                  <a:lnTo>
                    <a:pt x="4558" y="804"/>
                  </a:lnTo>
                  <a:lnTo>
                    <a:pt x="4501" y="678"/>
                  </a:lnTo>
                  <a:lnTo>
                    <a:pt x="4442" y="553"/>
                  </a:lnTo>
                  <a:lnTo>
                    <a:pt x="4383" y="684"/>
                  </a:lnTo>
                  <a:lnTo>
                    <a:pt x="4327" y="814"/>
                  </a:lnTo>
                  <a:lnTo>
                    <a:pt x="4274" y="945"/>
                  </a:lnTo>
                  <a:lnTo>
                    <a:pt x="4223" y="1075"/>
                  </a:lnTo>
                  <a:lnTo>
                    <a:pt x="4174" y="1205"/>
                  </a:lnTo>
                  <a:lnTo>
                    <a:pt x="4128" y="1334"/>
                  </a:lnTo>
                  <a:lnTo>
                    <a:pt x="4084" y="1464"/>
                  </a:lnTo>
                  <a:lnTo>
                    <a:pt x="4043" y="1595"/>
                  </a:lnTo>
                  <a:lnTo>
                    <a:pt x="4005" y="1725"/>
                  </a:lnTo>
                  <a:lnTo>
                    <a:pt x="3967" y="1856"/>
                  </a:lnTo>
                  <a:lnTo>
                    <a:pt x="3934" y="1986"/>
                  </a:lnTo>
                  <a:lnTo>
                    <a:pt x="3902" y="2118"/>
                  </a:lnTo>
                  <a:lnTo>
                    <a:pt x="3874" y="2249"/>
                  </a:lnTo>
                  <a:lnTo>
                    <a:pt x="3847" y="2380"/>
                  </a:lnTo>
                  <a:lnTo>
                    <a:pt x="3823" y="2513"/>
                  </a:lnTo>
                  <a:lnTo>
                    <a:pt x="3802" y="2645"/>
                  </a:lnTo>
                  <a:lnTo>
                    <a:pt x="3783" y="2779"/>
                  </a:lnTo>
                  <a:lnTo>
                    <a:pt x="3767" y="2913"/>
                  </a:lnTo>
                  <a:lnTo>
                    <a:pt x="3753" y="3046"/>
                  </a:lnTo>
                  <a:lnTo>
                    <a:pt x="3741" y="3182"/>
                  </a:lnTo>
                  <a:lnTo>
                    <a:pt x="3733" y="3318"/>
                  </a:lnTo>
                  <a:lnTo>
                    <a:pt x="3726" y="3455"/>
                  </a:lnTo>
                  <a:lnTo>
                    <a:pt x="3722" y="3592"/>
                  </a:lnTo>
                  <a:lnTo>
                    <a:pt x="3721" y="3731"/>
                  </a:lnTo>
                  <a:lnTo>
                    <a:pt x="3722" y="3871"/>
                  </a:lnTo>
                  <a:lnTo>
                    <a:pt x="3725" y="4012"/>
                  </a:lnTo>
                  <a:lnTo>
                    <a:pt x="3732" y="4153"/>
                  </a:lnTo>
                  <a:lnTo>
                    <a:pt x="3740" y="4296"/>
                  </a:lnTo>
                  <a:lnTo>
                    <a:pt x="3751" y="4440"/>
                  </a:lnTo>
                  <a:lnTo>
                    <a:pt x="3765" y="4585"/>
                  </a:lnTo>
                  <a:lnTo>
                    <a:pt x="3781" y="4731"/>
                  </a:lnTo>
                  <a:lnTo>
                    <a:pt x="3800" y="4879"/>
                  </a:lnTo>
                  <a:close/>
                  <a:moveTo>
                    <a:pt x="4447" y="4253"/>
                  </a:moveTo>
                  <a:lnTo>
                    <a:pt x="4414" y="4331"/>
                  </a:lnTo>
                  <a:lnTo>
                    <a:pt x="4384" y="4410"/>
                  </a:lnTo>
                  <a:lnTo>
                    <a:pt x="4355" y="4489"/>
                  </a:lnTo>
                  <a:lnTo>
                    <a:pt x="4329" y="4569"/>
                  </a:lnTo>
                  <a:lnTo>
                    <a:pt x="4305" y="4648"/>
                  </a:lnTo>
                  <a:lnTo>
                    <a:pt x="4283" y="4728"/>
                  </a:lnTo>
                  <a:lnTo>
                    <a:pt x="4263" y="4809"/>
                  </a:lnTo>
                  <a:lnTo>
                    <a:pt x="4245" y="4889"/>
                  </a:lnTo>
                  <a:lnTo>
                    <a:pt x="4229" y="4970"/>
                  </a:lnTo>
                  <a:lnTo>
                    <a:pt x="4216" y="5051"/>
                  </a:lnTo>
                  <a:lnTo>
                    <a:pt x="4204" y="5132"/>
                  </a:lnTo>
                  <a:lnTo>
                    <a:pt x="4195" y="5213"/>
                  </a:lnTo>
                  <a:lnTo>
                    <a:pt x="4187" y="5294"/>
                  </a:lnTo>
                  <a:lnTo>
                    <a:pt x="4182" y="5377"/>
                  </a:lnTo>
                  <a:lnTo>
                    <a:pt x="4179" y="5458"/>
                  </a:lnTo>
                  <a:lnTo>
                    <a:pt x="4178" y="5539"/>
                  </a:lnTo>
                  <a:lnTo>
                    <a:pt x="4179" y="5621"/>
                  </a:lnTo>
                  <a:lnTo>
                    <a:pt x="4182" y="5702"/>
                  </a:lnTo>
                  <a:lnTo>
                    <a:pt x="4187" y="5783"/>
                  </a:lnTo>
                  <a:lnTo>
                    <a:pt x="4195" y="5865"/>
                  </a:lnTo>
                  <a:lnTo>
                    <a:pt x="4204" y="5947"/>
                  </a:lnTo>
                  <a:lnTo>
                    <a:pt x="4216" y="6028"/>
                  </a:lnTo>
                  <a:lnTo>
                    <a:pt x="4229" y="6109"/>
                  </a:lnTo>
                  <a:lnTo>
                    <a:pt x="4245" y="6190"/>
                  </a:lnTo>
                  <a:lnTo>
                    <a:pt x="4263" y="6270"/>
                  </a:lnTo>
                  <a:lnTo>
                    <a:pt x="4283" y="6351"/>
                  </a:lnTo>
                  <a:lnTo>
                    <a:pt x="4305" y="6431"/>
                  </a:lnTo>
                  <a:lnTo>
                    <a:pt x="4329" y="6511"/>
                  </a:lnTo>
                  <a:lnTo>
                    <a:pt x="4355" y="6590"/>
                  </a:lnTo>
                  <a:lnTo>
                    <a:pt x="4384" y="6670"/>
                  </a:lnTo>
                  <a:lnTo>
                    <a:pt x="4414" y="6748"/>
                  </a:lnTo>
                  <a:lnTo>
                    <a:pt x="4447" y="6827"/>
                  </a:lnTo>
                  <a:lnTo>
                    <a:pt x="4479" y="6744"/>
                  </a:lnTo>
                  <a:lnTo>
                    <a:pt x="4509" y="6660"/>
                  </a:lnTo>
                  <a:lnTo>
                    <a:pt x="4537" y="6578"/>
                  </a:lnTo>
                  <a:lnTo>
                    <a:pt x="4562" y="6497"/>
                  </a:lnTo>
                  <a:lnTo>
                    <a:pt x="4586" y="6415"/>
                  </a:lnTo>
                  <a:lnTo>
                    <a:pt x="4608" y="6334"/>
                  </a:lnTo>
                  <a:lnTo>
                    <a:pt x="4627" y="6253"/>
                  </a:lnTo>
                  <a:lnTo>
                    <a:pt x="4645" y="6173"/>
                  </a:lnTo>
                  <a:lnTo>
                    <a:pt x="4660" y="6092"/>
                  </a:lnTo>
                  <a:lnTo>
                    <a:pt x="4673" y="6012"/>
                  </a:lnTo>
                  <a:lnTo>
                    <a:pt x="4685" y="5932"/>
                  </a:lnTo>
                  <a:lnTo>
                    <a:pt x="4694" y="5852"/>
                  </a:lnTo>
                  <a:lnTo>
                    <a:pt x="4701" y="5772"/>
                  </a:lnTo>
                  <a:lnTo>
                    <a:pt x="4706" y="5693"/>
                  </a:lnTo>
                  <a:lnTo>
                    <a:pt x="4709" y="5613"/>
                  </a:lnTo>
                  <a:lnTo>
                    <a:pt x="4710" y="5534"/>
                  </a:lnTo>
                  <a:lnTo>
                    <a:pt x="4708" y="5454"/>
                  </a:lnTo>
                  <a:lnTo>
                    <a:pt x="4705" y="5375"/>
                  </a:lnTo>
                  <a:lnTo>
                    <a:pt x="4700" y="5297"/>
                  </a:lnTo>
                  <a:lnTo>
                    <a:pt x="4692" y="5217"/>
                  </a:lnTo>
                  <a:lnTo>
                    <a:pt x="4683" y="5138"/>
                  </a:lnTo>
                  <a:lnTo>
                    <a:pt x="4672" y="5058"/>
                  </a:lnTo>
                  <a:lnTo>
                    <a:pt x="4658" y="4978"/>
                  </a:lnTo>
                  <a:lnTo>
                    <a:pt x="4643" y="4899"/>
                  </a:lnTo>
                  <a:lnTo>
                    <a:pt x="4625" y="4819"/>
                  </a:lnTo>
                  <a:lnTo>
                    <a:pt x="4606" y="4739"/>
                  </a:lnTo>
                  <a:lnTo>
                    <a:pt x="4584" y="4658"/>
                  </a:lnTo>
                  <a:lnTo>
                    <a:pt x="4561" y="4578"/>
                  </a:lnTo>
                  <a:lnTo>
                    <a:pt x="4535" y="4497"/>
                  </a:lnTo>
                  <a:lnTo>
                    <a:pt x="4508" y="4416"/>
                  </a:lnTo>
                  <a:lnTo>
                    <a:pt x="4478" y="4335"/>
                  </a:lnTo>
                  <a:lnTo>
                    <a:pt x="4447" y="4253"/>
                  </a:lnTo>
                  <a:close/>
                  <a:moveTo>
                    <a:pt x="3252" y="6145"/>
                  </a:moveTo>
                  <a:lnTo>
                    <a:pt x="3160" y="6149"/>
                  </a:lnTo>
                  <a:lnTo>
                    <a:pt x="3070" y="6157"/>
                  </a:lnTo>
                  <a:lnTo>
                    <a:pt x="2980" y="6168"/>
                  </a:lnTo>
                  <a:lnTo>
                    <a:pt x="2892" y="6183"/>
                  </a:lnTo>
                  <a:lnTo>
                    <a:pt x="2805" y="6202"/>
                  </a:lnTo>
                  <a:lnTo>
                    <a:pt x="2719" y="6225"/>
                  </a:lnTo>
                  <a:lnTo>
                    <a:pt x="2635" y="6253"/>
                  </a:lnTo>
                  <a:lnTo>
                    <a:pt x="2552" y="6284"/>
                  </a:lnTo>
                  <a:lnTo>
                    <a:pt x="2471" y="6318"/>
                  </a:lnTo>
                  <a:lnTo>
                    <a:pt x="2392" y="6357"/>
                  </a:lnTo>
                  <a:lnTo>
                    <a:pt x="2315" y="6399"/>
                  </a:lnTo>
                  <a:lnTo>
                    <a:pt x="2240" y="6445"/>
                  </a:lnTo>
                  <a:lnTo>
                    <a:pt x="2167" y="6494"/>
                  </a:lnTo>
                  <a:lnTo>
                    <a:pt x="2096" y="6546"/>
                  </a:lnTo>
                  <a:lnTo>
                    <a:pt x="2028" y="6602"/>
                  </a:lnTo>
                  <a:lnTo>
                    <a:pt x="1962" y="6662"/>
                  </a:lnTo>
                  <a:lnTo>
                    <a:pt x="1898" y="6724"/>
                  </a:lnTo>
                  <a:lnTo>
                    <a:pt x="1838" y="6791"/>
                  </a:lnTo>
                  <a:lnTo>
                    <a:pt x="1780" y="6860"/>
                  </a:lnTo>
                  <a:lnTo>
                    <a:pt x="1725" y="6933"/>
                  </a:lnTo>
                  <a:lnTo>
                    <a:pt x="1673" y="7009"/>
                  </a:lnTo>
                  <a:lnTo>
                    <a:pt x="1624" y="7088"/>
                  </a:lnTo>
                  <a:lnTo>
                    <a:pt x="1578" y="7170"/>
                  </a:lnTo>
                  <a:lnTo>
                    <a:pt x="1536" y="7256"/>
                  </a:lnTo>
                  <a:lnTo>
                    <a:pt x="1497" y="7344"/>
                  </a:lnTo>
                  <a:lnTo>
                    <a:pt x="1462" y="7435"/>
                  </a:lnTo>
                  <a:lnTo>
                    <a:pt x="1430" y="7530"/>
                  </a:lnTo>
                  <a:lnTo>
                    <a:pt x="1402" y="7627"/>
                  </a:lnTo>
                  <a:lnTo>
                    <a:pt x="1378" y="7726"/>
                  </a:lnTo>
                  <a:lnTo>
                    <a:pt x="1357" y="7829"/>
                  </a:lnTo>
                  <a:lnTo>
                    <a:pt x="1341" y="7934"/>
                  </a:lnTo>
                  <a:lnTo>
                    <a:pt x="1329" y="8043"/>
                  </a:lnTo>
                  <a:lnTo>
                    <a:pt x="1326" y="8166"/>
                  </a:lnTo>
                  <a:lnTo>
                    <a:pt x="1328" y="8288"/>
                  </a:lnTo>
                  <a:lnTo>
                    <a:pt x="1335" y="8407"/>
                  </a:lnTo>
                  <a:lnTo>
                    <a:pt x="1346" y="8525"/>
                  </a:lnTo>
                  <a:lnTo>
                    <a:pt x="1363" y="8639"/>
                  </a:lnTo>
                  <a:lnTo>
                    <a:pt x="1383" y="8752"/>
                  </a:lnTo>
                  <a:lnTo>
                    <a:pt x="1409" y="8860"/>
                  </a:lnTo>
                  <a:lnTo>
                    <a:pt x="1438" y="8968"/>
                  </a:lnTo>
                  <a:lnTo>
                    <a:pt x="1472" y="9072"/>
                  </a:lnTo>
                  <a:lnTo>
                    <a:pt x="1511" y="9172"/>
                  </a:lnTo>
                  <a:lnTo>
                    <a:pt x="1553" y="9269"/>
                  </a:lnTo>
                  <a:lnTo>
                    <a:pt x="1599" y="9363"/>
                  </a:lnTo>
                  <a:lnTo>
                    <a:pt x="1650" y="9454"/>
                  </a:lnTo>
                  <a:lnTo>
                    <a:pt x="1704" y="9541"/>
                  </a:lnTo>
                  <a:lnTo>
                    <a:pt x="1762" y="9625"/>
                  </a:lnTo>
                  <a:lnTo>
                    <a:pt x="1824" y="9705"/>
                  </a:lnTo>
                  <a:lnTo>
                    <a:pt x="1889" y="9781"/>
                  </a:lnTo>
                  <a:lnTo>
                    <a:pt x="1958" y="9853"/>
                  </a:lnTo>
                  <a:lnTo>
                    <a:pt x="2031" y="9920"/>
                  </a:lnTo>
                  <a:lnTo>
                    <a:pt x="2106" y="9984"/>
                  </a:lnTo>
                  <a:lnTo>
                    <a:pt x="2185" y="10043"/>
                  </a:lnTo>
                  <a:lnTo>
                    <a:pt x="2267" y="10097"/>
                  </a:lnTo>
                  <a:lnTo>
                    <a:pt x="2352" y="10148"/>
                  </a:lnTo>
                  <a:lnTo>
                    <a:pt x="2441" y="10192"/>
                  </a:lnTo>
                  <a:lnTo>
                    <a:pt x="2532" y="10233"/>
                  </a:lnTo>
                  <a:lnTo>
                    <a:pt x="2625" y="10269"/>
                  </a:lnTo>
                  <a:lnTo>
                    <a:pt x="2722" y="10299"/>
                  </a:lnTo>
                  <a:lnTo>
                    <a:pt x="2821" y="10324"/>
                  </a:lnTo>
                  <a:lnTo>
                    <a:pt x="2923" y="10343"/>
                  </a:lnTo>
                  <a:lnTo>
                    <a:pt x="3027" y="10358"/>
                  </a:lnTo>
                  <a:lnTo>
                    <a:pt x="3133" y="10366"/>
                  </a:lnTo>
                  <a:lnTo>
                    <a:pt x="3242" y="10369"/>
                  </a:lnTo>
                  <a:lnTo>
                    <a:pt x="3305" y="10361"/>
                  </a:lnTo>
                  <a:lnTo>
                    <a:pt x="3370" y="10352"/>
                  </a:lnTo>
                  <a:lnTo>
                    <a:pt x="3435" y="10340"/>
                  </a:lnTo>
                  <a:lnTo>
                    <a:pt x="3501" y="10325"/>
                  </a:lnTo>
                  <a:lnTo>
                    <a:pt x="3567" y="10307"/>
                  </a:lnTo>
                  <a:lnTo>
                    <a:pt x="3634" y="10287"/>
                  </a:lnTo>
                  <a:lnTo>
                    <a:pt x="3701" y="10264"/>
                  </a:lnTo>
                  <a:lnTo>
                    <a:pt x="3768" y="10239"/>
                  </a:lnTo>
                  <a:lnTo>
                    <a:pt x="3835" y="10212"/>
                  </a:lnTo>
                  <a:lnTo>
                    <a:pt x="3901" y="10182"/>
                  </a:lnTo>
                  <a:lnTo>
                    <a:pt x="3967" y="10150"/>
                  </a:lnTo>
                  <a:lnTo>
                    <a:pt x="4032" y="10115"/>
                  </a:lnTo>
                  <a:lnTo>
                    <a:pt x="4095" y="10077"/>
                  </a:lnTo>
                  <a:lnTo>
                    <a:pt x="4158" y="10038"/>
                  </a:lnTo>
                  <a:lnTo>
                    <a:pt x="4218" y="9996"/>
                  </a:lnTo>
                  <a:lnTo>
                    <a:pt x="4277" y="9951"/>
                  </a:lnTo>
                  <a:lnTo>
                    <a:pt x="4334" y="9904"/>
                  </a:lnTo>
                  <a:lnTo>
                    <a:pt x="4388" y="9855"/>
                  </a:lnTo>
                  <a:lnTo>
                    <a:pt x="4441" y="9804"/>
                  </a:lnTo>
                  <a:lnTo>
                    <a:pt x="4490" y="9749"/>
                  </a:lnTo>
                  <a:lnTo>
                    <a:pt x="4537" y="9693"/>
                  </a:lnTo>
                  <a:lnTo>
                    <a:pt x="4581" y="9635"/>
                  </a:lnTo>
                  <a:lnTo>
                    <a:pt x="4622" y="9574"/>
                  </a:lnTo>
                  <a:lnTo>
                    <a:pt x="4659" y="9510"/>
                  </a:lnTo>
                  <a:lnTo>
                    <a:pt x="4693" y="9445"/>
                  </a:lnTo>
                  <a:lnTo>
                    <a:pt x="4723" y="9378"/>
                  </a:lnTo>
                  <a:lnTo>
                    <a:pt x="4749" y="9307"/>
                  </a:lnTo>
                  <a:lnTo>
                    <a:pt x="4771" y="9235"/>
                  </a:lnTo>
                  <a:lnTo>
                    <a:pt x="4788" y="9161"/>
                  </a:lnTo>
                  <a:lnTo>
                    <a:pt x="4800" y="9084"/>
                  </a:lnTo>
                  <a:lnTo>
                    <a:pt x="4808" y="9005"/>
                  </a:lnTo>
                  <a:lnTo>
                    <a:pt x="4811" y="8924"/>
                  </a:lnTo>
                  <a:lnTo>
                    <a:pt x="4801" y="8875"/>
                  </a:lnTo>
                  <a:lnTo>
                    <a:pt x="4791" y="8828"/>
                  </a:lnTo>
                  <a:lnTo>
                    <a:pt x="4780" y="8783"/>
                  </a:lnTo>
                  <a:lnTo>
                    <a:pt x="4768" y="8738"/>
                  </a:lnTo>
                  <a:lnTo>
                    <a:pt x="4755" y="8695"/>
                  </a:lnTo>
                  <a:lnTo>
                    <a:pt x="4741" y="8654"/>
                  </a:lnTo>
                  <a:lnTo>
                    <a:pt x="4726" y="8614"/>
                  </a:lnTo>
                  <a:lnTo>
                    <a:pt x="4710" y="8575"/>
                  </a:lnTo>
                  <a:lnTo>
                    <a:pt x="4692" y="8537"/>
                  </a:lnTo>
                  <a:lnTo>
                    <a:pt x="4674" y="8502"/>
                  </a:lnTo>
                  <a:lnTo>
                    <a:pt x="4655" y="8466"/>
                  </a:lnTo>
                  <a:lnTo>
                    <a:pt x="4634" y="8434"/>
                  </a:lnTo>
                  <a:lnTo>
                    <a:pt x="4613" y="8402"/>
                  </a:lnTo>
                  <a:lnTo>
                    <a:pt x="4590" y="8373"/>
                  </a:lnTo>
                  <a:lnTo>
                    <a:pt x="4566" y="8344"/>
                  </a:lnTo>
                  <a:lnTo>
                    <a:pt x="4541" y="8317"/>
                  </a:lnTo>
                  <a:lnTo>
                    <a:pt x="4515" y="8292"/>
                  </a:lnTo>
                  <a:lnTo>
                    <a:pt x="4487" y="8268"/>
                  </a:lnTo>
                  <a:lnTo>
                    <a:pt x="4459" y="8245"/>
                  </a:lnTo>
                  <a:lnTo>
                    <a:pt x="4429" y="8224"/>
                  </a:lnTo>
                  <a:lnTo>
                    <a:pt x="4398" y="8205"/>
                  </a:lnTo>
                  <a:lnTo>
                    <a:pt x="4365" y="8188"/>
                  </a:lnTo>
                  <a:lnTo>
                    <a:pt x="4332" y="8172"/>
                  </a:lnTo>
                  <a:lnTo>
                    <a:pt x="4297" y="8157"/>
                  </a:lnTo>
                  <a:lnTo>
                    <a:pt x="4261" y="8144"/>
                  </a:lnTo>
                  <a:lnTo>
                    <a:pt x="4223" y="8134"/>
                  </a:lnTo>
                  <a:lnTo>
                    <a:pt x="4184" y="8124"/>
                  </a:lnTo>
                  <a:lnTo>
                    <a:pt x="4144" y="8117"/>
                  </a:lnTo>
                  <a:lnTo>
                    <a:pt x="4102" y="8110"/>
                  </a:lnTo>
                  <a:lnTo>
                    <a:pt x="4059" y="8107"/>
                  </a:lnTo>
                  <a:lnTo>
                    <a:pt x="4015" y="8103"/>
                  </a:lnTo>
                  <a:lnTo>
                    <a:pt x="3968" y="8103"/>
                  </a:lnTo>
                  <a:lnTo>
                    <a:pt x="3927" y="8110"/>
                  </a:lnTo>
                  <a:lnTo>
                    <a:pt x="3887" y="8118"/>
                  </a:lnTo>
                  <a:lnTo>
                    <a:pt x="3850" y="8127"/>
                  </a:lnTo>
                  <a:lnTo>
                    <a:pt x="3815" y="8137"/>
                  </a:lnTo>
                  <a:lnTo>
                    <a:pt x="3781" y="8149"/>
                  </a:lnTo>
                  <a:lnTo>
                    <a:pt x="3749" y="8161"/>
                  </a:lnTo>
                  <a:lnTo>
                    <a:pt x="3717" y="8176"/>
                  </a:lnTo>
                  <a:lnTo>
                    <a:pt x="3687" y="8192"/>
                  </a:lnTo>
                  <a:lnTo>
                    <a:pt x="3658" y="8210"/>
                  </a:lnTo>
                  <a:lnTo>
                    <a:pt x="3629" y="8230"/>
                  </a:lnTo>
                  <a:lnTo>
                    <a:pt x="3600" y="8250"/>
                  </a:lnTo>
                  <a:lnTo>
                    <a:pt x="3572" y="8274"/>
                  </a:lnTo>
                  <a:lnTo>
                    <a:pt x="3543" y="8300"/>
                  </a:lnTo>
                  <a:lnTo>
                    <a:pt x="3514" y="8327"/>
                  </a:lnTo>
                  <a:lnTo>
                    <a:pt x="3485" y="8357"/>
                  </a:lnTo>
                  <a:lnTo>
                    <a:pt x="3454" y="8389"/>
                  </a:lnTo>
                  <a:lnTo>
                    <a:pt x="3454" y="7221"/>
                  </a:lnTo>
                  <a:lnTo>
                    <a:pt x="5501" y="7221"/>
                  </a:lnTo>
                  <a:lnTo>
                    <a:pt x="5501" y="9613"/>
                  </a:lnTo>
                  <a:lnTo>
                    <a:pt x="5440" y="9681"/>
                  </a:lnTo>
                  <a:lnTo>
                    <a:pt x="5378" y="9745"/>
                  </a:lnTo>
                  <a:lnTo>
                    <a:pt x="5315" y="9807"/>
                  </a:lnTo>
                  <a:lnTo>
                    <a:pt x="5252" y="9868"/>
                  </a:lnTo>
                  <a:lnTo>
                    <a:pt x="5188" y="9926"/>
                  </a:lnTo>
                  <a:lnTo>
                    <a:pt x="5123" y="9982"/>
                  </a:lnTo>
                  <a:lnTo>
                    <a:pt x="5057" y="10036"/>
                  </a:lnTo>
                  <a:lnTo>
                    <a:pt x="4991" y="10087"/>
                  </a:lnTo>
                  <a:lnTo>
                    <a:pt x="4923" y="10137"/>
                  </a:lnTo>
                  <a:lnTo>
                    <a:pt x="4855" y="10185"/>
                  </a:lnTo>
                  <a:lnTo>
                    <a:pt x="4787" y="10231"/>
                  </a:lnTo>
                  <a:lnTo>
                    <a:pt x="4717" y="10275"/>
                  </a:lnTo>
                  <a:lnTo>
                    <a:pt x="4647" y="10316"/>
                  </a:lnTo>
                  <a:lnTo>
                    <a:pt x="4576" y="10354"/>
                  </a:lnTo>
                  <a:lnTo>
                    <a:pt x="4504" y="10392"/>
                  </a:lnTo>
                  <a:lnTo>
                    <a:pt x="4431" y="10426"/>
                  </a:lnTo>
                  <a:lnTo>
                    <a:pt x="4357" y="10460"/>
                  </a:lnTo>
                  <a:lnTo>
                    <a:pt x="4283" y="10490"/>
                  </a:lnTo>
                  <a:lnTo>
                    <a:pt x="4207" y="10520"/>
                  </a:lnTo>
                  <a:lnTo>
                    <a:pt x="4131" y="10546"/>
                  </a:lnTo>
                  <a:lnTo>
                    <a:pt x="4054" y="10572"/>
                  </a:lnTo>
                  <a:lnTo>
                    <a:pt x="3975" y="10594"/>
                  </a:lnTo>
                  <a:lnTo>
                    <a:pt x="3897" y="10615"/>
                  </a:lnTo>
                  <a:lnTo>
                    <a:pt x="3817" y="10633"/>
                  </a:lnTo>
                  <a:lnTo>
                    <a:pt x="3736" y="10649"/>
                  </a:lnTo>
                  <a:lnTo>
                    <a:pt x="3655" y="10664"/>
                  </a:lnTo>
                  <a:lnTo>
                    <a:pt x="3573" y="10677"/>
                  </a:lnTo>
                  <a:lnTo>
                    <a:pt x="3489" y="10687"/>
                  </a:lnTo>
                  <a:lnTo>
                    <a:pt x="3405" y="10695"/>
                  </a:lnTo>
                  <a:lnTo>
                    <a:pt x="3320" y="10701"/>
                  </a:lnTo>
                  <a:lnTo>
                    <a:pt x="3234" y="10705"/>
                  </a:lnTo>
                  <a:lnTo>
                    <a:pt x="3147" y="10707"/>
                  </a:lnTo>
                  <a:lnTo>
                    <a:pt x="2991" y="10694"/>
                  </a:lnTo>
                  <a:lnTo>
                    <a:pt x="2837" y="10674"/>
                  </a:lnTo>
                  <a:lnTo>
                    <a:pt x="2685" y="10647"/>
                  </a:lnTo>
                  <a:lnTo>
                    <a:pt x="2535" y="10613"/>
                  </a:lnTo>
                  <a:lnTo>
                    <a:pt x="2387" y="10572"/>
                  </a:lnTo>
                  <a:lnTo>
                    <a:pt x="2241" y="10524"/>
                  </a:lnTo>
                  <a:lnTo>
                    <a:pt x="2099" y="10469"/>
                  </a:lnTo>
                  <a:lnTo>
                    <a:pt x="1959" y="10407"/>
                  </a:lnTo>
                  <a:lnTo>
                    <a:pt x="1822" y="10338"/>
                  </a:lnTo>
                  <a:lnTo>
                    <a:pt x="1689" y="10263"/>
                  </a:lnTo>
                  <a:lnTo>
                    <a:pt x="1559" y="10182"/>
                  </a:lnTo>
                  <a:lnTo>
                    <a:pt x="1433" y="10094"/>
                  </a:lnTo>
                  <a:lnTo>
                    <a:pt x="1310" y="10000"/>
                  </a:lnTo>
                  <a:lnTo>
                    <a:pt x="1192" y="9901"/>
                  </a:lnTo>
                  <a:lnTo>
                    <a:pt x="1078" y="9795"/>
                  </a:lnTo>
                  <a:lnTo>
                    <a:pt x="969" y="9683"/>
                  </a:lnTo>
                  <a:lnTo>
                    <a:pt x="864" y="9565"/>
                  </a:lnTo>
                  <a:lnTo>
                    <a:pt x="765" y="9442"/>
                  </a:lnTo>
                  <a:lnTo>
                    <a:pt x="670" y="9313"/>
                  </a:lnTo>
                  <a:lnTo>
                    <a:pt x="581" y="9178"/>
                  </a:lnTo>
                  <a:lnTo>
                    <a:pt x="497" y="9039"/>
                  </a:lnTo>
                  <a:lnTo>
                    <a:pt x="419" y="8894"/>
                  </a:lnTo>
                  <a:lnTo>
                    <a:pt x="347" y="8744"/>
                  </a:lnTo>
                  <a:lnTo>
                    <a:pt x="281" y="8589"/>
                  </a:lnTo>
                  <a:lnTo>
                    <a:pt x="222" y="8428"/>
                  </a:lnTo>
                  <a:lnTo>
                    <a:pt x="169" y="8263"/>
                  </a:lnTo>
                  <a:lnTo>
                    <a:pt x="122" y="8093"/>
                  </a:lnTo>
                  <a:lnTo>
                    <a:pt x="83" y="7918"/>
                  </a:lnTo>
                  <a:lnTo>
                    <a:pt x="51" y="7739"/>
                  </a:lnTo>
                  <a:lnTo>
                    <a:pt x="26" y="7555"/>
                  </a:lnTo>
                  <a:lnTo>
                    <a:pt x="9" y="7366"/>
                  </a:lnTo>
                  <a:lnTo>
                    <a:pt x="0" y="7174"/>
                  </a:lnTo>
                  <a:lnTo>
                    <a:pt x="4" y="6984"/>
                  </a:lnTo>
                  <a:lnTo>
                    <a:pt x="15" y="6795"/>
                  </a:lnTo>
                  <a:lnTo>
                    <a:pt x="33" y="6609"/>
                  </a:lnTo>
                  <a:lnTo>
                    <a:pt x="59" y="6425"/>
                  </a:lnTo>
                  <a:lnTo>
                    <a:pt x="91" y="6245"/>
                  </a:lnTo>
                  <a:lnTo>
                    <a:pt x="131" y="6068"/>
                  </a:lnTo>
                  <a:lnTo>
                    <a:pt x="177" y="5893"/>
                  </a:lnTo>
                  <a:lnTo>
                    <a:pt x="230" y="5723"/>
                  </a:lnTo>
                  <a:lnTo>
                    <a:pt x="290" y="5556"/>
                  </a:lnTo>
                  <a:lnTo>
                    <a:pt x="356" y="5394"/>
                  </a:lnTo>
                  <a:lnTo>
                    <a:pt x="429" y="5235"/>
                  </a:lnTo>
                  <a:lnTo>
                    <a:pt x="508" y="5082"/>
                  </a:lnTo>
                  <a:lnTo>
                    <a:pt x="593" y="4933"/>
                  </a:lnTo>
                  <a:lnTo>
                    <a:pt x="685" y="4789"/>
                  </a:lnTo>
                  <a:lnTo>
                    <a:pt x="782" y="4652"/>
                  </a:lnTo>
                  <a:lnTo>
                    <a:pt x="885" y="4520"/>
                  </a:lnTo>
                  <a:lnTo>
                    <a:pt x="994" y="4393"/>
                  </a:lnTo>
                  <a:lnTo>
                    <a:pt x="1109" y="4273"/>
                  </a:lnTo>
                  <a:lnTo>
                    <a:pt x="1229" y="4159"/>
                  </a:lnTo>
                  <a:lnTo>
                    <a:pt x="1355" y="4052"/>
                  </a:lnTo>
                  <a:lnTo>
                    <a:pt x="1486" y="3951"/>
                  </a:lnTo>
                  <a:lnTo>
                    <a:pt x="1623" y="3859"/>
                  </a:lnTo>
                  <a:lnTo>
                    <a:pt x="1764" y="3773"/>
                  </a:lnTo>
                  <a:lnTo>
                    <a:pt x="1911" y="3694"/>
                  </a:lnTo>
                  <a:lnTo>
                    <a:pt x="2062" y="3624"/>
                  </a:lnTo>
                  <a:lnTo>
                    <a:pt x="2218" y="3562"/>
                  </a:lnTo>
                  <a:lnTo>
                    <a:pt x="2379" y="3508"/>
                  </a:lnTo>
                  <a:lnTo>
                    <a:pt x="2545" y="3463"/>
                  </a:lnTo>
                  <a:lnTo>
                    <a:pt x="2715" y="3427"/>
                  </a:lnTo>
                  <a:lnTo>
                    <a:pt x="2890" y="3400"/>
                  </a:lnTo>
                  <a:lnTo>
                    <a:pt x="3069" y="3382"/>
                  </a:lnTo>
                  <a:lnTo>
                    <a:pt x="3252" y="3375"/>
                  </a:lnTo>
                  <a:lnTo>
                    <a:pt x="3252" y="61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rgbClr val="777777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160838" y="1379538"/>
              <a:ext cx="1697037" cy="612775"/>
            </a:xfrm>
            <a:custGeom>
              <a:avLst/>
              <a:gdLst/>
              <a:ahLst/>
              <a:cxnLst>
                <a:cxn ang="0">
                  <a:pos x="2163" y="3195"/>
                </a:cxn>
                <a:cxn ang="0">
                  <a:pos x="1654" y="2143"/>
                </a:cxn>
                <a:cxn ang="0">
                  <a:pos x="3094" y="381"/>
                </a:cxn>
                <a:cxn ang="0">
                  <a:pos x="2997" y="403"/>
                </a:cxn>
                <a:cxn ang="0">
                  <a:pos x="2462" y="313"/>
                </a:cxn>
                <a:cxn ang="0">
                  <a:pos x="2576" y="129"/>
                </a:cxn>
                <a:cxn ang="0">
                  <a:pos x="2838" y="26"/>
                </a:cxn>
                <a:cxn ang="0">
                  <a:pos x="3023" y="5"/>
                </a:cxn>
                <a:cxn ang="0">
                  <a:pos x="3110" y="5"/>
                </a:cxn>
                <a:cxn ang="0">
                  <a:pos x="3399" y="60"/>
                </a:cxn>
                <a:cxn ang="0">
                  <a:pos x="3617" y="208"/>
                </a:cxn>
                <a:cxn ang="0">
                  <a:pos x="3655" y="1110"/>
                </a:cxn>
                <a:cxn ang="0">
                  <a:pos x="3572" y="1373"/>
                </a:cxn>
                <a:cxn ang="0">
                  <a:pos x="3464" y="1495"/>
                </a:cxn>
                <a:cxn ang="0">
                  <a:pos x="3513" y="1534"/>
                </a:cxn>
                <a:cxn ang="0">
                  <a:pos x="3577" y="1599"/>
                </a:cxn>
                <a:cxn ang="0">
                  <a:pos x="3655" y="1749"/>
                </a:cxn>
                <a:cxn ang="0">
                  <a:pos x="3617" y="3036"/>
                </a:cxn>
                <a:cxn ang="0">
                  <a:pos x="3394" y="3162"/>
                </a:cxn>
                <a:cxn ang="0">
                  <a:pos x="3100" y="3204"/>
                </a:cxn>
                <a:cxn ang="0">
                  <a:pos x="3012" y="3204"/>
                </a:cxn>
                <a:cxn ang="0">
                  <a:pos x="2786" y="3179"/>
                </a:cxn>
                <a:cxn ang="0">
                  <a:pos x="2540" y="3073"/>
                </a:cxn>
                <a:cxn ang="0">
                  <a:pos x="2462" y="1871"/>
                </a:cxn>
                <a:cxn ang="0">
                  <a:pos x="3017" y="2849"/>
                </a:cxn>
                <a:cxn ang="0">
                  <a:pos x="3100" y="2843"/>
                </a:cxn>
                <a:cxn ang="0">
                  <a:pos x="3130" y="1711"/>
                </a:cxn>
                <a:cxn ang="0">
                  <a:pos x="3076" y="1641"/>
                </a:cxn>
                <a:cxn ang="0">
                  <a:pos x="2851" y="1284"/>
                </a:cxn>
                <a:cxn ang="0">
                  <a:pos x="2946" y="1286"/>
                </a:cxn>
                <a:cxn ang="0">
                  <a:pos x="3091" y="1250"/>
                </a:cxn>
                <a:cxn ang="0">
                  <a:pos x="4058" y="36"/>
                </a:cxn>
                <a:cxn ang="0">
                  <a:pos x="6417" y="34"/>
                </a:cxn>
                <a:cxn ang="0">
                  <a:pos x="6587" y="119"/>
                </a:cxn>
                <a:cxn ang="0">
                  <a:pos x="6675" y="275"/>
                </a:cxn>
                <a:cxn ang="0">
                  <a:pos x="6673" y="1735"/>
                </a:cxn>
                <a:cxn ang="0">
                  <a:pos x="6616" y="1864"/>
                </a:cxn>
                <a:cxn ang="0">
                  <a:pos x="6387" y="2002"/>
                </a:cxn>
                <a:cxn ang="0">
                  <a:pos x="6008" y="362"/>
                </a:cxn>
                <a:cxn ang="0">
                  <a:pos x="6142" y="1630"/>
                </a:cxn>
                <a:cxn ang="0">
                  <a:pos x="6138" y="400"/>
                </a:cxn>
                <a:cxn ang="0">
                  <a:pos x="6008" y="362"/>
                </a:cxn>
                <a:cxn ang="0">
                  <a:pos x="7958" y="83"/>
                </a:cxn>
                <a:cxn ang="0">
                  <a:pos x="8087" y="222"/>
                </a:cxn>
                <a:cxn ang="0">
                  <a:pos x="8120" y="315"/>
                </a:cxn>
                <a:cxn ang="0">
                  <a:pos x="8116" y="2922"/>
                </a:cxn>
                <a:cxn ang="0">
                  <a:pos x="8049" y="3081"/>
                </a:cxn>
                <a:cxn ang="0">
                  <a:pos x="7879" y="3187"/>
                </a:cxn>
                <a:cxn ang="0">
                  <a:pos x="7132" y="3179"/>
                </a:cxn>
                <a:cxn ang="0">
                  <a:pos x="6968" y="3054"/>
                </a:cxn>
                <a:cxn ang="0">
                  <a:pos x="6921" y="2947"/>
                </a:cxn>
                <a:cxn ang="0">
                  <a:pos x="6921" y="331"/>
                </a:cxn>
                <a:cxn ang="0">
                  <a:pos x="6941" y="246"/>
                </a:cxn>
                <a:cxn ang="0">
                  <a:pos x="7079" y="83"/>
                </a:cxn>
                <a:cxn ang="0">
                  <a:pos x="7253" y="15"/>
                </a:cxn>
                <a:cxn ang="0">
                  <a:pos x="7569" y="385"/>
                </a:cxn>
                <a:cxn ang="0">
                  <a:pos x="7466" y="385"/>
                </a:cxn>
                <a:cxn ang="0">
                  <a:pos x="7448" y="2819"/>
                </a:cxn>
                <a:cxn ang="0">
                  <a:pos x="7553" y="2854"/>
                </a:cxn>
                <a:cxn ang="0">
                  <a:pos x="8886" y="3195"/>
                </a:cxn>
                <a:cxn ang="0">
                  <a:pos x="9628" y="3195"/>
                </a:cxn>
              </a:cxnLst>
              <a:rect l="0" t="0" r="r" b="b"/>
              <a:pathLst>
                <a:path w="10111" h="3209">
                  <a:moveTo>
                    <a:pt x="467" y="3195"/>
                  </a:moveTo>
                  <a:lnTo>
                    <a:pt x="0" y="3195"/>
                  </a:lnTo>
                  <a:lnTo>
                    <a:pt x="0" y="36"/>
                  </a:lnTo>
                  <a:lnTo>
                    <a:pt x="52" y="36"/>
                  </a:lnTo>
                  <a:lnTo>
                    <a:pt x="815" y="36"/>
                  </a:lnTo>
                  <a:lnTo>
                    <a:pt x="815" y="371"/>
                  </a:lnTo>
                  <a:lnTo>
                    <a:pt x="519" y="371"/>
                  </a:lnTo>
                  <a:lnTo>
                    <a:pt x="519" y="3195"/>
                  </a:lnTo>
                  <a:lnTo>
                    <a:pt x="467" y="3195"/>
                  </a:lnTo>
                  <a:close/>
                  <a:moveTo>
                    <a:pt x="1960" y="36"/>
                  </a:moveTo>
                  <a:lnTo>
                    <a:pt x="2214" y="3195"/>
                  </a:lnTo>
                  <a:lnTo>
                    <a:pt x="2163" y="3195"/>
                  </a:lnTo>
                  <a:lnTo>
                    <a:pt x="1727" y="3195"/>
                  </a:lnTo>
                  <a:lnTo>
                    <a:pt x="1675" y="2497"/>
                  </a:lnTo>
                  <a:lnTo>
                    <a:pt x="1477" y="2497"/>
                  </a:lnTo>
                  <a:lnTo>
                    <a:pt x="1431" y="3195"/>
                  </a:lnTo>
                  <a:lnTo>
                    <a:pt x="1379" y="3195"/>
                  </a:lnTo>
                  <a:lnTo>
                    <a:pt x="937" y="3195"/>
                  </a:lnTo>
                  <a:lnTo>
                    <a:pt x="1192" y="36"/>
                  </a:lnTo>
                  <a:lnTo>
                    <a:pt x="1244" y="36"/>
                  </a:lnTo>
                  <a:lnTo>
                    <a:pt x="1960" y="36"/>
                  </a:lnTo>
                  <a:close/>
                  <a:moveTo>
                    <a:pt x="1576" y="761"/>
                  </a:moveTo>
                  <a:lnTo>
                    <a:pt x="1498" y="2143"/>
                  </a:lnTo>
                  <a:lnTo>
                    <a:pt x="1654" y="2143"/>
                  </a:lnTo>
                  <a:lnTo>
                    <a:pt x="1576" y="761"/>
                  </a:lnTo>
                  <a:close/>
                  <a:moveTo>
                    <a:pt x="3131" y="1178"/>
                  </a:moveTo>
                  <a:lnTo>
                    <a:pt x="3131" y="476"/>
                  </a:lnTo>
                  <a:lnTo>
                    <a:pt x="3131" y="465"/>
                  </a:lnTo>
                  <a:lnTo>
                    <a:pt x="3129" y="453"/>
                  </a:lnTo>
                  <a:lnTo>
                    <a:pt x="3127" y="443"/>
                  </a:lnTo>
                  <a:lnTo>
                    <a:pt x="3123" y="433"/>
                  </a:lnTo>
                  <a:lnTo>
                    <a:pt x="3119" y="423"/>
                  </a:lnTo>
                  <a:lnTo>
                    <a:pt x="3115" y="412"/>
                  </a:lnTo>
                  <a:lnTo>
                    <a:pt x="3110" y="403"/>
                  </a:lnTo>
                  <a:lnTo>
                    <a:pt x="3105" y="394"/>
                  </a:lnTo>
                  <a:lnTo>
                    <a:pt x="3094" y="381"/>
                  </a:lnTo>
                  <a:lnTo>
                    <a:pt x="3082" y="369"/>
                  </a:lnTo>
                  <a:lnTo>
                    <a:pt x="3075" y="364"/>
                  </a:lnTo>
                  <a:lnTo>
                    <a:pt x="3068" y="360"/>
                  </a:lnTo>
                  <a:lnTo>
                    <a:pt x="3061" y="356"/>
                  </a:lnTo>
                  <a:lnTo>
                    <a:pt x="3053" y="353"/>
                  </a:lnTo>
                  <a:lnTo>
                    <a:pt x="3046" y="356"/>
                  </a:lnTo>
                  <a:lnTo>
                    <a:pt x="3038" y="360"/>
                  </a:lnTo>
                  <a:lnTo>
                    <a:pt x="3031" y="364"/>
                  </a:lnTo>
                  <a:lnTo>
                    <a:pt x="3025" y="369"/>
                  </a:lnTo>
                  <a:lnTo>
                    <a:pt x="3012" y="381"/>
                  </a:lnTo>
                  <a:lnTo>
                    <a:pt x="3001" y="394"/>
                  </a:lnTo>
                  <a:lnTo>
                    <a:pt x="2997" y="403"/>
                  </a:lnTo>
                  <a:lnTo>
                    <a:pt x="2992" y="412"/>
                  </a:lnTo>
                  <a:lnTo>
                    <a:pt x="2989" y="423"/>
                  </a:lnTo>
                  <a:lnTo>
                    <a:pt x="2986" y="433"/>
                  </a:lnTo>
                  <a:lnTo>
                    <a:pt x="2984" y="443"/>
                  </a:lnTo>
                  <a:lnTo>
                    <a:pt x="2982" y="455"/>
                  </a:lnTo>
                  <a:lnTo>
                    <a:pt x="2981" y="467"/>
                  </a:lnTo>
                  <a:lnTo>
                    <a:pt x="2981" y="480"/>
                  </a:lnTo>
                  <a:lnTo>
                    <a:pt x="2981" y="1078"/>
                  </a:lnTo>
                  <a:lnTo>
                    <a:pt x="2929" y="1078"/>
                  </a:lnTo>
                  <a:lnTo>
                    <a:pt x="2462" y="1078"/>
                  </a:lnTo>
                  <a:lnTo>
                    <a:pt x="2462" y="331"/>
                  </a:lnTo>
                  <a:lnTo>
                    <a:pt x="2462" y="313"/>
                  </a:lnTo>
                  <a:lnTo>
                    <a:pt x="2464" y="295"/>
                  </a:lnTo>
                  <a:lnTo>
                    <a:pt x="2468" y="278"/>
                  </a:lnTo>
                  <a:lnTo>
                    <a:pt x="2473" y="262"/>
                  </a:lnTo>
                  <a:lnTo>
                    <a:pt x="2479" y="244"/>
                  </a:lnTo>
                  <a:lnTo>
                    <a:pt x="2486" y="228"/>
                  </a:lnTo>
                  <a:lnTo>
                    <a:pt x="2495" y="212"/>
                  </a:lnTo>
                  <a:lnTo>
                    <a:pt x="2506" y="198"/>
                  </a:lnTo>
                  <a:lnTo>
                    <a:pt x="2517" y="182"/>
                  </a:lnTo>
                  <a:lnTo>
                    <a:pt x="2530" y="168"/>
                  </a:lnTo>
                  <a:lnTo>
                    <a:pt x="2544" y="154"/>
                  </a:lnTo>
                  <a:lnTo>
                    <a:pt x="2560" y="140"/>
                  </a:lnTo>
                  <a:lnTo>
                    <a:pt x="2576" y="129"/>
                  </a:lnTo>
                  <a:lnTo>
                    <a:pt x="2594" y="116"/>
                  </a:lnTo>
                  <a:lnTo>
                    <a:pt x="2613" y="106"/>
                  </a:lnTo>
                  <a:lnTo>
                    <a:pt x="2633" y="95"/>
                  </a:lnTo>
                  <a:lnTo>
                    <a:pt x="2655" y="86"/>
                  </a:lnTo>
                  <a:lnTo>
                    <a:pt x="2677" y="75"/>
                  </a:lnTo>
                  <a:lnTo>
                    <a:pt x="2700" y="67"/>
                  </a:lnTo>
                  <a:lnTo>
                    <a:pt x="2722" y="59"/>
                  </a:lnTo>
                  <a:lnTo>
                    <a:pt x="2745" y="51"/>
                  </a:lnTo>
                  <a:lnTo>
                    <a:pt x="2768" y="44"/>
                  </a:lnTo>
                  <a:lnTo>
                    <a:pt x="2791" y="38"/>
                  </a:lnTo>
                  <a:lnTo>
                    <a:pt x="2815" y="32"/>
                  </a:lnTo>
                  <a:lnTo>
                    <a:pt x="2838" y="26"/>
                  </a:lnTo>
                  <a:lnTo>
                    <a:pt x="2862" y="22"/>
                  </a:lnTo>
                  <a:lnTo>
                    <a:pt x="2886" y="17"/>
                  </a:lnTo>
                  <a:lnTo>
                    <a:pt x="2911" y="14"/>
                  </a:lnTo>
                  <a:lnTo>
                    <a:pt x="2935" y="10"/>
                  </a:lnTo>
                  <a:lnTo>
                    <a:pt x="2961" y="8"/>
                  </a:lnTo>
                  <a:lnTo>
                    <a:pt x="2986" y="6"/>
                  </a:lnTo>
                  <a:lnTo>
                    <a:pt x="3012" y="5"/>
                  </a:lnTo>
                  <a:lnTo>
                    <a:pt x="3013" y="5"/>
                  </a:lnTo>
                  <a:lnTo>
                    <a:pt x="3017" y="5"/>
                  </a:lnTo>
                  <a:lnTo>
                    <a:pt x="3018" y="5"/>
                  </a:lnTo>
                  <a:lnTo>
                    <a:pt x="3020" y="5"/>
                  </a:lnTo>
                  <a:lnTo>
                    <a:pt x="3023" y="5"/>
                  </a:lnTo>
                  <a:lnTo>
                    <a:pt x="3027" y="5"/>
                  </a:lnTo>
                  <a:lnTo>
                    <a:pt x="3079" y="0"/>
                  </a:lnTo>
                  <a:lnTo>
                    <a:pt x="3079" y="2"/>
                  </a:lnTo>
                  <a:lnTo>
                    <a:pt x="3080" y="3"/>
                  </a:lnTo>
                  <a:lnTo>
                    <a:pt x="3081" y="5"/>
                  </a:lnTo>
                  <a:lnTo>
                    <a:pt x="3082" y="5"/>
                  </a:lnTo>
                  <a:lnTo>
                    <a:pt x="3085" y="5"/>
                  </a:lnTo>
                  <a:lnTo>
                    <a:pt x="3090" y="5"/>
                  </a:lnTo>
                  <a:lnTo>
                    <a:pt x="3095" y="5"/>
                  </a:lnTo>
                  <a:lnTo>
                    <a:pt x="3100" y="5"/>
                  </a:lnTo>
                  <a:lnTo>
                    <a:pt x="3105" y="5"/>
                  </a:lnTo>
                  <a:lnTo>
                    <a:pt x="3110" y="5"/>
                  </a:lnTo>
                  <a:lnTo>
                    <a:pt x="3136" y="6"/>
                  </a:lnTo>
                  <a:lnTo>
                    <a:pt x="3162" y="8"/>
                  </a:lnTo>
                  <a:lnTo>
                    <a:pt x="3187" y="10"/>
                  </a:lnTo>
                  <a:lnTo>
                    <a:pt x="3212" y="14"/>
                  </a:lnTo>
                  <a:lnTo>
                    <a:pt x="3236" y="17"/>
                  </a:lnTo>
                  <a:lnTo>
                    <a:pt x="3260" y="22"/>
                  </a:lnTo>
                  <a:lnTo>
                    <a:pt x="3284" y="26"/>
                  </a:lnTo>
                  <a:lnTo>
                    <a:pt x="3308" y="32"/>
                  </a:lnTo>
                  <a:lnTo>
                    <a:pt x="3331" y="38"/>
                  </a:lnTo>
                  <a:lnTo>
                    <a:pt x="3354" y="44"/>
                  </a:lnTo>
                  <a:lnTo>
                    <a:pt x="3376" y="51"/>
                  </a:lnTo>
                  <a:lnTo>
                    <a:pt x="3399" y="60"/>
                  </a:lnTo>
                  <a:lnTo>
                    <a:pt x="3420" y="68"/>
                  </a:lnTo>
                  <a:lnTo>
                    <a:pt x="3442" y="79"/>
                  </a:lnTo>
                  <a:lnTo>
                    <a:pt x="3463" y="89"/>
                  </a:lnTo>
                  <a:lnTo>
                    <a:pt x="3484" y="99"/>
                  </a:lnTo>
                  <a:lnTo>
                    <a:pt x="3506" y="111"/>
                  </a:lnTo>
                  <a:lnTo>
                    <a:pt x="3526" y="123"/>
                  </a:lnTo>
                  <a:lnTo>
                    <a:pt x="3544" y="136"/>
                  </a:lnTo>
                  <a:lnTo>
                    <a:pt x="3561" y="150"/>
                  </a:lnTo>
                  <a:lnTo>
                    <a:pt x="3577" y="163"/>
                  </a:lnTo>
                  <a:lnTo>
                    <a:pt x="3592" y="178"/>
                  </a:lnTo>
                  <a:lnTo>
                    <a:pt x="3605" y="193"/>
                  </a:lnTo>
                  <a:lnTo>
                    <a:pt x="3617" y="208"/>
                  </a:lnTo>
                  <a:lnTo>
                    <a:pt x="3627" y="225"/>
                  </a:lnTo>
                  <a:lnTo>
                    <a:pt x="3636" y="241"/>
                  </a:lnTo>
                  <a:lnTo>
                    <a:pt x="3643" y="258"/>
                  </a:lnTo>
                  <a:lnTo>
                    <a:pt x="3650" y="276"/>
                  </a:lnTo>
                  <a:lnTo>
                    <a:pt x="3654" y="295"/>
                  </a:lnTo>
                  <a:lnTo>
                    <a:pt x="3658" y="314"/>
                  </a:lnTo>
                  <a:lnTo>
                    <a:pt x="3660" y="333"/>
                  </a:lnTo>
                  <a:lnTo>
                    <a:pt x="3661" y="353"/>
                  </a:lnTo>
                  <a:lnTo>
                    <a:pt x="3661" y="1002"/>
                  </a:lnTo>
                  <a:lnTo>
                    <a:pt x="3660" y="1039"/>
                  </a:lnTo>
                  <a:lnTo>
                    <a:pt x="3658" y="1076"/>
                  </a:lnTo>
                  <a:lnTo>
                    <a:pt x="3655" y="1110"/>
                  </a:lnTo>
                  <a:lnTo>
                    <a:pt x="3650" y="1144"/>
                  </a:lnTo>
                  <a:lnTo>
                    <a:pt x="3645" y="1176"/>
                  </a:lnTo>
                  <a:lnTo>
                    <a:pt x="3639" y="1210"/>
                  </a:lnTo>
                  <a:lnTo>
                    <a:pt x="3632" y="1242"/>
                  </a:lnTo>
                  <a:lnTo>
                    <a:pt x="3624" y="1274"/>
                  </a:lnTo>
                  <a:lnTo>
                    <a:pt x="3619" y="1288"/>
                  </a:lnTo>
                  <a:lnTo>
                    <a:pt x="3613" y="1302"/>
                  </a:lnTo>
                  <a:lnTo>
                    <a:pt x="3606" y="1317"/>
                  </a:lnTo>
                  <a:lnTo>
                    <a:pt x="3598" y="1331"/>
                  </a:lnTo>
                  <a:lnTo>
                    <a:pt x="3590" y="1346"/>
                  </a:lnTo>
                  <a:lnTo>
                    <a:pt x="3582" y="1359"/>
                  </a:lnTo>
                  <a:lnTo>
                    <a:pt x="3572" y="1373"/>
                  </a:lnTo>
                  <a:lnTo>
                    <a:pt x="3562" y="1387"/>
                  </a:lnTo>
                  <a:lnTo>
                    <a:pt x="3551" y="1400"/>
                  </a:lnTo>
                  <a:lnTo>
                    <a:pt x="3540" y="1413"/>
                  </a:lnTo>
                  <a:lnTo>
                    <a:pt x="3527" y="1425"/>
                  </a:lnTo>
                  <a:lnTo>
                    <a:pt x="3514" y="1438"/>
                  </a:lnTo>
                  <a:lnTo>
                    <a:pt x="3500" y="1451"/>
                  </a:lnTo>
                  <a:lnTo>
                    <a:pt x="3485" y="1463"/>
                  </a:lnTo>
                  <a:lnTo>
                    <a:pt x="3469" y="1475"/>
                  </a:lnTo>
                  <a:lnTo>
                    <a:pt x="3453" y="1486"/>
                  </a:lnTo>
                  <a:lnTo>
                    <a:pt x="3458" y="1491"/>
                  </a:lnTo>
                  <a:lnTo>
                    <a:pt x="3461" y="1493"/>
                  </a:lnTo>
                  <a:lnTo>
                    <a:pt x="3464" y="1495"/>
                  </a:lnTo>
                  <a:lnTo>
                    <a:pt x="3469" y="1495"/>
                  </a:lnTo>
                  <a:lnTo>
                    <a:pt x="3474" y="1500"/>
                  </a:lnTo>
                  <a:lnTo>
                    <a:pt x="3479" y="1502"/>
                  </a:lnTo>
                  <a:lnTo>
                    <a:pt x="3484" y="1504"/>
                  </a:lnTo>
                  <a:lnTo>
                    <a:pt x="3489" y="1509"/>
                  </a:lnTo>
                  <a:lnTo>
                    <a:pt x="3495" y="1513"/>
                  </a:lnTo>
                  <a:lnTo>
                    <a:pt x="3500" y="1518"/>
                  </a:lnTo>
                  <a:lnTo>
                    <a:pt x="3505" y="1523"/>
                  </a:lnTo>
                  <a:lnTo>
                    <a:pt x="3510" y="1527"/>
                  </a:lnTo>
                  <a:lnTo>
                    <a:pt x="3510" y="1529"/>
                  </a:lnTo>
                  <a:lnTo>
                    <a:pt x="3511" y="1532"/>
                  </a:lnTo>
                  <a:lnTo>
                    <a:pt x="3513" y="1534"/>
                  </a:lnTo>
                  <a:lnTo>
                    <a:pt x="3515" y="1536"/>
                  </a:lnTo>
                  <a:lnTo>
                    <a:pt x="3521" y="1541"/>
                  </a:lnTo>
                  <a:lnTo>
                    <a:pt x="3526" y="1545"/>
                  </a:lnTo>
                  <a:lnTo>
                    <a:pt x="3531" y="1548"/>
                  </a:lnTo>
                  <a:lnTo>
                    <a:pt x="3535" y="1551"/>
                  </a:lnTo>
                  <a:lnTo>
                    <a:pt x="3538" y="1555"/>
                  </a:lnTo>
                  <a:lnTo>
                    <a:pt x="3541" y="1559"/>
                  </a:lnTo>
                  <a:lnTo>
                    <a:pt x="3548" y="1568"/>
                  </a:lnTo>
                  <a:lnTo>
                    <a:pt x="3557" y="1576"/>
                  </a:lnTo>
                  <a:lnTo>
                    <a:pt x="3563" y="1582"/>
                  </a:lnTo>
                  <a:lnTo>
                    <a:pt x="3570" y="1590"/>
                  </a:lnTo>
                  <a:lnTo>
                    <a:pt x="3577" y="1599"/>
                  </a:lnTo>
                  <a:lnTo>
                    <a:pt x="3583" y="1608"/>
                  </a:lnTo>
                  <a:lnTo>
                    <a:pt x="3594" y="1626"/>
                  </a:lnTo>
                  <a:lnTo>
                    <a:pt x="3606" y="1642"/>
                  </a:lnTo>
                  <a:lnTo>
                    <a:pt x="3618" y="1658"/>
                  </a:lnTo>
                  <a:lnTo>
                    <a:pt x="3630" y="1677"/>
                  </a:lnTo>
                  <a:lnTo>
                    <a:pt x="3634" y="1685"/>
                  </a:lnTo>
                  <a:lnTo>
                    <a:pt x="3638" y="1694"/>
                  </a:lnTo>
                  <a:lnTo>
                    <a:pt x="3641" y="1701"/>
                  </a:lnTo>
                  <a:lnTo>
                    <a:pt x="3643" y="1708"/>
                  </a:lnTo>
                  <a:lnTo>
                    <a:pt x="3646" y="1721"/>
                  </a:lnTo>
                  <a:lnTo>
                    <a:pt x="3650" y="1735"/>
                  </a:lnTo>
                  <a:lnTo>
                    <a:pt x="3655" y="1749"/>
                  </a:lnTo>
                  <a:lnTo>
                    <a:pt x="3658" y="1762"/>
                  </a:lnTo>
                  <a:lnTo>
                    <a:pt x="3660" y="1775"/>
                  </a:lnTo>
                  <a:lnTo>
                    <a:pt x="3661" y="1785"/>
                  </a:lnTo>
                  <a:lnTo>
                    <a:pt x="3661" y="2891"/>
                  </a:lnTo>
                  <a:lnTo>
                    <a:pt x="3660" y="2912"/>
                  </a:lnTo>
                  <a:lnTo>
                    <a:pt x="3658" y="2932"/>
                  </a:lnTo>
                  <a:lnTo>
                    <a:pt x="3654" y="2952"/>
                  </a:lnTo>
                  <a:lnTo>
                    <a:pt x="3650" y="2970"/>
                  </a:lnTo>
                  <a:lnTo>
                    <a:pt x="3643" y="2988"/>
                  </a:lnTo>
                  <a:lnTo>
                    <a:pt x="3636" y="3005"/>
                  </a:lnTo>
                  <a:lnTo>
                    <a:pt x="3627" y="3021"/>
                  </a:lnTo>
                  <a:lnTo>
                    <a:pt x="3617" y="3036"/>
                  </a:lnTo>
                  <a:lnTo>
                    <a:pt x="3605" y="3050"/>
                  </a:lnTo>
                  <a:lnTo>
                    <a:pt x="3592" y="3063"/>
                  </a:lnTo>
                  <a:lnTo>
                    <a:pt x="3577" y="3077"/>
                  </a:lnTo>
                  <a:lnTo>
                    <a:pt x="3561" y="3089"/>
                  </a:lnTo>
                  <a:lnTo>
                    <a:pt x="3544" y="3101"/>
                  </a:lnTo>
                  <a:lnTo>
                    <a:pt x="3526" y="3111"/>
                  </a:lnTo>
                  <a:lnTo>
                    <a:pt x="3506" y="3122"/>
                  </a:lnTo>
                  <a:lnTo>
                    <a:pt x="3484" y="3131"/>
                  </a:lnTo>
                  <a:lnTo>
                    <a:pt x="3462" y="3140"/>
                  </a:lnTo>
                  <a:lnTo>
                    <a:pt x="3440" y="3148"/>
                  </a:lnTo>
                  <a:lnTo>
                    <a:pt x="3417" y="3155"/>
                  </a:lnTo>
                  <a:lnTo>
                    <a:pt x="3394" y="3162"/>
                  </a:lnTo>
                  <a:lnTo>
                    <a:pt x="3371" y="3169"/>
                  </a:lnTo>
                  <a:lnTo>
                    <a:pt x="3347" y="3174"/>
                  </a:lnTo>
                  <a:lnTo>
                    <a:pt x="3324" y="3179"/>
                  </a:lnTo>
                  <a:lnTo>
                    <a:pt x="3300" y="3183"/>
                  </a:lnTo>
                  <a:lnTo>
                    <a:pt x="3276" y="3187"/>
                  </a:lnTo>
                  <a:lnTo>
                    <a:pt x="3251" y="3190"/>
                  </a:lnTo>
                  <a:lnTo>
                    <a:pt x="3227" y="3194"/>
                  </a:lnTo>
                  <a:lnTo>
                    <a:pt x="3202" y="3196"/>
                  </a:lnTo>
                  <a:lnTo>
                    <a:pt x="3177" y="3198"/>
                  </a:lnTo>
                  <a:lnTo>
                    <a:pt x="3151" y="3201"/>
                  </a:lnTo>
                  <a:lnTo>
                    <a:pt x="3126" y="3202"/>
                  </a:lnTo>
                  <a:lnTo>
                    <a:pt x="3100" y="3204"/>
                  </a:lnTo>
                  <a:lnTo>
                    <a:pt x="3095" y="3204"/>
                  </a:lnTo>
                  <a:lnTo>
                    <a:pt x="3092" y="3204"/>
                  </a:lnTo>
                  <a:lnTo>
                    <a:pt x="3090" y="3204"/>
                  </a:lnTo>
                  <a:lnTo>
                    <a:pt x="3090" y="3204"/>
                  </a:lnTo>
                  <a:lnTo>
                    <a:pt x="3086" y="3204"/>
                  </a:lnTo>
                  <a:lnTo>
                    <a:pt x="3084" y="3204"/>
                  </a:lnTo>
                  <a:lnTo>
                    <a:pt x="3033" y="3209"/>
                  </a:lnTo>
                  <a:lnTo>
                    <a:pt x="3028" y="3205"/>
                  </a:lnTo>
                  <a:lnTo>
                    <a:pt x="3025" y="3204"/>
                  </a:lnTo>
                  <a:lnTo>
                    <a:pt x="3022" y="3204"/>
                  </a:lnTo>
                  <a:lnTo>
                    <a:pt x="3017" y="3204"/>
                  </a:lnTo>
                  <a:lnTo>
                    <a:pt x="3012" y="3204"/>
                  </a:lnTo>
                  <a:lnTo>
                    <a:pt x="3009" y="3204"/>
                  </a:lnTo>
                  <a:lnTo>
                    <a:pt x="3006" y="3204"/>
                  </a:lnTo>
                  <a:lnTo>
                    <a:pt x="3001" y="3204"/>
                  </a:lnTo>
                  <a:lnTo>
                    <a:pt x="2977" y="3202"/>
                  </a:lnTo>
                  <a:lnTo>
                    <a:pt x="2952" y="3201"/>
                  </a:lnTo>
                  <a:lnTo>
                    <a:pt x="2928" y="3198"/>
                  </a:lnTo>
                  <a:lnTo>
                    <a:pt x="2904" y="3196"/>
                  </a:lnTo>
                  <a:lnTo>
                    <a:pt x="2880" y="3194"/>
                  </a:lnTo>
                  <a:lnTo>
                    <a:pt x="2856" y="3190"/>
                  </a:lnTo>
                  <a:lnTo>
                    <a:pt x="2833" y="3187"/>
                  </a:lnTo>
                  <a:lnTo>
                    <a:pt x="2809" y="3183"/>
                  </a:lnTo>
                  <a:lnTo>
                    <a:pt x="2786" y="3179"/>
                  </a:lnTo>
                  <a:lnTo>
                    <a:pt x="2763" y="3173"/>
                  </a:lnTo>
                  <a:lnTo>
                    <a:pt x="2740" y="3167"/>
                  </a:lnTo>
                  <a:lnTo>
                    <a:pt x="2717" y="3161"/>
                  </a:lnTo>
                  <a:lnTo>
                    <a:pt x="2695" y="3154"/>
                  </a:lnTo>
                  <a:lnTo>
                    <a:pt x="2672" y="3146"/>
                  </a:lnTo>
                  <a:lnTo>
                    <a:pt x="2650" y="3137"/>
                  </a:lnTo>
                  <a:lnTo>
                    <a:pt x="2628" y="3126"/>
                  </a:lnTo>
                  <a:lnTo>
                    <a:pt x="2608" y="3117"/>
                  </a:lnTo>
                  <a:lnTo>
                    <a:pt x="2589" y="3107"/>
                  </a:lnTo>
                  <a:lnTo>
                    <a:pt x="2571" y="3097"/>
                  </a:lnTo>
                  <a:lnTo>
                    <a:pt x="2555" y="3084"/>
                  </a:lnTo>
                  <a:lnTo>
                    <a:pt x="2540" y="3073"/>
                  </a:lnTo>
                  <a:lnTo>
                    <a:pt x="2526" y="3059"/>
                  </a:lnTo>
                  <a:lnTo>
                    <a:pt x="2514" y="3045"/>
                  </a:lnTo>
                  <a:lnTo>
                    <a:pt x="2503" y="3031"/>
                  </a:lnTo>
                  <a:lnTo>
                    <a:pt x="2493" y="3017"/>
                  </a:lnTo>
                  <a:lnTo>
                    <a:pt x="2485" y="3001"/>
                  </a:lnTo>
                  <a:lnTo>
                    <a:pt x="2478" y="2985"/>
                  </a:lnTo>
                  <a:lnTo>
                    <a:pt x="2472" y="2967"/>
                  </a:lnTo>
                  <a:lnTo>
                    <a:pt x="2467" y="2950"/>
                  </a:lnTo>
                  <a:lnTo>
                    <a:pt x="2464" y="2933"/>
                  </a:lnTo>
                  <a:lnTo>
                    <a:pt x="2462" y="2914"/>
                  </a:lnTo>
                  <a:lnTo>
                    <a:pt x="2462" y="2896"/>
                  </a:lnTo>
                  <a:lnTo>
                    <a:pt x="2462" y="1871"/>
                  </a:lnTo>
                  <a:lnTo>
                    <a:pt x="2513" y="1871"/>
                  </a:lnTo>
                  <a:lnTo>
                    <a:pt x="2986" y="1871"/>
                  </a:lnTo>
                  <a:lnTo>
                    <a:pt x="2986" y="2755"/>
                  </a:lnTo>
                  <a:lnTo>
                    <a:pt x="2986" y="2768"/>
                  </a:lnTo>
                  <a:lnTo>
                    <a:pt x="2987" y="2780"/>
                  </a:lnTo>
                  <a:lnTo>
                    <a:pt x="2989" y="2792"/>
                  </a:lnTo>
                  <a:lnTo>
                    <a:pt x="2991" y="2802"/>
                  </a:lnTo>
                  <a:lnTo>
                    <a:pt x="2994" y="2812"/>
                  </a:lnTo>
                  <a:lnTo>
                    <a:pt x="2998" y="2821"/>
                  </a:lnTo>
                  <a:lnTo>
                    <a:pt x="3002" y="2829"/>
                  </a:lnTo>
                  <a:lnTo>
                    <a:pt x="3007" y="2836"/>
                  </a:lnTo>
                  <a:lnTo>
                    <a:pt x="3017" y="2849"/>
                  </a:lnTo>
                  <a:lnTo>
                    <a:pt x="3027" y="2859"/>
                  </a:lnTo>
                  <a:lnTo>
                    <a:pt x="3033" y="2864"/>
                  </a:lnTo>
                  <a:lnTo>
                    <a:pt x="3039" y="2867"/>
                  </a:lnTo>
                  <a:lnTo>
                    <a:pt x="3046" y="2870"/>
                  </a:lnTo>
                  <a:lnTo>
                    <a:pt x="3053" y="2873"/>
                  </a:lnTo>
                  <a:lnTo>
                    <a:pt x="3061" y="2870"/>
                  </a:lnTo>
                  <a:lnTo>
                    <a:pt x="3068" y="2867"/>
                  </a:lnTo>
                  <a:lnTo>
                    <a:pt x="3075" y="2864"/>
                  </a:lnTo>
                  <a:lnTo>
                    <a:pt x="3082" y="2859"/>
                  </a:lnTo>
                  <a:lnTo>
                    <a:pt x="3088" y="2854"/>
                  </a:lnTo>
                  <a:lnTo>
                    <a:pt x="3094" y="2849"/>
                  </a:lnTo>
                  <a:lnTo>
                    <a:pt x="3100" y="2843"/>
                  </a:lnTo>
                  <a:lnTo>
                    <a:pt x="3105" y="2836"/>
                  </a:lnTo>
                  <a:lnTo>
                    <a:pt x="3110" y="2829"/>
                  </a:lnTo>
                  <a:lnTo>
                    <a:pt x="3115" y="2821"/>
                  </a:lnTo>
                  <a:lnTo>
                    <a:pt x="3119" y="2812"/>
                  </a:lnTo>
                  <a:lnTo>
                    <a:pt x="3123" y="2802"/>
                  </a:lnTo>
                  <a:lnTo>
                    <a:pt x="3127" y="2792"/>
                  </a:lnTo>
                  <a:lnTo>
                    <a:pt x="3129" y="2781"/>
                  </a:lnTo>
                  <a:lnTo>
                    <a:pt x="3131" y="2771"/>
                  </a:lnTo>
                  <a:lnTo>
                    <a:pt x="3131" y="2760"/>
                  </a:lnTo>
                  <a:lnTo>
                    <a:pt x="3131" y="1726"/>
                  </a:lnTo>
                  <a:lnTo>
                    <a:pt x="3131" y="1719"/>
                  </a:lnTo>
                  <a:lnTo>
                    <a:pt x="3130" y="1711"/>
                  </a:lnTo>
                  <a:lnTo>
                    <a:pt x="3129" y="1703"/>
                  </a:lnTo>
                  <a:lnTo>
                    <a:pt x="3127" y="1696"/>
                  </a:lnTo>
                  <a:lnTo>
                    <a:pt x="3124" y="1689"/>
                  </a:lnTo>
                  <a:lnTo>
                    <a:pt x="3121" y="1682"/>
                  </a:lnTo>
                  <a:lnTo>
                    <a:pt x="3117" y="1676"/>
                  </a:lnTo>
                  <a:lnTo>
                    <a:pt x="3113" y="1670"/>
                  </a:lnTo>
                  <a:lnTo>
                    <a:pt x="3108" y="1664"/>
                  </a:lnTo>
                  <a:lnTo>
                    <a:pt x="3103" y="1658"/>
                  </a:lnTo>
                  <a:lnTo>
                    <a:pt x="3097" y="1653"/>
                  </a:lnTo>
                  <a:lnTo>
                    <a:pt x="3090" y="1648"/>
                  </a:lnTo>
                  <a:lnTo>
                    <a:pt x="3083" y="1645"/>
                  </a:lnTo>
                  <a:lnTo>
                    <a:pt x="3076" y="1641"/>
                  </a:lnTo>
                  <a:lnTo>
                    <a:pt x="3067" y="1638"/>
                  </a:lnTo>
                  <a:lnTo>
                    <a:pt x="3059" y="1636"/>
                  </a:lnTo>
                  <a:lnTo>
                    <a:pt x="3039" y="1631"/>
                  </a:lnTo>
                  <a:lnTo>
                    <a:pt x="3018" y="1628"/>
                  </a:lnTo>
                  <a:lnTo>
                    <a:pt x="2995" y="1624"/>
                  </a:lnTo>
                  <a:lnTo>
                    <a:pt x="2970" y="1622"/>
                  </a:lnTo>
                  <a:lnTo>
                    <a:pt x="2943" y="1620"/>
                  </a:lnTo>
                  <a:lnTo>
                    <a:pt x="2913" y="1618"/>
                  </a:lnTo>
                  <a:lnTo>
                    <a:pt x="2881" y="1617"/>
                  </a:lnTo>
                  <a:lnTo>
                    <a:pt x="2846" y="1617"/>
                  </a:lnTo>
                  <a:lnTo>
                    <a:pt x="2846" y="1283"/>
                  </a:lnTo>
                  <a:lnTo>
                    <a:pt x="2851" y="1284"/>
                  </a:lnTo>
                  <a:lnTo>
                    <a:pt x="2857" y="1286"/>
                  </a:lnTo>
                  <a:lnTo>
                    <a:pt x="2863" y="1286"/>
                  </a:lnTo>
                  <a:lnTo>
                    <a:pt x="2869" y="1287"/>
                  </a:lnTo>
                  <a:lnTo>
                    <a:pt x="2876" y="1287"/>
                  </a:lnTo>
                  <a:lnTo>
                    <a:pt x="2884" y="1287"/>
                  </a:lnTo>
                  <a:lnTo>
                    <a:pt x="2893" y="1287"/>
                  </a:lnTo>
                  <a:lnTo>
                    <a:pt x="2903" y="1287"/>
                  </a:lnTo>
                  <a:lnTo>
                    <a:pt x="2911" y="1287"/>
                  </a:lnTo>
                  <a:lnTo>
                    <a:pt x="2919" y="1287"/>
                  </a:lnTo>
                  <a:lnTo>
                    <a:pt x="2928" y="1287"/>
                  </a:lnTo>
                  <a:lnTo>
                    <a:pt x="2937" y="1287"/>
                  </a:lnTo>
                  <a:lnTo>
                    <a:pt x="2946" y="1286"/>
                  </a:lnTo>
                  <a:lnTo>
                    <a:pt x="2955" y="1286"/>
                  </a:lnTo>
                  <a:lnTo>
                    <a:pt x="2965" y="1284"/>
                  </a:lnTo>
                  <a:lnTo>
                    <a:pt x="2975" y="1283"/>
                  </a:lnTo>
                  <a:lnTo>
                    <a:pt x="2989" y="1280"/>
                  </a:lnTo>
                  <a:lnTo>
                    <a:pt x="3002" y="1277"/>
                  </a:lnTo>
                  <a:lnTo>
                    <a:pt x="3016" y="1275"/>
                  </a:lnTo>
                  <a:lnTo>
                    <a:pt x="3030" y="1271"/>
                  </a:lnTo>
                  <a:lnTo>
                    <a:pt x="3044" y="1268"/>
                  </a:lnTo>
                  <a:lnTo>
                    <a:pt x="3057" y="1263"/>
                  </a:lnTo>
                  <a:lnTo>
                    <a:pt x="3068" y="1260"/>
                  </a:lnTo>
                  <a:lnTo>
                    <a:pt x="3079" y="1255"/>
                  </a:lnTo>
                  <a:lnTo>
                    <a:pt x="3091" y="1250"/>
                  </a:lnTo>
                  <a:lnTo>
                    <a:pt x="3102" y="1244"/>
                  </a:lnTo>
                  <a:lnTo>
                    <a:pt x="3111" y="1236"/>
                  </a:lnTo>
                  <a:lnTo>
                    <a:pt x="3118" y="1228"/>
                  </a:lnTo>
                  <a:lnTo>
                    <a:pt x="3124" y="1219"/>
                  </a:lnTo>
                  <a:lnTo>
                    <a:pt x="3128" y="1207"/>
                  </a:lnTo>
                  <a:lnTo>
                    <a:pt x="3130" y="1196"/>
                  </a:lnTo>
                  <a:lnTo>
                    <a:pt x="3131" y="1182"/>
                  </a:lnTo>
                  <a:lnTo>
                    <a:pt x="3131" y="1178"/>
                  </a:lnTo>
                  <a:close/>
                  <a:moveTo>
                    <a:pt x="4479" y="3195"/>
                  </a:moveTo>
                  <a:lnTo>
                    <a:pt x="4006" y="3195"/>
                  </a:lnTo>
                  <a:lnTo>
                    <a:pt x="4006" y="36"/>
                  </a:lnTo>
                  <a:lnTo>
                    <a:pt x="4058" y="36"/>
                  </a:lnTo>
                  <a:lnTo>
                    <a:pt x="5206" y="36"/>
                  </a:lnTo>
                  <a:lnTo>
                    <a:pt x="5206" y="3195"/>
                  </a:lnTo>
                  <a:lnTo>
                    <a:pt x="5154" y="3195"/>
                  </a:lnTo>
                  <a:lnTo>
                    <a:pt x="4686" y="3195"/>
                  </a:lnTo>
                  <a:lnTo>
                    <a:pt x="4686" y="371"/>
                  </a:lnTo>
                  <a:lnTo>
                    <a:pt x="4531" y="371"/>
                  </a:lnTo>
                  <a:lnTo>
                    <a:pt x="4531" y="3195"/>
                  </a:lnTo>
                  <a:lnTo>
                    <a:pt x="4479" y="3195"/>
                  </a:lnTo>
                  <a:close/>
                  <a:moveTo>
                    <a:pt x="6331" y="23"/>
                  </a:moveTo>
                  <a:lnTo>
                    <a:pt x="6366" y="26"/>
                  </a:lnTo>
                  <a:lnTo>
                    <a:pt x="6400" y="31"/>
                  </a:lnTo>
                  <a:lnTo>
                    <a:pt x="6417" y="34"/>
                  </a:lnTo>
                  <a:lnTo>
                    <a:pt x="6433" y="39"/>
                  </a:lnTo>
                  <a:lnTo>
                    <a:pt x="6448" y="42"/>
                  </a:lnTo>
                  <a:lnTo>
                    <a:pt x="6463" y="48"/>
                  </a:lnTo>
                  <a:lnTo>
                    <a:pt x="6478" y="52"/>
                  </a:lnTo>
                  <a:lnTo>
                    <a:pt x="6493" y="59"/>
                  </a:lnTo>
                  <a:lnTo>
                    <a:pt x="6507" y="66"/>
                  </a:lnTo>
                  <a:lnTo>
                    <a:pt x="6521" y="73"/>
                  </a:lnTo>
                  <a:lnTo>
                    <a:pt x="6535" y="81"/>
                  </a:lnTo>
                  <a:lnTo>
                    <a:pt x="6548" y="89"/>
                  </a:lnTo>
                  <a:lnTo>
                    <a:pt x="6562" y="99"/>
                  </a:lnTo>
                  <a:lnTo>
                    <a:pt x="6575" y="108"/>
                  </a:lnTo>
                  <a:lnTo>
                    <a:pt x="6587" y="119"/>
                  </a:lnTo>
                  <a:lnTo>
                    <a:pt x="6599" y="130"/>
                  </a:lnTo>
                  <a:lnTo>
                    <a:pt x="6610" y="142"/>
                  </a:lnTo>
                  <a:lnTo>
                    <a:pt x="6620" y="153"/>
                  </a:lnTo>
                  <a:lnTo>
                    <a:pt x="6630" y="164"/>
                  </a:lnTo>
                  <a:lnTo>
                    <a:pt x="6638" y="177"/>
                  </a:lnTo>
                  <a:lnTo>
                    <a:pt x="6646" y="191"/>
                  </a:lnTo>
                  <a:lnTo>
                    <a:pt x="6653" y="203"/>
                  </a:lnTo>
                  <a:lnTo>
                    <a:pt x="6659" y="218"/>
                  </a:lnTo>
                  <a:lnTo>
                    <a:pt x="6664" y="232"/>
                  </a:lnTo>
                  <a:lnTo>
                    <a:pt x="6669" y="246"/>
                  </a:lnTo>
                  <a:lnTo>
                    <a:pt x="6672" y="260"/>
                  </a:lnTo>
                  <a:lnTo>
                    <a:pt x="6675" y="275"/>
                  </a:lnTo>
                  <a:lnTo>
                    <a:pt x="6677" y="290"/>
                  </a:lnTo>
                  <a:lnTo>
                    <a:pt x="6678" y="306"/>
                  </a:lnTo>
                  <a:lnTo>
                    <a:pt x="6679" y="322"/>
                  </a:lnTo>
                  <a:lnTo>
                    <a:pt x="6679" y="1704"/>
                  </a:lnTo>
                  <a:lnTo>
                    <a:pt x="6679" y="1711"/>
                  </a:lnTo>
                  <a:lnTo>
                    <a:pt x="6679" y="1717"/>
                  </a:lnTo>
                  <a:lnTo>
                    <a:pt x="6679" y="1721"/>
                  </a:lnTo>
                  <a:lnTo>
                    <a:pt x="6679" y="1726"/>
                  </a:lnTo>
                  <a:lnTo>
                    <a:pt x="6676" y="1728"/>
                  </a:lnTo>
                  <a:lnTo>
                    <a:pt x="6675" y="1730"/>
                  </a:lnTo>
                  <a:lnTo>
                    <a:pt x="6674" y="1733"/>
                  </a:lnTo>
                  <a:lnTo>
                    <a:pt x="6673" y="1735"/>
                  </a:lnTo>
                  <a:lnTo>
                    <a:pt x="6673" y="1740"/>
                  </a:lnTo>
                  <a:lnTo>
                    <a:pt x="6673" y="1744"/>
                  </a:lnTo>
                  <a:lnTo>
                    <a:pt x="6673" y="1753"/>
                  </a:lnTo>
                  <a:lnTo>
                    <a:pt x="6671" y="1762"/>
                  </a:lnTo>
                  <a:lnTo>
                    <a:pt x="6668" y="1772"/>
                  </a:lnTo>
                  <a:lnTo>
                    <a:pt x="6663" y="1781"/>
                  </a:lnTo>
                  <a:lnTo>
                    <a:pt x="6659" y="1792"/>
                  </a:lnTo>
                  <a:lnTo>
                    <a:pt x="6654" y="1802"/>
                  </a:lnTo>
                  <a:lnTo>
                    <a:pt x="6649" y="1814"/>
                  </a:lnTo>
                  <a:lnTo>
                    <a:pt x="6644" y="1824"/>
                  </a:lnTo>
                  <a:lnTo>
                    <a:pt x="6631" y="1845"/>
                  </a:lnTo>
                  <a:lnTo>
                    <a:pt x="6616" y="1864"/>
                  </a:lnTo>
                  <a:lnTo>
                    <a:pt x="6600" y="1884"/>
                  </a:lnTo>
                  <a:lnTo>
                    <a:pt x="6581" y="1903"/>
                  </a:lnTo>
                  <a:lnTo>
                    <a:pt x="6561" y="1921"/>
                  </a:lnTo>
                  <a:lnTo>
                    <a:pt x="6539" y="1939"/>
                  </a:lnTo>
                  <a:lnTo>
                    <a:pt x="6515" y="1954"/>
                  </a:lnTo>
                  <a:lnTo>
                    <a:pt x="6490" y="1968"/>
                  </a:lnTo>
                  <a:lnTo>
                    <a:pt x="6466" y="1979"/>
                  </a:lnTo>
                  <a:lnTo>
                    <a:pt x="6440" y="1989"/>
                  </a:lnTo>
                  <a:lnTo>
                    <a:pt x="6427" y="1993"/>
                  </a:lnTo>
                  <a:lnTo>
                    <a:pt x="6414" y="1997"/>
                  </a:lnTo>
                  <a:lnTo>
                    <a:pt x="6400" y="2000"/>
                  </a:lnTo>
                  <a:lnTo>
                    <a:pt x="6387" y="2002"/>
                  </a:lnTo>
                  <a:lnTo>
                    <a:pt x="6373" y="2005"/>
                  </a:lnTo>
                  <a:lnTo>
                    <a:pt x="6359" y="2006"/>
                  </a:lnTo>
                  <a:lnTo>
                    <a:pt x="6345" y="2007"/>
                  </a:lnTo>
                  <a:lnTo>
                    <a:pt x="6331" y="2007"/>
                  </a:lnTo>
                  <a:lnTo>
                    <a:pt x="6008" y="2002"/>
                  </a:lnTo>
                  <a:lnTo>
                    <a:pt x="6008" y="3195"/>
                  </a:lnTo>
                  <a:lnTo>
                    <a:pt x="5956" y="3195"/>
                  </a:lnTo>
                  <a:lnTo>
                    <a:pt x="5489" y="3195"/>
                  </a:lnTo>
                  <a:lnTo>
                    <a:pt x="5489" y="23"/>
                  </a:lnTo>
                  <a:lnTo>
                    <a:pt x="5541" y="23"/>
                  </a:lnTo>
                  <a:lnTo>
                    <a:pt x="6331" y="23"/>
                  </a:lnTo>
                  <a:close/>
                  <a:moveTo>
                    <a:pt x="6008" y="362"/>
                  </a:moveTo>
                  <a:lnTo>
                    <a:pt x="6008" y="1668"/>
                  </a:lnTo>
                  <a:lnTo>
                    <a:pt x="6055" y="1668"/>
                  </a:lnTo>
                  <a:lnTo>
                    <a:pt x="6067" y="1669"/>
                  </a:lnTo>
                  <a:lnTo>
                    <a:pt x="6078" y="1669"/>
                  </a:lnTo>
                  <a:lnTo>
                    <a:pt x="6088" y="1668"/>
                  </a:lnTo>
                  <a:lnTo>
                    <a:pt x="6096" y="1665"/>
                  </a:lnTo>
                  <a:lnTo>
                    <a:pt x="6104" y="1661"/>
                  </a:lnTo>
                  <a:lnTo>
                    <a:pt x="6112" y="1656"/>
                  </a:lnTo>
                  <a:lnTo>
                    <a:pt x="6121" y="1652"/>
                  </a:lnTo>
                  <a:lnTo>
                    <a:pt x="6128" y="1645"/>
                  </a:lnTo>
                  <a:lnTo>
                    <a:pt x="6136" y="1638"/>
                  </a:lnTo>
                  <a:lnTo>
                    <a:pt x="6142" y="1630"/>
                  </a:lnTo>
                  <a:lnTo>
                    <a:pt x="6147" y="1621"/>
                  </a:lnTo>
                  <a:lnTo>
                    <a:pt x="6152" y="1611"/>
                  </a:lnTo>
                  <a:lnTo>
                    <a:pt x="6155" y="1600"/>
                  </a:lnTo>
                  <a:lnTo>
                    <a:pt x="6158" y="1589"/>
                  </a:lnTo>
                  <a:lnTo>
                    <a:pt x="6159" y="1576"/>
                  </a:lnTo>
                  <a:lnTo>
                    <a:pt x="6160" y="1564"/>
                  </a:lnTo>
                  <a:lnTo>
                    <a:pt x="6160" y="444"/>
                  </a:lnTo>
                  <a:lnTo>
                    <a:pt x="6157" y="435"/>
                  </a:lnTo>
                  <a:lnTo>
                    <a:pt x="6153" y="426"/>
                  </a:lnTo>
                  <a:lnTo>
                    <a:pt x="6149" y="417"/>
                  </a:lnTo>
                  <a:lnTo>
                    <a:pt x="6144" y="408"/>
                  </a:lnTo>
                  <a:lnTo>
                    <a:pt x="6138" y="400"/>
                  </a:lnTo>
                  <a:lnTo>
                    <a:pt x="6131" y="393"/>
                  </a:lnTo>
                  <a:lnTo>
                    <a:pt x="6123" y="388"/>
                  </a:lnTo>
                  <a:lnTo>
                    <a:pt x="6112" y="385"/>
                  </a:lnTo>
                  <a:lnTo>
                    <a:pt x="6101" y="381"/>
                  </a:lnTo>
                  <a:lnTo>
                    <a:pt x="6090" y="378"/>
                  </a:lnTo>
                  <a:lnTo>
                    <a:pt x="6078" y="376"/>
                  </a:lnTo>
                  <a:lnTo>
                    <a:pt x="6065" y="373"/>
                  </a:lnTo>
                  <a:lnTo>
                    <a:pt x="6052" y="372"/>
                  </a:lnTo>
                  <a:lnTo>
                    <a:pt x="6038" y="371"/>
                  </a:lnTo>
                  <a:lnTo>
                    <a:pt x="6023" y="369"/>
                  </a:lnTo>
                  <a:lnTo>
                    <a:pt x="6008" y="367"/>
                  </a:lnTo>
                  <a:lnTo>
                    <a:pt x="6008" y="362"/>
                  </a:lnTo>
                  <a:close/>
                  <a:moveTo>
                    <a:pt x="7336" y="9"/>
                  </a:moveTo>
                  <a:lnTo>
                    <a:pt x="7751" y="9"/>
                  </a:lnTo>
                  <a:lnTo>
                    <a:pt x="7782" y="12"/>
                  </a:lnTo>
                  <a:lnTo>
                    <a:pt x="7813" y="18"/>
                  </a:lnTo>
                  <a:lnTo>
                    <a:pt x="7843" y="26"/>
                  </a:lnTo>
                  <a:lnTo>
                    <a:pt x="7873" y="36"/>
                  </a:lnTo>
                  <a:lnTo>
                    <a:pt x="7888" y="42"/>
                  </a:lnTo>
                  <a:lnTo>
                    <a:pt x="7902" y="49"/>
                  </a:lnTo>
                  <a:lnTo>
                    <a:pt x="7917" y="56"/>
                  </a:lnTo>
                  <a:lnTo>
                    <a:pt x="7931" y="65"/>
                  </a:lnTo>
                  <a:lnTo>
                    <a:pt x="7945" y="73"/>
                  </a:lnTo>
                  <a:lnTo>
                    <a:pt x="7958" y="83"/>
                  </a:lnTo>
                  <a:lnTo>
                    <a:pt x="7972" y="94"/>
                  </a:lnTo>
                  <a:lnTo>
                    <a:pt x="7985" y="104"/>
                  </a:lnTo>
                  <a:lnTo>
                    <a:pt x="7999" y="115"/>
                  </a:lnTo>
                  <a:lnTo>
                    <a:pt x="8012" y="127"/>
                  </a:lnTo>
                  <a:lnTo>
                    <a:pt x="8024" y="138"/>
                  </a:lnTo>
                  <a:lnTo>
                    <a:pt x="8035" y="150"/>
                  </a:lnTo>
                  <a:lnTo>
                    <a:pt x="8046" y="162"/>
                  </a:lnTo>
                  <a:lnTo>
                    <a:pt x="8056" y="174"/>
                  </a:lnTo>
                  <a:lnTo>
                    <a:pt x="8065" y="185"/>
                  </a:lnTo>
                  <a:lnTo>
                    <a:pt x="8073" y="198"/>
                  </a:lnTo>
                  <a:lnTo>
                    <a:pt x="8080" y="209"/>
                  </a:lnTo>
                  <a:lnTo>
                    <a:pt x="8087" y="222"/>
                  </a:lnTo>
                  <a:lnTo>
                    <a:pt x="8093" y="233"/>
                  </a:lnTo>
                  <a:lnTo>
                    <a:pt x="8099" y="246"/>
                  </a:lnTo>
                  <a:lnTo>
                    <a:pt x="8104" y="257"/>
                  </a:lnTo>
                  <a:lnTo>
                    <a:pt x="8108" y="270"/>
                  </a:lnTo>
                  <a:lnTo>
                    <a:pt x="8112" y="282"/>
                  </a:lnTo>
                  <a:lnTo>
                    <a:pt x="8115" y="295"/>
                  </a:lnTo>
                  <a:lnTo>
                    <a:pt x="8115" y="298"/>
                  </a:lnTo>
                  <a:lnTo>
                    <a:pt x="8115" y="301"/>
                  </a:lnTo>
                  <a:lnTo>
                    <a:pt x="8116" y="304"/>
                  </a:lnTo>
                  <a:lnTo>
                    <a:pt x="8120" y="308"/>
                  </a:lnTo>
                  <a:lnTo>
                    <a:pt x="8120" y="312"/>
                  </a:lnTo>
                  <a:lnTo>
                    <a:pt x="8120" y="315"/>
                  </a:lnTo>
                  <a:lnTo>
                    <a:pt x="8120" y="317"/>
                  </a:lnTo>
                  <a:lnTo>
                    <a:pt x="8120" y="322"/>
                  </a:lnTo>
                  <a:lnTo>
                    <a:pt x="8120" y="327"/>
                  </a:lnTo>
                  <a:lnTo>
                    <a:pt x="8120" y="331"/>
                  </a:lnTo>
                  <a:lnTo>
                    <a:pt x="8120" y="336"/>
                  </a:lnTo>
                  <a:lnTo>
                    <a:pt x="8120" y="340"/>
                  </a:lnTo>
                  <a:lnTo>
                    <a:pt x="8120" y="2886"/>
                  </a:lnTo>
                  <a:lnTo>
                    <a:pt x="8120" y="2894"/>
                  </a:lnTo>
                  <a:lnTo>
                    <a:pt x="8120" y="2902"/>
                  </a:lnTo>
                  <a:lnTo>
                    <a:pt x="8120" y="2908"/>
                  </a:lnTo>
                  <a:lnTo>
                    <a:pt x="8120" y="2914"/>
                  </a:lnTo>
                  <a:lnTo>
                    <a:pt x="8116" y="2922"/>
                  </a:lnTo>
                  <a:lnTo>
                    <a:pt x="8115" y="2928"/>
                  </a:lnTo>
                  <a:lnTo>
                    <a:pt x="8115" y="2933"/>
                  </a:lnTo>
                  <a:lnTo>
                    <a:pt x="8115" y="2940"/>
                  </a:lnTo>
                  <a:lnTo>
                    <a:pt x="8114" y="2954"/>
                  </a:lnTo>
                  <a:lnTo>
                    <a:pt x="8112" y="2965"/>
                  </a:lnTo>
                  <a:lnTo>
                    <a:pt x="8109" y="2977"/>
                  </a:lnTo>
                  <a:lnTo>
                    <a:pt x="8104" y="2986"/>
                  </a:lnTo>
                  <a:lnTo>
                    <a:pt x="8096" y="3006"/>
                  </a:lnTo>
                  <a:lnTo>
                    <a:pt x="8086" y="3026"/>
                  </a:lnTo>
                  <a:lnTo>
                    <a:pt x="8075" y="3044"/>
                  </a:lnTo>
                  <a:lnTo>
                    <a:pt x="8063" y="3063"/>
                  </a:lnTo>
                  <a:lnTo>
                    <a:pt x="8049" y="3081"/>
                  </a:lnTo>
                  <a:lnTo>
                    <a:pt x="8033" y="3099"/>
                  </a:lnTo>
                  <a:lnTo>
                    <a:pt x="8015" y="3117"/>
                  </a:lnTo>
                  <a:lnTo>
                    <a:pt x="7995" y="3135"/>
                  </a:lnTo>
                  <a:lnTo>
                    <a:pt x="7984" y="3143"/>
                  </a:lnTo>
                  <a:lnTo>
                    <a:pt x="7973" y="3150"/>
                  </a:lnTo>
                  <a:lnTo>
                    <a:pt x="7961" y="3157"/>
                  </a:lnTo>
                  <a:lnTo>
                    <a:pt x="7949" y="3163"/>
                  </a:lnTo>
                  <a:lnTo>
                    <a:pt x="7936" y="3169"/>
                  </a:lnTo>
                  <a:lnTo>
                    <a:pt x="7923" y="3174"/>
                  </a:lnTo>
                  <a:lnTo>
                    <a:pt x="7909" y="3179"/>
                  </a:lnTo>
                  <a:lnTo>
                    <a:pt x="7894" y="3183"/>
                  </a:lnTo>
                  <a:lnTo>
                    <a:pt x="7879" y="3187"/>
                  </a:lnTo>
                  <a:lnTo>
                    <a:pt x="7863" y="3190"/>
                  </a:lnTo>
                  <a:lnTo>
                    <a:pt x="7847" y="3193"/>
                  </a:lnTo>
                  <a:lnTo>
                    <a:pt x="7830" y="3195"/>
                  </a:lnTo>
                  <a:lnTo>
                    <a:pt x="7794" y="3198"/>
                  </a:lnTo>
                  <a:lnTo>
                    <a:pt x="7756" y="3199"/>
                  </a:lnTo>
                  <a:lnTo>
                    <a:pt x="7704" y="3204"/>
                  </a:lnTo>
                  <a:lnTo>
                    <a:pt x="7284" y="3204"/>
                  </a:lnTo>
                  <a:lnTo>
                    <a:pt x="7246" y="3201"/>
                  </a:lnTo>
                  <a:lnTo>
                    <a:pt x="7211" y="3196"/>
                  </a:lnTo>
                  <a:lnTo>
                    <a:pt x="7177" y="3190"/>
                  </a:lnTo>
                  <a:lnTo>
                    <a:pt x="7146" y="3183"/>
                  </a:lnTo>
                  <a:lnTo>
                    <a:pt x="7132" y="3179"/>
                  </a:lnTo>
                  <a:lnTo>
                    <a:pt x="7118" y="3174"/>
                  </a:lnTo>
                  <a:lnTo>
                    <a:pt x="7104" y="3169"/>
                  </a:lnTo>
                  <a:lnTo>
                    <a:pt x="7091" y="3163"/>
                  </a:lnTo>
                  <a:lnTo>
                    <a:pt x="7079" y="3157"/>
                  </a:lnTo>
                  <a:lnTo>
                    <a:pt x="7067" y="3150"/>
                  </a:lnTo>
                  <a:lnTo>
                    <a:pt x="7056" y="3143"/>
                  </a:lnTo>
                  <a:lnTo>
                    <a:pt x="7045" y="3135"/>
                  </a:lnTo>
                  <a:lnTo>
                    <a:pt x="7025" y="3117"/>
                  </a:lnTo>
                  <a:lnTo>
                    <a:pt x="7007" y="3099"/>
                  </a:lnTo>
                  <a:lnTo>
                    <a:pt x="6990" y="3081"/>
                  </a:lnTo>
                  <a:lnTo>
                    <a:pt x="6975" y="3063"/>
                  </a:lnTo>
                  <a:lnTo>
                    <a:pt x="6968" y="3054"/>
                  </a:lnTo>
                  <a:lnTo>
                    <a:pt x="6962" y="3044"/>
                  </a:lnTo>
                  <a:lnTo>
                    <a:pt x="6956" y="3035"/>
                  </a:lnTo>
                  <a:lnTo>
                    <a:pt x="6951" y="3026"/>
                  </a:lnTo>
                  <a:lnTo>
                    <a:pt x="6946" y="3015"/>
                  </a:lnTo>
                  <a:lnTo>
                    <a:pt x="6942" y="3006"/>
                  </a:lnTo>
                  <a:lnTo>
                    <a:pt x="6939" y="2996"/>
                  </a:lnTo>
                  <a:lnTo>
                    <a:pt x="6936" y="2986"/>
                  </a:lnTo>
                  <a:lnTo>
                    <a:pt x="6931" y="2977"/>
                  </a:lnTo>
                  <a:lnTo>
                    <a:pt x="6926" y="2965"/>
                  </a:lnTo>
                  <a:lnTo>
                    <a:pt x="6923" y="2959"/>
                  </a:lnTo>
                  <a:lnTo>
                    <a:pt x="6922" y="2954"/>
                  </a:lnTo>
                  <a:lnTo>
                    <a:pt x="6921" y="2947"/>
                  </a:lnTo>
                  <a:lnTo>
                    <a:pt x="6921" y="2940"/>
                  </a:lnTo>
                  <a:lnTo>
                    <a:pt x="6921" y="2933"/>
                  </a:lnTo>
                  <a:lnTo>
                    <a:pt x="6921" y="2928"/>
                  </a:lnTo>
                  <a:lnTo>
                    <a:pt x="6921" y="2922"/>
                  </a:lnTo>
                  <a:lnTo>
                    <a:pt x="6921" y="2914"/>
                  </a:lnTo>
                  <a:lnTo>
                    <a:pt x="6921" y="2908"/>
                  </a:lnTo>
                  <a:lnTo>
                    <a:pt x="6921" y="2902"/>
                  </a:lnTo>
                  <a:lnTo>
                    <a:pt x="6921" y="2896"/>
                  </a:lnTo>
                  <a:lnTo>
                    <a:pt x="6921" y="2891"/>
                  </a:lnTo>
                  <a:lnTo>
                    <a:pt x="6921" y="336"/>
                  </a:lnTo>
                  <a:lnTo>
                    <a:pt x="6921" y="335"/>
                  </a:lnTo>
                  <a:lnTo>
                    <a:pt x="6921" y="331"/>
                  </a:lnTo>
                  <a:lnTo>
                    <a:pt x="6921" y="327"/>
                  </a:lnTo>
                  <a:lnTo>
                    <a:pt x="6921" y="322"/>
                  </a:lnTo>
                  <a:lnTo>
                    <a:pt x="6921" y="313"/>
                  </a:lnTo>
                  <a:lnTo>
                    <a:pt x="6921" y="306"/>
                  </a:lnTo>
                  <a:lnTo>
                    <a:pt x="6921" y="303"/>
                  </a:lnTo>
                  <a:lnTo>
                    <a:pt x="6922" y="299"/>
                  </a:lnTo>
                  <a:lnTo>
                    <a:pt x="6923" y="297"/>
                  </a:lnTo>
                  <a:lnTo>
                    <a:pt x="6926" y="295"/>
                  </a:lnTo>
                  <a:lnTo>
                    <a:pt x="6929" y="282"/>
                  </a:lnTo>
                  <a:lnTo>
                    <a:pt x="6932" y="270"/>
                  </a:lnTo>
                  <a:lnTo>
                    <a:pt x="6936" y="257"/>
                  </a:lnTo>
                  <a:lnTo>
                    <a:pt x="6941" y="246"/>
                  </a:lnTo>
                  <a:lnTo>
                    <a:pt x="6947" y="233"/>
                  </a:lnTo>
                  <a:lnTo>
                    <a:pt x="6953" y="222"/>
                  </a:lnTo>
                  <a:lnTo>
                    <a:pt x="6960" y="209"/>
                  </a:lnTo>
                  <a:lnTo>
                    <a:pt x="6967" y="198"/>
                  </a:lnTo>
                  <a:lnTo>
                    <a:pt x="6975" y="185"/>
                  </a:lnTo>
                  <a:lnTo>
                    <a:pt x="6984" y="174"/>
                  </a:lnTo>
                  <a:lnTo>
                    <a:pt x="6994" y="162"/>
                  </a:lnTo>
                  <a:lnTo>
                    <a:pt x="7004" y="150"/>
                  </a:lnTo>
                  <a:lnTo>
                    <a:pt x="7026" y="127"/>
                  </a:lnTo>
                  <a:lnTo>
                    <a:pt x="7050" y="104"/>
                  </a:lnTo>
                  <a:lnTo>
                    <a:pt x="7065" y="94"/>
                  </a:lnTo>
                  <a:lnTo>
                    <a:pt x="7079" y="83"/>
                  </a:lnTo>
                  <a:lnTo>
                    <a:pt x="7093" y="73"/>
                  </a:lnTo>
                  <a:lnTo>
                    <a:pt x="7107" y="65"/>
                  </a:lnTo>
                  <a:lnTo>
                    <a:pt x="7122" y="56"/>
                  </a:lnTo>
                  <a:lnTo>
                    <a:pt x="7136" y="49"/>
                  </a:lnTo>
                  <a:lnTo>
                    <a:pt x="7150" y="42"/>
                  </a:lnTo>
                  <a:lnTo>
                    <a:pt x="7165" y="36"/>
                  </a:lnTo>
                  <a:lnTo>
                    <a:pt x="7179" y="31"/>
                  </a:lnTo>
                  <a:lnTo>
                    <a:pt x="7193" y="26"/>
                  </a:lnTo>
                  <a:lnTo>
                    <a:pt x="7208" y="23"/>
                  </a:lnTo>
                  <a:lnTo>
                    <a:pt x="7223" y="19"/>
                  </a:lnTo>
                  <a:lnTo>
                    <a:pt x="7238" y="17"/>
                  </a:lnTo>
                  <a:lnTo>
                    <a:pt x="7253" y="15"/>
                  </a:lnTo>
                  <a:lnTo>
                    <a:pt x="7268" y="14"/>
                  </a:lnTo>
                  <a:lnTo>
                    <a:pt x="7284" y="14"/>
                  </a:lnTo>
                  <a:lnTo>
                    <a:pt x="7336" y="9"/>
                  </a:lnTo>
                  <a:close/>
                  <a:moveTo>
                    <a:pt x="7590" y="431"/>
                  </a:moveTo>
                  <a:lnTo>
                    <a:pt x="7590" y="424"/>
                  </a:lnTo>
                  <a:lnTo>
                    <a:pt x="7589" y="417"/>
                  </a:lnTo>
                  <a:lnTo>
                    <a:pt x="7587" y="410"/>
                  </a:lnTo>
                  <a:lnTo>
                    <a:pt x="7585" y="403"/>
                  </a:lnTo>
                  <a:lnTo>
                    <a:pt x="7582" y="397"/>
                  </a:lnTo>
                  <a:lnTo>
                    <a:pt x="7579" y="392"/>
                  </a:lnTo>
                  <a:lnTo>
                    <a:pt x="7574" y="388"/>
                  </a:lnTo>
                  <a:lnTo>
                    <a:pt x="7569" y="385"/>
                  </a:lnTo>
                  <a:lnTo>
                    <a:pt x="7564" y="380"/>
                  </a:lnTo>
                  <a:lnTo>
                    <a:pt x="7558" y="377"/>
                  </a:lnTo>
                  <a:lnTo>
                    <a:pt x="7552" y="375"/>
                  </a:lnTo>
                  <a:lnTo>
                    <a:pt x="7546" y="371"/>
                  </a:lnTo>
                  <a:lnTo>
                    <a:pt x="7532" y="367"/>
                  </a:lnTo>
                  <a:lnTo>
                    <a:pt x="7518" y="362"/>
                  </a:lnTo>
                  <a:lnTo>
                    <a:pt x="7503" y="367"/>
                  </a:lnTo>
                  <a:lnTo>
                    <a:pt x="7489" y="371"/>
                  </a:lnTo>
                  <a:lnTo>
                    <a:pt x="7483" y="375"/>
                  </a:lnTo>
                  <a:lnTo>
                    <a:pt x="7477" y="377"/>
                  </a:lnTo>
                  <a:lnTo>
                    <a:pt x="7471" y="380"/>
                  </a:lnTo>
                  <a:lnTo>
                    <a:pt x="7466" y="385"/>
                  </a:lnTo>
                  <a:lnTo>
                    <a:pt x="7461" y="388"/>
                  </a:lnTo>
                  <a:lnTo>
                    <a:pt x="7457" y="392"/>
                  </a:lnTo>
                  <a:lnTo>
                    <a:pt x="7453" y="397"/>
                  </a:lnTo>
                  <a:lnTo>
                    <a:pt x="7450" y="403"/>
                  </a:lnTo>
                  <a:lnTo>
                    <a:pt x="7448" y="410"/>
                  </a:lnTo>
                  <a:lnTo>
                    <a:pt x="7446" y="418"/>
                  </a:lnTo>
                  <a:lnTo>
                    <a:pt x="7445" y="426"/>
                  </a:lnTo>
                  <a:lnTo>
                    <a:pt x="7445" y="435"/>
                  </a:lnTo>
                  <a:lnTo>
                    <a:pt x="7445" y="2792"/>
                  </a:lnTo>
                  <a:lnTo>
                    <a:pt x="7445" y="2802"/>
                  </a:lnTo>
                  <a:lnTo>
                    <a:pt x="7446" y="2811"/>
                  </a:lnTo>
                  <a:lnTo>
                    <a:pt x="7448" y="2819"/>
                  </a:lnTo>
                  <a:lnTo>
                    <a:pt x="7450" y="2825"/>
                  </a:lnTo>
                  <a:lnTo>
                    <a:pt x="7453" y="2830"/>
                  </a:lnTo>
                  <a:lnTo>
                    <a:pt x="7457" y="2836"/>
                  </a:lnTo>
                  <a:lnTo>
                    <a:pt x="7461" y="2841"/>
                  </a:lnTo>
                  <a:lnTo>
                    <a:pt x="7466" y="2845"/>
                  </a:lnTo>
                  <a:lnTo>
                    <a:pt x="7476" y="2854"/>
                  </a:lnTo>
                  <a:lnTo>
                    <a:pt x="7486" y="2861"/>
                  </a:lnTo>
                  <a:lnTo>
                    <a:pt x="7498" y="2868"/>
                  </a:lnTo>
                  <a:lnTo>
                    <a:pt x="7512" y="2873"/>
                  </a:lnTo>
                  <a:lnTo>
                    <a:pt x="7527" y="2868"/>
                  </a:lnTo>
                  <a:lnTo>
                    <a:pt x="7541" y="2861"/>
                  </a:lnTo>
                  <a:lnTo>
                    <a:pt x="7553" y="2854"/>
                  </a:lnTo>
                  <a:lnTo>
                    <a:pt x="7564" y="2845"/>
                  </a:lnTo>
                  <a:lnTo>
                    <a:pt x="7574" y="2836"/>
                  </a:lnTo>
                  <a:lnTo>
                    <a:pt x="7582" y="2825"/>
                  </a:lnTo>
                  <a:lnTo>
                    <a:pt x="7586" y="2819"/>
                  </a:lnTo>
                  <a:lnTo>
                    <a:pt x="7588" y="2812"/>
                  </a:lnTo>
                  <a:lnTo>
                    <a:pt x="7590" y="2804"/>
                  </a:lnTo>
                  <a:lnTo>
                    <a:pt x="7590" y="2796"/>
                  </a:lnTo>
                  <a:lnTo>
                    <a:pt x="7590" y="431"/>
                  </a:lnTo>
                  <a:close/>
                  <a:moveTo>
                    <a:pt x="9228" y="3195"/>
                  </a:moveTo>
                  <a:lnTo>
                    <a:pt x="9125" y="3195"/>
                  </a:lnTo>
                  <a:lnTo>
                    <a:pt x="8886" y="1631"/>
                  </a:lnTo>
                  <a:lnTo>
                    <a:pt x="8886" y="3195"/>
                  </a:lnTo>
                  <a:lnTo>
                    <a:pt x="8834" y="3195"/>
                  </a:lnTo>
                  <a:lnTo>
                    <a:pt x="8403" y="3195"/>
                  </a:lnTo>
                  <a:lnTo>
                    <a:pt x="8403" y="36"/>
                  </a:lnTo>
                  <a:lnTo>
                    <a:pt x="8455" y="36"/>
                  </a:lnTo>
                  <a:lnTo>
                    <a:pt x="8979" y="36"/>
                  </a:lnTo>
                  <a:lnTo>
                    <a:pt x="9254" y="1550"/>
                  </a:lnTo>
                  <a:lnTo>
                    <a:pt x="9530" y="36"/>
                  </a:lnTo>
                  <a:lnTo>
                    <a:pt x="9581" y="36"/>
                  </a:lnTo>
                  <a:lnTo>
                    <a:pt x="10111" y="36"/>
                  </a:lnTo>
                  <a:lnTo>
                    <a:pt x="10111" y="3195"/>
                  </a:lnTo>
                  <a:lnTo>
                    <a:pt x="10059" y="3195"/>
                  </a:lnTo>
                  <a:lnTo>
                    <a:pt x="9628" y="3195"/>
                  </a:lnTo>
                  <a:lnTo>
                    <a:pt x="9628" y="1626"/>
                  </a:lnTo>
                  <a:lnTo>
                    <a:pt x="9384" y="3195"/>
                  </a:lnTo>
                  <a:lnTo>
                    <a:pt x="9332" y="3195"/>
                  </a:lnTo>
                  <a:lnTo>
                    <a:pt x="9228" y="3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rgbClr val="777777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46" name="Group 750"/>
          <p:cNvGraphicFramePr>
            <a:graphicFrameLocks noGrp="1"/>
          </p:cNvGraphicFramePr>
          <p:nvPr/>
        </p:nvGraphicFramePr>
        <p:xfrm>
          <a:off x="901700" y="341313"/>
          <a:ext cx="7340600" cy="6176962"/>
        </p:xfrm>
        <a:graphic>
          <a:graphicData uri="http://schemas.openxmlformats.org/drawingml/2006/table">
            <a:tbl>
              <a:tblPr/>
              <a:tblGrid>
                <a:gridCol w="3035300"/>
                <a:gridCol w="812800"/>
                <a:gridCol w="812800"/>
                <a:gridCol w="914400"/>
                <a:gridCol w="863600"/>
                <a:gridCol w="901700"/>
              </a:tblGrid>
              <a:tr h="55245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баланса производства ШФЛУ ДО ОАО "Газпром", тыс.т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Дочерние общества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"Газпром переработка" Сургутский ЗСК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"Газпром переработка" Уренгойский ЗПКТ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 (из газов деэтанизации НГХК)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 (из ачимовского конденсата )*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"Газпром добыча Оренбург"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 КГКМ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"Газпром добыча Астрахань"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ШФЛУ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- с учетом строительства установки стабилизации и ж/д эстакады налива ШФЛУ в Пурпе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ChangeArrowheads="1"/>
          </p:cNvSpPr>
          <p:nvPr/>
        </p:nvSpPr>
        <p:spPr bwMode="auto">
          <a:xfrm>
            <a:off x="1928813" y="260350"/>
            <a:ext cx="7215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ООО «Газпром переработка»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+mn-cs"/>
              </a:rPr>
              <a:t>100% дочернее предприятие ОАО «Газпром»</a:t>
            </a:r>
          </a:p>
        </p:txBody>
      </p:sp>
      <p:grpSp>
        <p:nvGrpSpPr>
          <p:cNvPr id="62466" name="Group 383"/>
          <p:cNvGrpSpPr>
            <a:grpSpLocks/>
          </p:cNvGrpSpPr>
          <p:nvPr/>
        </p:nvGrpSpPr>
        <p:grpSpPr bwMode="auto">
          <a:xfrm>
            <a:off x="514350" y="1165225"/>
            <a:ext cx="8234363" cy="5072063"/>
            <a:chOff x="324" y="734"/>
            <a:chExt cx="5187" cy="3195"/>
          </a:xfrm>
        </p:grpSpPr>
        <p:sp>
          <p:nvSpPr>
            <p:cNvPr id="62486" name="Freeform 2"/>
            <p:cNvSpPr>
              <a:spLocks noChangeAspect="1"/>
            </p:cNvSpPr>
            <p:nvPr/>
          </p:nvSpPr>
          <p:spPr bwMode="auto">
            <a:xfrm>
              <a:off x="4858" y="2446"/>
              <a:ext cx="653" cy="933"/>
            </a:xfrm>
            <a:custGeom>
              <a:avLst/>
              <a:gdLst>
                <a:gd name="T0" fmla="*/ 782138 w 505"/>
                <a:gd name="T1" fmla="*/ 31378 h 744"/>
                <a:gd name="T2" fmla="*/ 937191 w 505"/>
                <a:gd name="T3" fmla="*/ 111542 h 744"/>
                <a:gd name="T4" fmla="*/ 1129314 w 505"/>
                <a:gd name="T5" fmla="*/ 153971 h 744"/>
                <a:gd name="T6" fmla="*/ 1365435 w 505"/>
                <a:gd name="T7" fmla="*/ 227894 h 744"/>
                <a:gd name="T8" fmla="*/ 1472155 w 505"/>
                <a:gd name="T9" fmla="*/ 295622 h 744"/>
                <a:gd name="T10" fmla="*/ 1493458 w 505"/>
                <a:gd name="T11" fmla="*/ 336029 h 744"/>
                <a:gd name="T12" fmla="*/ 1438989 w 505"/>
                <a:gd name="T13" fmla="*/ 356765 h 744"/>
                <a:gd name="T14" fmla="*/ 1394321 w 505"/>
                <a:gd name="T15" fmla="*/ 371611 h 744"/>
                <a:gd name="T16" fmla="*/ 1375935 w 505"/>
                <a:gd name="T17" fmla="*/ 399537 h 744"/>
                <a:gd name="T18" fmla="*/ 1354268 w 505"/>
                <a:gd name="T19" fmla="*/ 422467 h 744"/>
                <a:gd name="T20" fmla="*/ 1425766 w 505"/>
                <a:gd name="T21" fmla="*/ 422467 h 744"/>
                <a:gd name="T22" fmla="*/ 1456803 w 505"/>
                <a:gd name="T23" fmla="*/ 438018 h 744"/>
                <a:gd name="T24" fmla="*/ 1497690 w 505"/>
                <a:gd name="T25" fmla="*/ 458543 h 744"/>
                <a:gd name="T26" fmla="*/ 1484307 w 505"/>
                <a:gd name="T27" fmla="*/ 477063 h 744"/>
                <a:gd name="T28" fmla="*/ 1460282 w 505"/>
                <a:gd name="T29" fmla="*/ 501514 h 744"/>
                <a:gd name="T30" fmla="*/ 1456803 w 505"/>
                <a:gd name="T31" fmla="*/ 525117 h 744"/>
                <a:gd name="T32" fmla="*/ 1448707 w 505"/>
                <a:gd name="T33" fmla="*/ 543999 h 744"/>
                <a:gd name="T34" fmla="*/ 1448707 w 505"/>
                <a:gd name="T35" fmla="*/ 563953 h 744"/>
                <a:gd name="T36" fmla="*/ 1454332 w 505"/>
                <a:gd name="T37" fmla="*/ 591785 h 744"/>
                <a:gd name="T38" fmla="*/ 1454332 w 505"/>
                <a:gd name="T39" fmla="*/ 614772 h 744"/>
                <a:gd name="T40" fmla="*/ 1466280 w 505"/>
                <a:gd name="T41" fmla="*/ 624648 h 744"/>
                <a:gd name="T42" fmla="*/ 1490384 w 505"/>
                <a:gd name="T43" fmla="*/ 640552 h 744"/>
                <a:gd name="T44" fmla="*/ 1447074 w 505"/>
                <a:gd name="T45" fmla="*/ 661313 h 744"/>
                <a:gd name="T46" fmla="*/ 1406141 w 505"/>
                <a:gd name="T47" fmla="*/ 678717 h 744"/>
                <a:gd name="T48" fmla="*/ 1379894 w 505"/>
                <a:gd name="T49" fmla="*/ 698102 h 744"/>
                <a:gd name="T50" fmla="*/ 1356488 w 505"/>
                <a:gd name="T51" fmla="*/ 712371 h 744"/>
                <a:gd name="T52" fmla="*/ 1247533 w 505"/>
                <a:gd name="T53" fmla="*/ 719645 h 744"/>
                <a:gd name="T54" fmla="*/ 1126624 w 505"/>
                <a:gd name="T55" fmla="*/ 712278 h 744"/>
                <a:gd name="T56" fmla="*/ 1046539 w 505"/>
                <a:gd name="T57" fmla="*/ 731274 h 744"/>
                <a:gd name="T58" fmla="*/ 943360 w 505"/>
                <a:gd name="T59" fmla="*/ 722488 h 744"/>
                <a:gd name="T60" fmla="*/ 840979 w 505"/>
                <a:gd name="T61" fmla="*/ 728309 h 744"/>
                <a:gd name="T62" fmla="*/ 768467 w 505"/>
                <a:gd name="T63" fmla="*/ 762187 h 744"/>
                <a:gd name="T64" fmla="*/ 724780 w 505"/>
                <a:gd name="T65" fmla="*/ 806308 h 744"/>
                <a:gd name="T66" fmla="*/ 642208 w 505"/>
                <a:gd name="T67" fmla="*/ 823972 h 744"/>
                <a:gd name="T68" fmla="*/ 564201 w 505"/>
                <a:gd name="T69" fmla="*/ 844006 h 744"/>
                <a:gd name="T70" fmla="*/ 482308 w 505"/>
                <a:gd name="T71" fmla="*/ 873728 h 744"/>
                <a:gd name="T72" fmla="*/ 404998 w 505"/>
                <a:gd name="T73" fmla="*/ 880549 h 744"/>
                <a:gd name="T74" fmla="*/ 309942 w 505"/>
                <a:gd name="T75" fmla="*/ 890590 h 744"/>
                <a:gd name="T76" fmla="*/ 221359 w 505"/>
                <a:gd name="T77" fmla="*/ 893336 h 744"/>
                <a:gd name="T78" fmla="*/ 136496 w 505"/>
                <a:gd name="T79" fmla="*/ 896271 h 744"/>
                <a:gd name="T80" fmla="*/ 59335 w 505"/>
                <a:gd name="T81" fmla="*/ 879193 h 744"/>
                <a:gd name="T82" fmla="*/ 8078 w 505"/>
                <a:gd name="T83" fmla="*/ 861246 h 744"/>
                <a:gd name="T84" fmla="*/ 63372 w 505"/>
                <a:gd name="T85" fmla="*/ 798826 h 744"/>
                <a:gd name="T86" fmla="*/ 59579 w 505"/>
                <a:gd name="T87" fmla="*/ 726109 h 744"/>
                <a:gd name="T88" fmla="*/ 364428 w 505"/>
                <a:gd name="T89" fmla="*/ 648392 h 744"/>
                <a:gd name="T90" fmla="*/ 655577 w 505"/>
                <a:gd name="T91" fmla="*/ 522761 h 744"/>
                <a:gd name="T92" fmla="*/ 638044 w 505"/>
                <a:gd name="T93" fmla="*/ 426598 h 744"/>
                <a:gd name="T94" fmla="*/ 806433 w 505"/>
                <a:gd name="T95" fmla="*/ 342960 h 744"/>
                <a:gd name="T96" fmla="*/ 738485 w 505"/>
                <a:gd name="T97" fmla="*/ 288015 h 744"/>
                <a:gd name="T98" fmla="*/ 670110 w 505"/>
                <a:gd name="T99" fmla="*/ 290103 h 744"/>
                <a:gd name="T100" fmla="*/ 630070 w 505"/>
                <a:gd name="T101" fmla="*/ 268643 h 744"/>
                <a:gd name="T102" fmla="*/ 587833 w 505"/>
                <a:gd name="T103" fmla="*/ 240663 h 744"/>
                <a:gd name="T104" fmla="*/ 555510 w 505"/>
                <a:gd name="T105" fmla="*/ 218174 h 744"/>
                <a:gd name="T106" fmla="*/ 511534 w 505"/>
                <a:gd name="T107" fmla="*/ 203634 h 744"/>
                <a:gd name="T108" fmla="*/ 500530 w 505"/>
                <a:gd name="T109" fmla="*/ 177434 h 744"/>
                <a:gd name="T110" fmla="*/ 682869 w 505"/>
                <a:gd name="T111" fmla="*/ 147557 h 744"/>
                <a:gd name="T112" fmla="*/ 633954 w 505"/>
                <a:gd name="T113" fmla="*/ 94540 h 744"/>
                <a:gd name="T114" fmla="*/ 784551 w 505"/>
                <a:gd name="T115" fmla="*/ 648193 h 744"/>
                <a:gd name="T116" fmla="*/ 655577 w 505"/>
                <a:gd name="T117" fmla="*/ 665526 h 744"/>
                <a:gd name="T118" fmla="*/ 732497 w 505"/>
                <a:gd name="T119" fmla="*/ 735255 h 744"/>
                <a:gd name="T120" fmla="*/ 988843 w 505"/>
                <a:gd name="T121" fmla="*/ 678717 h 744"/>
                <a:gd name="T122" fmla="*/ 926370 w 505"/>
                <a:gd name="T123" fmla="*/ 607789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5"/>
                <a:gd name="T187" fmla="*/ 0 h 744"/>
                <a:gd name="T188" fmla="*/ 505 w 505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5" h="744">
                  <a:moveTo>
                    <a:pt x="193" y="15"/>
                  </a:moveTo>
                  <a:lnTo>
                    <a:pt x="195" y="14"/>
                  </a:lnTo>
                  <a:lnTo>
                    <a:pt x="200" y="15"/>
                  </a:lnTo>
                  <a:lnTo>
                    <a:pt x="203" y="12"/>
                  </a:lnTo>
                  <a:lnTo>
                    <a:pt x="213" y="14"/>
                  </a:lnTo>
                  <a:lnTo>
                    <a:pt x="219" y="16"/>
                  </a:lnTo>
                  <a:lnTo>
                    <a:pt x="227" y="15"/>
                  </a:lnTo>
                  <a:lnTo>
                    <a:pt x="228" y="15"/>
                  </a:lnTo>
                  <a:lnTo>
                    <a:pt x="229" y="9"/>
                  </a:lnTo>
                  <a:lnTo>
                    <a:pt x="233" y="6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3" y="1"/>
                  </a:lnTo>
                  <a:lnTo>
                    <a:pt x="246" y="6"/>
                  </a:lnTo>
                  <a:lnTo>
                    <a:pt x="247" y="10"/>
                  </a:lnTo>
                  <a:lnTo>
                    <a:pt x="251" y="12"/>
                  </a:lnTo>
                  <a:lnTo>
                    <a:pt x="251" y="15"/>
                  </a:lnTo>
                  <a:lnTo>
                    <a:pt x="253" y="18"/>
                  </a:lnTo>
                  <a:lnTo>
                    <a:pt x="254" y="21"/>
                  </a:lnTo>
                  <a:lnTo>
                    <a:pt x="255" y="25"/>
                  </a:lnTo>
                  <a:lnTo>
                    <a:pt x="257" y="26"/>
                  </a:lnTo>
                  <a:lnTo>
                    <a:pt x="257" y="27"/>
                  </a:lnTo>
                  <a:lnTo>
                    <a:pt x="258" y="31"/>
                  </a:lnTo>
                  <a:lnTo>
                    <a:pt x="259" y="34"/>
                  </a:lnTo>
                  <a:lnTo>
                    <a:pt x="258" y="40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5" y="48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1" y="55"/>
                  </a:lnTo>
                  <a:lnTo>
                    <a:pt x="270" y="44"/>
                  </a:lnTo>
                  <a:lnTo>
                    <a:pt x="276" y="43"/>
                  </a:lnTo>
                  <a:lnTo>
                    <a:pt x="278" y="48"/>
                  </a:lnTo>
                  <a:lnTo>
                    <a:pt x="277" y="50"/>
                  </a:lnTo>
                  <a:lnTo>
                    <a:pt x="283" y="58"/>
                  </a:lnTo>
                  <a:lnTo>
                    <a:pt x="285" y="61"/>
                  </a:lnTo>
                  <a:lnTo>
                    <a:pt x="294" y="63"/>
                  </a:lnTo>
                  <a:lnTo>
                    <a:pt x="300" y="81"/>
                  </a:lnTo>
                  <a:lnTo>
                    <a:pt x="307" y="80"/>
                  </a:lnTo>
                  <a:lnTo>
                    <a:pt x="311" y="85"/>
                  </a:lnTo>
                  <a:lnTo>
                    <a:pt x="309" y="92"/>
                  </a:lnTo>
                  <a:lnTo>
                    <a:pt x="309" y="97"/>
                  </a:lnTo>
                  <a:lnTo>
                    <a:pt x="315" y="99"/>
                  </a:lnTo>
                  <a:lnTo>
                    <a:pt x="317" y="97"/>
                  </a:lnTo>
                  <a:lnTo>
                    <a:pt x="319" y="98"/>
                  </a:lnTo>
                  <a:lnTo>
                    <a:pt x="319" y="102"/>
                  </a:lnTo>
                  <a:lnTo>
                    <a:pt x="326" y="105"/>
                  </a:lnTo>
                  <a:lnTo>
                    <a:pt x="335" y="108"/>
                  </a:lnTo>
                  <a:lnTo>
                    <a:pt x="336" y="108"/>
                  </a:lnTo>
                  <a:lnTo>
                    <a:pt x="338" y="105"/>
                  </a:lnTo>
                  <a:lnTo>
                    <a:pt x="343" y="108"/>
                  </a:lnTo>
                  <a:lnTo>
                    <a:pt x="353" y="115"/>
                  </a:lnTo>
                  <a:lnTo>
                    <a:pt x="350" y="117"/>
                  </a:lnTo>
                  <a:lnTo>
                    <a:pt x="351" y="120"/>
                  </a:lnTo>
                  <a:lnTo>
                    <a:pt x="344" y="126"/>
                  </a:lnTo>
                  <a:lnTo>
                    <a:pt x="349" y="130"/>
                  </a:lnTo>
                  <a:lnTo>
                    <a:pt x="354" y="134"/>
                  </a:lnTo>
                  <a:lnTo>
                    <a:pt x="355" y="139"/>
                  </a:lnTo>
                  <a:lnTo>
                    <a:pt x="357" y="142"/>
                  </a:lnTo>
                  <a:lnTo>
                    <a:pt x="366" y="134"/>
                  </a:lnTo>
                  <a:lnTo>
                    <a:pt x="369" y="134"/>
                  </a:lnTo>
                  <a:lnTo>
                    <a:pt x="372" y="127"/>
                  </a:lnTo>
                  <a:lnTo>
                    <a:pt x="373" y="123"/>
                  </a:lnTo>
                  <a:lnTo>
                    <a:pt x="393" y="124"/>
                  </a:lnTo>
                  <a:lnTo>
                    <a:pt x="398" y="126"/>
                  </a:lnTo>
                  <a:lnTo>
                    <a:pt x="404" y="136"/>
                  </a:lnTo>
                  <a:lnTo>
                    <a:pt x="408" y="140"/>
                  </a:lnTo>
                  <a:lnTo>
                    <a:pt x="411" y="147"/>
                  </a:lnTo>
                  <a:lnTo>
                    <a:pt x="419" y="146"/>
                  </a:lnTo>
                  <a:lnTo>
                    <a:pt x="429" y="130"/>
                  </a:lnTo>
                  <a:lnTo>
                    <a:pt x="433" y="135"/>
                  </a:lnTo>
                  <a:lnTo>
                    <a:pt x="435" y="133"/>
                  </a:lnTo>
                  <a:lnTo>
                    <a:pt x="438" y="135"/>
                  </a:lnTo>
                  <a:lnTo>
                    <a:pt x="438" y="142"/>
                  </a:lnTo>
                  <a:lnTo>
                    <a:pt x="443" y="144"/>
                  </a:lnTo>
                  <a:lnTo>
                    <a:pt x="443" y="150"/>
                  </a:lnTo>
                  <a:lnTo>
                    <a:pt x="443" y="152"/>
                  </a:lnTo>
                  <a:lnTo>
                    <a:pt x="445" y="154"/>
                  </a:lnTo>
                  <a:lnTo>
                    <a:pt x="447" y="159"/>
                  </a:lnTo>
                  <a:lnTo>
                    <a:pt x="450" y="165"/>
                  </a:lnTo>
                  <a:lnTo>
                    <a:pt x="453" y="172"/>
                  </a:lnTo>
                  <a:lnTo>
                    <a:pt x="451" y="182"/>
                  </a:lnTo>
                  <a:lnTo>
                    <a:pt x="450" y="188"/>
                  </a:lnTo>
                  <a:lnTo>
                    <a:pt x="451" y="190"/>
                  </a:lnTo>
                  <a:lnTo>
                    <a:pt x="452" y="193"/>
                  </a:lnTo>
                  <a:lnTo>
                    <a:pt x="456" y="192"/>
                  </a:lnTo>
                  <a:lnTo>
                    <a:pt x="455" y="188"/>
                  </a:lnTo>
                  <a:lnTo>
                    <a:pt x="459" y="187"/>
                  </a:lnTo>
                  <a:lnTo>
                    <a:pt x="464" y="194"/>
                  </a:lnTo>
                  <a:lnTo>
                    <a:pt x="465" y="196"/>
                  </a:lnTo>
                  <a:lnTo>
                    <a:pt x="470" y="198"/>
                  </a:lnTo>
                  <a:lnTo>
                    <a:pt x="475" y="200"/>
                  </a:lnTo>
                  <a:lnTo>
                    <a:pt x="476" y="205"/>
                  </a:lnTo>
                  <a:lnTo>
                    <a:pt x="474" y="210"/>
                  </a:lnTo>
                  <a:lnTo>
                    <a:pt x="471" y="208"/>
                  </a:lnTo>
                  <a:lnTo>
                    <a:pt x="468" y="207"/>
                  </a:lnTo>
                  <a:lnTo>
                    <a:pt x="465" y="210"/>
                  </a:lnTo>
                  <a:lnTo>
                    <a:pt x="463" y="214"/>
                  </a:lnTo>
                  <a:lnTo>
                    <a:pt x="464" y="218"/>
                  </a:lnTo>
                  <a:lnTo>
                    <a:pt x="470" y="224"/>
                  </a:lnTo>
                  <a:lnTo>
                    <a:pt x="471" y="229"/>
                  </a:lnTo>
                  <a:lnTo>
                    <a:pt x="468" y="234"/>
                  </a:lnTo>
                  <a:lnTo>
                    <a:pt x="479" y="241"/>
                  </a:lnTo>
                  <a:lnTo>
                    <a:pt x="485" y="244"/>
                  </a:lnTo>
                  <a:lnTo>
                    <a:pt x="487" y="249"/>
                  </a:lnTo>
                  <a:lnTo>
                    <a:pt x="491" y="254"/>
                  </a:lnTo>
                  <a:lnTo>
                    <a:pt x="497" y="260"/>
                  </a:lnTo>
                  <a:lnTo>
                    <a:pt x="503" y="264"/>
                  </a:lnTo>
                  <a:lnTo>
                    <a:pt x="505" y="268"/>
                  </a:lnTo>
                  <a:lnTo>
                    <a:pt x="504" y="270"/>
                  </a:lnTo>
                  <a:lnTo>
                    <a:pt x="503" y="270"/>
                  </a:lnTo>
                  <a:lnTo>
                    <a:pt x="501" y="270"/>
                  </a:lnTo>
                  <a:lnTo>
                    <a:pt x="500" y="271"/>
                  </a:lnTo>
                  <a:lnTo>
                    <a:pt x="499" y="271"/>
                  </a:lnTo>
                  <a:lnTo>
                    <a:pt x="499" y="272"/>
                  </a:lnTo>
                  <a:lnTo>
                    <a:pt x="498" y="272"/>
                  </a:lnTo>
                  <a:lnTo>
                    <a:pt x="497" y="272"/>
                  </a:lnTo>
                  <a:lnTo>
                    <a:pt x="497" y="273"/>
                  </a:lnTo>
                  <a:lnTo>
                    <a:pt x="495" y="273"/>
                  </a:lnTo>
                  <a:lnTo>
                    <a:pt x="494" y="274"/>
                  </a:lnTo>
                  <a:lnTo>
                    <a:pt x="494" y="276"/>
                  </a:lnTo>
                  <a:lnTo>
                    <a:pt x="494" y="277"/>
                  </a:lnTo>
                  <a:lnTo>
                    <a:pt x="493" y="277"/>
                  </a:lnTo>
                  <a:lnTo>
                    <a:pt x="493" y="278"/>
                  </a:lnTo>
                  <a:lnTo>
                    <a:pt x="492" y="278"/>
                  </a:lnTo>
                  <a:lnTo>
                    <a:pt x="491" y="278"/>
                  </a:lnTo>
                  <a:lnTo>
                    <a:pt x="491" y="279"/>
                  </a:lnTo>
                  <a:lnTo>
                    <a:pt x="489" y="280"/>
                  </a:lnTo>
                  <a:lnTo>
                    <a:pt x="488" y="282"/>
                  </a:lnTo>
                  <a:lnTo>
                    <a:pt x="487" y="283"/>
                  </a:lnTo>
                  <a:lnTo>
                    <a:pt x="486" y="284"/>
                  </a:lnTo>
                  <a:lnTo>
                    <a:pt x="485" y="285"/>
                  </a:lnTo>
                  <a:lnTo>
                    <a:pt x="483" y="286"/>
                  </a:lnTo>
                  <a:lnTo>
                    <a:pt x="482" y="286"/>
                  </a:lnTo>
                  <a:lnTo>
                    <a:pt x="482" y="288"/>
                  </a:lnTo>
                  <a:lnTo>
                    <a:pt x="481" y="288"/>
                  </a:lnTo>
                  <a:lnTo>
                    <a:pt x="480" y="288"/>
                  </a:lnTo>
                  <a:lnTo>
                    <a:pt x="479" y="289"/>
                  </a:lnTo>
                  <a:lnTo>
                    <a:pt x="479" y="290"/>
                  </a:lnTo>
                  <a:lnTo>
                    <a:pt x="479" y="291"/>
                  </a:lnTo>
                  <a:lnTo>
                    <a:pt x="477" y="291"/>
                  </a:lnTo>
                  <a:lnTo>
                    <a:pt x="477" y="292"/>
                  </a:lnTo>
                  <a:lnTo>
                    <a:pt x="476" y="292"/>
                  </a:lnTo>
                  <a:lnTo>
                    <a:pt x="476" y="294"/>
                  </a:lnTo>
                  <a:lnTo>
                    <a:pt x="475" y="294"/>
                  </a:lnTo>
                  <a:lnTo>
                    <a:pt x="474" y="294"/>
                  </a:lnTo>
                  <a:lnTo>
                    <a:pt x="474" y="295"/>
                  </a:lnTo>
                  <a:lnTo>
                    <a:pt x="473" y="295"/>
                  </a:lnTo>
                  <a:lnTo>
                    <a:pt x="471" y="295"/>
                  </a:lnTo>
                  <a:lnTo>
                    <a:pt x="471" y="294"/>
                  </a:lnTo>
                  <a:lnTo>
                    <a:pt x="470" y="294"/>
                  </a:lnTo>
                  <a:lnTo>
                    <a:pt x="470" y="295"/>
                  </a:lnTo>
                  <a:lnTo>
                    <a:pt x="469" y="295"/>
                  </a:lnTo>
                  <a:lnTo>
                    <a:pt x="469" y="296"/>
                  </a:lnTo>
                  <a:lnTo>
                    <a:pt x="468" y="296"/>
                  </a:lnTo>
                  <a:lnTo>
                    <a:pt x="467" y="296"/>
                  </a:lnTo>
                  <a:lnTo>
                    <a:pt x="465" y="297"/>
                  </a:lnTo>
                  <a:lnTo>
                    <a:pt x="464" y="298"/>
                  </a:lnTo>
                  <a:lnTo>
                    <a:pt x="463" y="298"/>
                  </a:lnTo>
                  <a:lnTo>
                    <a:pt x="463" y="300"/>
                  </a:lnTo>
                  <a:lnTo>
                    <a:pt x="462" y="300"/>
                  </a:lnTo>
                  <a:lnTo>
                    <a:pt x="462" y="301"/>
                  </a:lnTo>
                  <a:lnTo>
                    <a:pt x="462" y="302"/>
                  </a:lnTo>
                  <a:lnTo>
                    <a:pt x="463" y="302"/>
                  </a:lnTo>
                  <a:lnTo>
                    <a:pt x="462" y="303"/>
                  </a:lnTo>
                  <a:lnTo>
                    <a:pt x="461" y="306"/>
                  </a:lnTo>
                  <a:lnTo>
                    <a:pt x="459" y="307"/>
                  </a:lnTo>
                  <a:lnTo>
                    <a:pt x="459" y="308"/>
                  </a:lnTo>
                  <a:lnTo>
                    <a:pt x="459" y="309"/>
                  </a:lnTo>
                  <a:lnTo>
                    <a:pt x="459" y="310"/>
                  </a:lnTo>
                  <a:lnTo>
                    <a:pt x="459" y="312"/>
                  </a:lnTo>
                  <a:lnTo>
                    <a:pt x="458" y="313"/>
                  </a:lnTo>
                  <a:lnTo>
                    <a:pt x="458" y="314"/>
                  </a:lnTo>
                  <a:lnTo>
                    <a:pt x="458" y="315"/>
                  </a:lnTo>
                  <a:lnTo>
                    <a:pt x="457" y="316"/>
                  </a:lnTo>
                  <a:lnTo>
                    <a:pt x="456" y="318"/>
                  </a:lnTo>
                  <a:lnTo>
                    <a:pt x="456" y="319"/>
                  </a:lnTo>
                  <a:lnTo>
                    <a:pt x="456" y="320"/>
                  </a:lnTo>
                  <a:lnTo>
                    <a:pt x="456" y="321"/>
                  </a:lnTo>
                  <a:lnTo>
                    <a:pt x="456" y="322"/>
                  </a:lnTo>
                  <a:lnTo>
                    <a:pt x="455" y="322"/>
                  </a:lnTo>
                  <a:lnTo>
                    <a:pt x="455" y="324"/>
                  </a:lnTo>
                  <a:lnTo>
                    <a:pt x="455" y="325"/>
                  </a:lnTo>
                  <a:lnTo>
                    <a:pt x="453" y="326"/>
                  </a:lnTo>
                  <a:lnTo>
                    <a:pt x="455" y="327"/>
                  </a:lnTo>
                  <a:lnTo>
                    <a:pt x="455" y="328"/>
                  </a:lnTo>
                  <a:lnTo>
                    <a:pt x="453" y="328"/>
                  </a:lnTo>
                  <a:lnTo>
                    <a:pt x="453" y="330"/>
                  </a:lnTo>
                  <a:lnTo>
                    <a:pt x="452" y="330"/>
                  </a:lnTo>
                  <a:lnTo>
                    <a:pt x="452" y="331"/>
                  </a:lnTo>
                  <a:lnTo>
                    <a:pt x="452" y="332"/>
                  </a:lnTo>
                  <a:lnTo>
                    <a:pt x="453" y="333"/>
                  </a:lnTo>
                  <a:lnTo>
                    <a:pt x="452" y="333"/>
                  </a:lnTo>
                  <a:lnTo>
                    <a:pt x="451" y="334"/>
                  </a:lnTo>
                  <a:lnTo>
                    <a:pt x="452" y="336"/>
                  </a:lnTo>
                  <a:lnTo>
                    <a:pt x="452" y="337"/>
                  </a:lnTo>
                  <a:lnTo>
                    <a:pt x="451" y="338"/>
                  </a:lnTo>
                  <a:lnTo>
                    <a:pt x="450" y="338"/>
                  </a:lnTo>
                  <a:lnTo>
                    <a:pt x="450" y="339"/>
                  </a:lnTo>
                  <a:lnTo>
                    <a:pt x="450" y="342"/>
                  </a:lnTo>
                  <a:lnTo>
                    <a:pt x="449" y="342"/>
                  </a:lnTo>
                  <a:lnTo>
                    <a:pt x="447" y="342"/>
                  </a:lnTo>
                  <a:lnTo>
                    <a:pt x="447" y="343"/>
                  </a:lnTo>
                  <a:lnTo>
                    <a:pt x="447" y="344"/>
                  </a:lnTo>
                  <a:lnTo>
                    <a:pt x="446" y="345"/>
                  </a:lnTo>
                  <a:lnTo>
                    <a:pt x="445" y="345"/>
                  </a:lnTo>
                  <a:lnTo>
                    <a:pt x="445" y="346"/>
                  </a:lnTo>
                  <a:lnTo>
                    <a:pt x="445" y="348"/>
                  </a:lnTo>
                  <a:lnTo>
                    <a:pt x="446" y="349"/>
                  </a:lnTo>
                  <a:lnTo>
                    <a:pt x="447" y="350"/>
                  </a:lnTo>
                  <a:lnTo>
                    <a:pt x="449" y="350"/>
                  </a:lnTo>
                  <a:lnTo>
                    <a:pt x="449" y="351"/>
                  </a:lnTo>
                  <a:lnTo>
                    <a:pt x="449" y="354"/>
                  </a:lnTo>
                  <a:lnTo>
                    <a:pt x="449" y="355"/>
                  </a:lnTo>
                  <a:lnTo>
                    <a:pt x="450" y="356"/>
                  </a:lnTo>
                  <a:lnTo>
                    <a:pt x="450" y="357"/>
                  </a:lnTo>
                  <a:lnTo>
                    <a:pt x="451" y="357"/>
                  </a:lnTo>
                  <a:lnTo>
                    <a:pt x="452" y="357"/>
                  </a:lnTo>
                  <a:lnTo>
                    <a:pt x="453" y="357"/>
                  </a:lnTo>
                  <a:lnTo>
                    <a:pt x="455" y="356"/>
                  </a:lnTo>
                  <a:lnTo>
                    <a:pt x="457" y="356"/>
                  </a:lnTo>
                  <a:lnTo>
                    <a:pt x="457" y="355"/>
                  </a:lnTo>
                  <a:lnTo>
                    <a:pt x="458" y="352"/>
                  </a:lnTo>
                  <a:lnTo>
                    <a:pt x="459" y="351"/>
                  </a:lnTo>
                  <a:lnTo>
                    <a:pt x="463" y="350"/>
                  </a:lnTo>
                  <a:lnTo>
                    <a:pt x="464" y="348"/>
                  </a:lnTo>
                  <a:lnTo>
                    <a:pt x="465" y="348"/>
                  </a:lnTo>
                  <a:lnTo>
                    <a:pt x="467" y="348"/>
                  </a:lnTo>
                  <a:lnTo>
                    <a:pt x="469" y="349"/>
                  </a:lnTo>
                  <a:lnTo>
                    <a:pt x="470" y="349"/>
                  </a:lnTo>
                  <a:lnTo>
                    <a:pt x="471" y="349"/>
                  </a:lnTo>
                  <a:lnTo>
                    <a:pt x="471" y="348"/>
                  </a:lnTo>
                  <a:lnTo>
                    <a:pt x="473" y="348"/>
                  </a:lnTo>
                  <a:lnTo>
                    <a:pt x="473" y="349"/>
                  </a:lnTo>
                  <a:lnTo>
                    <a:pt x="474" y="349"/>
                  </a:lnTo>
                  <a:lnTo>
                    <a:pt x="475" y="349"/>
                  </a:lnTo>
                  <a:lnTo>
                    <a:pt x="476" y="349"/>
                  </a:lnTo>
                  <a:lnTo>
                    <a:pt x="477" y="350"/>
                  </a:lnTo>
                  <a:lnTo>
                    <a:pt x="477" y="349"/>
                  </a:lnTo>
                  <a:lnTo>
                    <a:pt x="479" y="349"/>
                  </a:lnTo>
                  <a:lnTo>
                    <a:pt x="479" y="350"/>
                  </a:lnTo>
                  <a:lnTo>
                    <a:pt x="477" y="351"/>
                  </a:lnTo>
                  <a:lnTo>
                    <a:pt x="477" y="352"/>
                  </a:lnTo>
                  <a:lnTo>
                    <a:pt x="479" y="352"/>
                  </a:lnTo>
                  <a:lnTo>
                    <a:pt x="479" y="354"/>
                  </a:lnTo>
                  <a:lnTo>
                    <a:pt x="479" y="355"/>
                  </a:lnTo>
                  <a:lnTo>
                    <a:pt x="480" y="357"/>
                  </a:lnTo>
                  <a:lnTo>
                    <a:pt x="480" y="358"/>
                  </a:lnTo>
                  <a:lnTo>
                    <a:pt x="480" y="361"/>
                  </a:lnTo>
                  <a:lnTo>
                    <a:pt x="481" y="362"/>
                  </a:lnTo>
                  <a:lnTo>
                    <a:pt x="480" y="362"/>
                  </a:lnTo>
                  <a:lnTo>
                    <a:pt x="480" y="363"/>
                  </a:lnTo>
                  <a:lnTo>
                    <a:pt x="480" y="364"/>
                  </a:lnTo>
                  <a:lnTo>
                    <a:pt x="481" y="364"/>
                  </a:lnTo>
                  <a:lnTo>
                    <a:pt x="481" y="366"/>
                  </a:lnTo>
                  <a:lnTo>
                    <a:pt x="482" y="366"/>
                  </a:lnTo>
                  <a:lnTo>
                    <a:pt x="485" y="366"/>
                  </a:lnTo>
                  <a:lnTo>
                    <a:pt x="485" y="367"/>
                  </a:lnTo>
                  <a:lnTo>
                    <a:pt x="486" y="367"/>
                  </a:lnTo>
                  <a:lnTo>
                    <a:pt x="487" y="367"/>
                  </a:lnTo>
                  <a:lnTo>
                    <a:pt x="488" y="367"/>
                  </a:lnTo>
                  <a:lnTo>
                    <a:pt x="488" y="368"/>
                  </a:lnTo>
                  <a:lnTo>
                    <a:pt x="488" y="369"/>
                  </a:lnTo>
                  <a:lnTo>
                    <a:pt x="488" y="370"/>
                  </a:lnTo>
                  <a:lnTo>
                    <a:pt x="489" y="372"/>
                  </a:lnTo>
                  <a:lnTo>
                    <a:pt x="492" y="372"/>
                  </a:lnTo>
                  <a:lnTo>
                    <a:pt x="492" y="373"/>
                  </a:lnTo>
                  <a:lnTo>
                    <a:pt x="492" y="374"/>
                  </a:lnTo>
                  <a:lnTo>
                    <a:pt x="492" y="375"/>
                  </a:lnTo>
                  <a:lnTo>
                    <a:pt x="493" y="375"/>
                  </a:lnTo>
                  <a:lnTo>
                    <a:pt x="492" y="378"/>
                  </a:lnTo>
                  <a:lnTo>
                    <a:pt x="493" y="379"/>
                  </a:lnTo>
                  <a:lnTo>
                    <a:pt x="492" y="379"/>
                  </a:lnTo>
                  <a:lnTo>
                    <a:pt x="492" y="380"/>
                  </a:lnTo>
                  <a:lnTo>
                    <a:pt x="491" y="381"/>
                  </a:lnTo>
                  <a:lnTo>
                    <a:pt x="492" y="381"/>
                  </a:lnTo>
                  <a:lnTo>
                    <a:pt x="492" y="382"/>
                  </a:lnTo>
                  <a:lnTo>
                    <a:pt x="493" y="382"/>
                  </a:lnTo>
                  <a:lnTo>
                    <a:pt x="493" y="384"/>
                  </a:lnTo>
                  <a:lnTo>
                    <a:pt x="494" y="384"/>
                  </a:lnTo>
                  <a:lnTo>
                    <a:pt x="493" y="385"/>
                  </a:lnTo>
                  <a:lnTo>
                    <a:pt x="493" y="386"/>
                  </a:lnTo>
                  <a:lnTo>
                    <a:pt x="493" y="387"/>
                  </a:lnTo>
                  <a:lnTo>
                    <a:pt x="493" y="388"/>
                  </a:lnTo>
                  <a:lnTo>
                    <a:pt x="493" y="390"/>
                  </a:lnTo>
                  <a:lnTo>
                    <a:pt x="493" y="391"/>
                  </a:lnTo>
                  <a:lnTo>
                    <a:pt x="492" y="391"/>
                  </a:lnTo>
                  <a:lnTo>
                    <a:pt x="492" y="392"/>
                  </a:lnTo>
                  <a:lnTo>
                    <a:pt x="491" y="392"/>
                  </a:lnTo>
                  <a:lnTo>
                    <a:pt x="489" y="393"/>
                  </a:lnTo>
                  <a:lnTo>
                    <a:pt x="491" y="393"/>
                  </a:lnTo>
                  <a:lnTo>
                    <a:pt x="491" y="394"/>
                  </a:lnTo>
                  <a:lnTo>
                    <a:pt x="489" y="394"/>
                  </a:lnTo>
                  <a:lnTo>
                    <a:pt x="488" y="394"/>
                  </a:lnTo>
                  <a:lnTo>
                    <a:pt x="488" y="396"/>
                  </a:lnTo>
                  <a:lnTo>
                    <a:pt x="488" y="397"/>
                  </a:lnTo>
                  <a:lnTo>
                    <a:pt x="488" y="398"/>
                  </a:lnTo>
                  <a:lnTo>
                    <a:pt x="487" y="399"/>
                  </a:lnTo>
                  <a:lnTo>
                    <a:pt x="486" y="400"/>
                  </a:lnTo>
                  <a:lnTo>
                    <a:pt x="487" y="402"/>
                  </a:lnTo>
                  <a:lnTo>
                    <a:pt x="486" y="402"/>
                  </a:lnTo>
                  <a:lnTo>
                    <a:pt x="486" y="403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5"/>
                  </a:lnTo>
                  <a:lnTo>
                    <a:pt x="485" y="406"/>
                  </a:lnTo>
                  <a:lnTo>
                    <a:pt x="485" y="408"/>
                  </a:lnTo>
                  <a:lnTo>
                    <a:pt x="483" y="408"/>
                  </a:lnTo>
                  <a:lnTo>
                    <a:pt x="483" y="409"/>
                  </a:lnTo>
                  <a:lnTo>
                    <a:pt x="482" y="410"/>
                  </a:lnTo>
                  <a:lnTo>
                    <a:pt x="482" y="411"/>
                  </a:lnTo>
                  <a:lnTo>
                    <a:pt x="482" y="412"/>
                  </a:lnTo>
                  <a:lnTo>
                    <a:pt x="481" y="414"/>
                  </a:lnTo>
                  <a:lnTo>
                    <a:pt x="481" y="415"/>
                  </a:lnTo>
                  <a:lnTo>
                    <a:pt x="480" y="415"/>
                  </a:lnTo>
                  <a:lnTo>
                    <a:pt x="479" y="415"/>
                  </a:lnTo>
                  <a:lnTo>
                    <a:pt x="479" y="416"/>
                  </a:lnTo>
                  <a:lnTo>
                    <a:pt x="479" y="417"/>
                  </a:lnTo>
                  <a:lnTo>
                    <a:pt x="480" y="417"/>
                  </a:lnTo>
                  <a:lnTo>
                    <a:pt x="479" y="418"/>
                  </a:lnTo>
                  <a:lnTo>
                    <a:pt x="479" y="420"/>
                  </a:lnTo>
                  <a:lnTo>
                    <a:pt x="479" y="421"/>
                  </a:lnTo>
                  <a:lnTo>
                    <a:pt x="479" y="422"/>
                  </a:lnTo>
                  <a:lnTo>
                    <a:pt x="479" y="423"/>
                  </a:lnTo>
                  <a:lnTo>
                    <a:pt x="480" y="423"/>
                  </a:lnTo>
                  <a:lnTo>
                    <a:pt x="480" y="424"/>
                  </a:lnTo>
                  <a:lnTo>
                    <a:pt x="480" y="426"/>
                  </a:lnTo>
                  <a:lnTo>
                    <a:pt x="480" y="427"/>
                  </a:lnTo>
                  <a:lnTo>
                    <a:pt x="479" y="428"/>
                  </a:lnTo>
                  <a:lnTo>
                    <a:pt x="479" y="429"/>
                  </a:lnTo>
                  <a:lnTo>
                    <a:pt x="480" y="430"/>
                  </a:lnTo>
                  <a:lnTo>
                    <a:pt x="481" y="432"/>
                  </a:lnTo>
                  <a:lnTo>
                    <a:pt x="480" y="432"/>
                  </a:lnTo>
                  <a:lnTo>
                    <a:pt x="480" y="433"/>
                  </a:lnTo>
                  <a:lnTo>
                    <a:pt x="480" y="434"/>
                  </a:lnTo>
                  <a:lnTo>
                    <a:pt x="480" y="435"/>
                  </a:lnTo>
                  <a:lnTo>
                    <a:pt x="481" y="435"/>
                  </a:lnTo>
                  <a:lnTo>
                    <a:pt x="480" y="436"/>
                  </a:lnTo>
                  <a:lnTo>
                    <a:pt x="479" y="436"/>
                  </a:lnTo>
                  <a:lnTo>
                    <a:pt x="479" y="438"/>
                  </a:lnTo>
                  <a:lnTo>
                    <a:pt x="480" y="438"/>
                  </a:lnTo>
                  <a:lnTo>
                    <a:pt x="480" y="439"/>
                  </a:lnTo>
                  <a:lnTo>
                    <a:pt x="481" y="439"/>
                  </a:lnTo>
                  <a:lnTo>
                    <a:pt x="480" y="440"/>
                  </a:lnTo>
                  <a:lnTo>
                    <a:pt x="480" y="441"/>
                  </a:lnTo>
                  <a:lnTo>
                    <a:pt x="480" y="442"/>
                  </a:lnTo>
                  <a:lnTo>
                    <a:pt x="480" y="444"/>
                  </a:lnTo>
                  <a:lnTo>
                    <a:pt x="479" y="445"/>
                  </a:lnTo>
                  <a:lnTo>
                    <a:pt x="477" y="445"/>
                  </a:lnTo>
                  <a:lnTo>
                    <a:pt x="477" y="446"/>
                  </a:lnTo>
                  <a:lnTo>
                    <a:pt x="479" y="446"/>
                  </a:lnTo>
                  <a:lnTo>
                    <a:pt x="479" y="447"/>
                  </a:lnTo>
                  <a:lnTo>
                    <a:pt x="479" y="448"/>
                  </a:lnTo>
                  <a:lnTo>
                    <a:pt x="480" y="450"/>
                  </a:lnTo>
                  <a:lnTo>
                    <a:pt x="479" y="450"/>
                  </a:lnTo>
                  <a:lnTo>
                    <a:pt x="477" y="450"/>
                  </a:lnTo>
                  <a:lnTo>
                    <a:pt x="477" y="451"/>
                  </a:lnTo>
                  <a:lnTo>
                    <a:pt x="479" y="452"/>
                  </a:lnTo>
                  <a:lnTo>
                    <a:pt x="479" y="453"/>
                  </a:lnTo>
                  <a:lnTo>
                    <a:pt x="480" y="453"/>
                  </a:lnTo>
                  <a:lnTo>
                    <a:pt x="480" y="454"/>
                  </a:lnTo>
                  <a:lnTo>
                    <a:pt x="480" y="456"/>
                  </a:lnTo>
                  <a:lnTo>
                    <a:pt x="481" y="457"/>
                  </a:lnTo>
                  <a:lnTo>
                    <a:pt x="480" y="457"/>
                  </a:lnTo>
                  <a:lnTo>
                    <a:pt x="480" y="458"/>
                  </a:lnTo>
                  <a:lnTo>
                    <a:pt x="481" y="458"/>
                  </a:lnTo>
                  <a:lnTo>
                    <a:pt x="481" y="459"/>
                  </a:lnTo>
                  <a:lnTo>
                    <a:pt x="480" y="460"/>
                  </a:lnTo>
                  <a:lnTo>
                    <a:pt x="480" y="462"/>
                  </a:lnTo>
                  <a:lnTo>
                    <a:pt x="481" y="462"/>
                  </a:lnTo>
                  <a:lnTo>
                    <a:pt x="480" y="463"/>
                  </a:lnTo>
                  <a:lnTo>
                    <a:pt x="481" y="464"/>
                  </a:lnTo>
                  <a:lnTo>
                    <a:pt x="481" y="465"/>
                  </a:lnTo>
                  <a:lnTo>
                    <a:pt x="480" y="465"/>
                  </a:lnTo>
                  <a:lnTo>
                    <a:pt x="479" y="465"/>
                  </a:lnTo>
                  <a:lnTo>
                    <a:pt x="479" y="466"/>
                  </a:lnTo>
                  <a:lnTo>
                    <a:pt x="477" y="466"/>
                  </a:lnTo>
                  <a:lnTo>
                    <a:pt x="477" y="468"/>
                  </a:lnTo>
                  <a:lnTo>
                    <a:pt x="477" y="469"/>
                  </a:lnTo>
                  <a:lnTo>
                    <a:pt x="477" y="471"/>
                  </a:lnTo>
                  <a:lnTo>
                    <a:pt x="477" y="472"/>
                  </a:lnTo>
                  <a:lnTo>
                    <a:pt x="477" y="474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7" y="476"/>
                  </a:lnTo>
                  <a:lnTo>
                    <a:pt x="477" y="477"/>
                  </a:lnTo>
                  <a:lnTo>
                    <a:pt x="477" y="478"/>
                  </a:lnTo>
                  <a:lnTo>
                    <a:pt x="477" y="480"/>
                  </a:lnTo>
                  <a:lnTo>
                    <a:pt x="479" y="481"/>
                  </a:lnTo>
                  <a:lnTo>
                    <a:pt x="479" y="482"/>
                  </a:lnTo>
                  <a:lnTo>
                    <a:pt x="480" y="482"/>
                  </a:lnTo>
                  <a:lnTo>
                    <a:pt x="480" y="483"/>
                  </a:lnTo>
                  <a:lnTo>
                    <a:pt x="479" y="483"/>
                  </a:lnTo>
                  <a:lnTo>
                    <a:pt x="480" y="484"/>
                  </a:lnTo>
                  <a:lnTo>
                    <a:pt x="480" y="486"/>
                  </a:lnTo>
                  <a:lnTo>
                    <a:pt x="480" y="487"/>
                  </a:lnTo>
                  <a:lnTo>
                    <a:pt x="480" y="488"/>
                  </a:lnTo>
                  <a:lnTo>
                    <a:pt x="479" y="489"/>
                  </a:lnTo>
                  <a:lnTo>
                    <a:pt x="479" y="490"/>
                  </a:lnTo>
                  <a:lnTo>
                    <a:pt x="477" y="492"/>
                  </a:lnTo>
                  <a:lnTo>
                    <a:pt x="477" y="493"/>
                  </a:lnTo>
                  <a:lnTo>
                    <a:pt x="477" y="494"/>
                  </a:lnTo>
                  <a:lnTo>
                    <a:pt x="477" y="495"/>
                  </a:lnTo>
                  <a:lnTo>
                    <a:pt x="476" y="495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6" y="499"/>
                  </a:lnTo>
                  <a:lnTo>
                    <a:pt x="476" y="500"/>
                  </a:lnTo>
                  <a:lnTo>
                    <a:pt x="476" y="501"/>
                  </a:lnTo>
                  <a:lnTo>
                    <a:pt x="476" y="502"/>
                  </a:lnTo>
                  <a:lnTo>
                    <a:pt x="476" y="504"/>
                  </a:lnTo>
                  <a:lnTo>
                    <a:pt x="477" y="505"/>
                  </a:lnTo>
                  <a:lnTo>
                    <a:pt x="476" y="506"/>
                  </a:lnTo>
                  <a:lnTo>
                    <a:pt x="477" y="506"/>
                  </a:lnTo>
                  <a:lnTo>
                    <a:pt x="477" y="507"/>
                  </a:lnTo>
                  <a:lnTo>
                    <a:pt x="477" y="508"/>
                  </a:lnTo>
                  <a:lnTo>
                    <a:pt x="479" y="508"/>
                  </a:lnTo>
                  <a:lnTo>
                    <a:pt x="477" y="510"/>
                  </a:lnTo>
                  <a:lnTo>
                    <a:pt x="477" y="511"/>
                  </a:lnTo>
                  <a:lnTo>
                    <a:pt x="477" y="512"/>
                  </a:lnTo>
                  <a:lnTo>
                    <a:pt x="476" y="512"/>
                  </a:lnTo>
                  <a:lnTo>
                    <a:pt x="475" y="512"/>
                  </a:lnTo>
                  <a:lnTo>
                    <a:pt x="475" y="513"/>
                  </a:lnTo>
                  <a:lnTo>
                    <a:pt x="475" y="514"/>
                  </a:lnTo>
                  <a:lnTo>
                    <a:pt x="475" y="516"/>
                  </a:lnTo>
                  <a:lnTo>
                    <a:pt x="476" y="516"/>
                  </a:lnTo>
                  <a:lnTo>
                    <a:pt x="477" y="516"/>
                  </a:lnTo>
                  <a:lnTo>
                    <a:pt x="477" y="517"/>
                  </a:lnTo>
                  <a:lnTo>
                    <a:pt x="479" y="517"/>
                  </a:lnTo>
                  <a:lnTo>
                    <a:pt x="479" y="516"/>
                  </a:lnTo>
                  <a:lnTo>
                    <a:pt x="480" y="516"/>
                  </a:lnTo>
                  <a:lnTo>
                    <a:pt x="481" y="516"/>
                  </a:lnTo>
                  <a:lnTo>
                    <a:pt x="481" y="517"/>
                  </a:lnTo>
                  <a:lnTo>
                    <a:pt x="481" y="516"/>
                  </a:lnTo>
                  <a:lnTo>
                    <a:pt x="482" y="516"/>
                  </a:lnTo>
                  <a:lnTo>
                    <a:pt x="482" y="514"/>
                  </a:lnTo>
                  <a:lnTo>
                    <a:pt x="483" y="514"/>
                  </a:lnTo>
                  <a:lnTo>
                    <a:pt x="483" y="516"/>
                  </a:lnTo>
                  <a:lnTo>
                    <a:pt x="483" y="514"/>
                  </a:lnTo>
                  <a:lnTo>
                    <a:pt x="485" y="514"/>
                  </a:lnTo>
                  <a:lnTo>
                    <a:pt x="485" y="513"/>
                  </a:lnTo>
                  <a:lnTo>
                    <a:pt x="486" y="514"/>
                  </a:lnTo>
                  <a:lnTo>
                    <a:pt x="486" y="516"/>
                  </a:lnTo>
                  <a:lnTo>
                    <a:pt x="487" y="516"/>
                  </a:lnTo>
                  <a:lnTo>
                    <a:pt x="487" y="517"/>
                  </a:lnTo>
                  <a:lnTo>
                    <a:pt x="486" y="517"/>
                  </a:lnTo>
                  <a:lnTo>
                    <a:pt x="486" y="518"/>
                  </a:lnTo>
                  <a:lnTo>
                    <a:pt x="486" y="519"/>
                  </a:lnTo>
                  <a:lnTo>
                    <a:pt x="487" y="519"/>
                  </a:lnTo>
                  <a:lnTo>
                    <a:pt x="487" y="520"/>
                  </a:lnTo>
                  <a:lnTo>
                    <a:pt x="488" y="520"/>
                  </a:lnTo>
                  <a:lnTo>
                    <a:pt x="489" y="522"/>
                  </a:lnTo>
                  <a:lnTo>
                    <a:pt x="489" y="523"/>
                  </a:lnTo>
                  <a:lnTo>
                    <a:pt x="491" y="524"/>
                  </a:lnTo>
                  <a:lnTo>
                    <a:pt x="491" y="525"/>
                  </a:lnTo>
                  <a:lnTo>
                    <a:pt x="491" y="526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91" y="529"/>
                  </a:lnTo>
                  <a:lnTo>
                    <a:pt x="491" y="530"/>
                  </a:lnTo>
                  <a:lnTo>
                    <a:pt x="491" y="531"/>
                  </a:lnTo>
                  <a:lnTo>
                    <a:pt x="489" y="532"/>
                  </a:lnTo>
                  <a:lnTo>
                    <a:pt x="489" y="534"/>
                  </a:lnTo>
                  <a:lnTo>
                    <a:pt x="488" y="536"/>
                  </a:lnTo>
                  <a:lnTo>
                    <a:pt x="488" y="537"/>
                  </a:lnTo>
                  <a:lnTo>
                    <a:pt x="488" y="538"/>
                  </a:lnTo>
                  <a:lnTo>
                    <a:pt x="487" y="538"/>
                  </a:lnTo>
                  <a:lnTo>
                    <a:pt x="486" y="538"/>
                  </a:lnTo>
                  <a:lnTo>
                    <a:pt x="485" y="540"/>
                  </a:lnTo>
                  <a:lnTo>
                    <a:pt x="485" y="541"/>
                  </a:lnTo>
                  <a:lnTo>
                    <a:pt x="483" y="542"/>
                  </a:lnTo>
                  <a:lnTo>
                    <a:pt x="482" y="543"/>
                  </a:lnTo>
                  <a:lnTo>
                    <a:pt x="481" y="543"/>
                  </a:lnTo>
                  <a:lnTo>
                    <a:pt x="481" y="544"/>
                  </a:lnTo>
                  <a:lnTo>
                    <a:pt x="480" y="544"/>
                  </a:lnTo>
                  <a:lnTo>
                    <a:pt x="480" y="543"/>
                  </a:lnTo>
                  <a:lnTo>
                    <a:pt x="479" y="544"/>
                  </a:lnTo>
                  <a:lnTo>
                    <a:pt x="477" y="544"/>
                  </a:lnTo>
                  <a:lnTo>
                    <a:pt x="477" y="546"/>
                  </a:lnTo>
                  <a:lnTo>
                    <a:pt x="476" y="546"/>
                  </a:lnTo>
                  <a:lnTo>
                    <a:pt x="476" y="547"/>
                  </a:lnTo>
                  <a:lnTo>
                    <a:pt x="475" y="547"/>
                  </a:lnTo>
                  <a:lnTo>
                    <a:pt x="473" y="548"/>
                  </a:lnTo>
                  <a:lnTo>
                    <a:pt x="473" y="549"/>
                  </a:lnTo>
                  <a:lnTo>
                    <a:pt x="471" y="549"/>
                  </a:lnTo>
                  <a:lnTo>
                    <a:pt x="471" y="550"/>
                  </a:lnTo>
                  <a:lnTo>
                    <a:pt x="469" y="550"/>
                  </a:lnTo>
                  <a:lnTo>
                    <a:pt x="468" y="552"/>
                  </a:lnTo>
                  <a:lnTo>
                    <a:pt x="467" y="552"/>
                  </a:lnTo>
                  <a:lnTo>
                    <a:pt x="467" y="553"/>
                  </a:lnTo>
                  <a:lnTo>
                    <a:pt x="467" y="554"/>
                  </a:lnTo>
                  <a:lnTo>
                    <a:pt x="465" y="554"/>
                  </a:lnTo>
                  <a:lnTo>
                    <a:pt x="464" y="554"/>
                  </a:lnTo>
                  <a:lnTo>
                    <a:pt x="464" y="555"/>
                  </a:lnTo>
                  <a:lnTo>
                    <a:pt x="464" y="556"/>
                  </a:lnTo>
                  <a:lnTo>
                    <a:pt x="463" y="558"/>
                  </a:lnTo>
                  <a:lnTo>
                    <a:pt x="464" y="558"/>
                  </a:lnTo>
                  <a:lnTo>
                    <a:pt x="464" y="559"/>
                  </a:lnTo>
                  <a:lnTo>
                    <a:pt x="463" y="559"/>
                  </a:lnTo>
                  <a:lnTo>
                    <a:pt x="463" y="560"/>
                  </a:lnTo>
                  <a:lnTo>
                    <a:pt x="463" y="561"/>
                  </a:lnTo>
                  <a:lnTo>
                    <a:pt x="463" y="562"/>
                  </a:lnTo>
                  <a:lnTo>
                    <a:pt x="462" y="562"/>
                  </a:lnTo>
                  <a:lnTo>
                    <a:pt x="462" y="564"/>
                  </a:lnTo>
                  <a:lnTo>
                    <a:pt x="461" y="564"/>
                  </a:lnTo>
                  <a:lnTo>
                    <a:pt x="459" y="564"/>
                  </a:lnTo>
                  <a:lnTo>
                    <a:pt x="459" y="565"/>
                  </a:lnTo>
                  <a:lnTo>
                    <a:pt x="461" y="565"/>
                  </a:lnTo>
                  <a:lnTo>
                    <a:pt x="461" y="566"/>
                  </a:lnTo>
                  <a:lnTo>
                    <a:pt x="461" y="567"/>
                  </a:lnTo>
                  <a:lnTo>
                    <a:pt x="459" y="567"/>
                  </a:lnTo>
                  <a:lnTo>
                    <a:pt x="459" y="568"/>
                  </a:lnTo>
                  <a:lnTo>
                    <a:pt x="458" y="568"/>
                  </a:lnTo>
                  <a:lnTo>
                    <a:pt x="458" y="570"/>
                  </a:lnTo>
                  <a:lnTo>
                    <a:pt x="458" y="571"/>
                  </a:lnTo>
                  <a:lnTo>
                    <a:pt x="457" y="571"/>
                  </a:lnTo>
                  <a:lnTo>
                    <a:pt x="456" y="572"/>
                  </a:lnTo>
                  <a:lnTo>
                    <a:pt x="456" y="573"/>
                  </a:lnTo>
                  <a:lnTo>
                    <a:pt x="456" y="574"/>
                  </a:lnTo>
                  <a:lnTo>
                    <a:pt x="456" y="576"/>
                  </a:lnTo>
                  <a:lnTo>
                    <a:pt x="456" y="577"/>
                  </a:lnTo>
                  <a:lnTo>
                    <a:pt x="455" y="577"/>
                  </a:lnTo>
                  <a:lnTo>
                    <a:pt x="455" y="578"/>
                  </a:lnTo>
                  <a:lnTo>
                    <a:pt x="455" y="579"/>
                  </a:lnTo>
                  <a:lnTo>
                    <a:pt x="453" y="579"/>
                  </a:lnTo>
                  <a:lnTo>
                    <a:pt x="452" y="579"/>
                  </a:lnTo>
                  <a:lnTo>
                    <a:pt x="453" y="579"/>
                  </a:lnTo>
                  <a:lnTo>
                    <a:pt x="452" y="580"/>
                  </a:lnTo>
                  <a:lnTo>
                    <a:pt x="453" y="580"/>
                  </a:lnTo>
                  <a:lnTo>
                    <a:pt x="452" y="582"/>
                  </a:lnTo>
                  <a:lnTo>
                    <a:pt x="451" y="582"/>
                  </a:lnTo>
                  <a:lnTo>
                    <a:pt x="452" y="583"/>
                  </a:lnTo>
                  <a:lnTo>
                    <a:pt x="451" y="583"/>
                  </a:lnTo>
                  <a:lnTo>
                    <a:pt x="451" y="584"/>
                  </a:lnTo>
                  <a:lnTo>
                    <a:pt x="451" y="583"/>
                  </a:lnTo>
                  <a:lnTo>
                    <a:pt x="450" y="583"/>
                  </a:lnTo>
                  <a:lnTo>
                    <a:pt x="451" y="584"/>
                  </a:lnTo>
                  <a:lnTo>
                    <a:pt x="450" y="584"/>
                  </a:lnTo>
                  <a:lnTo>
                    <a:pt x="450" y="585"/>
                  </a:lnTo>
                  <a:lnTo>
                    <a:pt x="450" y="586"/>
                  </a:lnTo>
                  <a:lnTo>
                    <a:pt x="449" y="586"/>
                  </a:lnTo>
                  <a:lnTo>
                    <a:pt x="449" y="588"/>
                  </a:lnTo>
                  <a:lnTo>
                    <a:pt x="447" y="589"/>
                  </a:lnTo>
                  <a:lnTo>
                    <a:pt x="447" y="590"/>
                  </a:lnTo>
                  <a:lnTo>
                    <a:pt x="446" y="591"/>
                  </a:lnTo>
                  <a:lnTo>
                    <a:pt x="446" y="592"/>
                  </a:lnTo>
                  <a:lnTo>
                    <a:pt x="446" y="594"/>
                  </a:lnTo>
                  <a:lnTo>
                    <a:pt x="445" y="594"/>
                  </a:lnTo>
                  <a:lnTo>
                    <a:pt x="443" y="594"/>
                  </a:lnTo>
                  <a:lnTo>
                    <a:pt x="440" y="594"/>
                  </a:lnTo>
                  <a:lnTo>
                    <a:pt x="439" y="594"/>
                  </a:lnTo>
                  <a:lnTo>
                    <a:pt x="438" y="594"/>
                  </a:lnTo>
                  <a:lnTo>
                    <a:pt x="435" y="594"/>
                  </a:lnTo>
                  <a:lnTo>
                    <a:pt x="432" y="592"/>
                  </a:lnTo>
                  <a:lnTo>
                    <a:pt x="429" y="592"/>
                  </a:lnTo>
                  <a:lnTo>
                    <a:pt x="427" y="592"/>
                  </a:lnTo>
                  <a:lnTo>
                    <a:pt x="426" y="592"/>
                  </a:lnTo>
                  <a:lnTo>
                    <a:pt x="425" y="592"/>
                  </a:lnTo>
                  <a:lnTo>
                    <a:pt x="421" y="595"/>
                  </a:lnTo>
                  <a:lnTo>
                    <a:pt x="420" y="595"/>
                  </a:lnTo>
                  <a:lnTo>
                    <a:pt x="419" y="595"/>
                  </a:lnTo>
                  <a:lnTo>
                    <a:pt x="417" y="595"/>
                  </a:lnTo>
                  <a:lnTo>
                    <a:pt x="415" y="595"/>
                  </a:lnTo>
                  <a:lnTo>
                    <a:pt x="411" y="595"/>
                  </a:lnTo>
                  <a:lnTo>
                    <a:pt x="408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2" y="595"/>
                  </a:lnTo>
                  <a:lnTo>
                    <a:pt x="399" y="594"/>
                  </a:lnTo>
                  <a:lnTo>
                    <a:pt x="398" y="594"/>
                  </a:lnTo>
                  <a:lnTo>
                    <a:pt x="397" y="594"/>
                  </a:lnTo>
                  <a:lnTo>
                    <a:pt x="396" y="594"/>
                  </a:lnTo>
                  <a:lnTo>
                    <a:pt x="395" y="592"/>
                  </a:lnTo>
                  <a:lnTo>
                    <a:pt x="392" y="592"/>
                  </a:lnTo>
                  <a:lnTo>
                    <a:pt x="390" y="592"/>
                  </a:lnTo>
                  <a:lnTo>
                    <a:pt x="390" y="591"/>
                  </a:lnTo>
                  <a:lnTo>
                    <a:pt x="389" y="591"/>
                  </a:lnTo>
                  <a:lnTo>
                    <a:pt x="387" y="590"/>
                  </a:lnTo>
                  <a:lnTo>
                    <a:pt x="385" y="589"/>
                  </a:lnTo>
                  <a:lnTo>
                    <a:pt x="384" y="588"/>
                  </a:lnTo>
                  <a:lnTo>
                    <a:pt x="383" y="586"/>
                  </a:lnTo>
                  <a:lnTo>
                    <a:pt x="379" y="586"/>
                  </a:lnTo>
                  <a:lnTo>
                    <a:pt x="375" y="588"/>
                  </a:lnTo>
                  <a:lnTo>
                    <a:pt x="373" y="588"/>
                  </a:lnTo>
                  <a:lnTo>
                    <a:pt x="371" y="588"/>
                  </a:lnTo>
                  <a:lnTo>
                    <a:pt x="366" y="586"/>
                  </a:lnTo>
                  <a:lnTo>
                    <a:pt x="365" y="586"/>
                  </a:lnTo>
                  <a:lnTo>
                    <a:pt x="363" y="588"/>
                  </a:lnTo>
                  <a:lnTo>
                    <a:pt x="362" y="588"/>
                  </a:lnTo>
                  <a:lnTo>
                    <a:pt x="361" y="589"/>
                  </a:lnTo>
                  <a:lnTo>
                    <a:pt x="360" y="589"/>
                  </a:lnTo>
                  <a:lnTo>
                    <a:pt x="360" y="590"/>
                  </a:lnTo>
                  <a:lnTo>
                    <a:pt x="357" y="591"/>
                  </a:lnTo>
                  <a:lnTo>
                    <a:pt x="356" y="592"/>
                  </a:lnTo>
                  <a:lnTo>
                    <a:pt x="355" y="595"/>
                  </a:lnTo>
                  <a:lnTo>
                    <a:pt x="354" y="595"/>
                  </a:lnTo>
                  <a:lnTo>
                    <a:pt x="354" y="596"/>
                  </a:lnTo>
                  <a:lnTo>
                    <a:pt x="354" y="597"/>
                  </a:lnTo>
                  <a:lnTo>
                    <a:pt x="353" y="597"/>
                  </a:lnTo>
                  <a:lnTo>
                    <a:pt x="351" y="600"/>
                  </a:lnTo>
                  <a:lnTo>
                    <a:pt x="350" y="602"/>
                  </a:lnTo>
                  <a:lnTo>
                    <a:pt x="349" y="603"/>
                  </a:lnTo>
                  <a:lnTo>
                    <a:pt x="348" y="603"/>
                  </a:lnTo>
                  <a:lnTo>
                    <a:pt x="348" y="604"/>
                  </a:lnTo>
                  <a:lnTo>
                    <a:pt x="347" y="604"/>
                  </a:lnTo>
                  <a:lnTo>
                    <a:pt x="345" y="604"/>
                  </a:lnTo>
                  <a:lnTo>
                    <a:pt x="344" y="604"/>
                  </a:lnTo>
                  <a:lnTo>
                    <a:pt x="342" y="606"/>
                  </a:lnTo>
                  <a:lnTo>
                    <a:pt x="341" y="606"/>
                  </a:lnTo>
                  <a:lnTo>
                    <a:pt x="339" y="606"/>
                  </a:lnTo>
                  <a:lnTo>
                    <a:pt x="338" y="607"/>
                  </a:lnTo>
                  <a:lnTo>
                    <a:pt x="337" y="607"/>
                  </a:lnTo>
                  <a:lnTo>
                    <a:pt x="336" y="607"/>
                  </a:lnTo>
                  <a:lnTo>
                    <a:pt x="335" y="607"/>
                  </a:lnTo>
                  <a:lnTo>
                    <a:pt x="333" y="608"/>
                  </a:lnTo>
                  <a:lnTo>
                    <a:pt x="332" y="608"/>
                  </a:lnTo>
                  <a:lnTo>
                    <a:pt x="331" y="608"/>
                  </a:lnTo>
                  <a:lnTo>
                    <a:pt x="330" y="608"/>
                  </a:lnTo>
                  <a:lnTo>
                    <a:pt x="329" y="607"/>
                  </a:lnTo>
                  <a:lnTo>
                    <a:pt x="326" y="607"/>
                  </a:lnTo>
                  <a:lnTo>
                    <a:pt x="324" y="606"/>
                  </a:lnTo>
                  <a:lnTo>
                    <a:pt x="323" y="606"/>
                  </a:lnTo>
                  <a:lnTo>
                    <a:pt x="320" y="604"/>
                  </a:lnTo>
                  <a:lnTo>
                    <a:pt x="320" y="603"/>
                  </a:lnTo>
                  <a:lnTo>
                    <a:pt x="319" y="603"/>
                  </a:lnTo>
                  <a:lnTo>
                    <a:pt x="314" y="600"/>
                  </a:lnTo>
                  <a:lnTo>
                    <a:pt x="311" y="597"/>
                  </a:lnTo>
                  <a:lnTo>
                    <a:pt x="309" y="597"/>
                  </a:lnTo>
                  <a:lnTo>
                    <a:pt x="308" y="596"/>
                  </a:lnTo>
                  <a:lnTo>
                    <a:pt x="307" y="596"/>
                  </a:lnTo>
                  <a:lnTo>
                    <a:pt x="302" y="596"/>
                  </a:lnTo>
                  <a:lnTo>
                    <a:pt x="301" y="596"/>
                  </a:lnTo>
                  <a:lnTo>
                    <a:pt x="300" y="596"/>
                  </a:lnTo>
                  <a:lnTo>
                    <a:pt x="297" y="596"/>
                  </a:lnTo>
                  <a:lnTo>
                    <a:pt x="295" y="596"/>
                  </a:lnTo>
                  <a:lnTo>
                    <a:pt x="294" y="597"/>
                  </a:lnTo>
                  <a:lnTo>
                    <a:pt x="293" y="597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1"/>
                  </a:lnTo>
                  <a:lnTo>
                    <a:pt x="287" y="601"/>
                  </a:lnTo>
                  <a:lnTo>
                    <a:pt x="285" y="601"/>
                  </a:lnTo>
                  <a:lnTo>
                    <a:pt x="283" y="601"/>
                  </a:lnTo>
                  <a:lnTo>
                    <a:pt x="282" y="601"/>
                  </a:lnTo>
                  <a:lnTo>
                    <a:pt x="281" y="600"/>
                  </a:lnTo>
                  <a:lnTo>
                    <a:pt x="279" y="600"/>
                  </a:lnTo>
                  <a:lnTo>
                    <a:pt x="279" y="601"/>
                  </a:lnTo>
                  <a:lnTo>
                    <a:pt x="277" y="602"/>
                  </a:lnTo>
                  <a:lnTo>
                    <a:pt x="275" y="603"/>
                  </a:lnTo>
                  <a:lnTo>
                    <a:pt x="273" y="604"/>
                  </a:lnTo>
                  <a:lnTo>
                    <a:pt x="272" y="607"/>
                  </a:lnTo>
                  <a:lnTo>
                    <a:pt x="271" y="608"/>
                  </a:lnTo>
                  <a:lnTo>
                    <a:pt x="271" y="609"/>
                  </a:lnTo>
                  <a:lnTo>
                    <a:pt x="271" y="610"/>
                  </a:lnTo>
                  <a:lnTo>
                    <a:pt x="270" y="610"/>
                  </a:lnTo>
                  <a:lnTo>
                    <a:pt x="269" y="612"/>
                  </a:lnTo>
                  <a:lnTo>
                    <a:pt x="267" y="612"/>
                  </a:lnTo>
                  <a:lnTo>
                    <a:pt x="269" y="612"/>
                  </a:lnTo>
                  <a:lnTo>
                    <a:pt x="266" y="616"/>
                  </a:lnTo>
                  <a:lnTo>
                    <a:pt x="265" y="619"/>
                  </a:lnTo>
                  <a:lnTo>
                    <a:pt x="264" y="620"/>
                  </a:lnTo>
                  <a:lnTo>
                    <a:pt x="263" y="620"/>
                  </a:lnTo>
                  <a:lnTo>
                    <a:pt x="261" y="620"/>
                  </a:lnTo>
                  <a:lnTo>
                    <a:pt x="260" y="621"/>
                  </a:lnTo>
                  <a:lnTo>
                    <a:pt x="259" y="622"/>
                  </a:lnTo>
                  <a:lnTo>
                    <a:pt x="258" y="625"/>
                  </a:lnTo>
                  <a:lnTo>
                    <a:pt x="257" y="626"/>
                  </a:lnTo>
                  <a:lnTo>
                    <a:pt x="254" y="628"/>
                  </a:lnTo>
                  <a:lnTo>
                    <a:pt x="253" y="630"/>
                  </a:lnTo>
                  <a:lnTo>
                    <a:pt x="252" y="632"/>
                  </a:lnTo>
                  <a:lnTo>
                    <a:pt x="251" y="633"/>
                  </a:lnTo>
                  <a:lnTo>
                    <a:pt x="251" y="636"/>
                  </a:lnTo>
                  <a:lnTo>
                    <a:pt x="249" y="636"/>
                  </a:lnTo>
                  <a:lnTo>
                    <a:pt x="248" y="638"/>
                  </a:lnTo>
                  <a:lnTo>
                    <a:pt x="247" y="640"/>
                  </a:lnTo>
                  <a:lnTo>
                    <a:pt x="246" y="642"/>
                  </a:lnTo>
                  <a:lnTo>
                    <a:pt x="245" y="644"/>
                  </a:lnTo>
                  <a:lnTo>
                    <a:pt x="243" y="645"/>
                  </a:lnTo>
                  <a:lnTo>
                    <a:pt x="242" y="646"/>
                  </a:lnTo>
                  <a:lnTo>
                    <a:pt x="242" y="648"/>
                  </a:lnTo>
                  <a:lnTo>
                    <a:pt x="242" y="649"/>
                  </a:lnTo>
                  <a:lnTo>
                    <a:pt x="241" y="654"/>
                  </a:lnTo>
                  <a:lnTo>
                    <a:pt x="241" y="655"/>
                  </a:lnTo>
                  <a:lnTo>
                    <a:pt x="241" y="657"/>
                  </a:lnTo>
                  <a:lnTo>
                    <a:pt x="241" y="658"/>
                  </a:lnTo>
                  <a:lnTo>
                    <a:pt x="241" y="660"/>
                  </a:lnTo>
                  <a:lnTo>
                    <a:pt x="242" y="662"/>
                  </a:lnTo>
                  <a:lnTo>
                    <a:pt x="242" y="663"/>
                  </a:lnTo>
                  <a:lnTo>
                    <a:pt x="239" y="664"/>
                  </a:lnTo>
                  <a:lnTo>
                    <a:pt x="239" y="666"/>
                  </a:lnTo>
                  <a:lnTo>
                    <a:pt x="237" y="667"/>
                  </a:lnTo>
                  <a:lnTo>
                    <a:pt x="236" y="668"/>
                  </a:lnTo>
                  <a:lnTo>
                    <a:pt x="235" y="669"/>
                  </a:lnTo>
                  <a:lnTo>
                    <a:pt x="235" y="670"/>
                  </a:lnTo>
                  <a:lnTo>
                    <a:pt x="234" y="670"/>
                  </a:lnTo>
                  <a:lnTo>
                    <a:pt x="234" y="673"/>
                  </a:lnTo>
                  <a:lnTo>
                    <a:pt x="233" y="674"/>
                  </a:lnTo>
                  <a:lnTo>
                    <a:pt x="231" y="674"/>
                  </a:lnTo>
                  <a:lnTo>
                    <a:pt x="230" y="675"/>
                  </a:lnTo>
                  <a:lnTo>
                    <a:pt x="230" y="676"/>
                  </a:lnTo>
                  <a:lnTo>
                    <a:pt x="229" y="676"/>
                  </a:lnTo>
                  <a:lnTo>
                    <a:pt x="228" y="675"/>
                  </a:lnTo>
                  <a:lnTo>
                    <a:pt x="225" y="675"/>
                  </a:lnTo>
                  <a:lnTo>
                    <a:pt x="224" y="675"/>
                  </a:lnTo>
                  <a:lnTo>
                    <a:pt x="223" y="675"/>
                  </a:lnTo>
                  <a:lnTo>
                    <a:pt x="218" y="675"/>
                  </a:lnTo>
                  <a:lnTo>
                    <a:pt x="218" y="676"/>
                  </a:lnTo>
                  <a:lnTo>
                    <a:pt x="217" y="678"/>
                  </a:lnTo>
                  <a:lnTo>
                    <a:pt x="216" y="678"/>
                  </a:lnTo>
                  <a:lnTo>
                    <a:pt x="213" y="680"/>
                  </a:lnTo>
                  <a:lnTo>
                    <a:pt x="212" y="681"/>
                  </a:lnTo>
                  <a:lnTo>
                    <a:pt x="211" y="682"/>
                  </a:lnTo>
                  <a:lnTo>
                    <a:pt x="210" y="682"/>
                  </a:lnTo>
                  <a:lnTo>
                    <a:pt x="210" y="684"/>
                  </a:lnTo>
                  <a:lnTo>
                    <a:pt x="209" y="685"/>
                  </a:lnTo>
                  <a:lnTo>
                    <a:pt x="207" y="686"/>
                  </a:lnTo>
                  <a:lnTo>
                    <a:pt x="205" y="688"/>
                  </a:lnTo>
                  <a:lnTo>
                    <a:pt x="204" y="688"/>
                  </a:lnTo>
                  <a:lnTo>
                    <a:pt x="203" y="690"/>
                  </a:lnTo>
                  <a:lnTo>
                    <a:pt x="201" y="690"/>
                  </a:lnTo>
                  <a:lnTo>
                    <a:pt x="200" y="691"/>
                  </a:lnTo>
                  <a:lnTo>
                    <a:pt x="199" y="692"/>
                  </a:lnTo>
                  <a:lnTo>
                    <a:pt x="198" y="693"/>
                  </a:lnTo>
                  <a:lnTo>
                    <a:pt x="197" y="694"/>
                  </a:lnTo>
                  <a:lnTo>
                    <a:pt x="195" y="694"/>
                  </a:lnTo>
                  <a:lnTo>
                    <a:pt x="193" y="696"/>
                  </a:lnTo>
                  <a:lnTo>
                    <a:pt x="192" y="696"/>
                  </a:lnTo>
                  <a:lnTo>
                    <a:pt x="191" y="696"/>
                  </a:lnTo>
                  <a:lnTo>
                    <a:pt x="188" y="696"/>
                  </a:lnTo>
                  <a:lnTo>
                    <a:pt x="187" y="696"/>
                  </a:lnTo>
                  <a:lnTo>
                    <a:pt x="187" y="697"/>
                  </a:lnTo>
                  <a:lnTo>
                    <a:pt x="186" y="698"/>
                  </a:lnTo>
                  <a:lnTo>
                    <a:pt x="182" y="700"/>
                  </a:lnTo>
                  <a:lnTo>
                    <a:pt x="182" y="702"/>
                  </a:lnTo>
                  <a:lnTo>
                    <a:pt x="181" y="702"/>
                  </a:lnTo>
                  <a:lnTo>
                    <a:pt x="181" y="703"/>
                  </a:lnTo>
                  <a:lnTo>
                    <a:pt x="180" y="703"/>
                  </a:lnTo>
                  <a:lnTo>
                    <a:pt x="179" y="704"/>
                  </a:lnTo>
                  <a:lnTo>
                    <a:pt x="177" y="703"/>
                  </a:lnTo>
                  <a:lnTo>
                    <a:pt x="174" y="703"/>
                  </a:lnTo>
                  <a:lnTo>
                    <a:pt x="173" y="704"/>
                  </a:lnTo>
                  <a:lnTo>
                    <a:pt x="173" y="706"/>
                  </a:lnTo>
                  <a:lnTo>
                    <a:pt x="171" y="706"/>
                  </a:lnTo>
                  <a:lnTo>
                    <a:pt x="170" y="708"/>
                  </a:lnTo>
                  <a:lnTo>
                    <a:pt x="169" y="709"/>
                  </a:lnTo>
                  <a:lnTo>
                    <a:pt x="168" y="710"/>
                  </a:lnTo>
                  <a:lnTo>
                    <a:pt x="167" y="711"/>
                  </a:lnTo>
                  <a:lnTo>
                    <a:pt x="165" y="712"/>
                  </a:lnTo>
                  <a:lnTo>
                    <a:pt x="164" y="714"/>
                  </a:lnTo>
                  <a:lnTo>
                    <a:pt x="163" y="716"/>
                  </a:lnTo>
                  <a:lnTo>
                    <a:pt x="162" y="717"/>
                  </a:lnTo>
                  <a:lnTo>
                    <a:pt x="161" y="720"/>
                  </a:lnTo>
                  <a:lnTo>
                    <a:pt x="159" y="722"/>
                  </a:lnTo>
                  <a:lnTo>
                    <a:pt x="158" y="723"/>
                  </a:lnTo>
                  <a:lnTo>
                    <a:pt x="156" y="724"/>
                  </a:lnTo>
                  <a:lnTo>
                    <a:pt x="155" y="724"/>
                  </a:lnTo>
                  <a:lnTo>
                    <a:pt x="155" y="726"/>
                  </a:lnTo>
                  <a:lnTo>
                    <a:pt x="153" y="726"/>
                  </a:lnTo>
                  <a:lnTo>
                    <a:pt x="153" y="727"/>
                  </a:lnTo>
                  <a:lnTo>
                    <a:pt x="152" y="727"/>
                  </a:lnTo>
                  <a:lnTo>
                    <a:pt x="150" y="728"/>
                  </a:lnTo>
                  <a:lnTo>
                    <a:pt x="147" y="728"/>
                  </a:lnTo>
                  <a:lnTo>
                    <a:pt x="145" y="728"/>
                  </a:lnTo>
                  <a:lnTo>
                    <a:pt x="144" y="728"/>
                  </a:lnTo>
                  <a:lnTo>
                    <a:pt x="143" y="728"/>
                  </a:lnTo>
                  <a:lnTo>
                    <a:pt x="143" y="727"/>
                  </a:lnTo>
                  <a:lnTo>
                    <a:pt x="141" y="727"/>
                  </a:lnTo>
                  <a:lnTo>
                    <a:pt x="140" y="727"/>
                  </a:lnTo>
                  <a:lnTo>
                    <a:pt x="139" y="727"/>
                  </a:lnTo>
                  <a:lnTo>
                    <a:pt x="137" y="726"/>
                  </a:lnTo>
                  <a:lnTo>
                    <a:pt x="134" y="724"/>
                  </a:lnTo>
                  <a:lnTo>
                    <a:pt x="133" y="726"/>
                  </a:lnTo>
                  <a:lnTo>
                    <a:pt x="133" y="727"/>
                  </a:lnTo>
                  <a:lnTo>
                    <a:pt x="133" y="728"/>
                  </a:lnTo>
                  <a:lnTo>
                    <a:pt x="132" y="729"/>
                  </a:lnTo>
                  <a:lnTo>
                    <a:pt x="131" y="730"/>
                  </a:lnTo>
                  <a:lnTo>
                    <a:pt x="129" y="732"/>
                  </a:lnTo>
                  <a:lnTo>
                    <a:pt x="128" y="733"/>
                  </a:lnTo>
                  <a:lnTo>
                    <a:pt x="126" y="733"/>
                  </a:lnTo>
                  <a:lnTo>
                    <a:pt x="125" y="733"/>
                  </a:lnTo>
                  <a:lnTo>
                    <a:pt x="122" y="733"/>
                  </a:lnTo>
                  <a:lnTo>
                    <a:pt x="120" y="733"/>
                  </a:lnTo>
                  <a:lnTo>
                    <a:pt x="119" y="733"/>
                  </a:lnTo>
                  <a:lnTo>
                    <a:pt x="116" y="734"/>
                  </a:lnTo>
                  <a:lnTo>
                    <a:pt x="115" y="734"/>
                  </a:lnTo>
                  <a:lnTo>
                    <a:pt x="114" y="734"/>
                  </a:lnTo>
                  <a:lnTo>
                    <a:pt x="113" y="734"/>
                  </a:lnTo>
                  <a:lnTo>
                    <a:pt x="111" y="735"/>
                  </a:lnTo>
                  <a:lnTo>
                    <a:pt x="111" y="736"/>
                  </a:lnTo>
                  <a:lnTo>
                    <a:pt x="110" y="736"/>
                  </a:lnTo>
                  <a:lnTo>
                    <a:pt x="109" y="735"/>
                  </a:lnTo>
                  <a:lnTo>
                    <a:pt x="108" y="735"/>
                  </a:lnTo>
                  <a:lnTo>
                    <a:pt x="107" y="735"/>
                  </a:lnTo>
                  <a:lnTo>
                    <a:pt x="104" y="735"/>
                  </a:lnTo>
                  <a:lnTo>
                    <a:pt x="102" y="736"/>
                  </a:lnTo>
                  <a:lnTo>
                    <a:pt x="101" y="736"/>
                  </a:lnTo>
                  <a:lnTo>
                    <a:pt x="99" y="738"/>
                  </a:lnTo>
                  <a:lnTo>
                    <a:pt x="98" y="738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5" y="736"/>
                  </a:lnTo>
                  <a:lnTo>
                    <a:pt x="93" y="735"/>
                  </a:lnTo>
                  <a:lnTo>
                    <a:pt x="93" y="734"/>
                  </a:lnTo>
                  <a:lnTo>
                    <a:pt x="92" y="734"/>
                  </a:lnTo>
                  <a:lnTo>
                    <a:pt x="90" y="734"/>
                  </a:lnTo>
                  <a:lnTo>
                    <a:pt x="89" y="734"/>
                  </a:lnTo>
                  <a:lnTo>
                    <a:pt x="87" y="733"/>
                  </a:lnTo>
                  <a:lnTo>
                    <a:pt x="85" y="733"/>
                  </a:lnTo>
                  <a:lnTo>
                    <a:pt x="81" y="734"/>
                  </a:lnTo>
                  <a:lnTo>
                    <a:pt x="81" y="733"/>
                  </a:lnTo>
                  <a:lnTo>
                    <a:pt x="80" y="733"/>
                  </a:lnTo>
                  <a:lnTo>
                    <a:pt x="79" y="734"/>
                  </a:lnTo>
                  <a:lnTo>
                    <a:pt x="78" y="735"/>
                  </a:lnTo>
                  <a:lnTo>
                    <a:pt x="75" y="735"/>
                  </a:lnTo>
                  <a:lnTo>
                    <a:pt x="74" y="736"/>
                  </a:lnTo>
                  <a:lnTo>
                    <a:pt x="73" y="738"/>
                  </a:lnTo>
                  <a:lnTo>
                    <a:pt x="72" y="738"/>
                  </a:lnTo>
                  <a:lnTo>
                    <a:pt x="71" y="736"/>
                  </a:lnTo>
                  <a:lnTo>
                    <a:pt x="69" y="736"/>
                  </a:lnTo>
                  <a:lnTo>
                    <a:pt x="68" y="736"/>
                  </a:lnTo>
                  <a:lnTo>
                    <a:pt x="67" y="738"/>
                  </a:lnTo>
                  <a:lnTo>
                    <a:pt x="67" y="739"/>
                  </a:lnTo>
                  <a:lnTo>
                    <a:pt x="66" y="739"/>
                  </a:lnTo>
                  <a:lnTo>
                    <a:pt x="65" y="739"/>
                  </a:lnTo>
                  <a:lnTo>
                    <a:pt x="63" y="739"/>
                  </a:lnTo>
                  <a:lnTo>
                    <a:pt x="62" y="739"/>
                  </a:lnTo>
                  <a:lnTo>
                    <a:pt x="61" y="740"/>
                  </a:lnTo>
                  <a:lnTo>
                    <a:pt x="59" y="741"/>
                  </a:lnTo>
                  <a:lnTo>
                    <a:pt x="57" y="741"/>
                  </a:lnTo>
                  <a:lnTo>
                    <a:pt x="56" y="741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1" y="744"/>
                  </a:lnTo>
                  <a:lnTo>
                    <a:pt x="50" y="742"/>
                  </a:lnTo>
                  <a:lnTo>
                    <a:pt x="49" y="742"/>
                  </a:lnTo>
                  <a:lnTo>
                    <a:pt x="47" y="740"/>
                  </a:lnTo>
                  <a:lnTo>
                    <a:pt x="45" y="740"/>
                  </a:lnTo>
                  <a:lnTo>
                    <a:pt x="44" y="739"/>
                  </a:lnTo>
                  <a:lnTo>
                    <a:pt x="42" y="739"/>
                  </a:lnTo>
                  <a:lnTo>
                    <a:pt x="41" y="738"/>
                  </a:lnTo>
                  <a:lnTo>
                    <a:pt x="41" y="736"/>
                  </a:lnTo>
                  <a:lnTo>
                    <a:pt x="38" y="735"/>
                  </a:lnTo>
                  <a:lnTo>
                    <a:pt x="37" y="735"/>
                  </a:lnTo>
                  <a:lnTo>
                    <a:pt x="37" y="734"/>
                  </a:lnTo>
                  <a:lnTo>
                    <a:pt x="33" y="734"/>
                  </a:lnTo>
                  <a:lnTo>
                    <a:pt x="32" y="734"/>
                  </a:lnTo>
                  <a:lnTo>
                    <a:pt x="30" y="734"/>
                  </a:lnTo>
                  <a:lnTo>
                    <a:pt x="27" y="733"/>
                  </a:lnTo>
                  <a:lnTo>
                    <a:pt x="25" y="732"/>
                  </a:lnTo>
                  <a:lnTo>
                    <a:pt x="24" y="732"/>
                  </a:lnTo>
                  <a:lnTo>
                    <a:pt x="23" y="730"/>
                  </a:lnTo>
                  <a:lnTo>
                    <a:pt x="23" y="728"/>
                  </a:lnTo>
                  <a:lnTo>
                    <a:pt x="21" y="727"/>
                  </a:lnTo>
                  <a:lnTo>
                    <a:pt x="21" y="728"/>
                  </a:lnTo>
                  <a:lnTo>
                    <a:pt x="20" y="728"/>
                  </a:lnTo>
                  <a:lnTo>
                    <a:pt x="19" y="728"/>
                  </a:lnTo>
                  <a:lnTo>
                    <a:pt x="18" y="727"/>
                  </a:lnTo>
                  <a:lnTo>
                    <a:pt x="19" y="726"/>
                  </a:lnTo>
                  <a:lnTo>
                    <a:pt x="19" y="724"/>
                  </a:lnTo>
                  <a:lnTo>
                    <a:pt x="19" y="723"/>
                  </a:lnTo>
                  <a:lnTo>
                    <a:pt x="19" y="722"/>
                  </a:lnTo>
                  <a:lnTo>
                    <a:pt x="18" y="721"/>
                  </a:lnTo>
                  <a:lnTo>
                    <a:pt x="18" y="720"/>
                  </a:lnTo>
                  <a:lnTo>
                    <a:pt x="17" y="718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6"/>
                  </a:lnTo>
                  <a:lnTo>
                    <a:pt x="15" y="715"/>
                  </a:lnTo>
                  <a:lnTo>
                    <a:pt x="15" y="712"/>
                  </a:lnTo>
                  <a:lnTo>
                    <a:pt x="15" y="711"/>
                  </a:lnTo>
                  <a:lnTo>
                    <a:pt x="14" y="711"/>
                  </a:lnTo>
                  <a:lnTo>
                    <a:pt x="12" y="712"/>
                  </a:lnTo>
                  <a:lnTo>
                    <a:pt x="11" y="712"/>
                  </a:lnTo>
                  <a:lnTo>
                    <a:pt x="8" y="712"/>
                  </a:lnTo>
                  <a:lnTo>
                    <a:pt x="7" y="711"/>
                  </a:lnTo>
                  <a:lnTo>
                    <a:pt x="5" y="710"/>
                  </a:lnTo>
                  <a:lnTo>
                    <a:pt x="3" y="710"/>
                  </a:lnTo>
                  <a:lnTo>
                    <a:pt x="3" y="711"/>
                  </a:lnTo>
                  <a:lnTo>
                    <a:pt x="3" y="712"/>
                  </a:lnTo>
                  <a:lnTo>
                    <a:pt x="2" y="712"/>
                  </a:lnTo>
                  <a:lnTo>
                    <a:pt x="2" y="711"/>
                  </a:lnTo>
                  <a:lnTo>
                    <a:pt x="7" y="706"/>
                  </a:lnTo>
                  <a:lnTo>
                    <a:pt x="0" y="699"/>
                  </a:lnTo>
                  <a:lnTo>
                    <a:pt x="2" y="698"/>
                  </a:lnTo>
                  <a:lnTo>
                    <a:pt x="12" y="691"/>
                  </a:lnTo>
                  <a:lnTo>
                    <a:pt x="11" y="686"/>
                  </a:lnTo>
                  <a:lnTo>
                    <a:pt x="12" y="684"/>
                  </a:lnTo>
                  <a:lnTo>
                    <a:pt x="14" y="682"/>
                  </a:lnTo>
                  <a:lnTo>
                    <a:pt x="18" y="682"/>
                  </a:lnTo>
                  <a:lnTo>
                    <a:pt x="18" y="676"/>
                  </a:lnTo>
                  <a:lnTo>
                    <a:pt x="24" y="676"/>
                  </a:lnTo>
                  <a:lnTo>
                    <a:pt x="23" y="675"/>
                  </a:lnTo>
                  <a:lnTo>
                    <a:pt x="31" y="668"/>
                  </a:lnTo>
                  <a:lnTo>
                    <a:pt x="33" y="664"/>
                  </a:lnTo>
                  <a:lnTo>
                    <a:pt x="33" y="662"/>
                  </a:lnTo>
                  <a:lnTo>
                    <a:pt x="31" y="662"/>
                  </a:lnTo>
                  <a:lnTo>
                    <a:pt x="30" y="662"/>
                  </a:lnTo>
                  <a:lnTo>
                    <a:pt x="27" y="661"/>
                  </a:lnTo>
                  <a:lnTo>
                    <a:pt x="25" y="660"/>
                  </a:lnTo>
                  <a:lnTo>
                    <a:pt x="21" y="660"/>
                  </a:lnTo>
                  <a:lnTo>
                    <a:pt x="20" y="660"/>
                  </a:lnTo>
                  <a:lnTo>
                    <a:pt x="17" y="660"/>
                  </a:lnTo>
                  <a:lnTo>
                    <a:pt x="14" y="656"/>
                  </a:lnTo>
                  <a:lnTo>
                    <a:pt x="11" y="657"/>
                  </a:lnTo>
                  <a:lnTo>
                    <a:pt x="8" y="657"/>
                  </a:lnTo>
                  <a:lnTo>
                    <a:pt x="5" y="654"/>
                  </a:lnTo>
                  <a:lnTo>
                    <a:pt x="5" y="651"/>
                  </a:lnTo>
                  <a:lnTo>
                    <a:pt x="11" y="645"/>
                  </a:lnTo>
                  <a:lnTo>
                    <a:pt x="9" y="637"/>
                  </a:lnTo>
                  <a:lnTo>
                    <a:pt x="11" y="632"/>
                  </a:lnTo>
                  <a:lnTo>
                    <a:pt x="17" y="627"/>
                  </a:lnTo>
                  <a:lnTo>
                    <a:pt x="20" y="624"/>
                  </a:lnTo>
                  <a:lnTo>
                    <a:pt x="18" y="621"/>
                  </a:lnTo>
                  <a:lnTo>
                    <a:pt x="12" y="622"/>
                  </a:lnTo>
                  <a:lnTo>
                    <a:pt x="8" y="620"/>
                  </a:lnTo>
                  <a:lnTo>
                    <a:pt x="11" y="615"/>
                  </a:lnTo>
                  <a:lnTo>
                    <a:pt x="15" y="609"/>
                  </a:lnTo>
                  <a:lnTo>
                    <a:pt x="14" y="600"/>
                  </a:lnTo>
                  <a:lnTo>
                    <a:pt x="14" y="597"/>
                  </a:lnTo>
                  <a:lnTo>
                    <a:pt x="18" y="598"/>
                  </a:lnTo>
                  <a:lnTo>
                    <a:pt x="20" y="600"/>
                  </a:lnTo>
                  <a:lnTo>
                    <a:pt x="24" y="601"/>
                  </a:lnTo>
                  <a:lnTo>
                    <a:pt x="27" y="597"/>
                  </a:lnTo>
                  <a:lnTo>
                    <a:pt x="29" y="592"/>
                  </a:lnTo>
                  <a:lnTo>
                    <a:pt x="31" y="590"/>
                  </a:lnTo>
                  <a:lnTo>
                    <a:pt x="33" y="592"/>
                  </a:lnTo>
                  <a:lnTo>
                    <a:pt x="36" y="597"/>
                  </a:lnTo>
                  <a:lnTo>
                    <a:pt x="50" y="589"/>
                  </a:lnTo>
                  <a:lnTo>
                    <a:pt x="57" y="588"/>
                  </a:lnTo>
                  <a:lnTo>
                    <a:pt x="63" y="580"/>
                  </a:lnTo>
                  <a:lnTo>
                    <a:pt x="67" y="572"/>
                  </a:lnTo>
                  <a:lnTo>
                    <a:pt x="73" y="571"/>
                  </a:lnTo>
                  <a:lnTo>
                    <a:pt x="83" y="571"/>
                  </a:lnTo>
                  <a:lnTo>
                    <a:pt x="85" y="572"/>
                  </a:lnTo>
                  <a:lnTo>
                    <a:pt x="91" y="572"/>
                  </a:lnTo>
                  <a:lnTo>
                    <a:pt x="104" y="562"/>
                  </a:lnTo>
                  <a:lnTo>
                    <a:pt x="103" y="556"/>
                  </a:lnTo>
                  <a:lnTo>
                    <a:pt x="109" y="550"/>
                  </a:lnTo>
                  <a:lnTo>
                    <a:pt x="108" y="546"/>
                  </a:lnTo>
                  <a:lnTo>
                    <a:pt x="116" y="541"/>
                  </a:lnTo>
                  <a:lnTo>
                    <a:pt x="119" y="541"/>
                  </a:lnTo>
                  <a:lnTo>
                    <a:pt x="120" y="536"/>
                  </a:lnTo>
                  <a:lnTo>
                    <a:pt x="125" y="536"/>
                  </a:lnTo>
                  <a:lnTo>
                    <a:pt x="128" y="530"/>
                  </a:lnTo>
                  <a:lnTo>
                    <a:pt x="132" y="525"/>
                  </a:lnTo>
                  <a:lnTo>
                    <a:pt x="138" y="508"/>
                  </a:lnTo>
                  <a:lnTo>
                    <a:pt x="141" y="499"/>
                  </a:lnTo>
                  <a:lnTo>
                    <a:pt x="145" y="498"/>
                  </a:lnTo>
                  <a:lnTo>
                    <a:pt x="147" y="501"/>
                  </a:lnTo>
                  <a:lnTo>
                    <a:pt x="150" y="499"/>
                  </a:lnTo>
                  <a:lnTo>
                    <a:pt x="153" y="501"/>
                  </a:lnTo>
                  <a:lnTo>
                    <a:pt x="159" y="498"/>
                  </a:lnTo>
                  <a:lnTo>
                    <a:pt x="158" y="492"/>
                  </a:lnTo>
                  <a:lnTo>
                    <a:pt x="167" y="488"/>
                  </a:lnTo>
                  <a:lnTo>
                    <a:pt x="176" y="481"/>
                  </a:lnTo>
                  <a:lnTo>
                    <a:pt x="195" y="469"/>
                  </a:lnTo>
                  <a:lnTo>
                    <a:pt x="199" y="465"/>
                  </a:lnTo>
                  <a:lnTo>
                    <a:pt x="203" y="457"/>
                  </a:lnTo>
                  <a:lnTo>
                    <a:pt x="205" y="453"/>
                  </a:lnTo>
                  <a:lnTo>
                    <a:pt x="209" y="452"/>
                  </a:lnTo>
                  <a:lnTo>
                    <a:pt x="215" y="439"/>
                  </a:lnTo>
                  <a:lnTo>
                    <a:pt x="216" y="434"/>
                  </a:lnTo>
                  <a:lnTo>
                    <a:pt x="216" y="432"/>
                  </a:lnTo>
                  <a:lnTo>
                    <a:pt x="215" y="430"/>
                  </a:lnTo>
                  <a:lnTo>
                    <a:pt x="215" y="426"/>
                  </a:lnTo>
                  <a:lnTo>
                    <a:pt x="216" y="424"/>
                  </a:lnTo>
                  <a:lnTo>
                    <a:pt x="204" y="412"/>
                  </a:lnTo>
                  <a:lnTo>
                    <a:pt x="200" y="412"/>
                  </a:lnTo>
                  <a:lnTo>
                    <a:pt x="198" y="410"/>
                  </a:lnTo>
                  <a:lnTo>
                    <a:pt x="193" y="409"/>
                  </a:lnTo>
                  <a:lnTo>
                    <a:pt x="192" y="404"/>
                  </a:lnTo>
                  <a:lnTo>
                    <a:pt x="188" y="402"/>
                  </a:lnTo>
                  <a:lnTo>
                    <a:pt x="185" y="400"/>
                  </a:lnTo>
                  <a:lnTo>
                    <a:pt x="183" y="398"/>
                  </a:lnTo>
                  <a:lnTo>
                    <a:pt x="186" y="396"/>
                  </a:lnTo>
                  <a:lnTo>
                    <a:pt x="182" y="388"/>
                  </a:lnTo>
                  <a:lnTo>
                    <a:pt x="186" y="385"/>
                  </a:lnTo>
                  <a:lnTo>
                    <a:pt x="186" y="380"/>
                  </a:lnTo>
                  <a:lnTo>
                    <a:pt x="186" y="378"/>
                  </a:lnTo>
                  <a:lnTo>
                    <a:pt x="187" y="376"/>
                  </a:lnTo>
                  <a:lnTo>
                    <a:pt x="187" y="375"/>
                  </a:lnTo>
                  <a:lnTo>
                    <a:pt x="192" y="374"/>
                  </a:lnTo>
                  <a:lnTo>
                    <a:pt x="204" y="356"/>
                  </a:lnTo>
                  <a:lnTo>
                    <a:pt x="210" y="352"/>
                  </a:lnTo>
                  <a:lnTo>
                    <a:pt x="216" y="342"/>
                  </a:lnTo>
                  <a:lnTo>
                    <a:pt x="216" y="340"/>
                  </a:lnTo>
                  <a:lnTo>
                    <a:pt x="215" y="339"/>
                  </a:lnTo>
                  <a:lnTo>
                    <a:pt x="218" y="333"/>
                  </a:lnTo>
                  <a:lnTo>
                    <a:pt x="217" y="330"/>
                  </a:lnTo>
                  <a:lnTo>
                    <a:pt x="219" y="327"/>
                  </a:lnTo>
                  <a:lnTo>
                    <a:pt x="222" y="324"/>
                  </a:lnTo>
                  <a:lnTo>
                    <a:pt x="234" y="303"/>
                  </a:lnTo>
                  <a:lnTo>
                    <a:pt x="236" y="303"/>
                  </a:lnTo>
                  <a:lnTo>
                    <a:pt x="237" y="300"/>
                  </a:lnTo>
                  <a:lnTo>
                    <a:pt x="240" y="300"/>
                  </a:lnTo>
                  <a:lnTo>
                    <a:pt x="242" y="297"/>
                  </a:lnTo>
                  <a:lnTo>
                    <a:pt x="245" y="296"/>
                  </a:lnTo>
                  <a:lnTo>
                    <a:pt x="247" y="295"/>
                  </a:lnTo>
                  <a:lnTo>
                    <a:pt x="248" y="294"/>
                  </a:lnTo>
                  <a:lnTo>
                    <a:pt x="251" y="292"/>
                  </a:lnTo>
                  <a:lnTo>
                    <a:pt x="253" y="292"/>
                  </a:lnTo>
                  <a:lnTo>
                    <a:pt x="257" y="290"/>
                  </a:lnTo>
                  <a:lnTo>
                    <a:pt x="263" y="289"/>
                  </a:lnTo>
                  <a:lnTo>
                    <a:pt x="263" y="285"/>
                  </a:lnTo>
                  <a:lnTo>
                    <a:pt x="265" y="283"/>
                  </a:lnTo>
                  <a:lnTo>
                    <a:pt x="266" y="282"/>
                  </a:lnTo>
                  <a:lnTo>
                    <a:pt x="267" y="279"/>
                  </a:lnTo>
                  <a:lnTo>
                    <a:pt x="266" y="277"/>
                  </a:lnTo>
                  <a:lnTo>
                    <a:pt x="269" y="276"/>
                  </a:lnTo>
                  <a:lnTo>
                    <a:pt x="267" y="273"/>
                  </a:lnTo>
                  <a:lnTo>
                    <a:pt x="266" y="271"/>
                  </a:lnTo>
                  <a:lnTo>
                    <a:pt x="269" y="268"/>
                  </a:lnTo>
                  <a:lnTo>
                    <a:pt x="269" y="267"/>
                  </a:lnTo>
                  <a:lnTo>
                    <a:pt x="270" y="265"/>
                  </a:lnTo>
                  <a:lnTo>
                    <a:pt x="269" y="264"/>
                  </a:lnTo>
                  <a:lnTo>
                    <a:pt x="261" y="249"/>
                  </a:lnTo>
                  <a:lnTo>
                    <a:pt x="260" y="247"/>
                  </a:lnTo>
                  <a:lnTo>
                    <a:pt x="258" y="243"/>
                  </a:lnTo>
                  <a:lnTo>
                    <a:pt x="255" y="243"/>
                  </a:lnTo>
                  <a:lnTo>
                    <a:pt x="254" y="240"/>
                  </a:lnTo>
                  <a:lnTo>
                    <a:pt x="253" y="238"/>
                  </a:lnTo>
                  <a:lnTo>
                    <a:pt x="252" y="242"/>
                  </a:lnTo>
                  <a:lnTo>
                    <a:pt x="249" y="241"/>
                  </a:lnTo>
                  <a:lnTo>
                    <a:pt x="248" y="241"/>
                  </a:lnTo>
                  <a:lnTo>
                    <a:pt x="246" y="240"/>
                  </a:lnTo>
                  <a:lnTo>
                    <a:pt x="243" y="238"/>
                  </a:lnTo>
                  <a:lnTo>
                    <a:pt x="241" y="238"/>
                  </a:lnTo>
                  <a:lnTo>
                    <a:pt x="239" y="237"/>
                  </a:lnTo>
                  <a:lnTo>
                    <a:pt x="237" y="235"/>
                  </a:lnTo>
                  <a:lnTo>
                    <a:pt x="237" y="232"/>
                  </a:lnTo>
                  <a:lnTo>
                    <a:pt x="235" y="232"/>
                  </a:lnTo>
                  <a:lnTo>
                    <a:pt x="234" y="232"/>
                  </a:lnTo>
                  <a:lnTo>
                    <a:pt x="233" y="232"/>
                  </a:lnTo>
                  <a:lnTo>
                    <a:pt x="230" y="232"/>
                  </a:lnTo>
                  <a:lnTo>
                    <a:pt x="230" y="234"/>
                  </a:lnTo>
                  <a:lnTo>
                    <a:pt x="230" y="235"/>
                  </a:lnTo>
                  <a:lnTo>
                    <a:pt x="230" y="236"/>
                  </a:lnTo>
                  <a:lnTo>
                    <a:pt x="230" y="237"/>
                  </a:lnTo>
                  <a:lnTo>
                    <a:pt x="229" y="237"/>
                  </a:lnTo>
                  <a:lnTo>
                    <a:pt x="228" y="237"/>
                  </a:lnTo>
                  <a:lnTo>
                    <a:pt x="228" y="238"/>
                  </a:lnTo>
                  <a:lnTo>
                    <a:pt x="227" y="238"/>
                  </a:lnTo>
                  <a:lnTo>
                    <a:pt x="224" y="240"/>
                  </a:lnTo>
                  <a:lnTo>
                    <a:pt x="223" y="240"/>
                  </a:lnTo>
                  <a:lnTo>
                    <a:pt x="223" y="238"/>
                  </a:lnTo>
                  <a:lnTo>
                    <a:pt x="222" y="238"/>
                  </a:lnTo>
                  <a:lnTo>
                    <a:pt x="221" y="240"/>
                  </a:lnTo>
                  <a:lnTo>
                    <a:pt x="221" y="241"/>
                  </a:lnTo>
                  <a:lnTo>
                    <a:pt x="219" y="241"/>
                  </a:lnTo>
                  <a:lnTo>
                    <a:pt x="218" y="241"/>
                  </a:lnTo>
                  <a:lnTo>
                    <a:pt x="217" y="240"/>
                  </a:lnTo>
                  <a:lnTo>
                    <a:pt x="216" y="238"/>
                  </a:lnTo>
                  <a:lnTo>
                    <a:pt x="217" y="237"/>
                  </a:lnTo>
                  <a:lnTo>
                    <a:pt x="217" y="236"/>
                  </a:lnTo>
                  <a:lnTo>
                    <a:pt x="216" y="235"/>
                  </a:lnTo>
                  <a:lnTo>
                    <a:pt x="215" y="235"/>
                  </a:lnTo>
                  <a:lnTo>
                    <a:pt x="213" y="234"/>
                  </a:lnTo>
                  <a:lnTo>
                    <a:pt x="212" y="232"/>
                  </a:lnTo>
                  <a:lnTo>
                    <a:pt x="211" y="231"/>
                  </a:lnTo>
                  <a:lnTo>
                    <a:pt x="211" y="230"/>
                  </a:lnTo>
                  <a:lnTo>
                    <a:pt x="211" y="228"/>
                  </a:lnTo>
                  <a:lnTo>
                    <a:pt x="211" y="226"/>
                  </a:lnTo>
                  <a:lnTo>
                    <a:pt x="210" y="226"/>
                  </a:lnTo>
                  <a:lnTo>
                    <a:pt x="210" y="225"/>
                  </a:lnTo>
                  <a:lnTo>
                    <a:pt x="210" y="223"/>
                  </a:lnTo>
                  <a:lnTo>
                    <a:pt x="209" y="223"/>
                  </a:lnTo>
                  <a:lnTo>
                    <a:pt x="209" y="222"/>
                  </a:lnTo>
                  <a:lnTo>
                    <a:pt x="207" y="222"/>
                  </a:lnTo>
                  <a:lnTo>
                    <a:pt x="206" y="222"/>
                  </a:lnTo>
                  <a:lnTo>
                    <a:pt x="205" y="219"/>
                  </a:lnTo>
                  <a:lnTo>
                    <a:pt x="205" y="218"/>
                  </a:lnTo>
                  <a:lnTo>
                    <a:pt x="205" y="217"/>
                  </a:lnTo>
                  <a:lnTo>
                    <a:pt x="204" y="216"/>
                  </a:lnTo>
                  <a:lnTo>
                    <a:pt x="203" y="214"/>
                  </a:lnTo>
                  <a:lnTo>
                    <a:pt x="203" y="213"/>
                  </a:lnTo>
                  <a:lnTo>
                    <a:pt x="201" y="213"/>
                  </a:lnTo>
                  <a:lnTo>
                    <a:pt x="201" y="212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3" y="205"/>
                  </a:lnTo>
                  <a:lnTo>
                    <a:pt x="201" y="204"/>
                  </a:lnTo>
                  <a:lnTo>
                    <a:pt x="200" y="202"/>
                  </a:lnTo>
                  <a:lnTo>
                    <a:pt x="198" y="202"/>
                  </a:lnTo>
                  <a:lnTo>
                    <a:pt x="197" y="202"/>
                  </a:lnTo>
                  <a:lnTo>
                    <a:pt x="195" y="201"/>
                  </a:lnTo>
                  <a:lnTo>
                    <a:pt x="195" y="200"/>
                  </a:lnTo>
                  <a:lnTo>
                    <a:pt x="194" y="199"/>
                  </a:lnTo>
                  <a:lnTo>
                    <a:pt x="193" y="199"/>
                  </a:lnTo>
                  <a:lnTo>
                    <a:pt x="193" y="198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3"/>
                  </a:lnTo>
                  <a:lnTo>
                    <a:pt x="193" y="192"/>
                  </a:lnTo>
                  <a:lnTo>
                    <a:pt x="194" y="192"/>
                  </a:lnTo>
                  <a:lnTo>
                    <a:pt x="193" y="190"/>
                  </a:lnTo>
                  <a:lnTo>
                    <a:pt x="192" y="189"/>
                  </a:lnTo>
                  <a:lnTo>
                    <a:pt x="192" y="190"/>
                  </a:lnTo>
                  <a:lnTo>
                    <a:pt x="191" y="190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8" y="188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2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2" y="178"/>
                  </a:lnTo>
                  <a:lnTo>
                    <a:pt x="182" y="177"/>
                  </a:lnTo>
                  <a:lnTo>
                    <a:pt x="181" y="176"/>
                  </a:lnTo>
                  <a:lnTo>
                    <a:pt x="181" y="175"/>
                  </a:lnTo>
                  <a:lnTo>
                    <a:pt x="182" y="174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5" y="175"/>
                  </a:lnTo>
                  <a:lnTo>
                    <a:pt x="186" y="174"/>
                  </a:lnTo>
                  <a:lnTo>
                    <a:pt x="185" y="172"/>
                  </a:lnTo>
                  <a:lnTo>
                    <a:pt x="183" y="171"/>
                  </a:lnTo>
                  <a:lnTo>
                    <a:pt x="181" y="170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6"/>
                  </a:lnTo>
                  <a:lnTo>
                    <a:pt x="177" y="165"/>
                  </a:lnTo>
                  <a:lnTo>
                    <a:pt x="175" y="165"/>
                  </a:lnTo>
                  <a:lnTo>
                    <a:pt x="171" y="166"/>
                  </a:lnTo>
                  <a:lnTo>
                    <a:pt x="170" y="166"/>
                  </a:lnTo>
                  <a:lnTo>
                    <a:pt x="168" y="168"/>
                  </a:lnTo>
                  <a:lnTo>
                    <a:pt x="167" y="166"/>
                  </a:lnTo>
                  <a:lnTo>
                    <a:pt x="167" y="165"/>
                  </a:lnTo>
                  <a:lnTo>
                    <a:pt x="167" y="164"/>
                  </a:lnTo>
                  <a:lnTo>
                    <a:pt x="165" y="163"/>
                  </a:lnTo>
                  <a:lnTo>
                    <a:pt x="165" y="162"/>
                  </a:lnTo>
                  <a:lnTo>
                    <a:pt x="167" y="160"/>
                  </a:lnTo>
                  <a:lnTo>
                    <a:pt x="168" y="160"/>
                  </a:lnTo>
                  <a:lnTo>
                    <a:pt x="168" y="159"/>
                  </a:lnTo>
                  <a:lnTo>
                    <a:pt x="169" y="159"/>
                  </a:lnTo>
                  <a:lnTo>
                    <a:pt x="169" y="158"/>
                  </a:lnTo>
                  <a:lnTo>
                    <a:pt x="170" y="157"/>
                  </a:lnTo>
                  <a:lnTo>
                    <a:pt x="170" y="156"/>
                  </a:lnTo>
                  <a:lnTo>
                    <a:pt x="169" y="154"/>
                  </a:lnTo>
                  <a:lnTo>
                    <a:pt x="169" y="153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8" y="151"/>
                  </a:lnTo>
                  <a:lnTo>
                    <a:pt x="168" y="150"/>
                  </a:lnTo>
                  <a:lnTo>
                    <a:pt x="167" y="148"/>
                  </a:lnTo>
                  <a:lnTo>
                    <a:pt x="167" y="147"/>
                  </a:lnTo>
                  <a:lnTo>
                    <a:pt x="165" y="146"/>
                  </a:lnTo>
                  <a:lnTo>
                    <a:pt x="167" y="145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8" y="141"/>
                  </a:lnTo>
                  <a:lnTo>
                    <a:pt x="169" y="140"/>
                  </a:lnTo>
                  <a:lnTo>
                    <a:pt x="169" y="139"/>
                  </a:lnTo>
                  <a:lnTo>
                    <a:pt x="173" y="139"/>
                  </a:lnTo>
                  <a:lnTo>
                    <a:pt x="175" y="140"/>
                  </a:lnTo>
                  <a:lnTo>
                    <a:pt x="179" y="142"/>
                  </a:lnTo>
                  <a:lnTo>
                    <a:pt x="182" y="142"/>
                  </a:lnTo>
                  <a:lnTo>
                    <a:pt x="186" y="144"/>
                  </a:lnTo>
                  <a:lnTo>
                    <a:pt x="192" y="141"/>
                  </a:lnTo>
                  <a:lnTo>
                    <a:pt x="191" y="138"/>
                  </a:lnTo>
                  <a:lnTo>
                    <a:pt x="209" y="142"/>
                  </a:lnTo>
                  <a:lnTo>
                    <a:pt x="211" y="141"/>
                  </a:lnTo>
                  <a:lnTo>
                    <a:pt x="212" y="139"/>
                  </a:lnTo>
                  <a:lnTo>
                    <a:pt x="216" y="135"/>
                  </a:lnTo>
                  <a:lnTo>
                    <a:pt x="217" y="134"/>
                  </a:lnTo>
                  <a:lnTo>
                    <a:pt x="216" y="130"/>
                  </a:lnTo>
                  <a:lnTo>
                    <a:pt x="225" y="118"/>
                  </a:lnTo>
                  <a:lnTo>
                    <a:pt x="225" y="122"/>
                  </a:lnTo>
                  <a:lnTo>
                    <a:pt x="229" y="122"/>
                  </a:lnTo>
                  <a:lnTo>
                    <a:pt x="231" y="124"/>
                  </a:lnTo>
                  <a:lnTo>
                    <a:pt x="235" y="124"/>
                  </a:lnTo>
                  <a:lnTo>
                    <a:pt x="234" y="122"/>
                  </a:lnTo>
                  <a:lnTo>
                    <a:pt x="235" y="121"/>
                  </a:lnTo>
                  <a:lnTo>
                    <a:pt x="231" y="102"/>
                  </a:lnTo>
                  <a:lnTo>
                    <a:pt x="230" y="103"/>
                  </a:lnTo>
                  <a:lnTo>
                    <a:pt x="228" y="100"/>
                  </a:lnTo>
                  <a:lnTo>
                    <a:pt x="229" y="98"/>
                  </a:lnTo>
                  <a:lnTo>
                    <a:pt x="233" y="96"/>
                  </a:lnTo>
                  <a:lnTo>
                    <a:pt x="230" y="86"/>
                  </a:lnTo>
                  <a:lnTo>
                    <a:pt x="224" y="87"/>
                  </a:lnTo>
                  <a:lnTo>
                    <a:pt x="224" y="93"/>
                  </a:lnTo>
                  <a:lnTo>
                    <a:pt x="221" y="93"/>
                  </a:lnTo>
                  <a:lnTo>
                    <a:pt x="218" y="88"/>
                  </a:lnTo>
                  <a:lnTo>
                    <a:pt x="217" y="90"/>
                  </a:lnTo>
                  <a:lnTo>
                    <a:pt x="215" y="91"/>
                  </a:lnTo>
                  <a:lnTo>
                    <a:pt x="211" y="85"/>
                  </a:lnTo>
                  <a:lnTo>
                    <a:pt x="209" y="86"/>
                  </a:lnTo>
                  <a:lnTo>
                    <a:pt x="206" y="81"/>
                  </a:lnTo>
                  <a:lnTo>
                    <a:pt x="209" y="78"/>
                  </a:lnTo>
                  <a:lnTo>
                    <a:pt x="200" y="76"/>
                  </a:lnTo>
                  <a:lnTo>
                    <a:pt x="193" y="63"/>
                  </a:lnTo>
                  <a:lnTo>
                    <a:pt x="191" y="63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7" y="46"/>
                  </a:lnTo>
                  <a:lnTo>
                    <a:pt x="197" y="44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3" y="43"/>
                  </a:lnTo>
                  <a:lnTo>
                    <a:pt x="199" y="34"/>
                  </a:lnTo>
                  <a:lnTo>
                    <a:pt x="198" y="36"/>
                  </a:lnTo>
                  <a:lnTo>
                    <a:pt x="197" y="32"/>
                  </a:lnTo>
                  <a:lnTo>
                    <a:pt x="195" y="32"/>
                  </a:lnTo>
                  <a:lnTo>
                    <a:pt x="193" y="15"/>
                  </a:lnTo>
                  <a:lnTo>
                    <a:pt x="271" y="505"/>
                  </a:lnTo>
                  <a:lnTo>
                    <a:pt x="267" y="508"/>
                  </a:lnTo>
                  <a:lnTo>
                    <a:pt x="264" y="522"/>
                  </a:lnTo>
                  <a:lnTo>
                    <a:pt x="259" y="525"/>
                  </a:lnTo>
                  <a:lnTo>
                    <a:pt x="260" y="532"/>
                  </a:lnTo>
                  <a:lnTo>
                    <a:pt x="259" y="535"/>
                  </a:lnTo>
                  <a:lnTo>
                    <a:pt x="255" y="536"/>
                  </a:lnTo>
                  <a:lnTo>
                    <a:pt x="253" y="535"/>
                  </a:lnTo>
                  <a:lnTo>
                    <a:pt x="252" y="530"/>
                  </a:lnTo>
                  <a:lnTo>
                    <a:pt x="248" y="529"/>
                  </a:lnTo>
                  <a:lnTo>
                    <a:pt x="248" y="532"/>
                  </a:lnTo>
                  <a:lnTo>
                    <a:pt x="247" y="532"/>
                  </a:lnTo>
                  <a:lnTo>
                    <a:pt x="243" y="530"/>
                  </a:lnTo>
                  <a:lnTo>
                    <a:pt x="241" y="531"/>
                  </a:lnTo>
                  <a:lnTo>
                    <a:pt x="236" y="536"/>
                  </a:lnTo>
                  <a:lnTo>
                    <a:pt x="236" y="538"/>
                  </a:lnTo>
                  <a:lnTo>
                    <a:pt x="240" y="540"/>
                  </a:lnTo>
                  <a:lnTo>
                    <a:pt x="241" y="543"/>
                  </a:lnTo>
                  <a:lnTo>
                    <a:pt x="237" y="546"/>
                  </a:lnTo>
                  <a:lnTo>
                    <a:pt x="236" y="548"/>
                  </a:lnTo>
                  <a:lnTo>
                    <a:pt x="241" y="550"/>
                  </a:lnTo>
                  <a:lnTo>
                    <a:pt x="240" y="560"/>
                  </a:lnTo>
                  <a:lnTo>
                    <a:pt x="229" y="558"/>
                  </a:lnTo>
                  <a:lnTo>
                    <a:pt x="227" y="552"/>
                  </a:lnTo>
                  <a:lnTo>
                    <a:pt x="219" y="550"/>
                  </a:lnTo>
                  <a:lnTo>
                    <a:pt x="217" y="555"/>
                  </a:lnTo>
                  <a:lnTo>
                    <a:pt x="216" y="550"/>
                  </a:lnTo>
                  <a:lnTo>
                    <a:pt x="206" y="550"/>
                  </a:lnTo>
                  <a:lnTo>
                    <a:pt x="206" y="558"/>
                  </a:lnTo>
                  <a:lnTo>
                    <a:pt x="198" y="566"/>
                  </a:lnTo>
                  <a:lnTo>
                    <a:pt x="191" y="568"/>
                  </a:lnTo>
                  <a:lnTo>
                    <a:pt x="189" y="574"/>
                  </a:lnTo>
                  <a:lnTo>
                    <a:pt x="185" y="585"/>
                  </a:lnTo>
                  <a:lnTo>
                    <a:pt x="185" y="596"/>
                  </a:lnTo>
                  <a:lnTo>
                    <a:pt x="193" y="594"/>
                  </a:lnTo>
                  <a:lnTo>
                    <a:pt x="195" y="592"/>
                  </a:lnTo>
                  <a:lnTo>
                    <a:pt x="199" y="595"/>
                  </a:lnTo>
                  <a:lnTo>
                    <a:pt x="201" y="592"/>
                  </a:lnTo>
                  <a:lnTo>
                    <a:pt x="204" y="594"/>
                  </a:lnTo>
                  <a:lnTo>
                    <a:pt x="203" y="603"/>
                  </a:lnTo>
                  <a:lnTo>
                    <a:pt x="207" y="604"/>
                  </a:lnTo>
                  <a:lnTo>
                    <a:pt x="217" y="600"/>
                  </a:lnTo>
                  <a:lnTo>
                    <a:pt x="217" y="597"/>
                  </a:lnTo>
                  <a:lnTo>
                    <a:pt x="222" y="598"/>
                  </a:lnTo>
                  <a:lnTo>
                    <a:pt x="222" y="595"/>
                  </a:lnTo>
                  <a:lnTo>
                    <a:pt x="234" y="603"/>
                  </a:lnTo>
                  <a:lnTo>
                    <a:pt x="237" y="609"/>
                  </a:lnTo>
                  <a:lnTo>
                    <a:pt x="241" y="608"/>
                  </a:lnTo>
                  <a:lnTo>
                    <a:pt x="242" y="603"/>
                  </a:lnTo>
                  <a:lnTo>
                    <a:pt x="246" y="603"/>
                  </a:lnTo>
                  <a:lnTo>
                    <a:pt x="246" y="600"/>
                  </a:lnTo>
                  <a:lnTo>
                    <a:pt x="245" y="596"/>
                  </a:lnTo>
                  <a:lnTo>
                    <a:pt x="247" y="594"/>
                  </a:lnTo>
                  <a:lnTo>
                    <a:pt x="251" y="595"/>
                  </a:lnTo>
                  <a:lnTo>
                    <a:pt x="253" y="595"/>
                  </a:lnTo>
                  <a:lnTo>
                    <a:pt x="260" y="597"/>
                  </a:lnTo>
                  <a:lnTo>
                    <a:pt x="264" y="594"/>
                  </a:lnTo>
                  <a:lnTo>
                    <a:pt x="285" y="585"/>
                  </a:lnTo>
                  <a:lnTo>
                    <a:pt x="288" y="582"/>
                  </a:lnTo>
                  <a:lnTo>
                    <a:pt x="290" y="579"/>
                  </a:lnTo>
                  <a:lnTo>
                    <a:pt x="296" y="578"/>
                  </a:lnTo>
                  <a:lnTo>
                    <a:pt x="303" y="573"/>
                  </a:lnTo>
                  <a:lnTo>
                    <a:pt x="305" y="572"/>
                  </a:lnTo>
                  <a:lnTo>
                    <a:pt x="309" y="571"/>
                  </a:lnTo>
                  <a:lnTo>
                    <a:pt x="311" y="570"/>
                  </a:lnTo>
                  <a:lnTo>
                    <a:pt x="317" y="567"/>
                  </a:lnTo>
                  <a:lnTo>
                    <a:pt x="317" y="565"/>
                  </a:lnTo>
                  <a:lnTo>
                    <a:pt x="324" y="562"/>
                  </a:lnTo>
                  <a:lnTo>
                    <a:pt x="326" y="561"/>
                  </a:lnTo>
                  <a:lnTo>
                    <a:pt x="333" y="556"/>
                  </a:lnTo>
                  <a:lnTo>
                    <a:pt x="327" y="550"/>
                  </a:lnTo>
                  <a:lnTo>
                    <a:pt x="326" y="544"/>
                  </a:lnTo>
                  <a:lnTo>
                    <a:pt x="323" y="544"/>
                  </a:lnTo>
                  <a:lnTo>
                    <a:pt x="308" y="549"/>
                  </a:lnTo>
                  <a:lnTo>
                    <a:pt x="306" y="547"/>
                  </a:lnTo>
                  <a:lnTo>
                    <a:pt x="305" y="543"/>
                  </a:lnTo>
                  <a:lnTo>
                    <a:pt x="307" y="540"/>
                  </a:lnTo>
                  <a:lnTo>
                    <a:pt x="311" y="536"/>
                  </a:lnTo>
                  <a:lnTo>
                    <a:pt x="314" y="535"/>
                  </a:lnTo>
                  <a:lnTo>
                    <a:pt x="315" y="528"/>
                  </a:lnTo>
                  <a:lnTo>
                    <a:pt x="318" y="528"/>
                  </a:lnTo>
                  <a:lnTo>
                    <a:pt x="319" y="520"/>
                  </a:lnTo>
                  <a:lnTo>
                    <a:pt x="319" y="518"/>
                  </a:lnTo>
                  <a:lnTo>
                    <a:pt x="320" y="517"/>
                  </a:lnTo>
                  <a:lnTo>
                    <a:pt x="321" y="506"/>
                  </a:lnTo>
                  <a:lnTo>
                    <a:pt x="324" y="505"/>
                  </a:lnTo>
                  <a:lnTo>
                    <a:pt x="325" y="501"/>
                  </a:lnTo>
                  <a:lnTo>
                    <a:pt x="317" y="498"/>
                  </a:lnTo>
                  <a:lnTo>
                    <a:pt x="308" y="500"/>
                  </a:lnTo>
                  <a:lnTo>
                    <a:pt x="305" y="502"/>
                  </a:lnTo>
                  <a:lnTo>
                    <a:pt x="300" y="502"/>
                  </a:lnTo>
                  <a:lnTo>
                    <a:pt x="293" y="498"/>
                  </a:lnTo>
                  <a:lnTo>
                    <a:pt x="284" y="500"/>
                  </a:lnTo>
                  <a:lnTo>
                    <a:pt x="275" y="501"/>
                  </a:lnTo>
                  <a:lnTo>
                    <a:pt x="271" y="505"/>
                  </a:lnTo>
                  <a:lnTo>
                    <a:pt x="193" y="15"/>
                  </a:lnTo>
                  <a:close/>
                </a:path>
              </a:pathLst>
            </a:cu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Freeform 3"/>
            <p:cNvSpPr>
              <a:spLocks noChangeAspect="1"/>
            </p:cNvSpPr>
            <p:nvPr/>
          </p:nvSpPr>
          <p:spPr bwMode="auto">
            <a:xfrm>
              <a:off x="4858" y="2446"/>
              <a:ext cx="653" cy="933"/>
            </a:xfrm>
            <a:custGeom>
              <a:avLst/>
              <a:gdLst>
                <a:gd name="T0" fmla="*/ 770946 w 505"/>
                <a:gd name="T1" fmla="*/ 25175 h 744"/>
                <a:gd name="T2" fmla="*/ 893201 w 505"/>
                <a:gd name="T3" fmla="*/ 76396 h 744"/>
                <a:gd name="T4" fmla="*/ 1059990 w 505"/>
                <a:gd name="T5" fmla="*/ 157427 h 744"/>
                <a:gd name="T6" fmla="*/ 1346513 w 505"/>
                <a:gd name="T7" fmla="*/ 173978 h 744"/>
                <a:gd name="T8" fmla="*/ 1438989 w 505"/>
                <a:gd name="T9" fmla="*/ 254306 h 744"/>
                <a:gd name="T10" fmla="*/ 1517006 w 505"/>
                <a:gd name="T11" fmla="*/ 328785 h 744"/>
                <a:gd name="T12" fmla="*/ 1472155 w 505"/>
                <a:gd name="T13" fmla="*/ 345690 h 744"/>
                <a:gd name="T14" fmla="*/ 1425766 w 505"/>
                <a:gd name="T15" fmla="*/ 356765 h 744"/>
                <a:gd name="T16" fmla="*/ 1394321 w 505"/>
                <a:gd name="T17" fmla="*/ 374913 h 744"/>
                <a:gd name="T18" fmla="*/ 1371136 w 505"/>
                <a:gd name="T19" fmla="*/ 399537 h 744"/>
                <a:gd name="T20" fmla="*/ 1348821 w 505"/>
                <a:gd name="T21" fmla="*/ 420964 h 744"/>
                <a:gd name="T22" fmla="*/ 1413172 w 505"/>
                <a:gd name="T23" fmla="*/ 420964 h 744"/>
                <a:gd name="T24" fmla="*/ 1454332 w 505"/>
                <a:gd name="T25" fmla="*/ 430083 h 744"/>
                <a:gd name="T26" fmla="*/ 1484307 w 505"/>
                <a:gd name="T27" fmla="*/ 450388 h 744"/>
                <a:gd name="T28" fmla="*/ 1497690 w 505"/>
                <a:gd name="T29" fmla="*/ 469776 h 744"/>
                <a:gd name="T30" fmla="*/ 1476229 w 505"/>
                <a:gd name="T31" fmla="*/ 489856 h 744"/>
                <a:gd name="T32" fmla="*/ 1454332 w 505"/>
                <a:gd name="T33" fmla="*/ 510114 h 744"/>
                <a:gd name="T34" fmla="*/ 1456803 w 505"/>
                <a:gd name="T35" fmla="*/ 529787 h 744"/>
                <a:gd name="T36" fmla="*/ 1456803 w 505"/>
                <a:gd name="T37" fmla="*/ 547658 h 744"/>
                <a:gd name="T38" fmla="*/ 1448707 w 505"/>
                <a:gd name="T39" fmla="*/ 567990 h 744"/>
                <a:gd name="T40" fmla="*/ 1454332 w 505"/>
                <a:gd name="T41" fmla="*/ 591785 h 744"/>
                <a:gd name="T42" fmla="*/ 1448707 w 505"/>
                <a:gd name="T43" fmla="*/ 614295 h 744"/>
                <a:gd name="T44" fmla="*/ 1460282 w 505"/>
                <a:gd name="T45" fmla="*/ 624648 h 744"/>
                <a:gd name="T46" fmla="*/ 1484307 w 505"/>
                <a:gd name="T47" fmla="*/ 632855 h 744"/>
                <a:gd name="T48" fmla="*/ 1464073 w 505"/>
                <a:gd name="T49" fmla="*/ 657212 h 744"/>
                <a:gd name="T50" fmla="*/ 1417390 w 505"/>
                <a:gd name="T51" fmla="*/ 670867 h 744"/>
                <a:gd name="T52" fmla="*/ 1399321 w 505"/>
                <a:gd name="T53" fmla="*/ 685948 h 744"/>
                <a:gd name="T54" fmla="*/ 1375935 w 505"/>
                <a:gd name="T55" fmla="*/ 701499 h 744"/>
                <a:gd name="T56" fmla="*/ 1348821 w 505"/>
                <a:gd name="T57" fmla="*/ 718889 h 744"/>
                <a:gd name="T58" fmla="*/ 1224755 w 505"/>
                <a:gd name="T59" fmla="*/ 719645 h 744"/>
                <a:gd name="T60" fmla="*/ 1112372 w 505"/>
                <a:gd name="T61" fmla="*/ 708590 h 744"/>
                <a:gd name="T62" fmla="*/ 1053495 w 505"/>
                <a:gd name="T63" fmla="*/ 731274 h 744"/>
                <a:gd name="T64" fmla="*/ 969706 w 505"/>
                <a:gd name="T65" fmla="*/ 729431 h 744"/>
                <a:gd name="T66" fmla="*/ 860257 w 505"/>
                <a:gd name="T67" fmla="*/ 726598 h 744"/>
                <a:gd name="T68" fmla="*/ 800148 w 505"/>
                <a:gd name="T69" fmla="*/ 750227 h 744"/>
                <a:gd name="T70" fmla="*/ 733269 w 505"/>
                <a:gd name="T71" fmla="*/ 785516 h 744"/>
                <a:gd name="T72" fmla="*/ 700220 w 505"/>
                <a:gd name="T73" fmla="*/ 818793 h 744"/>
                <a:gd name="T74" fmla="*/ 615925 w 505"/>
                <a:gd name="T75" fmla="*/ 835494 h 744"/>
                <a:gd name="T76" fmla="*/ 545677 w 505"/>
                <a:gd name="T77" fmla="*/ 852555 h 744"/>
                <a:gd name="T78" fmla="*/ 471231 w 505"/>
                <a:gd name="T79" fmla="*/ 879193 h 744"/>
                <a:gd name="T80" fmla="*/ 396918 w 505"/>
                <a:gd name="T81" fmla="*/ 883352 h 744"/>
                <a:gd name="T82" fmla="*/ 309942 w 505"/>
                <a:gd name="T83" fmla="*/ 890590 h 744"/>
                <a:gd name="T84" fmla="*/ 228225 w 505"/>
                <a:gd name="T85" fmla="*/ 889962 h 744"/>
                <a:gd name="T86" fmla="*/ 154460 w 505"/>
                <a:gd name="T87" fmla="*/ 900312 h 744"/>
                <a:gd name="T88" fmla="*/ 69285 w 505"/>
                <a:gd name="T89" fmla="*/ 880549 h 744"/>
                <a:gd name="T90" fmla="*/ 42728 w 505"/>
                <a:gd name="T91" fmla="*/ 860201 h 744"/>
                <a:gd name="T92" fmla="*/ 53582 w 505"/>
                <a:gd name="T93" fmla="*/ 818793 h 744"/>
                <a:gd name="T94" fmla="*/ 27557 w 505"/>
                <a:gd name="T95" fmla="*/ 770638 h 744"/>
                <a:gd name="T96" fmla="*/ 151561 w 505"/>
                <a:gd name="T97" fmla="*/ 712371 h 744"/>
                <a:gd name="T98" fmla="*/ 428469 w 505"/>
                <a:gd name="T99" fmla="*/ 603439 h 744"/>
                <a:gd name="T100" fmla="*/ 655577 w 505"/>
                <a:gd name="T101" fmla="*/ 513866 h 744"/>
                <a:gd name="T102" fmla="*/ 655577 w 505"/>
                <a:gd name="T103" fmla="*/ 413591 h 744"/>
                <a:gd name="T104" fmla="*/ 800148 w 505"/>
                <a:gd name="T105" fmla="*/ 345690 h 744"/>
                <a:gd name="T106" fmla="*/ 756010 w 505"/>
                <a:gd name="T107" fmla="*/ 291511 h 744"/>
                <a:gd name="T108" fmla="*/ 690760 w 505"/>
                <a:gd name="T109" fmla="*/ 288015 h 744"/>
                <a:gd name="T110" fmla="*/ 640457 w 505"/>
                <a:gd name="T111" fmla="*/ 275849 h 744"/>
                <a:gd name="T112" fmla="*/ 615925 w 505"/>
                <a:gd name="T113" fmla="*/ 251020 h 744"/>
                <a:gd name="T114" fmla="*/ 581757 w 505"/>
                <a:gd name="T115" fmla="*/ 228995 h 744"/>
                <a:gd name="T116" fmla="*/ 555510 w 505"/>
                <a:gd name="T117" fmla="*/ 211382 h 744"/>
                <a:gd name="T118" fmla="*/ 506993 w 505"/>
                <a:gd name="T119" fmla="*/ 193623 h 744"/>
                <a:gd name="T120" fmla="*/ 511534 w 505"/>
                <a:gd name="T121" fmla="*/ 170827 h 744"/>
                <a:gd name="T122" fmla="*/ 700699 w 505"/>
                <a:gd name="T123" fmla="*/ 150659 h 744"/>
                <a:gd name="T124" fmla="*/ 633954 w 505"/>
                <a:gd name="T125" fmla="*/ 94540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5"/>
                <a:gd name="T190" fmla="*/ 0 h 744"/>
                <a:gd name="T191" fmla="*/ 505 w 505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5" h="744">
                  <a:moveTo>
                    <a:pt x="193" y="15"/>
                  </a:moveTo>
                  <a:lnTo>
                    <a:pt x="195" y="14"/>
                  </a:lnTo>
                  <a:lnTo>
                    <a:pt x="200" y="15"/>
                  </a:lnTo>
                  <a:lnTo>
                    <a:pt x="203" y="12"/>
                  </a:lnTo>
                  <a:lnTo>
                    <a:pt x="213" y="14"/>
                  </a:lnTo>
                  <a:lnTo>
                    <a:pt x="219" y="16"/>
                  </a:lnTo>
                  <a:lnTo>
                    <a:pt x="227" y="15"/>
                  </a:lnTo>
                  <a:lnTo>
                    <a:pt x="228" y="15"/>
                  </a:lnTo>
                  <a:lnTo>
                    <a:pt x="229" y="9"/>
                  </a:lnTo>
                  <a:lnTo>
                    <a:pt x="233" y="6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3" y="1"/>
                  </a:lnTo>
                  <a:lnTo>
                    <a:pt x="246" y="6"/>
                  </a:lnTo>
                  <a:lnTo>
                    <a:pt x="247" y="10"/>
                  </a:lnTo>
                  <a:lnTo>
                    <a:pt x="251" y="12"/>
                  </a:lnTo>
                  <a:lnTo>
                    <a:pt x="251" y="15"/>
                  </a:lnTo>
                  <a:lnTo>
                    <a:pt x="253" y="18"/>
                  </a:lnTo>
                  <a:lnTo>
                    <a:pt x="254" y="21"/>
                  </a:lnTo>
                  <a:lnTo>
                    <a:pt x="255" y="25"/>
                  </a:lnTo>
                  <a:lnTo>
                    <a:pt x="257" y="26"/>
                  </a:lnTo>
                  <a:lnTo>
                    <a:pt x="257" y="27"/>
                  </a:lnTo>
                  <a:lnTo>
                    <a:pt x="258" y="31"/>
                  </a:lnTo>
                  <a:lnTo>
                    <a:pt x="259" y="34"/>
                  </a:lnTo>
                  <a:lnTo>
                    <a:pt x="258" y="40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5" y="48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1" y="55"/>
                  </a:lnTo>
                  <a:lnTo>
                    <a:pt x="270" y="44"/>
                  </a:lnTo>
                  <a:lnTo>
                    <a:pt x="276" y="43"/>
                  </a:lnTo>
                  <a:lnTo>
                    <a:pt x="278" y="48"/>
                  </a:lnTo>
                  <a:lnTo>
                    <a:pt x="277" y="50"/>
                  </a:lnTo>
                  <a:lnTo>
                    <a:pt x="283" y="58"/>
                  </a:lnTo>
                  <a:lnTo>
                    <a:pt x="285" y="61"/>
                  </a:lnTo>
                  <a:lnTo>
                    <a:pt x="294" y="63"/>
                  </a:lnTo>
                  <a:lnTo>
                    <a:pt x="300" y="81"/>
                  </a:lnTo>
                  <a:lnTo>
                    <a:pt x="307" y="80"/>
                  </a:lnTo>
                  <a:lnTo>
                    <a:pt x="311" y="85"/>
                  </a:lnTo>
                  <a:lnTo>
                    <a:pt x="309" y="92"/>
                  </a:lnTo>
                  <a:lnTo>
                    <a:pt x="309" y="97"/>
                  </a:lnTo>
                  <a:lnTo>
                    <a:pt x="315" y="99"/>
                  </a:lnTo>
                  <a:lnTo>
                    <a:pt x="317" y="97"/>
                  </a:lnTo>
                  <a:lnTo>
                    <a:pt x="319" y="98"/>
                  </a:lnTo>
                  <a:lnTo>
                    <a:pt x="319" y="102"/>
                  </a:lnTo>
                  <a:lnTo>
                    <a:pt x="326" y="105"/>
                  </a:lnTo>
                  <a:lnTo>
                    <a:pt x="335" y="108"/>
                  </a:lnTo>
                  <a:lnTo>
                    <a:pt x="336" y="108"/>
                  </a:lnTo>
                  <a:lnTo>
                    <a:pt x="338" y="105"/>
                  </a:lnTo>
                  <a:lnTo>
                    <a:pt x="343" y="108"/>
                  </a:lnTo>
                  <a:lnTo>
                    <a:pt x="353" y="115"/>
                  </a:lnTo>
                  <a:lnTo>
                    <a:pt x="350" y="117"/>
                  </a:lnTo>
                  <a:lnTo>
                    <a:pt x="351" y="120"/>
                  </a:lnTo>
                  <a:lnTo>
                    <a:pt x="344" y="126"/>
                  </a:lnTo>
                  <a:lnTo>
                    <a:pt x="349" y="130"/>
                  </a:lnTo>
                  <a:lnTo>
                    <a:pt x="354" y="134"/>
                  </a:lnTo>
                  <a:lnTo>
                    <a:pt x="355" y="139"/>
                  </a:lnTo>
                  <a:lnTo>
                    <a:pt x="357" y="142"/>
                  </a:lnTo>
                  <a:lnTo>
                    <a:pt x="366" y="134"/>
                  </a:lnTo>
                  <a:lnTo>
                    <a:pt x="369" y="134"/>
                  </a:lnTo>
                  <a:lnTo>
                    <a:pt x="372" y="127"/>
                  </a:lnTo>
                  <a:lnTo>
                    <a:pt x="373" y="123"/>
                  </a:lnTo>
                  <a:lnTo>
                    <a:pt x="393" y="124"/>
                  </a:lnTo>
                  <a:lnTo>
                    <a:pt x="398" y="126"/>
                  </a:lnTo>
                  <a:lnTo>
                    <a:pt x="404" y="136"/>
                  </a:lnTo>
                  <a:lnTo>
                    <a:pt x="408" y="140"/>
                  </a:lnTo>
                  <a:lnTo>
                    <a:pt x="411" y="147"/>
                  </a:lnTo>
                  <a:lnTo>
                    <a:pt x="419" y="146"/>
                  </a:lnTo>
                  <a:lnTo>
                    <a:pt x="429" y="130"/>
                  </a:lnTo>
                  <a:lnTo>
                    <a:pt x="433" y="135"/>
                  </a:lnTo>
                  <a:lnTo>
                    <a:pt x="435" y="133"/>
                  </a:lnTo>
                  <a:lnTo>
                    <a:pt x="438" y="135"/>
                  </a:lnTo>
                  <a:lnTo>
                    <a:pt x="438" y="142"/>
                  </a:lnTo>
                  <a:lnTo>
                    <a:pt x="443" y="144"/>
                  </a:lnTo>
                  <a:lnTo>
                    <a:pt x="443" y="150"/>
                  </a:lnTo>
                  <a:lnTo>
                    <a:pt x="443" y="152"/>
                  </a:lnTo>
                  <a:lnTo>
                    <a:pt x="445" y="154"/>
                  </a:lnTo>
                  <a:lnTo>
                    <a:pt x="447" y="159"/>
                  </a:lnTo>
                  <a:lnTo>
                    <a:pt x="450" y="165"/>
                  </a:lnTo>
                  <a:lnTo>
                    <a:pt x="453" y="172"/>
                  </a:lnTo>
                  <a:lnTo>
                    <a:pt x="451" y="182"/>
                  </a:lnTo>
                  <a:lnTo>
                    <a:pt x="450" y="188"/>
                  </a:lnTo>
                  <a:lnTo>
                    <a:pt x="451" y="190"/>
                  </a:lnTo>
                  <a:lnTo>
                    <a:pt x="452" y="193"/>
                  </a:lnTo>
                  <a:lnTo>
                    <a:pt x="456" y="192"/>
                  </a:lnTo>
                  <a:lnTo>
                    <a:pt x="455" y="188"/>
                  </a:lnTo>
                  <a:lnTo>
                    <a:pt x="459" y="187"/>
                  </a:lnTo>
                  <a:lnTo>
                    <a:pt x="464" y="194"/>
                  </a:lnTo>
                  <a:lnTo>
                    <a:pt x="465" y="196"/>
                  </a:lnTo>
                  <a:lnTo>
                    <a:pt x="470" y="198"/>
                  </a:lnTo>
                  <a:lnTo>
                    <a:pt x="475" y="200"/>
                  </a:lnTo>
                  <a:lnTo>
                    <a:pt x="476" y="205"/>
                  </a:lnTo>
                  <a:lnTo>
                    <a:pt x="474" y="210"/>
                  </a:lnTo>
                  <a:lnTo>
                    <a:pt x="471" y="208"/>
                  </a:lnTo>
                  <a:lnTo>
                    <a:pt x="468" y="207"/>
                  </a:lnTo>
                  <a:lnTo>
                    <a:pt x="465" y="210"/>
                  </a:lnTo>
                  <a:lnTo>
                    <a:pt x="463" y="214"/>
                  </a:lnTo>
                  <a:lnTo>
                    <a:pt x="464" y="218"/>
                  </a:lnTo>
                  <a:lnTo>
                    <a:pt x="470" y="224"/>
                  </a:lnTo>
                  <a:lnTo>
                    <a:pt x="471" y="229"/>
                  </a:lnTo>
                  <a:lnTo>
                    <a:pt x="468" y="234"/>
                  </a:lnTo>
                  <a:lnTo>
                    <a:pt x="479" y="241"/>
                  </a:lnTo>
                  <a:lnTo>
                    <a:pt x="485" y="244"/>
                  </a:lnTo>
                  <a:lnTo>
                    <a:pt x="487" y="249"/>
                  </a:lnTo>
                  <a:lnTo>
                    <a:pt x="491" y="254"/>
                  </a:lnTo>
                  <a:lnTo>
                    <a:pt x="497" y="260"/>
                  </a:lnTo>
                  <a:lnTo>
                    <a:pt x="503" y="264"/>
                  </a:lnTo>
                  <a:lnTo>
                    <a:pt x="505" y="268"/>
                  </a:lnTo>
                  <a:lnTo>
                    <a:pt x="504" y="270"/>
                  </a:lnTo>
                  <a:lnTo>
                    <a:pt x="503" y="270"/>
                  </a:lnTo>
                  <a:lnTo>
                    <a:pt x="501" y="270"/>
                  </a:lnTo>
                  <a:lnTo>
                    <a:pt x="500" y="271"/>
                  </a:lnTo>
                  <a:lnTo>
                    <a:pt x="499" y="271"/>
                  </a:lnTo>
                  <a:lnTo>
                    <a:pt x="499" y="272"/>
                  </a:lnTo>
                  <a:lnTo>
                    <a:pt x="498" y="272"/>
                  </a:lnTo>
                  <a:lnTo>
                    <a:pt x="497" y="272"/>
                  </a:lnTo>
                  <a:lnTo>
                    <a:pt x="497" y="273"/>
                  </a:lnTo>
                  <a:lnTo>
                    <a:pt x="495" y="273"/>
                  </a:lnTo>
                  <a:lnTo>
                    <a:pt x="494" y="274"/>
                  </a:lnTo>
                  <a:lnTo>
                    <a:pt x="494" y="276"/>
                  </a:lnTo>
                  <a:lnTo>
                    <a:pt x="494" y="277"/>
                  </a:lnTo>
                  <a:lnTo>
                    <a:pt x="493" y="277"/>
                  </a:lnTo>
                  <a:lnTo>
                    <a:pt x="493" y="278"/>
                  </a:lnTo>
                  <a:lnTo>
                    <a:pt x="492" y="278"/>
                  </a:lnTo>
                  <a:lnTo>
                    <a:pt x="491" y="278"/>
                  </a:lnTo>
                  <a:lnTo>
                    <a:pt x="491" y="279"/>
                  </a:lnTo>
                  <a:lnTo>
                    <a:pt x="489" y="280"/>
                  </a:lnTo>
                  <a:lnTo>
                    <a:pt x="488" y="282"/>
                  </a:lnTo>
                  <a:lnTo>
                    <a:pt x="487" y="283"/>
                  </a:lnTo>
                  <a:lnTo>
                    <a:pt x="486" y="284"/>
                  </a:lnTo>
                  <a:lnTo>
                    <a:pt x="485" y="285"/>
                  </a:lnTo>
                  <a:lnTo>
                    <a:pt x="483" y="286"/>
                  </a:lnTo>
                  <a:lnTo>
                    <a:pt x="482" y="286"/>
                  </a:lnTo>
                  <a:lnTo>
                    <a:pt x="482" y="288"/>
                  </a:lnTo>
                  <a:lnTo>
                    <a:pt x="481" y="288"/>
                  </a:lnTo>
                  <a:lnTo>
                    <a:pt x="480" y="288"/>
                  </a:lnTo>
                  <a:lnTo>
                    <a:pt x="479" y="289"/>
                  </a:lnTo>
                  <a:lnTo>
                    <a:pt x="479" y="290"/>
                  </a:lnTo>
                  <a:lnTo>
                    <a:pt x="479" y="291"/>
                  </a:lnTo>
                  <a:lnTo>
                    <a:pt x="477" y="291"/>
                  </a:lnTo>
                  <a:lnTo>
                    <a:pt x="477" y="292"/>
                  </a:lnTo>
                  <a:lnTo>
                    <a:pt x="476" y="292"/>
                  </a:lnTo>
                  <a:lnTo>
                    <a:pt x="476" y="294"/>
                  </a:lnTo>
                  <a:lnTo>
                    <a:pt x="475" y="294"/>
                  </a:lnTo>
                  <a:lnTo>
                    <a:pt x="474" y="294"/>
                  </a:lnTo>
                  <a:lnTo>
                    <a:pt x="474" y="295"/>
                  </a:lnTo>
                  <a:lnTo>
                    <a:pt x="473" y="295"/>
                  </a:lnTo>
                  <a:lnTo>
                    <a:pt x="471" y="295"/>
                  </a:lnTo>
                  <a:lnTo>
                    <a:pt x="471" y="294"/>
                  </a:lnTo>
                  <a:lnTo>
                    <a:pt x="470" y="294"/>
                  </a:lnTo>
                  <a:lnTo>
                    <a:pt x="470" y="295"/>
                  </a:lnTo>
                  <a:lnTo>
                    <a:pt x="469" y="295"/>
                  </a:lnTo>
                  <a:lnTo>
                    <a:pt x="469" y="296"/>
                  </a:lnTo>
                  <a:lnTo>
                    <a:pt x="468" y="296"/>
                  </a:lnTo>
                  <a:lnTo>
                    <a:pt x="467" y="296"/>
                  </a:lnTo>
                  <a:lnTo>
                    <a:pt x="465" y="297"/>
                  </a:lnTo>
                  <a:lnTo>
                    <a:pt x="464" y="298"/>
                  </a:lnTo>
                  <a:lnTo>
                    <a:pt x="463" y="298"/>
                  </a:lnTo>
                  <a:lnTo>
                    <a:pt x="463" y="300"/>
                  </a:lnTo>
                  <a:lnTo>
                    <a:pt x="462" y="300"/>
                  </a:lnTo>
                  <a:lnTo>
                    <a:pt x="462" y="301"/>
                  </a:lnTo>
                  <a:lnTo>
                    <a:pt x="462" y="302"/>
                  </a:lnTo>
                  <a:lnTo>
                    <a:pt x="463" y="302"/>
                  </a:lnTo>
                  <a:lnTo>
                    <a:pt x="462" y="303"/>
                  </a:lnTo>
                  <a:lnTo>
                    <a:pt x="461" y="306"/>
                  </a:lnTo>
                  <a:lnTo>
                    <a:pt x="459" y="307"/>
                  </a:lnTo>
                  <a:lnTo>
                    <a:pt x="459" y="308"/>
                  </a:lnTo>
                  <a:lnTo>
                    <a:pt x="459" y="309"/>
                  </a:lnTo>
                  <a:lnTo>
                    <a:pt x="459" y="310"/>
                  </a:lnTo>
                  <a:lnTo>
                    <a:pt x="459" y="312"/>
                  </a:lnTo>
                  <a:lnTo>
                    <a:pt x="458" y="313"/>
                  </a:lnTo>
                  <a:lnTo>
                    <a:pt x="458" y="314"/>
                  </a:lnTo>
                  <a:lnTo>
                    <a:pt x="458" y="315"/>
                  </a:lnTo>
                  <a:lnTo>
                    <a:pt x="457" y="316"/>
                  </a:lnTo>
                  <a:lnTo>
                    <a:pt x="456" y="318"/>
                  </a:lnTo>
                  <a:lnTo>
                    <a:pt x="456" y="319"/>
                  </a:lnTo>
                  <a:lnTo>
                    <a:pt x="456" y="320"/>
                  </a:lnTo>
                  <a:lnTo>
                    <a:pt x="456" y="321"/>
                  </a:lnTo>
                  <a:lnTo>
                    <a:pt x="456" y="322"/>
                  </a:lnTo>
                  <a:lnTo>
                    <a:pt x="455" y="322"/>
                  </a:lnTo>
                  <a:lnTo>
                    <a:pt x="455" y="324"/>
                  </a:lnTo>
                  <a:lnTo>
                    <a:pt x="455" y="325"/>
                  </a:lnTo>
                  <a:lnTo>
                    <a:pt x="453" y="326"/>
                  </a:lnTo>
                  <a:lnTo>
                    <a:pt x="455" y="327"/>
                  </a:lnTo>
                  <a:lnTo>
                    <a:pt x="455" y="328"/>
                  </a:lnTo>
                  <a:lnTo>
                    <a:pt x="453" y="328"/>
                  </a:lnTo>
                  <a:lnTo>
                    <a:pt x="453" y="330"/>
                  </a:lnTo>
                  <a:lnTo>
                    <a:pt x="452" y="330"/>
                  </a:lnTo>
                  <a:lnTo>
                    <a:pt x="452" y="331"/>
                  </a:lnTo>
                  <a:lnTo>
                    <a:pt x="452" y="332"/>
                  </a:lnTo>
                  <a:lnTo>
                    <a:pt x="453" y="333"/>
                  </a:lnTo>
                  <a:lnTo>
                    <a:pt x="452" y="333"/>
                  </a:lnTo>
                  <a:lnTo>
                    <a:pt x="451" y="334"/>
                  </a:lnTo>
                  <a:lnTo>
                    <a:pt x="452" y="336"/>
                  </a:lnTo>
                  <a:lnTo>
                    <a:pt x="452" y="337"/>
                  </a:lnTo>
                  <a:lnTo>
                    <a:pt x="451" y="338"/>
                  </a:lnTo>
                  <a:lnTo>
                    <a:pt x="450" y="338"/>
                  </a:lnTo>
                  <a:lnTo>
                    <a:pt x="450" y="339"/>
                  </a:lnTo>
                  <a:lnTo>
                    <a:pt x="450" y="342"/>
                  </a:lnTo>
                  <a:lnTo>
                    <a:pt x="449" y="342"/>
                  </a:lnTo>
                  <a:lnTo>
                    <a:pt x="447" y="342"/>
                  </a:lnTo>
                  <a:lnTo>
                    <a:pt x="447" y="343"/>
                  </a:lnTo>
                  <a:lnTo>
                    <a:pt x="447" y="344"/>
                  </a:lnTo>
                  <a:lnTo>
                    <a:pt x="446" y="345"/>
                  </a:lnTo>
                  <a:lnTo>
                    <a:pt x="445" y="345"/>
                  </a:lnTo>
                  <a:lnTo>
                    <a:pt x="445" y="346"/>
                  </a:lnTo>
                  <a:lnTo>
                    <a:pt x="445" y="348"/>
                  </a:lnTo>
                  <a:lnTo>
                    <a:pt x="446" y="349"/>
                  </a:lnTo>
                  <a:lnTo>
                    <a:pt x="447" y="350"/>
                  </a:lnTo>
                  <a:lnTo>
                    <a:pt x="449" y="350"/>
                  </a:lnTo>
                  <a:lnTo>
                    <a:pt x="449" y="351"/>
                  </a:lnTo>
                  <a:lnTo>
                    <a:pt x="449" y="354"/>
                  </a:lnTo>
                  <a:lnTo>
                    <a:pt x="449" y="355"/>
                  </a:lnTo>
                  <a:lnTo>
                    <a:pt x="450" y="356"/>
                  </a:lnTo>
                  <a:lnTo>
                    <a:pt x="450" y="357"/>
                  </a:lnTo>
                  <a:lnTo>
                    <a:pt x="451" y="357"/>
                  </a:lnTo>
                  <a:lnTo>
                    <a:pt x="452" y="357"/>
                  </a:lnTo>
                  <a:lnTo>
                    <a:pt x="453" y="357"/>
                  </a:lnTo>
                  <a:lnTo>
                    <a:pt x="455" y="356"/>
                  </a:lnTo>
                  <a:lnTo>
                    <a:pt x="457" y="356"/>
                  </a:lnTo>
                  <a:lnTo>
                    <a:pt x="457" y="355"/>
                  </a:lnTo>
                  <a:lnTo>
                    <a:pt x="458" y="352"/>
                  </a:lnTo>
                  <a:lnTo>
                    <a:pt x="459" y="351"/>
                  </a:lnTo>
                  <a:lnTo>
                    <a:pt x="463" y="350"/>
                  </a:lnTo>
                  <a:lnTo>
                    <a:pt x="464" y="348"/>
                  </a:lnTo>
                  <a:lnTo>
                    <a:pt x="465" y="348"/>
                  </a:lnTo>
                  <a:lnTo>
                    <a:pt x="467" y="348"/>
                  </a:lnTo>
                  <a:lnTo>
                    <a:pt x="469" y="349"/>
                  </a:lnTo>
                  <a:lnTo>
                    <a:pt x="470" y="349"/>
                  </a:lnTo>
                  <a:lnTo>
                    <a:pt x="471" y="349"/>
                  </a:lnTo>
                  <a:lnTo>
                    <a:pt x="471" y="348"/>
                  </a:lnTo>
                  <a:lnTo>
                    <a:pt x="473" y="348"/>
                  </a:lnTo>
                  <a:lnTo>
                    <a:pt x="473" y="349"/>
                  </a:lnTo>
                  <a:lnTo>
                    <a:pt x="474" y="349"/>
                  </a:lnTo>
                  <a:lnTo>
                    <a:pt x="475" y="349"/>
                  </a:lnTo>
                  <a:lnTo>
                    <a:pt x="476" y="349"/>
                  </a:lnTo>
                  <a:lnTo>
                    <a:pt x="477" y="350"/>
                  </a:lnTo>
                  <a:lnTo>
                    <a:pt x="477" y="349"/>
                  </a:lnTo>
                  <a:lnTo>
                    <a:pt x="479" y="349"/>
                  </a:lnTo>
                  <a:lnTo>
                    <a:pt x="479" y="350"/>
                  </a:lnTo>
                  <a:lnTo>
                    <a:pt x="477" y="351"/>
                  </a:lnTo>
                  <a:lnTo>
                    <a:pt x="477" y="352"/>
                  </a:lnTo>
                  <a:lnTo>
                    <a:pt x="479" y="352"/>
                  </a:lnTo>
                  <a:lnTo>
                    <a:pt x="479" y="354"/>
                  </a:lnTo>
                  <a:lnTo>
                    <a:pt x="479" y="355"/>
                  </a:lnTo>
                  <a:lnTo>
                    <a:pt x="480" y="357"/>
                  </a:lnTo>
                  <a:lnTo>
                    <a:pt x="480" y="358"/>
                  </a:lnTo>
                  <a:lnTo>
                    <a:pt x="480" y="361"/>
                  </a:lnTo>
                  <a:lnTo>
                    <a:pt x="481" y="362"/>
                  </a:lnTo>
                  <a:lnTo>
                    <a:pt x="480" y="362"/>
                  </a:lnTo>
                  <a:lnTo>
                    <a:pt x="480" y="363"/>
                  </a:lnTo>
                  <a:lnTo>
                    <a:pt x="480" y="364"/>
                  </a:lnTo>
                  <a:lnTo>
                    <a:pt x="481" y="364"/>
                  </a:lnTo>
                  <a:lnTo>
                    <a:pt x="481" y="366"/>
                  </a:lnTo>
                  <a:lnTo>
                    <a:pt x="482" y="366"/>
                  </a:lnTo>
                  <a:lnTo>
                    <a:pt x="485" y="366"/>
                  </a:lnTo>
                  <a:lnTo>
                    <a:pt x="485" y="367"/>
                  </a:lnTo>
                  <a:lnTo>
                    <a:pt x="486" y="367"/>
                  </a:lnTo>
                  <a:lnTo>
                    <a:pt x="487" y="367"/>
                  </a:lnTo>
                  <a:lnTo>
                    <a:pt x="488" y="367"/>
                  </a:lnTo>
                  <a:lnTo>
                    <a:pt x="488" y="368"/>
                  </a:lnTo>
                  <a:lnTo>
                    <a:pt x="488" y="369"/>
                  </a:lnTo>
                  <a:lnTo>
                    <a:pt x="488" y="370"/>
                  </a:lnTo>
                  <a:lnTo>
                    <a:pt x="489" y="372"/>
                  </a:lnTo>
                  <a:lnTo>
                    <a:pt x="492" y="372"/>
                  </a:lnTo>
                  <a:lnTo>
                    <a:pt x="492" y="373"/>
                  </a:lnTo>
                  <a:lnTo>
                    <a:pt x="492" y="374"/>
                  </a:lnTo>
                  <a:lnTo>
                    <a:pt x="492" y="375"/>
                  </a:lnTo>
                  <a:lnTo>
                    <a:pt x="493" y="375"/>
                  </a:lnTo>
                  <a:lnTo>
                    <a:pt x="492" y="378"/>
                  </a:lnTo>
                  <a:lnTo>
                    <a:pt x="493" y="379"/>
                  </a:lnTo>
                  <a:lnTo>
                    <a:pt x="492" y="379"/>
                  </a:lnTo>
                  <a:lnTo>
                    <a:pt x="492" y="380"/>
                  </a:lnTo>
                  <a:lnTo>
                    <a:pt x="491" y="381"/>
                  </a:lnTo>
                  <a:lnTo>
                    <a:pt x="492" y="381"/>
                  </a:lnTo>
                  <a:lnTo>
                    <a:pt x="492" y="382"/>
                  </a:lnTo>
                  <a:lnTo>
                    <a:pt x="493" y="382"/>
                  </a:lnTo>
                  <a:lnTo>
                    <a:pt x="493" y="384"/>
                  </a:lnTo>
                  <a:lnTo>
                    <a:pt x="494" y="384"/>
                  </a:lnTo>
                  <a:lnTo>
                    <a:pt x="493" y="385"/>
                  </a:lnTo>
                  <a:lnTo>
                    <a:pt x="493" y="386"/>
                  </a:lnTo>
                  <a:lnTo>
                    <a:pt x="493" y="387"/>
                  </a:lnTo>
                  <a:lnTo>
                    <a:pt x="493" y="388"/>
                  </a:lnTo>
                  <a:lnTo>
                    <a:pt x="493" y="390"/>
                  </a:lnTo>
                  <a:lnTo>
                    <a:pt x="493" y="391"/>
                  </a:lnTo>
                  <a:lnTo>
                    <a:pt x="492" y="391"/>
                  </a:lnTo>
                  <a:lnTo>
                    <a:pt x="492" y="392"/>
                  </a:lnTo>
                  <a:lnTo>
                    <a:pt x="491" y="392"/>
                  </a:lnTo>
                  <a:lnTo>
                    <a:pt x="489" y="393"/>
                  </a:lnTo>
                  <a:lnTo>
                    <a:pt x="491" y="393"/>
                  </a:lnTo>
                  <a:lnTo>
                    <a:pt x="491" y="394"/>
                  </a:lnTo>
                  <a:lnTo>
                    <a:pt x="489" y="394"/>
                  </a:lnTo>
                  <a:lnTo>
                    <a:pt x="488" y="394"/>
                  </a:lnTo>
                  <a:lnTo>
                    <a:pt x="488" y="396"/>
                  </a:lnTo>
                  <a:lnTo>
                    <a:pt x="488" y="397"/>
                  </a:lnTo>
                  <a:lnTo>
                    <a:pt x="488" y="398"/>
                  </a:lnTo>
                  <a:lnTo>
                    <a:pt x="487" y="399"/>
                  </a:lnTo>
                  <a:lnTo>
                    <a:pt x="486" y="400"/>
                  </a:lnTo>
                  <a:lnTo>
                    <a:pt x="487" y="402"/>
                  </a:lnTo>
                  <a:lnTo>
                    <a:pt x="486" y="402"/>
                  </a:lnTo>
                  <a:lnTo>
                    <a:pt x="486" y="403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5"/>
                  </a:lnTo>
                  <a:lnTo>
                    <a:pt x="485" y="406"/>
                  </a:lnTo>
                  <a:lnTo>
                    <a:pt x="485" y="408"/>
                  </a:lnTo>
                  <a:lnTo>
                    <a:pt x="483" y="408"/>
                  </a:lnTo>
                  <a:lnTo>
                    <a:pt x="483" y="409"/>
                  </a:lnTo>
                  <a:lnTo>
                    <a:pt x="482" y="410"/>
                  </a:lnTo>
                  <a:lnTo>
                    <a:pt x="482" y="411"/>
                  </a:lnTo>
                  <a:lnTo>
                    <a:pt x="482" y="412"/>
                  </a:lnTo>
                  <a:lnTo>
                    <a:pt x="481" y="414"/>
                  </a:lnTo>
                  <a:lnTo>
                    <a:pt x="481" y="415"/>
                  </a:lnTo>
                  <a:lnTo>
                    <a:pt x="480" y="415"/>
                  </a:lnTo>
                  <a:lnTo>
                    <a:pt x="479" y="415"/>
                  </a:lnTo>
                  <a:lnTo>
                    <a:pt x="479" y="416"/>
                  </a:lnTo>
                  <a:lnTo>
                    <a:pt x="479" y="417"/>
                  </a:lnTo>
                  <a:lnTo>
                    <a:pt x="480" y="417"/>
                  </a:lnTo>
                  <a:lnTo>
                    <a:pt x="479" y="418"/>
                  </a:lnTo>
                  <a:lnTo>
                    <a:pt x="479" y="420"/>
                  </a:lnTo>
                  <a:lnTo>
                    <a:pt x="479" y="421"/>
                  </a:lnTo>
                  <a:lnTo>
                    <a:pt x="479" y="422"/>
                  </a:lnTo>
                  <a:lnTo>
                    <a:pt x="479" y="423"/>
                  </a:lnTo>
                  <a:lnTo>
                    <a:pt x="480" y="423"/>
                  </a:lnTo>
                  <a:lnTo>
                    <a:pt x="480" y="424"/>
                  </a:lnTo>
                  <a:lnTo>
                    <a:pt x="480" y="426"/>
                  </a:lnTo>
                  <a:lnTo>
                    <a:pt x="480" y="427"/>
                  </a:lnTo>
                  <a:lnTo>
                    <a:pt x="479" y="428"/>
                  </a:lnTo>
                  <a:lnTo>
                    <a:pt x="479" y="429"/>
                  </a:lnTo>
                  <a:lnTo>
                    <a:pt x="480" y="430"/>
                  </a:lnTo>
                  <a:lnTo>
                    <a:pt x="481" y="432"/>
                  </a:lnTo>
                  <a:lnTo>
                    <a:pt x="480" y="432"/>
                  </a:lnTo>
                  <a:lnTo>
                    <a:pt x="480" y="433"/>
                  </a:lnTo>
                  <a:lnTo>
                    <a:pt x="480" y="434"/>
                  </a:lnTo>
                  <a:lnTo>
                    <a:pt x="480" y="435"/>
                  </a:lnTo>
                  <a:lnTo>
                    <a:pt x="481" y="435"/>
                  </a:lnTo>
                  <a:lnTo>
                    <a:pt x="480" y="436"/>
                  </a:lnTo>
                  <a:lnTo>
                    <a:pt x="479" y="436"/>
                  </a:lnTo>
                  <a:lnTo>
                    <a:pt x="479" y="438"/>
                  </a:lnTo>
                  <a:lnTo>
                    <a:pt x="480" y="438"/>
                  </a:lnTo>
                  <a:lnTo>
                    <a:pt x="480" y="439"/>
                  </a:lnTo>
                  <a:lnTo>
                    <a:pt x="481" y="439"/>
                  </a:lnTo>
                  <a:lnTo>
                    <a:pt x="480" y="440"/>
                  </a:lnTo>
                  <a:lnTo>
                    <a:pt x="480" y="441"/>
                  </a:lnTo>
                  <a:lnTo>
                    <a:pt x="480" y="442"/>
                  </a:lnTo>
                  <a:lnTo>
                    <a:pt x="480" y="444"/>
                  </a:lnTo>
                  <a:lnTo>
                    <a:pt x="479" y="445"/>
                  </a:lnTo>
                  <a:lnTo>
                    <a:pt x="477" y="445"/>
                  </a:lnTo>
                  <a:lnTo>
                    <a:pt x="477" y="446"/>
                  </a:lnTo>
                  <a:lnTo>
                    <a:pt x="479" y="446"/>
                  </a:lnTo>
                  <a:lnTo>
                    <a:pt x="479" y="447"/>
                  </a:lnTo>
                  <a:lnTo>
                    <a:pt x="479" y="448"/>
                  </a:lnTo>
                  <a:lnTo>
                    <a:pt x="480" y="450"/>
                  </a:lnTo>
                  <a:lnTo>
                    <a:pt x="479" y="450"/>
                  </a:lnTo>
                  <a:lnTo>
                    <a:pt x="477" y="450"/>
                  </a:lnTo>
                  <a:lnTo>
                    <a:pt x="477" y="451"/>
                  </a:lnTo>
                  <a:lnTo>
                    <a:pt x="479" y="452"/>
                  </a:lnTo>
                  <a:lnTo>
                    <a:pt x="479" y="453"/>
                  </a:lnTo>
                  <a:lnTo>
                    <a:pt x="480" y="453"/>
                  </a:lnTo>
                  <a:lnTo>
                    <a:pt x="480" y="454"/>
                  </a:lnTo>
                  <a:lnTo>
                    <a:pt x="480" y="456"/>
                  </a:lnTo>
                  <a:lnTo>
                    <a:pt x="481" y="457"/>
                  </a:lnTo>
                  <a:lnTo>
                    <a:pt x="480" y="457"/>
                  </a:lnTo>
                  <a:lnTo>
                    <a:pt x="480" y="458"/>
                  </a:lnTo>
                  <a:lnTo>
                    <a:pt x="481" y="458"/>
                  </a:lnTo>
                  <a:lnTo>
                    <a:pt x="481" y="459"/>
                  </a:lnTo>
                  <a:lnTo>
                    <a:pt x="480" y="460"/>
                  </a:lnTo>
                  <a:lnTo>
                    <a:pt x="480" y="462"/>
                  </a:lnTo>
                  <a:lnTo>
                    <a:pt x="481" y="462"/>
                  </a:lnTo>
                  <a:lnTo>
                    <a:pt x="480" y="463"/>
                  </a:lnTo>
                  <a:lnTo>
                    <a:pt x="481" y="464"/>
                  </a:lnTo>
                  <a:lnTo>
                    <a:pt x="481" y="465"/>
                  </a:lnTo>
                  <a:lnTo>
                    <a:pt x="480" y="465"/>
                  </a:lnTo>
                  <a:lnTo>
                    <a:pt x="479" y="465"/>
                  </a:lnTo>
                  <a:lnTo>
                    <a:pt x="479" y="466"/>
                  </a:lnTo>
                  <a:lnTo>
                    <a:pt x="477" y="466"/>
                  </a:lnTo>
                  <a:lnTo>
                    <a:pt x="477" y="468"/>
                  </a:lnTo>
                  <a:lnTo>
                    <a:pt x="477" y="469"/>
                  </a:lnTo>
                  <a:lnTo>
                    <a:pt x="477" y="471"/>
                  </a:lnTo>
                  <a:lnTo>
                    <a:pt x="477" y="472"/>
                  </a:lnTo>
                  <a:lnTo>
                    <a:pt x="477" y="474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7" y="476"/>
                  </a:lnTo>
                  <a:lnTo>
                    <a:pt x="477" y="477"/>
                  </a:lnTo>
                  <a:lnTo>
                    <a:pt x="477" y="478"/>
                  </a:lnTo>
                  <a:lnTo>
                    <a:pt x="477" y="480"/>
                  </a:lnTo>
                  <a:lnTo>
                    <a:pt x="479" y="481"/>
                  </a:lnTo>
                  <a:lnTo>
                    <a:pt x="479" y="482"/>
                  </a:lnTo>
                  <a:lnTo>
                    <a:pt x="480" y="482"/>
                  </a:lnTo>
                  <a:lnTo>
                    <a:pt x="480" y="483"/>
                  </a:lnTo>
                  <a:lnTo>
                    <a:pt x="479" y="483"/>
                  </a:lnTo>
                  <a:lnTo>
                    <a:pt x="480" y="484"/>
                  </a:lnTo>
                  <a:lnTo>
                    <a:pt x="480" y="486"/>
                  </a:lnTo>
                  <a:lnTo>
                    <a:pt x="480" y="487"/>
                  </a:lnTo>
                  <a:lnTo>
                    <a:pt x="480" y="488"/>
                  </a:lnTo>
                  <a:lnTo>
                    <a:pt x="479" y="489"/>
                  </a:lnTo>
                  <a:lnTo>
                    <a:pt x="479" y="490"/>
                  </a:lnTo>
                  <a:lnTo>
                    <a:pt x="477" y="492"/>
                  </a:lnTo>
                  <a:lnTo>
                    <a:pt x="477" y="493"/>
                  </a:lnTo>
                  <a:lnTo>
                    <a:pt x="477" y="494"/>
                  </a:lnTo>
                  <a:lnTo>
                    <a:pt x="477" y="495"/>
                  </a:lnTo>
                  <a:lnTo>
                    <a:pt x="476" y="495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6" y="499"/>
                  </a:lnTo>
                  <a:lnTo>
                    <a:pt x="476" y="500"/>
                  </a:lnTo>
                  <a:lnTo>
                    <a:pt x="476" y="501"/>
                  </a:lnTo>
                  <a:lnTo>
                    <a:pt x="476" y="502"/>
                  </a:lnTo>
                  <a:lnTo>
                    <a:pt x="476" y="504"/>
                  </a:lnTo>
                  <a:lnTo>
                    <a:pt x="477" y="505"/>
                  </a:lnTo>
                  <a:lnTo>
                    <a:pt x="476" y="506"/>
                  </a:lnTo>
                  <a:lnTo>
                    <a:pt x="477" y="506"/>
                  </a:lnTo>
                  <a:lnTo>
                    <a:pt x="477" y="507"/>
                  </a:lnTo>
                  <a:lnTo>
                    <a:pt x="477" y="508"/>
                  </a:lnTo>
                  <a:lnTo>
                    <a:pt x="479" y="508"/>
                  </a:lnTo>
                  <a:lnTo>
                    <a:pt x="477" y="510"/>
                  </a:lnTo>
                  <a:lnTo>
                    <a:pt x="477" y="511"/>
                  </a:lnTo>
                  <a:lnTo>
                    <a:pt x="477" y="512"/>
                  </a:lnTo>
                  <a:lnTo>
                    <a:pt x="476" y="512"/>
                  </a:lnTo>
                  <a:lnTo>
                    <a:pt x="475" y="512"/>
                  </a:lnTo>
                  <a:lnTo>
                    <a:pt x="475" y="513"/>
                  </a:lnTo>
                  <a:lnTo>
                    <a:pt x="475" y="514"/>
                  </a:lnTo>
                  <a:lnTo>
                    <a:pt x="475" y="516"/>
                  </a:lnTo>
                  <a:lnTo>
                    <a:pt x="476" y="516"/>
                  </a:lnTo>
                  <a:lnTo>
                    <a:pt x="477" y="516"/>
                  </a:lnTo>
                  <a:lnTo>
                    <a:pt x="477" y="517"/>
                  </a:lnTo>
                  <a:lnTo>
                    <a:pt x="479" y="517"/>
                  </a:lnTo>
                  <a:lnTo>
                    <a:pt x="479" y="516"/>
                  </a:lnTo>
                  <a:lnTo>
                    <a:pt x="480" y="516"/>
                  </a:lnTo>
                  <a:lnTo>
                    <a:pt x="481" y="516"/>
                  </a:lnTo>
                  <a:lnTo>
                    <a:pt x="481" y="517"/>
                  </a:lnTo>
                  <a:lnTo>
                    <a:pt x="481" y="516"/>
                  </a:lnTo>
                  <a:lnTo>
                    <a:pt x="482" y="516"/>
                  </a:lnTo>
                  <a:lnTo>
                    <a:pt x="482" y="514"/>
                  </a:lnTo>
                  <a:lnTo>
                    <a:pt x="483" y="514"/>
                  </a:lnTo>
                  <a:lnTo>
                    <a:pt x="483" y="516"/>
                  </a:lnTo>
                  <a:lnTo>
                    <a:pt x="483" y="514"/>
                  </a:lnTo>
                  <a:lnTo>
                    <a:pt x="485" y="514"/>
                  </a:lnTo>
                  <a:lnTo>
                    <a:pt x="485" y="513"/>
                  </a:lnTo>
                  <a:lnTo>
                    <a:pt x="486" y="514"/>
                  </a:lnTo>
                  <a:lnTo>
                    <a:pt x="486" y="516"/>
                  </a:lnTo>
                  <a:lnTo>
                    <a:pt x="487" y="516"/>
                  </a:lnTo>
                  <a:lnTo>
                    <a:pt x="487" y="517"/>
                  </a:lnTo>
                  <a:lnTo>
                    <a:pt x="486" y="517"/>
                  </a:lnTo>
                  <a:lnTo>
                    <a:pt x="486" y="518"/>
                  </a:lnTo>
                  <a:lnTo>
                    <a:pt x="486" y="519"/>
                  </a:lnTo>
                  <a:lnTo>
                    <a:pt x="487" y="519"/>
                  </a:lnTo>
                  <a:lnTo>
                    <a:pt x="487" y="520"/>
                  </a:lnTo>
                  <a:lnTo>
                    <a:pt x="488" y="520"/>
                  </a:lnTo>
                  <a:lnTo>
                    <a:pt x="489" y="522"/>
                  </a:lnTo>
                  <a:lnTo>
                    <a:pt x="489" y="523"/>
                  </a:lnTo>
                  <a:lnTo>
                    <a:pt x="491" y="524"/>
                  </a:lnTo>
                  <a:lnTo>
                    <a:pt x="491" y="525"/>
                  </a:lnTo>
                  <a:lnTo>
                    <a:pt x="491" y="526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91" y="529"/>
                  </a:lnTo>
                  <a:lnTo>
                    <a:pt x="491" y="530"/>
                  </a:lnTo>
                  <a:lnTo>
                    <a:pt x="491" y="531"/>
                  </a:lnTo>
                  <a:lnTo>
                    <a:pt x="489" y="532"/>
                  </a:lnTo>
                  <a:lnTo>
                    <a:pt x="489" y="534"/>
                  </a:lnTo>
                  <a:lnTo>
                    <a:pt x="488" y="536"/>
                  </a:lnTo>
                  <a:lnTo>
                    <a:pt x="488" y="537"/>
                  </a:lnTo>
                  <a:lnTo>
                    <a:pt x="488" y="538"/>
                  </a:lnTo>
                  <a:lnTo>
                    <a:pt x="487" y="538"/>
                  </a:lnTo>
                  <a:lnTo>
                    <a:pt x="486" y="538"/>
                  </a:lnTo>
                  <a:lnTo>
                    <a:pt x="485" y="540"/>
                  </a:lnTo>
                  <a:lnTo>
                    <a:pt x="485" y="541"/>
                  </a:lnTo>
                  <a:lnTo>
                    <a:pt x="483" y="542"/>
                  </a:lnTo>
                  <a:lnTo>
                    <a:pt x="482" y="543"/>
                  </a:lnTo>
                  <a:lnTo>
                    <a:pt x="481" y="543"/>
                  </a:lnTo>
                  <a:lnTo>
                    <a:pt x="481" y="544"/>
                  </a:lnTo>
                  <a:lnTo>
                    <a:pt x="480" y="544"/>
                  </a:lnTo>
                  <a:lnTo>
                    <a:pt x="480" y="543"/>
                  </a:lnTo>
                  <a:lnTo>
                    <a:pt x="479" y="544"/>
                  </a:lnTo>
                  <a:lnTo>
                    <a:pt x="477" y="544"/>
                  </a:lnTo>
                  <a:lnTo>
                    <a:pt x="477" y="546"/>
                  </a:lnTo>
                  <a:lnTo>
                    <a:pt x="476" y="546"/>
                  </a:lnTo>
                  <a:lnTo>
                    <a:pt x="476" y="547"/>
                  </a:lnTo>
                  <a:lnTo>
                    <a:pt x="475" y="547"/>
                  </a:lnTo>
                  <a:lnTo>
                    <a:pt x="473" y="548"/>
                  </a:lnTo>
                  <a:lnTo>
                    <a:pt x="473" y="549"/>
                  </a:lnTo>
                  <a:lnTo>
                    <a:pt x="471" y="549"/>
                  </a:lnTo>
                  <a:lnTo>
                    <a:pt x="471" y="550"/>
                  </a:lnTo>
                  <a:lnTo>
                    <a:pt x="469" y="550"/>
                  </a:lnTo>
                  <a:lnTo>
                    <a:pt x="468" y="552"/>
                  </a:lnTo>
                  <a:lnTo>
                    <a:pt x="467" y="552"/>
                  </a:lnTo>
                  <a:lnTo>
                    <a:pt x="467" y="553"/>
                  </a:lnTo>
                  <a:lnTo>
                    <a:pt x="467" y="554"/>
                  </a:lnTo>
                  <a:lnTo>
                    <a:pt x="465" y="554"/>
                  </a:lnTo>
                  <a:lnTo>
                    <a:pt x="464" y="554"/>
                  </a:lnTo>
                  <a:lnTo>
                    <a:pt x="464" y="555"/>
                  </a:lnTo>
                  <a:lnTo>
                    <a:pt x="464" y="556"/>
                  </a:lnTo>
                  <a:lnTo>
                    <a:pt x="463" y="558"/>
                  </a:lnTo>
                  <a:lnTo>
                    <a:pt x="464" y="558"/>
                  </a:lnTo>
                  <a:lnTo>
                    <a:pt x="464" y="559"/>
                  </a:lnTo>
                  <a:lnTo>
                    <a:pt x="463" y="559"/>
                  </a:lnTo>
                  <a:lnTo>
                    <a:pt x="463" y="560"/>
                  </a:lnTo>
                  <a:lnTo>
                    <a:pt x="463" y="561"/>
                  </a:lnTo>
                  <a:lnTo>
                    <a:pt x="463" y="562"/>
                  </a:lnTo>
                  <a:lnTo>
                    <a:pt x="462" y="562"/>
                  </a:lnTo>
                  <a:lnTo>
                    <a:pt x="462" y="564"/>
                  </a:lnTo>
                  <a:lnTo>
                    <a:pt x="461" y="564"/>
                  </a:lnTo>
                  <a:lnTo>
                    <a:pt x="459" y="564"/>
                  </a:lnTo>
                  <a:lnTo>
                    <a:pt x="459" y="565"/>
                  </a:lnTo>
                  <a:lnTo>
                    <a:pt x="461" y="565"/>
                  </a:lnTo>
                  <a:lnTo>
                    <a:pt x="461" y="566"/>
                  </a:lnTo>
                  <a:lnTo>
                    <a:pt x="461" y="567"/>
                  </a:lnTo>
                  <a:lnTo>
                    <a:pt x="459" y="567"/>
                  </a:lnTo>
                  <a:lnTo>
                    <a:pt x="459" y="568"/>
                  </a:lnTo>
                  <a:lnTo>
                    <a:pt x="458" y="568"/>
                  </a:lnTo>
                  <a:lnTo>
                    <a:pt x="458" y="570"/>
                  </a:lnTo>
                  <a:lnTo>
                    <a:pt x="458" y="571"/>
                  </a:lnTo>
                  <a:lnTo>
                    <a:pt x="457" y="571"/>
                  </a:lnTo>
                  <a:lnTo>
                    <a:pt x="456" y="572"/>
                  </a:lnTo>
                  <a:lnTo>
                    <a:pt x="456" y="573"/>
                  </a:lnTo>
                  <a:lnTo>
                    <a:pt x="456" y="574"/>
                  </a:lnTo>
                  <a:lnTo>
                    <a:pt x="456" y="576"/>
                  </a:lnTo>
                  <a:lnTo>
                    <a:pt x="456" y="577"/>
                  </a:lnTo>
                  <a:lnTo>
                    <a:pt x="455" y="577"/>
                  </a:lnTo>
                  <a:lnTo>
                    <a:pt x="455" y="578"/>
                  </a:lnTo>
                  <a:lnTo>
                    <a:pt x="455" y="579"/>
                  </a:lnTo>
                  <a:lnTo>
                    <a:pt x="453" y="579"/>
                  </a:lnTo>
                  <a:lnTo>
                    <a:pt x="452" y="579"/>
                  </a:lnTo>
                  <a:lnTo>
                    <a:pt x="453" y="579"/>
                  </a:lnTo>
                  <a:lnTo>
                    <a:pt x="452" y="580"/>
                  </a:lnTo>
                  <a:lnTo>
                    <a:pt x="453" y="580"/>
                  </a:lnTo>
                  <a:lnTo>
                    <a:pt x="452" y="582"/>
                  </a:lnTo>
                  <a:lnTo>
                    <a:pt x="451" y="582"/>
                  </a:lnTo>
                  <a:lnTo>
                    <a:pt x="452" y="583"/>
                  </a:lnTo>
                  <a:lnTo>
                    <a:pt x="451" y="583"/>
                  </a:lnTo>
                  <a:lnTo>
                    <a:pt x="451" y="584"/>
                  </a:lnTo>
                  <a:lnTo>
                    <a:pt x="451" y="583"/>
                  </a:lnTo>
                  <a:lnTo>
                    <a:pt x="450" y="583"/>
                  </a:lnTo>
                  <a:lnTo>
                    <a:pt x="451" y="584"/>
                  </a:lnTo>
                  <a:lnTo>
                    <a:pt x="450" y="584"/>
                  </a:lnTo>
                  <a:lnTo>
                    <a:pt x="450" y="585"/>
                  </a:lnTo>
                  <a:lnTo>
                    <a:pt x="450" y="586"/>
                  </a:lnTo>
                  <a:lnTo>
                    <a:pt x="449" y="586"/>
                  </a:lnTo>
                  <a:lnTo>
                    <a:pt x="449" y="588"/>
                  </a:lnTo>
                  <a:lnTo>
                    <a:pt x="447" y="589"/>
                  </a:lnTo>
                  <a:lnTo>
                    <a:pt x="447" y="590"/>
                  </a:lnTo>
                  <a:lnTo>
                    <a:pt x="446" y="591"/>
                  </a:lnTo>
                  <a:lnTo>
                    <a:pt x="446" y="592"/>
                  </a:lnTo>
                  <a:lnTo>
                    <a:pt x="446" y="594"/>
                  </a:lnTo>
                  <a:lnTo>
                    <a:pt x="445" y="594"/>
                  </a:lnTo>
                  <a:lnTo>
                    <a:pt x="443" y="594"/>
                  </a:lnTo>
                  <a:lnTo>
                    <a:pt x="440" y="594"/>
                  </a:lnTo>
                  <a:lnTo>
                    <a:pt x="439" y="594"/>
                  </a:lnTo>
                  <a:lnTo>
                    <a:pt x="438" y="594"/>
                  </a:lnTo>
                  <a:lnTo>
                    <a:pt x="435" y="594"/>
                  </a:lnTo>
                  <a:lnTo>
                    <a:pt x="432" y="592"/>
                  </a:lnTo>
                  <a:lnTo>
                    <a:pt x="429" y="592"/>
                  </a:lnTo>
                  <a:lnTo>
                    <a:pt x="427" y="592"/>
                  </a:lnTo>
                  <a:lnTo>
                    <a:pt x="426" y="592"/>
                  </a:lnTo>
                  <a:lnTo>
                    <a:pt x="425" y="592"/>
                  </a:lnTo>
                  <a:lnTo>
                    <a:pt x="421" y="595"/>
                  </a:lnTo>
                  <a:lnTo>
                    <a:pt x="420" y="595"/>
                  </a:lnTo>
                  <a:lnTo>
                    <a:pt x="419" y="595"/>
                  </a:lnTo>
                  <a:lnTo>
                    <a:pt x="417" y="595"/>
                  </a:lnTo>
                  <a:lnTo>
                    <a:pt x="415" y="595"/>
                  </a:lnTo>
                  <a:lnTo>
                    <a:pt x="411" y="595"/>
                  </a:lnTo>
                  <a:lnTo>
                    <a:pt x="408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2" y="595"/>
                  </a:lnTo>
                  <a:lnTo>
                    <a:pt x="399" y="594"/>
                  </a:lnTo>
                  <a:lnTo>
                    <a:pt x="398" y="594"/>
                  </a:lnTo>
                  <a:lnTo>
                    <a:pt x="397" y="594"/>
                  </a:lnTo>
                  <a:lnTo>
                    <a:pt x="396" y="594"/>
                  </a:lnTo>
                  <a:lnTo>
                    <a:pt x="395" y="592"/>
                  </a:lnTo>
                  <a:lnTo>
                    <a:pt x="392" y="592"/>
                  </a:lnTo>
                  <a:lnTo>
                    <a:pt x="390" y="592"/>
                  </a:lnTo>
                  <a:lnTo>
                    <a:pt x="390" y="591"/>
                  </a:lnTo>
                  <a:lnTo>
                    <a:pt x="389" y="591"/>
                  </a:lnTo>
                  <a:lnTo>
                    <a:pt x="387" y="590"/>
                  </a:lnTo>
                  <a:lnTo>
                    <a:pt x="385" y="589"/>
                  </a:lnTo>
                  <a:lnTo>
                    <a:pt x="384" y="588"/>
                  </a:lnTo>
                  <a:lnTo>
                    <a:pt x="383" y="586"/>
                  </a:lnTo>
                  <a:lnTo>
                    <a:pt x="379" y="586"/>
                  </a:lnTo>
                  <a:lnTo>
                    <a:pt x="375" y="588"/>
                  </a:lnTo>
                  <a:lnTo>
                    <a:pt x="373" y="588"/>
                  </a:lnTo>
                  <a:lnTo>
                    <a:pt x="371" y="588"/>
                  </a:lnTo>
                  <a:lnTo>
                    <a:pt x="366" y="586"/>
                  </a:lnTo>
                  <a:lnTo>
                    <a:pt x="365" y="586"/>
                  </a:lnTo>
                  <a:lnTo>
                    <a:pt x="363" y="588"/>
                  </a:lnTo>
                  <a:lnTo>
                    <a:pt x="362" y="588"/>
                  </a:lnTo>
                  <a:lnTo>
                    <a:pt x="361" y="589"/>
                  </a:lnTo>
                  <a:lnTo>
                    <a:pt x="360" y="589"/>
                  </a:lnTo>
                  <a:lnTo>
                    <a:pt x="360" y="590"/>
                  </a:lnTo>
                  <a:lnTo>
                    <a:pt x="357" y="591"/>
                  </a:lnTo>
                  <a:lnTo>
                    <a:pt x="356" y="592"/>
                  </a:lnTo>
                  <a:lnTo>
                    <a:pt x="355" y="595"/>
                  </a:lnTo>
                  <a:lnTo>
                    <a:pt x="354" y="595"/>
                  </a:lnTo>
                  <a:lnTo>
                    <a:pt x="354" y="596"/>
                  </a:lnTo>
                  <a:lnTo>
                    <a:pt x="354" y="597"/>
                  </a:lnTo>
                  <a:lnTo>
                    <a:pt x="353" y="597"/>
                  </a:lnTo>
                  <a:lnTo>
                    <a:pt x="351" y="600"/>
                  </a:lnTo>
                  <a:lnTo>
                    <a:pt x="350" y="602"/>
                  </a:lnTo>
                  <a:lnTo>
                    <a:pt x="349" y="603"/>
                  </a:lnTo>
                  <a:lnTo>
                    <a:pt x="348" y="603"/>
                  </a:lnTo>
                  <a:lnTo>
                    <a:pt x="348" y="604"/>
                  </a:lnTo>
                  <a:lnTo>
                    <a:pt x="347" y="604"/>
                  </a:lnTo>
                  <a:lnTo>
                    <a:pt x="345" y="604"/>
                  </a:lnTo>
                  <a:lnTo>
                    <a:pt x="344" y="604"/>
                  </a:lnTo>
                  <a:lnTo>
                    <a:pt x="342" y="606"/>
                  </a:lnTo>
                  <a:lnTo>
                    <a:pt x="341" y="606"/>
                  </a:lnTo>
                  <a:lnTo>
                    <a:pt x="339" y="606"/>
                  </a:lnTo>
                  <a:lnTo>
                    <a:pt x="338" y="607"/>
                  </a:lnTo>
                  <a:lnTo>
                    <a:pt x="337" y="607"/>
                  </a:lnTo>
                  <a:lnTo>
                    <a:pt x="336" y="607"/>
                  </a:lnTo>
                  <a:lnTo>
                    <a:pt x="335" y="607"/>
                  </a:lnTo>
                  <a:lnTo>
                    <a:pt x="333" y="608"/>
                  </a:lnTo>
                  <a:lnTo>
                    <a:pt x="332" y="608"/>
                  </a:lnTo>
                  <a:lnTo>
                    <a:pt x="331" y="608"/>
                  </a:lnTo>
                  <a:lnTo>
                    <a:pt x="330" y="608"/>
                  </a:lnTo>
                  <a:lnTo>
                    <a:pt x="329" y="607"/>
                  </a:lnTo>
                  <a:lnTo>
                    <a:pt x="326" y="607"/>
                  </a:lnTo>
                  <a:lnTo>
                    <a:pt x="324" y="606"/>
                  </a:lnTo>
                  <a:lnTo>
                    <a:pt x="323" y="606"/>
                  </a:lnTo>
                  <a:lnTo>
                    <a:pt x="320" y="604"/>
                  </a:lnTo>
                  <a:lnTo>
                    <a:pt x="320" y="603"/>
                  </a:lnTo>
                  <a:lnTo>
                    <a:pt x="319" y="603"/>
                  </a:lnTo>
                  <a:lnTo>
                    <a:pt x="314" y="600"/>
                  </a:lnTo>
                  <a:lnTo>
                    <a:pt x="311" y="597"/>
                  </a:lnTo>
                  <a:lnTo>
                    <a:pt x="309" y="597"/>
                  </a:lnTo>
                  <a:lnTo>
                    <a:pt x="308" y="596"/>
                  </a:lnTo>
                  <a:lnTo>
                    <a:pt x="307" y="596"/>
                  </a:lnTo>
                  <a:lnTo>
                    <a:pt x="302" y="596"/>
                  </a:lnTo>
                  <a:lnTo>
                    <a:pt x="301" y="596"/>
                  </a:lnTo>
                  <a:lnTo>
                    <a:pt x="300" y="596"/>
                  </a:lnTo>
                  <a:lnTo>
                    <a:pt x="297" y="596"/>
                  </a:lnTo>
                  <a:lnTo>
                    <a:pt x="295" y="596"/>
                  </a:lnTo>
                  <a:lnTo>
                    <a:pt x="294" y="597"/>
                  </a:lnTo>
                  <a:lnTo>
                    <a:pt x="293" y="597"/>
                  </a:lnTo>
                  <a:lnTo>
                    <a:pt x="290" y="598"/>
                  </a:lnTo>
                  <a:lnTo>
                    <a:pt x="289" y="600"/>
                  </a:lnTo>
                  <a:lnTo>
                    <a:pt x="288" y="601"/>
                  </a:lnTo>
                  <a:lnTo>
                    <a:pt x="287" y="601"/>
                  </a:lnTo>
                  <a:lnTo>
                    <a:pt x="285" y="601"/>
                  </a:lnTo>
                  <a:lnTo>
                    <a:pt x="283" y="601"/>
                  </a:lnTo>
                  <a:lnTo>
                    <a:pt x="282" y="601"/>
                  </a:lnTo>
                  <a:lnTo>
                    <a:pt x="281" y="600"/>
                  </a:lnTo>
                  <a:lnTo>
                    <a:pt x="279" y="600"/>
                  </a:lnTo>
                  <a:lnTo>
                    <a:pt x="279" y="601"/>
                  </a:lnTo>
                  <a:lnTo>
                    <a:pt x="277" y="602"/>
                  </a:lnTo>
                  <a:lnTo>
                    <a:pt x="275" y="603"/>
                  </a:lnTo>
                  <a:lnTo>
                    <a:pt x="273" y="604"/>
                  </a:lnTo>
                  <a:lnTo>
                    <a:pt x="272" y="607"/>
                  </a:lnTo>
                  <a:lnTo>
                    <a:pt x="271" y="608"/>
                  </a:lnTo>
                  <a:lnTo>
                    <a:pt x="271" y="609"/>
                  </a:lnTo>
                  <a:lnTo>
                    <a:pt x="271" y="610"/>
                  </a:lnTo>
                  <a:lnTo>
                    <a:pt x="270" y="610"/>
                  </a:lnTo>
                  <a:lnTo>
                    <a:pt x="269" y="612"/>
                  </a:lnTo>
                  <a:lnTo>
                    <a:pt x="267" y="612"/>
                  </a:lnTo>
                  <a:lnTo>
                    <a:pt x="269" y="612"/>
                  </a:lnTo>
                  <a:lnTo>
                    <a:pt x="266" y="616"/>
                  </a:lnTo>
                  <a:lnTo>
                    <a:pt x="265" y="619"/>
                  </a:lnTo>
                  <a:lnTo>
                    <a:pt x="264" y="620"/>
                  </a:lnTo>
                  <a:lnTo>
                    <a:pt x="263" y="620"/>
                  </a:lnTo>
                  <a:lnTo>
                    <a:pt x="261" y="620"/>
                  </a:lnTo>
                  <a:lnTo>
                    <a:pt x="260" y="621"/>
                  </a:lnTo>
                  <a:lnTo>
                    <a:pt x="259" y="622"/>
                  </a:lnTo>
                  <a:lnTo>
                    <a:pt x="258" y="625"/>
                  </a:lnTo>
                  <a:lnTo>
                    <a:pt x="257" y="626"/>
                  </a:lnTo>
                  <a:lnTo>
                    <a:pt x="254" y="628"/>
                  </a:lnTo>
                  <a:lnTo>
                    <a:pt x="253" y="630"/>
                  </a:lnTo>
                  <a:lnTo>
                    <a:pt x="252" y="632"/>
                  </a:lnTo>
                  <a:lnTo>
                    <a:pt x="251" y="633"/>
                  </a:lnTo>
                  <a:lnTo>
                    <a:pt x="251" y="636"/>
                  </a:lnTo>
                  <a:lnTo>
                    <a:pt x="249" y="636"/>
                  </a:lnTo>
                  <a:lnTo>
                    <a:pt x="248" y="638"/>
                  </a:lnTo>
                  <a:lnTo>
                    <a:pt x="247" y="640"/>
                  </a:lnTo>
                  <a:lnTo>
                    <a:pt x="246" y="642"/>
                  </a:lnTo>
                  <a:lnTo>
                    <a:pt x="245" y="644"/>
                  </a:lnTo>
                  <a:lnTo>
                    <a:pt x="243" y="645"/>
                  </a:lnTo>
                  <a:lnTo>
                    <a:pt x="242" y="646"/>
                  </a:lnTo>
                  <a:lnTo>
                    <a:pt x="242" y="648"/>
                  </a:lnTo>
                  <a:lnTo>
                    <a:pt x="242" y="649"/>
                  </a:lnTo>
                  <a:lnTo>
                    <a:pt x="241" y="654"/>
                  </a:lnTo>
                  <a:lnTo>
                    <a:pt x="241" y="655"/>
                  </a:lnTo>
                  <a:lnTo>
                    <a:pt x="241" y="657"/>
                  </a:lnTo>
                  <a:lnTo>
                    <a:pt x="241" y="658"/>
                  </a:lnTo>
                  <a:lnTo>
                    <a:pt x="241" y="660"/>
                  </a:lnTo>
                  <a:lnTo>
                    <a:pt x="242" y="662"/>
                  </a:lnTo>
                  <a:lnTo>
                    <a:pt x="242" y="663"/>
                  </a:lnTo>
                  <a:lnTo>
                    <a:pt x="239" y="664"/>
                  </a:lnTo>
                  <a:lnTo>
                    <a:pt x="239" y="666"/>
                  </a:lnTo>
                  <a:lnTo>
                    <a:pt x="237" y="667"/>
                  </a:lnTo>
                  <a:lnTo>
                    <a:pt x="236" y="668"/>
                  </a:lnTo>
                  <a:lnTo>
                    <a:pt x="235" y="669"/>
                  </a:lnTo>
                  <a:lnTo>
                    <a:pt x="235" y="670"/>
                  </a:lnTo>
                  <a:lnTo>
                    <a:pt x="234" y="670"/>
                  </a:lnTo>
                  <a:lnTo>
                    <a:pt x="234" y="673"/>
                  </a:lnTo>
                  <a:lnTo>
                    <a:pt x="233" y="674"/>
                  </a:lnTo>
                  <a:lnTo>
                    <a:pt x="231" y="674"/>
                  </a:lnTo>
                  <a:lnTo>
                    <a:pt x="230" y="675"/>
                  </a:lnTo>
                  <a:lnTo>
                    <a:pt x="230" y="676"/>
                  </a:lnTo>
                  <a:lnTo>
                    <a:pt x="229" y="676"/>
                  </a:lnTo>
                  <a:lnTo>
                    <a:pt x="228" y="675"/>
                  </a:lnTo>
                  <a:lnTo>
                    <a:pt x="225" y="675"/>
                  </a:lnTo>
                  <a:lnTo>
                    <a:pt x="224" y="675"/>
                  </a:lnTo>
                  <a:lnTo>
                    <a:pt x="223" y="675"/>
                  </a:lnTo>
                  <a:lnTo>
                    <a:pt x="218" y="675"/>
                  </a:lnTo>
                  <a:lnTo>
                    <a:pt x="218" y="676"/>
                  </a:lnTo>
                  <a:lnTo>
                    <a:pt x="217" y="678"/>
                  </a:lnTo>
                  <a:lnTo>
                    <a:pt x="216" y="678"/>
                  </a:lnTo>
                  <a:lnTo>
                    <a:pt x="213" y="680"/>
                  </a:lnTo>
                  <a:lnTo>
                    <a:pt x="212" y="681"/>
                  </a:lnTo>
                  <a:lnTo>
                    <a:pt x="211" y="682"/>
                  </a:lnTo>
                  <a:lnTo>
                    <a:pt x="210" y="682"/>
                  </a:lnTo>
                  <a:lnTo>
                    <a:pt x="210" y="684"/>
                  </a:lnTo>
                  <a:lnTo>
                    <a:pt x="209" y="685"/>
                  </a:lnTo>
                  <a:lnTo>
                    <a:pt x="207" y="686"/>
                  </a:lnTo>
                  <a:lnTo>
                    <a:pt x="205" y="688"/>
                  </a:lnTo>
                  <a:lnTo>
                    <a:pt x="204" y="688"/>
                  </a:lnTo>
                  <a:lnTo>
                    <a:pt x="203" y="690"/>
                  </a:lnTo>
                  <a:lnTo>
                    <a:pt x="201" y="690"/>
                  </a:lnTo>
                  <a:lnTo>
                    <a:pt x="200" y="691"/>
                  </a:lnTo>
                  <a:lnTo>
                    <a:pt x="199" y="692"/>
                  </a:lnTo>
                  <a:lnTo>
                    <a:pt x="198" y="693"/>
                  </a:lnTo>
                  <a:lnTo>
                    <a:pt x="197" y="694"/>
                  </a:lnTo>
                  <a:lnTo>
                    <a:pt x="195" y="694"/>
                  </a:lnTo>
                  <a:lnTo>
                    <a:pt x="193" y="696"/>
                  </a:lnTo>
                  <a:lnTo>
                    <a:pt x="192" y="696"/>
                  </a:lnTo>
                  <a:lnTo>
                    <a:pt x="191" y="696"/>
                  </a:lnTo>
                  <a:lnTo>
                    <a:pt x="188" y="696"/>
                  </a:lnTo>
                  <a:lnTo>
                    <a:pt x="187" y="696"/>
                  </a:lnTo>
                  <a:lnTo>
                    <a:pt x="187" y="697"/>
                  </a:lnTo>
                  <a:lnTo>
                    <a:pt x="186" y="698"/>
                  </a:lnTo>
                  <a:lnTo>
                    <a:pt x="182" y="700"/>
                  </a:lnTo>
                  <a:lnTo>
                    <a:pt x="182" y="702"/>
                  </a:lnTo>
                  <a:lnTo>
                    <a:pt x="181" y="702"/>
                  </a:lnTo>
                  <a:lnTo>
                    <a:pt x="181" y="703"/>
                  </a:lnTo>
                  <a:lnTo>
                    <a:pt x="180" y="703"/>
                  </a:lnTo>
                  <a:lnTo>
                    <a:pt x="179" y="704"/>
                  </a:lnTo>
                  <a:lnTo>
                    <a:pt x="177" y="703"/>
                  </a:lnTo>
                  <a:lnTo>
                    <a:pt x="174" y="703"/>
                  </a:lnTo>
                  <a:lnTo>
                    <a:pt x="173" y="704"/>
                  </a:lnTo>
                  <a:lnTo>
                    <a:pt x="173" y="706"/>
                  </a:lnTo>
                  <a:lnTo>
                    <a:pt x="171" y="706"/>
                  </a:lnTo>
                  <a:lnTo>
                    <a:pt x="170" y="708"/>
                  </a:lnTo>
                  <a:lnTo>
                    <a:pt x="169" y="709"/>
                  </a:lnTo>
                  <a:lnTo>
                    <a:pt x="168" y="710"/>
                  </a:lnTo>
                  <a:lnTo>
                    <a:pt x="167" y="711"/>
                  </a:lnTo>
                  <a:lnTo>
                    <a:pt x="165" y="712"/>
                  </a:lnTo>
                  <a:lnTo>
                    <a:pt x="164" y="714"/>
                  </a:lnTo>
                  <a:lnTo>
                    <a:pt x="163" y="716"/>
                  </a:lnTo>
                  <a:lnTo>
                    <a:pt x="162" y="717"/>
                  </a:lnTo>
                  <a:lnTo>
                    <a:pt x="161" y="720"/>
                  </a:lnTo>
                  <a:lnTo>
                    <a:pt x="159" y="722"/>
                  </a:lnTo>
                  <a:lnTo>
                    <a:pt x="158" y="723"/>
                  </a:lnTo>
                  <a:lnTo>
                    <a:pt x="156" y="724"/>
                  </a:lnTo>
                  <a:lnTo>
                    <a:pt x="155" y="724"/>
                  </a:lnTo>
                  <a:lnTo>
                    <a:pt x="155" y="726"/>
                  </a:lnTo>
                  <a:lnTo>
                    <a:pt x="153" y="726"/>
                  </a:lnTo>
                  <a:lnTo>
                    <a:pt x="153" y="727"/>
                  </a:lnTo>
                  <a:lnTo>
                    <a:pt x="152" y="727"/>
                  </a:lnTo>
                  <a:lnTo>
                    <a:pt x="150" y="728"/>
                  </a:lnTo>
                  <a:lnTo>
                    <a:pt x="147" y="728"/>
                  </a:lnTo>
                  <a:lnTo>
                    <a:pt x="145" y="728"/>
                  </a:lnTo>
                  <a:lnTo>
                    <a:pt x="144" y="728"/>
                  </a:lnTo>
                  <a:lnTo>
                    <a:pt x="143" y="728"/>
                  </a:lnTo>
                  <a:lnTo>
                    <a:pt x="143" y="727"/>
                  </a:lnTo>
                  <a:lnTo>
                    <a:pt x="141" y="727"/>
                  </a:lnTo>
                  <a:lnTo>
                    <a:pt x="140" y="727"/>
                  </a:lnTo>
                  <a:lnTo>
                    <a:pt x="139" y="727"/>
                  </a:lnTo>
                  <a:lnTo>
                    <a:pt x="137" y="726"/>
                  </a:lnTo>
                  <a:lnTo>
                    <a:pt x="134" y="724"/>
                  </a:lnTo>
                  <a:lnTo>
                    <a:pt x="133" y="726"/>
                  </a:lnTo>
                  <a:lnTo>
                    <a:pt x="133" y="727"/>
                  </a:lnTo>
                  <a:lnTo>
                    <a:pt x="133" y="728"/>
                  </a:lnTo>
                  <a:lnTo>
                    <a:pt x="132" y="729"/>
                  </a:lnTo>
                  <a:lnTo>
                    <a:pt x="131" y="730"/>
                  </a:lnTo>
                  <a:lnTo>
                    <a:pt x="129" y="732"/>
                  </a:lnTo>
                  <a:lnTo>
                    <a:pt x="128" y="733"/>
                  </a:lnTo>
                  <a:lnTo>
                    <a:pt x="126" y="733"/>
                  </a:lnTo>
                  <a:lnTo>
                    <a:pt x="125" y="733"/>
                  </a:lnTo>
                  <a:lnTo>
                    <a:pt x="122" y="733"/>
                  </a:lnTo>
                  <a:lnTo>
                    <a:pt x="120" y="733"/>
                  </a:lnTo>
                  <a:lnTo>
                    <a:pt x="119" y="733"/>
                  </a:lnTo>
                  <a:lnTo>
                    <a:pt x="116" y="734"/>
                  </a:lnTo>
                  <a:lnTo>
                    <a:pt x="115" y="734"/>
                  </a:lnTo>
                  <a:lnTo>
                    <a:pt x="114" y="734"/>
                  </a:lnTo>
                  <a:lnTo>
                    <a:pt x="113" y="734"/>
                  </a:lnTo>
                  <a:lnTo>
                    <a:pt x="111" y="735"/>
                  </a:lnTo>
                  <a:lnTo>
                    <a:pt x="111" y="736"/>
                  </a:lnTo>
                  <a:lnTo>
                    <a:pt x="110" y="736"/>
                  </a:lnTo>
                  <a:lnTo>
                    <a:pt x="109" y="735"/>
                  </a:lnTo>
                  <a:lnTo>
                    <a:pt x="108" y="735"/>
                  </a:lnTo>
                  <a:lnTo>
                    <a:pt x="107" y="735"/>
                  </a:lnTo>
                  <a:lnTo>
                    <a:pt x="104" y="735"/>
                  </a:lnTo>
                  <a:lnTo>
                    <a:pt x="102" y="736"/>
                  </a:lnTo>
                  <a:lnTo>
                    <a:pt x="101" y="736"/>
                  </a:lnTo>
                  <a:lnTo>
                    <a:pt x="99" y="738"/>
                  </a:lnTo>
                  <a:lnTo>
                    <a:pt x="98" y="738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5" y="736"/>
                  </a:lnTo>
                  <a:lnTo>
                    <a:pt x="93" y="735"/>
                  </a:lnTo>
                  <a:lnTo>
                    <a:pt x="93" y="734"/>
                  </a:lnTo>
                  <a:lnTo>
                    <a:pt x="92" y="734"/>
                  </a:lnTo>
                  <a:lnTo>
                    <a:pt x="90" y="734"/>
                  </a:lnTo>
                  <a:lnTo>
                    <a:pt x="89" y="734"/>
                  </a:lnTo>
                  <a:lnTo>
                    <a:pt x="87" y="733"/>
                  </a:lnTo>
                  <a:lnTo>
                    <a:pt x="85" y="733"/>
                  </a:lnTo>
                  <a:lnTo>
                    <a:pt x="81" y="734"/>
                  </a:lnTo>
                  <a:lnTo>
                    <a:pt x="81" y="733"/>
                  </a:lnTo>
                  <a:lnTo>
                    <a:pt x="80" y="733"/>
                  </a:lnTo>
                  <a:lnTo>
                    <a:pt x="79" y="734"/>
                  </a:lnTo>
                  <a:lnTo>
                    <a:pt x="78" y="735"/>
                  </a:lnTo>
                  <a:lnTo>
                    <a:pt x="75" y="735"/>
                  </a:lnTo>
                  <a:lnTo>
                    <a:pt x="74" y="736"/>
                  </a:lnTo>
                  <a:lnTo>
                    <a:pt x="73" y="738"/>
                  </a:lnTo>
                  <a:lnTo>
                    <a:pt x="72" y="738"/>
                  </a:lnTo>
                  <a:lnTo>
                    <a:pt x="71" y="736"/>
                  </a:lnTo>
                  <a:lnTo>
                    <a:pt x="69" y="736"/>
                  </a:lnTo>
                  <a:lnTo>
                    <a:pt x="68" y="736"/>
                  </a:lnTo>
                  <a:lnTo>
                    <a:pt x="67" y="738"/>
                  </a:lnTo>
                  <a:lnTo>
                    <a:pt x="67" y="739"/>
                  </a:lnTo>
                  <a:lnTo>
                    <a:pt x="66" y="739"/>
                  </a:lnTo>
                  <a:lnTo>
                    <a:pt x="65" y="739"/>
                  </a:lnTo>
                  <a:lnTo>
                    <a:pt x="63" y="739"/>
                  </a:lnTo>
                  <a:lnTo>
                    <a:pt x="62" y="739"/>
                  </a:lnTo>
                  <a:lnTo>
                    <a:pt x="61" y="740"/>
                  </a:lnTo>
                  <a:lnTo>
                    <a:pt x="59" y="741"/>
                  </a:lnTo>
                  <a:lnTo>
                    <a:pt x="57" y="741"/>
                  </a:lnTo>
                  <a:lnTo>
                    <a:pt x="56" y="741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1" y="744"/>
                  </a:lnTo>
                  <a:lnTo>
                    <a:pt x="50" y="742"/>
                  </a:lnTo>
                  <a:lnTo>
                    <a:pt x="49" y="742"/>
                  </a:lnTo>
                  <a:lnTo>
                    <a:pt x="47" y="740"/>
                  </a:lnTo>
                  <a:lnTo>
                    <a:pt x="45" y="740"/>
                  </a:lnTo>
                  <a:lnTo>
                    <a:pt x="44" y="739"/>
                  </a:lnTo>
                  <a:lnTo>
                    <a:pt x="42" y="739"/>
                  </a:lnTo>
                  <a:lnTo>
                    <a:pt x="41" y="738"/>
                  </a:lnTo>
                  <a:lnTo>
                    <a:pt x="41" y="736"/>
                  </a:lnTo>
                  <a:lnTo>
                    <a:pt x="38" y="735"/>
                  </a:lnTo>
                  <a:lnTo>
                    <a:pt x="37" y="735"/>
                  </a:lnTo>
                  <a:lnTo>
                    <a:pt x="37" y="734"/>
                  </a:lnTo>
                  <a:lnTo>
                    <a:pt x="33" y="734"/>
                  </a:lnTo>
                  <a:lnTo>
                    <a:pt x="32" y="734"/>
                  </a:lnTo>
                  <a:lnTo>
                    <a:pt x="30" y="734"/>
                  </a:lnTo>
                  <a:lnTo>
                    <a:pt x="27" y="733"/>
                  </a:lnTo>
                  <a:lnTo>
                    <a:pt x="25" y="732"/>
                  </a:lnTo>
                  <a:lnTo>
                    <a:pt x="24" y="732"/>
                  </a:lnTo>
                  <a:lnTo>
                    <a:pt x="23" y="730"/>
                  </a:lnTo>
                  <a:lnTo>
                    <a:pt x="23" y="728"/>
                  </a:lnTo>
                  <a:lnTo>
                    <a:pt x="21" y="727"/>
                  </a:lnTo>
                  <a:lnTo>
                    <a:pt x="21" y="728"/>
                  </a:lnTo>
                  <a:lnTo>
                    <a:pt x="20" y="728"/>
                  </a:lnTo>
                  <a:lnTo>
                    <a:pt x="19" y="728"/>
                  </a:lnTo>
                  <a:lnTo>
                    <a:pt x="18" y="727"/>
                  </a:lnTo>
                  <a:lnTo>
                    <a:pt x="19" y="726"/>
                  </a:lnTo>
                  <a:lnTo>
                    <a:pt x="19" y="724"/>
                  </a:lnTo>
                  <a:lnTo>
                    <a:pt x="19" y="723"/>
                  </a:lnTo>
                  <a:lnTo>
                    <a:pt x="19" y="722"/>
                  </a:lnTo>
                  <a:lnTo>
                    <a:pt x="18" y="721"/>
                  </a:lnTo>
                  <a:lnTo>
                    <a:pt x="18" y="720"/>
                  </a:lnTo>
                  <a:lnTo>
                    <a:pt x="17" y="718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6"/>
                  </a:lnTo>
                  <a:lnTo>
                    <a:pt x="15" y="715"/>
                  </a:lnTo>
                  <a:lnTo>
                    <a:pt x="15" y="712"/>
                  </a:lnTo>
                  <a:lnTo>
                    <a:pt x="15" y="711"/>
                  </a:lnTo>
                  <a:lnTo>
                    <a:pt x="14" y="711"/>
                  </a:lnTo>
                  <a:lnTo>
                    <a:pt x="12" y="712"/>
                  </a:lnTo>
                  <a:lnTo>
                    <a:pt x="11" y="712"/>
                  </a:lnTo>
                  <a:lnTo>
                    <a:pt x="8" y="712"/>
                  </a:lnTo>
                  <a:lnTo>
                    <a:pt x="7" y="711"/>
                  </a:lnTo>
                  <a:lnTo>
                    <a:pt x="5" y="710"/>
                  </a:lnTo>
                  <a:lnTo>
                    <a:pt x="3" y="710"/>
                  </a:lnTo>
                  <a:lnTo>
                    <a:pt x="3" y="711"/>
                  </a:lnTo>
                  <a:lnTo>
                    <a:pt x="3" y="712"/>
                  </a:lnTo>
                  <a:lnTo>
                    <a:pt x="2" y="712"/>
                  </a:lnTo>
                  <a:lnTo>
                    <a:pt x="2" y="711"/>
                  </a:lnTo>
                  <a:lnTo>
                    <a:pt x="7" y="706"/>
                  </a:lnTo>
                  <a:lnTo>
                    <a:pt x="0" y="699"/>
                  </a:lnTo>
                  <a:lnTo>
                    <a:pt x="2" y="698"/>
                  </a:lnTo>
                  <a:lnTo>
                    <a:pt x="12" y="691"/>
                  </a:lnTo>
                  <a:lnTo>
                    <a:pt x="11" y="686"/>
                  </a:lnTo>
                  <a:lnTo>
                    <a:pt x="12" y="684"/>
                  </a:lnTo>
                  <a:lnTo>
                    <a:pt x="14" y="682"/>
                  </a:lnTo>
                  <a:lnTo>
                    <a:pt x="18" y="682"/>
                  </a:lnTo>
                  <a:lnTo>
                    <a:pt x="18" y="676"/>
                  </a:lnTo>
                  <a:lnTo>
                    <a:pt x="24" y="676"/>
                  </a:lnTo>
                  <a:lnTo>
                    <a:pt x="23" y="675"/>
                  </a:lnTo>
                  <a:lnTo>
                    <a:pt x="31" y="668"/>
                  </a:lnTo>
                  <a:lnTo>
                    <a:pt x="33" y="664"/>
                  </a:lnTo>
                  <a:lnTo>
                    <a:pt x="33" y="662"/>
                  </a:lnTo>
                  <a:lnTo>
                    <a:pt x="31" y="662"/>
                  </a:lnTo>
                  <a:lnTo>
                    <a:pt x="30" y="662"/>
                  </a:lnTo>
                  <a:lnTo>
                    <a:pt x="27" y="661"/>
                  </a:lnTo>
                  <a:lnTo>
                    <a:pt x="25" y="660"/>
                  </a:lnTo>
                  <a:lnTo>
                    <a:pt x="21" y="660"/>
                  </a:lnTo>
                  <a:lnTo>
                    <a:pt x="20" y="660"/>
                  </a:lnTo>
                  <a:lnTo>
                    <a:pt x="17" y="660"/>
                  </a:lnTo>
                  <a:lnTo>
                    <a:pt x="14" y="656"/>
                  </a:lnTo>
                  <a:lnTo>
                    <a:pt x="11" y="657"/>
                  </a:lnTo>
                  <a:lnTo>
                    <a:pt x="8" y="657"/>
                  </a:lnTo>
                  <a:lnTo>
                    <a:pt x="5" y="654"/>
                  </a:lnTo>
                  <a:lnTo>
                    <a:pt x="5" y="651"/>
                  </a:lnTo>
                  <a:lnTo>
                    <a:pt x="11" y="645"/>
                  </a:lnTo>
                  <a:lnTo>
                    <a:pt x="9" y="637"/>
                  </a:lnTo>
                  <a:lnTo>
                    <a:pt x="11" y="632"/>
                  </a:lnTo>
                  <a:lnTo>
                    <a:pt x="17" y="627"/>
                  </a:lnTo>
                  <a:lnTo>
                    <a:pt x="20" y="624"/>
                  </a:lnTo>
                  <a:lnTo>
                    <a:pt x="18" y="621"/>
                  </a:lnTo>
                  <a:lnTo>
                    <a:pt x="12" y="622"/>
                  </a:lnTo>
                  <a:lnTo>
                    <a:pt x="8" y="620"/>
                  </a:lnTo>
                  <a:lnTo>
                    <a:pt x="11" y="615"/>
                  </a:lnTo>
                  <a:lnTo>
                    <a:pt x="15" y="609"/>
                  </a:lnTo>
                  <a:lnTo>
                    <a:pt x="14" y="600"/>
                  </a:lnTo>
                  <a:lnTo>
                    <a:pt x="14" y="597"/>
                  </a:lnTo>
                  <a:lnTo>
                    <a:pt x="18" y="598"/>
                  </a:lnTo>
                  <a:lnTo>
                    <a:pt x="20" y="600"/>
                  </a:lnTo>
                  <a:lnTo>
                    <a:pt x="24" y="601"/>
                  </a:lnTo>
                  <a:lnTo>
                    <a:pt x="27" y="597"/>
                  </a:lnTo>
                  <a:lnTo>
                    <a:pt x="29" y="592"/>
                  </a:lnTo>
                  <a:lnTo>
                    <a:pt x="31" y="590"/>
                  </a:lnTo>
                  <a:lnTo>
                    <a:pt x="33" y="592"/>
                  </a:lnTo>
                  <a:lnTo>
                    <a:pt x="36" y="597"/>
                  </a:lnTo>
                  <a:lnTo>
                    <a:pt x="50" y="589"/>
                  </a:lnTo>
                  <a:lnTo>
                    <a:pt x="57" y="588"/>
                  </a:lnTo>
                  <a:lnTo>
                    <a:pt x="63" y="580"/>
                  </a:lnTo>
                  <a:lnTo>
                    <a:pt x="67" y="572"/>
                  </a:lnTo>
                  <a:lnTo>
                    <a:pt x="73" y="571"/>
                  </a:lnTo>
                  <a:lnTo>
                    <a:pt x="83" y="571"/>
                  </a:lnTo>
                  <a:lnTo>
                    <a:pt x="85" y="572"/>
                  </a:lnTo>
                  <a:lnTo>
                    <a:pt x="91" y="572"/>
                  </a:lnTo>
                  <a:lnTo>
                    <a:pt x="104" y="562"/>
                  </a:lnTo>
                  <a:lnTo>
                    <a:pt x="103" y="556"/>
                  </a:lnTo>
                  <a:lnTo>
                    <a:pt x="109" y="550"/>
                  </a:lnTo>
                  <a:lnTo>
                    <a:pt x="108" y="546"/>
                  </a:lnTo>
                  <a:lnTo>
                    <a:pt x="116" y="541"/>
                  </a:lnTo>
                  <a:lnTo>
                    <a:pt x="119" y="541"/>
                  </a:lnTo>
                  <a:lnTo>
                    <a:pt x="120" y="536"/>
                  </a:lnTo>
                  <a:lnTo>
                    <a:pt x="125" y="536"/>
                  </a:lnTo>
                  <a:lnTo>
                    <a:pt x="128" y="530"/>
                  </a:lnTo>
                  <a:lnTo>
                    <a:pt x="132" y="525"/>
                  </a:lnTo>
                  <a:lnTo>
                    <a:pt x="138" y="508"/>
                  </a:lnTo>
                  <a:lnTo>
                    <a:pt x="141" y="499"/>
                  </a:lnTo>
                  <a:lnTo>
                    <a:pt x="145" y="498"/>
                  </a:lnTo>
                  <a:lnTo>
                    <a:pt x="147" y="501"/>
                  </a:lnTo>
                  <a:lnTo>
                    <a:pt x="150" y="499"/>
                  </a:lnTo>
                  <a:lnTo>
                    <a:pt x="153" y="501"/>
                  </a:lnTo>
                  <a:lnTo>
                    <a:pt x="159" y="498"/>
                  </a:lnTo>
                  <a:lnTo>
                    <a:pt x="158" y="492"/>
                  </a:lnTo>
                  <a:lnTo>
                    <a:pt x="167" y="488"/>
                  </a:lnTo>
                  <a:lnTo>
                    <a:pt x="176" y="481"/>
                  </a:lnTo>
                  <a:lnTo>
                    <a:pt x="195" y="469"/>
                  </a:lnTo>
                  <a:lnTo>
                    <a:pt x="199" y="465"/>
                  </a:lnTo>
                  <a:lnTo>
                    <a:pt x="203" y="457"/>
                  </a:lnTo>
                  <a:lnTo>
                    <a:pt x="205" y="453"/>
                  </a:lnTo>
                  <a:lnTo>
                    <a:pt x="209" y="452"/>
                  </a:lnTo>
                  <a:lnTo>
                    <a:pt x="215" y="439"/>
                  </a:lnTo>
                  <a:lnTo>
                    <a:pt x="216" y="434"/>
                  </a:lnTo>
                  <a:lnTo>
                    <a:pt x="216" y="432"/>
                  </a:lnTo>
                  <a:lnTo>
                    <a:pt x="215" y="430"/>
                  </a:lnTo>
                  <a:lnTo>
                    <a:pt x="215" y="426"/>
                  </a:lnTo>
                  <a:lnTo>
                    <a:pt x="216" y="424"/>
                  </a:lnTo>
                  <a:lnTo>
                    <a:pt x="204" y="412"/>
                  </a:lnTo>
                  <a:lnTo>
                    <a:pt x="200" y="412"/>
                  </a:lnTo>
                  <a:lnTo>
                    <a:pt x="198" y="410"/>
                  </a:lnTo>
                  <a:lnTo>
                    <a:pt x="193" y="409"/>
                  </a:lnTo>
                  <a:lnTo>
                    <a:pt x="192" y="404"/>
                  </a:lnTo>
                  <a:lnTo>
                    <a:pt x="188" y="402"/>
                  </a:lnTo>
                  <a:lnTo>
                    <a:pt x="185" y="400"/>
                  </a:lnTo>
                  <a:lnTo>
                    <a:pt x="183" y="398"/>
                  </a:lnTo>
                  <a:lnTo>
                    <a:pt x="186" y="396"/>
                  </a:lnTo>
                  <a:lnTo>
                    <a:pt x="182" y="388"/>
                  </a:lnTo>
                  <a:lnTo>
                    <a:pt x="186" y="385"/>
                  </a:lnTo>
                  <a:lnTo>
                    <a:pt x="186" y="380"/>
                  </a:lnTo>
                  <a:lnTo>
                    <a:pt x="186" y="378"/>
                  </a:lnTo>
                  <a:lnTo>
                    <a:pt x="187" y="376"/>
                  </a:lnTo>
                  <a:lnTo>
                    <a:pt x="187" y="375"/>
                  </a:lnTo>
                  <a:lnTo>
                    <a:pt x="192" y="374"/>
                  </a:lnTo>
                  <a:lnTo>
                    <a:pt x="204" y="356"/>
                  </a:lnTo>
                  <a:lnTo>
                    <a:pt x="210" y="352"/>
                  </a:lnTo>
                  <a:lnTo>
                    <a:pt x="216" y="342"/>
                  </a:lnTo>
                  <a:lnTo>
                    <a:pt x="216" y="340"/>
                  </a:lnTo>
                  <a:lnTo>
                    <a:pt x="215" y="339"/>
                  </a:lnTo>
                  <a:lnTo>
                    <a:pt x="218" y="333"/>
                  </a:lnTo>
                  <a:lnTo>
                    <a:pt x="217" y="330"/>
                  </a:lnTo>
                  <a:lnTo>
                    <a:pt x="219" y="327"/>
                  </a:lnTo>
                  <a:lnTo>
                    <a:pt x="222" y="324"/>
                  </a:lnTo>
                  <a:lnTo>
                    <a:pt x="234" y="303"/>
                  </a:lnTo>
                  <a:lnTo>
                    <a:pt x="236" y="303"/>
                  </a:lnTo>
                  <a:lnTo>
                    <a:pt x="237" y="300"/>
                  </a:lnTo>
                  <a:lnTo>
                    <a:pt x="240" y="300"/>
                  </a:lnTo>
                  <a:lnTo>
                    <a:pt x="242" y="297"/>
                  </a:lnTo>
                  <a:lnTo>
                    <a:pt x="245" y="296"/>
                  </a:lnTo>
                  <a:lnTo>
                    <a:pt x="247" y="295"/>
                  </a:lnTo>
                  <a:lnTo>
                    <a:pt x="248" y="294"/>
                  </a:lnTo>
                  <a:lnTo>
                    <a:pt x="251" y="292"/>
                  </a:lnTo>
                  <a:lnTo>
                    <a:pt x="253" y="292"/>
                  </a:lnTo>
                  <a:lnTo>
                    <a:pt x="257" y="290"/>
                  </a:lnTo>
                  <a:lnTo>
                    <a:pt x="263" y="289"/>
                  </a:lnTo>
                  <a:lnTo>
                    <a:pt x="263" y="285"/>
                  </a:lnTo>
                  <a:lnTo>
                    <a:pt x="265" y="283"/>
                  </a:lnTo>
                  <a:lnTo>
                    <a:pt x="266" y="282"/>
                  </a:lnTo>
                  <a:lnTo>
                    <a:pt x="267" y="279"/>
                  </a:lnTo>
                  <a:lnTo>
                    <a:pt x="266" y="277"/>
                  </a:lnTo>
                  <a:lnTo>
                    <a:pt x="269" y="276"/>
                  </a:lnTo>
                  <a:lnTo>
                    <a:pt x="267" y="273"/>
                  </a:lnTo>
                  <a:lnTo>
                    <a:pt x="266" y="271"/>
                  </a:lnTo>
                  <a:lnTo>
                    <a:pt x="269" y="268"/>
                  </a:lnTo>
                  <a:lnTo>
                    <a:pt x="269" y="267"/>
                  </a:lnTo>
                  <a:lnTo>
                    <a:pt x="270" y="265"/>
                  </a:lnTo>
                  <a:lnTo>
                    <a:pt x="269" y="264"/>
                  </a:lnTo>
                  <a:lnTo>
                    <a:pt x="261" y="249"/>
                  </a:lnTo>
                  <a:lnTo>
                    <a:pt x="260" y="247"/>
                  </a:lnTo>
                  <a:lnTo>
                    <a:pt x="258" y="243"/>
                  </a:lnTo>
                  <a:lnTo>
                    <a:pt x="255" y="243"/>
                  </a:lnTo>
                  <a:lnTo>
                    <a:pt x="254" y="240"/>
                  </a:lnTo>
                  <a:lnTo>
                    <a:pt x="253" y="238"/>
                  </a:lnTo>
                  <a:lnTo>
                    <a:pt x="252" y="242"/>
                  </a:lnTo>
                  <a:lnTo>
                    <a:pt x="249" y="241"/>
                  </a:lnTo>
                  <a:lnTo>
                    <a:pt x="248" y="241"/>
                  </a:lnTo>
                  <a:lnTo>
                    <a:pt x="246" y="240"/>
                  </a:lnTo>
                  <a:lnTo>
                    <a:pt x="243" y="238"/>
                  </a:lnTo>
                  <a:lnTo>
                    <a:pt x="241" y="238"/>
                  </a:lnTo>
                  <a:lnTo>
                    <a:pt x="239" y="237"/>
                  </a:lnTo>
                  <a:lnTo>
                    <a:pt x="237" y="235"/>
                  </a:lnTo>
                  <a:lnTo>
                    <a:pt x="237" y="232"/>
                  </a:lnTo>
                  <a:lnTo>
                    <a:pt x="235" y="232"/>
                  </a:lnTo>
                  <a:lnTo>
                    <a:pt x="234" y="232"/>
                  </a:lnTo>
                  <a:lnTo>
                    <a:pt x="233" y="232"/>
                  </a:lnTo>
                  <a:lnTo>
                    <a:pt x="230" y="232"/>
                  </a:lnTo>
                  <a:lnTo>
                    <a:pt x="230" y="234"/>
                  </a:lnTo>
                  <a:lnTo>
                    <a:pt x="230" y="235"/>
                  </a:lnTo>
                  <a:lnTo>
                    <a:pt x="230" y="236"/>
                  </a:lnTo>
                  <a:lnTo>
                    <a:pt x="230" y="237"/>
                  </a:lnTo>
                  <a:lnTo>
                    <a:pt x="229" y="237"/>
                  </a:lnTo>
                  <a:lnTo>
                    <a:pt x="228" y="237"/>
                  </a:lnTo>
                  <a:lnTo>
                    <a:pt x="228" y="238"/>
                  </a:lnTo>
                  <a:lnTo>
                    <a:pt x="227" y="238"/>
                  </a:lnTo>
                  <a:lnTo>
                    <a:pt x="224" y="240"/>
                  </a:lnTo>
                  <a:lnTo>
                    <a:pt x="223" y="240"/>
                  </a:lnTo>
                  <a:lnTo>
                    <a:pt x="223" y="238"/>
                  </a:lnTo>
                  <a:lnTo>
                    <a:pt x="222" y="238"/>
                  </a:lnTo>
                  <a:lnTo>
                    <a:pt x="221" y="240"/>
                  </a:lnTo>
                  <a:lnTo>
                    <a:pt x="221" y="241"/>
                  </a:lnTo>
                  <a:lnTo>
                    <a:pt x="219" y="241"/>
                  </a:lnTo>
                  <a:lnTo>
                    <a:pt x="218" y="241"/>
                  </a:lnTo>
                  <a:lnTo>
                    <a:pt x="217" y="240"/>
                  </a:lnTo>
                  <a:lnTo>
                    <a:pt x="216" y="238"/>
                  </a:lnTo>
                  <a:lnTo>
                    <a:pt x="217" y="237"/>
                  </a:lnTo>
                  <a:lnTo>
                    <a:pt x="217" y="236"/>
                  </a:lnTo>
                  <a:lnTo>
                    <a:pt x="216" y="235"/>
                  </a:lnTo>
                  <a:lnTo>
                    <a:pt x="215" y="235"/>
                  </a:lnTo>
                  <a:lnTo>
                    <a:pt x="213" y="234"/>
                  </a:lnTo>
                  <a:lnTo>
                    <a:pt x="212" y="232"/>
                  </a:lnTo>
                  <a:lnTo>
                    <a:pt x="211" y="231"/>
                  </a:lnTo>
                  <a:lnTo>
                    <a:pt x="211" y="230"/>
                  </a:lnTo>
                  <a:lnTo>
                    <a:pt x="211" y="228"/>
                  </a:lnTo>
                  <a:lnTo>
                    <a:pt x="211" y="226"/>
                  </a:lnTo>
                  <a:lnTo>
                    <a:pt x="210" y="226"/>
                  </a:lnTo>
                  <a:lnTo>
                    <a:pt x="210" y="225"/>
                  </a:lnTo>
                  <a:lnTo>
                    <a:pt x="210" y="223"/>
                  </a:lnTo>
                  <a:lnTo>
                    <a:pt x="209" y="223"/>
                  </a:lnTo>
                  <a:lnTo>
                    <a:pt x="209" y="222"/>
                  </a:lnTo>
                  <a:lnTo>
                    <a:pt x="207" y="222"/>
                  </a:lnTo>
                  <a:lnTo>
                    <a:pt x="206" y="222"/>
                  </a:lnTo>
                  <a:lnTo>
                    <a:pt x="205" y="219"/>
                  </a:lnTo>
                  <a:lnTo>
                    <a:pt x="205" y="218"/>
                  </a:lnTo>
                  <a:lnTo>
                    <a:pt x="205" y="217"/>
                  </a:lnTo>
                  <a:lnTo>
                    <a:pt x="204" y="216"/>
                  </a:lnTo>
                  <a:lnTo>
                    <a:pt x="203" y="214"/>
                  </a:lnTo>
                  <a:lnTo>
                    <a:pt x="203" y="213"/>
                  </a:lnTo>
                  <a:lnTo>
                    <a:pt x="201" y="213"/>
                  </a:lnTo>
                  <a:lnTo>
                    <a:pt x="201" y="212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3" y="205"/>
                  </a:lnTo>
                  <a:lnTo>
                    <a:pt x="201" y="204"/>
                  </a:lnTo>
                  <a:lnTo>
                    <a:pt x="200" y="202"/>
                  </a:lnTo>
                  <a:lnTo>
                    <a:pt x="198" y="202"/>
                  </a:lnTo>
                  <a:lnTo>
                    <a:pt x="197" y="202"/>
                  </a:lnTo>
                  <a:lnTo>
                    <a:pt x="195" y="201"/>
                  </a:lnTo>
                  <a:lnTo>
                    <a:pt x="195" y="200"/>
                  </a:lnTo>
                  <a:lnTo>
                    <a:pt x="194" y="199"/>
                  </a:lnTo>
                  <a:lnTo>
                    <a:pt x="193" y="199"/>
                  </a:lnTo>
                  <a:lnTo>
                    <a:pt x="193" y="198"/>
                  </a:lnTo>
                  <a:lnTo>
                    <a:pt x="194" y="196"/>
                  </a:lnTo>
                  <a:lnTo>
                    <a:pt x="193" y="196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3"/>
                  </a:lnTo>
                  <a:lnTo>
                    <a:pt x="193" y="192"/>
                  </a:lnTo>
                  <a:lnTo>
                    <a:pt x="194" y="192"/>
                  </a:lnTo>
                  <a:lnTo>
                    <a:pt x="193" y="190"/>
                  </a:lnTo>
                  <a:lnTo>
                    <a:pt x="192" y="189"/>
                  </a:lnTo>
                  <a:lnTo>
                    <a:pt x="192" y="190"/>
                  </a:lnTo>
                  <a:lnTo>
                    <a:pt x="191" y="190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8" y="188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2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2" y="178"/>
                  </a:lnTo>
                  <a:lnTo>
                    <a:pt x="182" y="177"/>
                  </a:lnTo>
                  <a:lnTo>
                    <a:pt x="181" y="176"/>
                  </a:lnTo>
                  <a:lnTo>
                    <a:pt x="181" y="175"/>
                  </a:lnTo>
                  <a:lnTo>
                    <a:pt x="182" y="174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5" y="175"/>
                  </a:lnTo>
                  <a:lnTo>
                    <a:pt x="186" y="174"/>
                  </a:lnTo>
                  <a:lnTo>
                    <a:pt x="185" y="172"/>
                  </a:lnTo>
                  <a:lnTo>
                    <a:pt x="183" y="171"/>
                  </a:lnTo>
                  <a:lnTo>
                    <a:pt x="181" y="170"/>
                  </a:lnTo>
                  <a:lnTo>
                    <a:pt x="180" y="170"/>
                  </a:lnTo>
                  <a:lnTo>
                    <a:pt x="179" y="169"/>
                  </a:lnTo>
                  <a:lnTo>
                    <a:pt x="177" y="166"/>
                  </a:lnTo>
                  <a:lnTo>
                    <a:pt x="177" y="165"/>
                  </a:lnTo>
                  <a:lnTo>
                    <a:pt x="175" y="165"/>
                  </a:lnTo>
                  <a:lnTo>
                    <a:pt x="171" y="166"/>
                  </a:lnTo>
                  <a:lnTo>
                    <a:pt x="170" y="166"/>
                  </a:lnTo>
                  <a:lnTo>
                    <a:pt x="168" y="168"/>
                  </a:lnTo>
                  <a:lnTo>
                    <a:pt x="167" y="166"/>
                  </a:lnTo>
                  <a:lnTo>
                    <a:pt x="167" y="165"/>
                  </a:lnTo>
                  <a:lnTo>
                    <a:pt x="167" y="164"/>
                  </a:lnTo>
                  <a:lnTo>
                    <a:pt x="165" y="163"/>
                  </a:lnTo>
                  <a:lnTo>
                    <a:pt x="165" y="162"/>
                  </a:lnTo>
                  <a:lnTo>
                    <a:pt x="167" y="160"/>
                  </a:lnTo>
                  <a:lnTo>
                    <a:pt x="168" y="160"/>
                  </a:lnTo>
                  <a:lnTo>
                    <a:pt x="168" y="159"/>
                  </a:lnTo>
                  <a:lnTo>
                    <a:pt x="169" y="159"/>
                  </a:lnTo>
                  <a:lnTo>
                    <a:pt x="169" y="158"/>
                  </a:lnTo>
                  <a:lnTo>
                    <a:pt x="170" y="157"/>
                  </a:lnTo>
                  <a:lnTo>
                    <a:pt x="170" y="156"/>
                  </a:lnTo>
                  <a:lnTo>
                    <a:pt x="169" y="154"/>
                  </a:lnTo>
                  <a:lnTo>
                    <a:pt x="169" y="153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8" y="151"/>
                  </a:lnTo>
                  <a:lnTo>
                    <a:pt x="168" y="150"/>
                  </a:lnTo>
                  <a:lnTo>
                    <a:pt x="167" y="148"/>
                  </a:lnTo>
                  <a:lnTo>
                    <a:pt x="167" y="147"/>
                  </a:lnTo>
                  <a:lnTo>
                    <a:pt x="165" y="146"/>
                  </a:lnTo>
                  <a:lnTo>
                    <a:pt x="167" y="145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8" y="141"/>
                  </a:lnTo>
                  <a:lnTo>
                    <a:pt x="169" y="140"/>
                  </a:lnTo>
                  <a:lnTo>
                    <a:pt x="169" y="139"/>
                  </a:lnTo>
                  <a:lnTo>
                    <a:pt x="173" y="139"/>
                  </a:lnTo>
                  <a:lnTo>
                    <a:pt x="175" y="140"/>
                  </a:lnTo>
                  <a:lnTo>
                    <a:pt x="179" y="142"/>
                  </a:lnTo>
                  <a:lnTo>
                    <a:pt x="182" y="142"/>
                  </a:lnTo>
                  <a:lnTo>
                    <a:pt x="186" y="144"/>
                  </a:lnTo>
                  <a:lnTo>
                    <a:pt x="192" y="141"/>
                  </a:lnTo>
                  <a:lnTo>
                    <a:pt x="191" y="138"/>
                  </a:lnTo>
                  <a:lnTo>
                    <a:pt x="209" y="142"/>
                  </a:lnTo>
                  <a:lnTo>
                    <a:pt x="211" y="141"/>
                  </a:lnTo>
                  <a:lnTo>
                    <a:pt x="212" y="139"/>
                  </a:lnTo>
                  <a:lnTo>
                    <a:pt x="216" y="135"/>
                  </a:lnTo>
                  <a:lnTo>
                    <a:pt x="217" y="134"/>
                  </a:lnTo>
                  <a:lnTo>
                    <a:pt x="216" y="130"/>
                  </a:lnTo>
                  <a:lnTo>
                    <a:pt x="225" y="118"/>
                  </a:lnTo>
                  <a:lnTo>
                    <a:pt x="225" y="122"/>
                  </a:lnTo>
                  <a:lnTo>
                    <a:pt x="229" y="122"/>
                  </a:lnTo>
                  <a:lnTo>
                    <a:pt x="231" y="124"/>
                  </a:lnTo>
                  <a:lnTo>
                    <a:pt x="235" y="124"/>
                  </a:lnTo>
                  <a:lnTo>
                    <a:pt x="234" y="122"/>
                  </a:lnTo>
                  <a:lnTo>
                    <a:pt x="235" y="121"/>
                  </a:lnTo>
                  <a:lnTo>
                    <a:pt x="231" y="102"/>
                  </a:lnTo>
                  <a:lnTo>
                    <a:pt x="230" y="103"/>
                  </a:lnTo>
                  <a:lnTo>
                    <a:pt x="228" y="100"/>
                  </a:lnTo>
                  <a:lnTo>
                    <a:pt x="229" y="98"/>
                  </a:lnTo>
                  <a:lnTo>
                    <a:pt x="233" y="96"/>
                  </a:lnTo>
                  <a:lnTo>
                    <a:pt x="230" y="86"/>
                  </a:lnTo>
                  <a:lnTo>
                    <a:pt x="224" y="87"/>
                  </a:lnTo>
                  <a:lnTo>
                    <a:pt x="224" y="93"/>
                  </a:lnTo>
                  <a:lnTo>
                    <a:pt x="221" y="93"/>
                  </a:lnTo>
                  <a:lnTo>
                    <a:pt x="218" y="88"/>
                  </a:lnTo>
                  <a:lnTo>
                    <a:pt x="217" y="90"/>
                  </a:lnTo>
                  <a:lnTo>
                    <a:pt x="215" y="91"/>
                  </a:lnTo>
                  <a:lnTo>
                    <a:pt x="211" y="85"/>
                  </a:lnTo>
                  <a:lnTo>
                    <a:pt x="209" y="86"/>
                  </a:lnTo>
                  <a:lnTo>
                    <a:pt x="206" y="81"/>
                  </a:lnTo>
                  <a:lnTo>
                    <a:pt x="209" y="78"/>
                  </a:lnTo>
                  <a:lnTo>
                    <a:pt x="200" y="76"/>
                  </a:lnTo>
                  <a:lnTo>
                    <a:pt x="193" y="63"/>
                  </a:lnTo>
                  <a:lnTo>
                    <a:pt x="191" y="63"/>
                  </a:lnTo>
                  <a:lnTo>
                    <a:pt x="192" y="58"/>
                  </a:lnTo>
                  <a:lnTo>
                    <a:pt x="194" y="57"/>
                  </a:lnTo>
                  <a:lnTo>
                    <a:pt x="197" y="46"/>
                  </a:lnTo>
                  <a:lnTo>
                    <a:pt x="197" y="44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3" y="43"/>
                  </a:lnTo>
                  <a:lnTo>
                    <a:pt x="199" y="34"/>
                  </a:lnTo>
                  <a:lnTo>
                    <a:pt x="198" y="36"/>
                  </a:lnTo>
                  <a:lnTo>
                    <a:pt x="197" y="32"/>
                  </a:lnTo>
                  <a:lnTo>
                    <a:pt x="195" y="32"/>
                  </a:lnTo>
                  <a:lnTo>
                    <a:pt x="193" y="15"/>
                  </a:lnTo>
                  <a:close/>
                </a:path>
              </a:pathLst>
            </a:cu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Freeform 4"/>
            <p:cNvSpPr>
              <a:spLocks noChangeAspect="1"/>
            </p:cNvSpPr>
            <p:nvPr/>
          </p:nvSpPr>
          <p:spPr bwMode="auto">
            <a:xfrm>
              <a:off x="4544" y="1034"/>
              <a:ext cx="60" cy="50"/>
            </a:xfrm>
            <a:custGeom>
              <a:avLst/>
              <a:gdLst>
                <a:gd name="T0" fmla="*/ 1112867 w 43"/>
                <a:gd name="T1" fmla="*/ 202453 h 38"/>
                <a:gd name="T2" fmla="*/ 1036281 w 43"/>
                <a:gd name="T3" fmla="*/ 202453 h 38"/>
                <a:gd name="T4" fmla="*/ 920521 w 43"/>
                <a:gd name="T5" fmla="*/ 202453 h 38"/>
                <a:gd name="T6" fmla="*/ 817899 w 43"/>
                <a:gd name="T7" fmla="*/ 202453 h 38"/>
                <a:gd name="T8" fmla="*/ 742668 w 43"/>
                <a:gd name="T9" fmla="*/ 202453 h 38"/>
                <a:gd name="T10" fmla="*/ 629619 w 43"/>
                <a:gd name="T11" fmla="*/ 202453 h 38"/>
                <a:gd name="T12" fmla="*/ 568274 w 43"/>
                <a:gd name="T13" fmla="*/ 191509 h 38"/>
                <a:gd name="T14" fmla="*/ 510689 w 43"/>
                <a:gd name="T15" fmla="*/ 179270 h 38"/>
                <a:gd name="T16" fmla="*/ 396674 w 43"/>
                <a:gd name="T17" fmla="*/ 178666 h 38"/>
                <a:gd name="T18" fmla="*/ 323379 w 43"/>
                <a:gd name="T19" fmla="*/ 178666 h 38"/>
                <a:gd name="T20" fmla="*/ 223930 w 43"/>
                <a:gd name="T21" fmla="*/ 178666 h 38"/>
                <a:gd name="T22" fmla="*/ 160483 w 43"/>
                <a:gd name="T23" fmla="*/ 178666 h 38"/>
                <a:gd name="T24" fmla="*/ 61136 w 43"/>
                <a:gd name="T25" fmla="*/ 171310 h 38"/>
                <a:gd name="T26" fmla="*/ 0 w 43"/>
                <a:gd name="T27" fmla="*/ 166059 h 38"/>
                <a:gd name="T28" fmla="*/ 0 w 43"/>
                <a:gd name="T29" fmla="*/ 143041 h 38"/>
                <a:gd name="T30" fmla="*/ 0 w 43"/>
                <a:gd name="T31" fmla="*/ 135786 h 38"/>
                <a:gd name="T32" fmla="*/ 119032 w 43"/>
                <a:gd name="T33" fmla="*/ 116937 h 38"/>
                <a:gd name="T34" fmla="*/ 203736 w 43"/>
                <a:gd name="T35" fmla="*/ 130196 h 38"/>
                <a:gd name="T36" fmla="*/ 263174 w 43"/>
                <a:gd name="T37" fmla="*/ 130196 h 38"/>
                <a:gd name="T38" fmla="*/ 323379 w 43"/>
                <a:gd name="T39" fmla="*/ 110616 h 38"/>
                <a:gd name="T40" fmla="*/ 323379 w 43"/>
                <a:gd name="T41" fmla="*/ 103197 h 38"/>
                <a:gd name="T42" fmla="*/ 323379 w 43"/>
                <a:gd name="T43" fmla="*/ 84068 h 38"/>
                <a:gd name="T44" fmla="*/ 323379 w 43"/>
                <a:gd name="T45" fmla="*/ 75201 h 38"/>
                <a:gd name="T46" fmla="*/ 223930 w 43"/>
                <a:gd name="T47" fmla="*/ 75201 h 38"/>
                <a:gd name="T48" fmla="*/ 223930 w 43"/>
                <a:gd name="T49" fmla="*/ 62791 h 38"/>
                <a:gd name="T50" fmla="*/ 203736 w 43"/>
                <a:gd name="T51" fmla="*/ 39683 h 38"/>
                <a:gd name="T52" fmla="*/ 160483 w 43"/>
                <a:gd name="T53" fmla="*/ 35330 h 38"/>
                <a:gd name="T54" fmla="*/ 203736 w 43"/>
                <a:gd name="T55" fmla="*/ 22921 h 38"/>
                <a:gd name="T56" fmla="*/ 323379 w 43"/>
                <a:gd name="T57" fmla="*/ 22921 h 38"/>
                <a:gd name="T58" fmla="*/ 396674 w 43"/>
                <a:gd name="T59" fmla="*/ 22921 h 38"/>
                <a:gd name="T60" fmla="*/ 510689 w 43"/>
                <a:gd name="T61" fmla="*/ 22921 h 38"/>
                <a:gd name="T62" fmla="*/ 568274 w 43"/>
                <a:gd name="T63" fmla="*/ 15509 h 38"/>
                <a:gd name="T64" fmla="*/ 629619 w 43"/>
                <a:gd name="T65" fmla="*/ 15509 h 38"/>
                <a:gd name="T66" fmla="*/ 742668 w 43"/>
                <a:gd name="T67" fmla="*/ 11787 h 38"/>
                <a:gd name="T68" fmla="*/ 817899 w 43"/>
                <a:gd name="T69" fmla="*/ 11787 h 38"/>
                <a:gd name="T70" fmla="*/ 920521 w 43"/>
                <a:gd name="T71" fmla="*/ 1 h 38"/>
                <a:gd name="T72" fmla="*/ 1036281 w 43"/>
                <a:gd name="T73" fmla="*/ 0 h 38"/>
                <a:gd name="T74" fmla="*/ 1106429 w 43"/>
                <a:gd name="T75" fmla="*/ 1 h 38"/>
                <a:gd name="T76" fmla="*/ 1160551 w 43"/>
                <a:gd name="T77" fmla="*/ 1 h 38"/>
                <a:gd name="T78" fmla="*/ 1225867 w 43"/>
                <a:gd name="T79" fmla="*/ 11787 h 38"/>
                <a:gd name="T80" fmla="*/ 1312137 w 43"/>
                <a:gd name="T81" fmla="*/ 22921 h 38"/>
                <a:gd name="T82" fmla="*/ 1361742 w 43"/>
                <a:gd name="T83" fmla="*/ 36268 h 38"/>
                <a:gd name="T84" fmla="*/ 1387409 w 43"/>
                <a:gd name="T85" fmla="*/ 47721 h 38"/>
                <a:gd name="T86" fmla="*/ 1387409 w 43"/>
                <a:gd name="T87" fmla="*/ 62791 h 38"/>
                <a:gd name="T88" fmla="*/ 1361742 w 43"/>
                <a:gd name="T89" fmla="*/ 62791 h 38"/>
                <a:gd name="T90" fmla="*/ 1361742 w 43"/>
                <a:gd name="T91" fmla="*/ 75201 h 38"/>
                <a:gd name="T92" fmla="*/ 1361742 w 43"/>
                <a:gd name="T93" fmla="*/ 98949 h 38"/>
                <a:gd name="T94" fmla="*/ 1361742 w 43"/>
                <a:gd name="T95" fmla="*/ 110616 h 38"/>
                <a:gd name="T96" fmla="*/ 1361742 w 43"/>
                <a:gd name="T97" fmla="*/ 130196 h 38"/>
                <a:gd name="T98" fmla="*/ 1312137 w 43"/>
                <a:gd name="T99" fmla="*/ 139341 h 38"/>
                <a:gd name="T100" fmla="*/ 1225867 w 43"/>
                <a:gd name="T101" fmla="*/ 143041 h 38"/>
                <a:gd name="T102" fmla="*/ 1184474 w 43"/>
                <a:gd name="T103" fmla="*/ 163137 h 38"/>
                <a:gd name="T104" fmla="*/ 1184474 w 43"/>
                <a:gd name="T105" fmla="*/ 171310 h 38"/>
                <a:gd name="T106" fmla="*/ 1184474 w 43"/>
                <a:gd name="T107" fmla="*/ 191509 h 38"/>
                <a:gd name="T108" fmla="*/ 1184474 w 43"/>
                <a:gd name="T109" fmla="*/ 202453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"/>
                <a:gd name="T166" fmla="*/ 0 h 38"/>
                <a:gd name="T167" fmla="*/ 43 w 43"/>
                <a:gd name="T168" fmla="*/ 38 h 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" h="38">
                  <a:moveTo>
                    <a:pt x="37" y="38"/>
                  </a:moveTo>
                  <a:lnTo>
                    <a:pt x="35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7" y="37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Freeform 5"/>
            <p:cNvSpPr>
              <a:spLocks noChangeAspect="1"/>
            </p:cNvSpPr>
            <p:nvPr/>
          </p:nvSpPr>
          <p:spPr bwMode="auto">
            <a:xfrm>
              <a:off x="1524" y="1120"/>
              <a:ext cx="467" cy="510"/>
            </a:xfrm>
            <a:custGeom>
              <a:avLst/>
              <a:gdLst>
                <a:gd name="T0" fmla="*/ 2855095 w 345"/>
                <a:gd name="T1" fmla="*/ 312887 h 385"/>
                <a:gd name="T2" fmla="*/ 2596509 w 345"/>
                <a:gd name="T3" fmla="*/ 243936 h 385"/>
                <a:gd name="T4" fmla="*/ 2486874 w 345"/>
                <a:gd name="T5" fmla="*/ 257517 h 385"/>
                <a:gd name="T6" fmla="*/ 2517528 w 345"/>
                <a:gd name="T7" fmla="*/ 330875 h 385"/>
                <a:gd name="T8" fmla="*/ 2596509 w 345"/>
                <a:gd name="T9" fmla="*/ 354730 h 385"/>
                <a:gd name="T10" fmla="*/ 2635259 w 345"/>
                <a:gd name="T11" fmla="*/ 410064 h 385"/>
                <a:gd name="T12" fmla="*/ 2612570 w 345"/>
                <a:gd name="T13" fmla="*/ 451881 h 385"/>
                <a:gd name="T14" fmla="*/ 2790911 w 345"/>
                <a:gd name="T15" fmla="*/ 486317 h 385"/>
                <a:gd name="T16" fmla="*/ 2721347 w 345"/>
                <a:gd name="T17" fmla="*/ 535463 h 385"/>
                <a:gd name="T18" fmla="*/ 2635259 w 345"/>
                <a:gd name="T19" fmla="*/ 598315 h 385"/>
                <a:gd name="T20" fmla="*/ 2641593 w 345"/>
                <a:gd name="T21" fmla="*/ 608819 h 385"/>
                <a:gd name="T22" fmla="*/ 2839230 w 345"/>
                <a:gd name="T23" fmla="*/ 535463 h 385"/>
                <a:gd name="T24" fmla="*/ 3013853 w 345"/>
                <a:gd name="T25" fmla="*/ 604437 h 385"/>
                <a:gd name="T26" fmla="*/ 3162605 w 345"/>
                <a:gd name="T27" fmla="*/ 713725 h 385"/>
                <a:gd name="T28" fmla="*/ 3266650 w 345"/>
                <a:gd name="T29" fmla="*/ 750825 h 385"/>
                <a:gd name="T30" fmla="*/ 3355600 w 345"/>
                <a:gd name="T31" fmla="*/ 834763 h 385"/>
                <a:gd name="T32" fmla="*/ 3442914 w 345"/>
                <a:gd name="T33" fmla="*/ 853372 h 385"/>
                <a:gd name="T34" fmla="*/ 3518627 w 345"/>
                <a:gd name="T35" fmla="*/ 921769 h 385"/>
                <a:gd name="T36" fmla="*/ 3619588 w 345"/>
                <a:gd name="T37" fmla="*/ 1078553 h 385"/>
                <a:gd name="T38" fmla="*/ 3700389 w 345"/>
                <a:gd name="T39" fmla="*/ 1197036 h 385"/>
                <a:gd name="T40" fmla="*/ 3761158 w 345"/>
                <a:gd name="T41" fmla="*/ 1318051 h 385"/>
                <a:gd name="T42" fmla="*/ 3809396 w 345"/>
                <a:gd name="T43" fmla="*/ 1428733 h 385"/>
                <a:gd name="T44" fmla="*/ 3879324 w 345"/>
                <a:gd name="T45" fmla="*/ 1519484 h 385"/>
                <a:gd name="T46" fmla="*/ 3918856 w 345"/>
                <a:gd name="T47" fmla="*/ 1530317 h 385"/>
                <a:gd name="T48" fmla="*/ 4028789 w 345"/>
                <a:gd name="T49" fmla="*/ 1706705 h 385"/>
                <a:gd name="T50" fmla="*/ 4137476 w 345"/>
                <a:gd name="T51" fmla="*/ 1727945 h 385"/>
                <a:gd name="T52" fmla="*/ 4199851 w 345"/>
                <a:gd name="T53" fmla="*/ 1842331 h 385"/>
                <a:gd name="T54" fmla="*/ 4199851 w 345"/>
                <a:gd name="T55" fmla="*/ 1926830 h 385"/>
                <a:gd name="T56" fmla="*/ 4301154 w 345"/>
                <a:gd name="T57" fmla="*/ 1999955 h 385"/>
                <a:gd name="T58" fmla="*/ 4199851 w 345"/>
                <a:gd name="T59" fmla="*/ 2166133 h 385"/>
                <a:gd name="T60" fmla="*/ 4177008 w 345"/>
                <a:gd name="T61" fmla="*/ 2302619 h 385"/>
                <a:gd name="T62" fmla="*/ 3887021 w 345"/>
                <a:gd name="T63" fmla="*/ 2440490 h 385"/>
                <a:gd name="T64" fmla="*/ 3518627 w 345"/>
                <a:gd name="T65" fmla="*/ 2520556 h 385"/>
                <a:gd name="T66" fmla="*/ 3266650 w 345"/>
                <a:gd name="T67" fmla="*/ 2548904 h 385"/>
                <a:gd name="T68" fmla="*/ 2895086 w 345"/>
                <a:gd name="T69" fmla="*/ 2514758 h 385"/>
                <a:gd name="T70" fmla="*/ 2486874 w 345"/>
                <a:gd name="T71" fmla="*/ 2396389 h 385"/>
                <a:gd name="T72" fmla="*/ 2166432 w 345"/>
                <a:gd name="T73" fmla="*/ 2184122 h 385"/>
                <a:gd name="T74" fmla="*/ 1839401 w 345"/>
                <a:gd name="T75" fmla="*/ 1999955 h 385"/>
                <a:gd name="T76" fmla="*/ 1716245 w 345"/>
                <a:gd name="T77" fmla="*/ 1843324 h 385"/>
                <a:gd name="T78" fmla="*/ 1639559 w 345"/>
                <a:gd name="T79" fmla="*/ 1759513 h 385"/>
                <a:gd name="T80" fmla="*/ 1567198 w 345"/>
                <a:gd name="T81" fmla="*/ 1727945 h 385"/>
                <a:gd name="T82" fmla="*/ 1506798 w 345"/>
                <a:gd name="T83" fmla="*/ 1672627 h 385"/>
                <a:gd name="T84" fmla="*/ 1417080 w 345"/>
                <a:gd name="T85" fmla="*/ 1635218 h 385"/>
                <a:gd name="T86" fmla="*/ 1327823 w 345"/>
                <a:gd name="T87" fmla="*/ 1544115 h 385"/>
                <a:gd name="T88" fmla="*/ 1248433 w 345"/>
                <a:gd name="T89" fmla="*/ 1363199 h 385"/>
                <a:gd name="T90" fmla="*/ 1118414 w 345"/>
                <a:gd name="T91" fmla="*/ 1331631 h 385"/>
                <a:gd name="T92" fmla="*/ 1178416 w 345"/>
                <a:gd name="T93" fmla="*/ 1446923 h 385"/>
                <a:gd name="T94" fmla="*/ 1178416 w 345"/>
                <a:gd name="T95" fmla="*/ 1520065 h 385"/>
                <a:gd name="T96" fmla="*/ 1166244 w 345"/>
                <a:gd name="T97" fmla="*/ 1557462 h 385"/>
                <a:gd name="T98" fmla="*/ 1246321 w 345"/>
                <a:gd name="T99" fmla="*/ 1668018 h 385"/>
                <a:gd name="T100" fmla="*/ 733311 w 345"/>
                <a:gd name="T101" fmla="*/ 1641060 h 385"/>
                <a:gd name="T102" fmla="*/ 1 w 345"/>
                <a:gd name="T103" fmla="*/ 1155239 h 385"/>
                <a:gd name="T104" fmla="*/ 514113 w 345"/>
                <a:gd name="T105" fmla="*/ 935202 h 385"/>
                <a:gd name="T106" fmla="*/ 942007 w 345"/>
                <a:gd name="T107" fmla="*/ 275481 h 385"/>
                <a:gd name="T108" fmla="*/ 1513911 w 345"/>
                <a:gd name="T109" fmla="*/ 86954 h 385"/>
                <a:gd name="T110" fmla="*/ 1918192 w 345"/>
                <a:gd name="T111" fmla="*/ 73379 h 385"/>
                <a:gd name="T112" fmla="*/ 2138769 w 345"/>
                <a:gd name="T113" fmla="*/ 128707 h 385"/>
                <a:gd name="T114" fmla="*/ 2340058 w 345"/>
                <a:gd name="T115" fmla="*/ 86954 h 385"/>
                <a:gd name="T116" fmla="*/ 2336401 w 345"/>
                <a:gd name="T117" fmla="*/ 156990 h 385"/>
                <a:gd name="T118" fmla="*/ 2486874 w 345"/>
                <a:gd name="T119" fmla="*/ 194400 h 385"/>
                <a:gd name="T120" fmla="*/ 2612570 w 345"/>
                <a:gd name="T121" fmla="*/ 156990 h 385"/>
                <a:gd name="T122" fmla="*/ 2745246 w 345"/>
                <a:gd name="T123" fmla="*/ 128707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385"/>
                <a:gd name="T188" fmla="*/ 345 w 345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385">
                  <a:moveTo>
                    <a:pt x="220" y="30"/>
                  </a:moveTo>
                  <a:lnTo>
                    <a:pt x="221" y="30"/>
                  </a:lnTo>
                  <a:lnTo>
                    <a:pt x="221" y="31"/>
                  </a:lnTo>
                  <a:lnTo>
                    <a:pt x="222" y="30"/>
                  </a:lnTo>
                  <a:lnTo>
                    <a:pt x="222" y="31"/>
                  </a:lnTo>
                  <a:lnTo>
                    <a:pt x="222" y="32"/>
                  </a:lnTo>
                  <a:lnTo>
                    <a:pt x="223" y="33"/>
                  </a:lnTo>
                  <a:lnTo>
                    <a:pt x="225" y="33"/>
                  </a:lnTo>
                  <a:lnTo>
                    <a:pt x="226" y="35"/>
                  </a:lnTo>
                  <a:lnTo>
                    <a:pt x="227" y="35"/>
                  </a:lnTo>
                  <a:lnTo>
                    <a:pt x="227" y="36"/>
                  </a:lnTo>
                  <a:lnTo>
                    <a:pt x="228" y="37"/>
                  </a:lnTo>
                  <a:lnTo>
                    <a:pt x="229" y="37"/>
                  </a:lnTo>
                  <a:lnTo>
                    <a:pt x="229" y="38"/>
                  </a:lnTo>
                  <a:lnTo>
                    <a:pt x="229" y="39"/>
                  </a:lnTo>
                  <a:lnTo>
                    <a:pt x="231" y="41"/>
                  </a:lnTo>
                  <a:lnTo>
                    <a:pt x="231" y="42"/>
                  </a:lnTo>
                  <a:lnTo>
                    <a:pt x="232" y="42"/>
                  </a:lnTo>
                  <a:lnTo>
                    <a:pt x="232" y="43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5"/>
                  </a:lnTo>
                  <a:lnTo>
                    <a:pt x="229" y="45"/>
                  </a:lnTo>
                  <a:lnTo>
                    <a:pt x="229" y="47"/>
                  </a:lnTo>
                  <a:lnTo>
                    <a:pt x="228" y="47"/>
                  </a:lnTo>
                  <a:lnTo>
                    <a:pt x="228" y="48"/>
                  </a:lnTo>
                  <a:lnTo>
                    <a:pt x="228" y="49"/>
                  </a:lnTo>
                  <a:lnTo>
                    <a:pt x="227" y="49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2" y="51"/>
                  </a:lnTo>
                  <a:lnTo>
                    <a:pt x="221" y="51"/>
                  </a:lnTo>
                  <a:lnTo>
                    <a:pt x="220" y="50"/>
                  </a:lnTo>
                  <a:lnTo>
                    <a:pt x="217" y="50"/>
                  </a:lnTo>
                  <a:lnTo>
                    <a:pt x="217" y="49"/>
                  </a:lnTo>
                  <a:lnTo>
                    <a:pt x="216" y="49"/>
                  </a:lnTo>
                  <a:lnTo>
                    <a:pt x="216" y="48"/>
                  </a:lnTo>
                  <a:lnTo>
                    <a:pt x="215" y="48"/>
                  </a:lnTo>
                  <a:lnTo>
                    <a:pt x="215" y="47"/>
                  </a:lnTo>
                  <a:lnTo>
                    <a:pt x="214" y="47"/>
                  </a:lnTo>
                  <a:lnTo>
                    <a:pt x="214" y="45"/>
                  </a:lnTo>
                  <a:lnTo>
                    <a:pt x="214" y="44"/>
                  </a:lnTo>
                  <a:lnTo>
                    <a:pt x="213" y="44"/>
                  </a:lnTo>
                  <a:lnTo>
                    <a:pt x="211" y="43"/>
                  </a:lnTo>
                  <a:lnTo>
                    <a:pt x="211" y="39"/>
                  </a:lnTo>
                  <a:lnTo>
                    <a:pt x="210" y="39"/>
                  </a:lnTo>
                  <a:lnTo>
                    <a:pt x="209" y="39"/>
                  </a:lnTo>
                  <a:lnTo>
                    <a:pt x="209" y="38"/>
                  </a:lnTo>
                  <a:lnTo>
                    <a:pt x="208" y="38"/>
                  </a:lnTo>
                  <a:lnTo>
                    <a:pt x="207" y="37"/>
                  </a:lnTo>
                  <a:lnTo>
                    <a:pt x="205" y="37"/>
                  </a:lnTo>
                  <a:lnTo>
                    <a:pt x="205" y="36"/>
                  </a:lnTo>
                  <a:lnTo>
                    <a:pt x="205" y="35"/>
                  </a:lnTo>
                  <a:lnTo>
                    <a:pt x="207" y="33"/>
                  </a:lnTo>
                  <a:lnTo>
                    <a:pt x="208" y="32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09" y="30"/>
                  </a:lnTo>
                  <a:lnTo>
                    <a:pt x="209" y="29"/>
                  </a:lnTo>
                  <a:lnTo>
                    <a:pt x="209" y="27"/>
                  </a:lnTo>
                  <a:lnTo>
                    <a:pt x="208" y="27"/>
                  </a:lnTo>
                  <a:lnTo>
                    <a:pt x="208" y="29"/>
                  </a:lnTo>
                  <a:lnTo>
                    <a:pt x="208" y="30"/>
                  </a:lnTo>
                  <a:lnTo>
                    <a:pt x="208" y="31"/>
                  </a:lnTo>
                  <a:lnTo>
                    <a:pt x="204" y="33"/>
                  </a:lnTo>
                  <a:lnTo>
                    <a:pt x="203" y="33"/>
                  </a:lnTo>
                  <a:lnTo>
                    <a:pt x="202" y="33"/>
                  </a:lnTo>
                  <a:lnTo>
                    <a:pt x="201" y="32"/>
                  </a:lnTo>
                  <a:lnTo>
                    <a:pt x="201" y="33"/>
                  </a:lnTo>
                  <a:lnTo>
                    <a:pt x="201" y="35"/>
                  </a:lnTo>
                  <a:lnTo>
                    <a:pt x="201" y="36"/>
                  </a:lnTo>
                  <a:lnTo>
                    <a:pt x="201" y="37"/>
                  </a:lnTo>
                  <a:lnTo>
                    <a:pt x="199" y="37"/>
                  </a:lnTo>
                  <a:lnTo>
                    <a:pt x="198" y="38"/>
                  </a:lnTo>
                  <a:lnTo>
                    <a:pt x="198" y="39"/>
                  </a:lnTo>
                  <a:lnTo>
                    <a:pt x="202" y="38"/>
                  </a:lnTo>
                  <a:lnTo>
                    <a:pt x="202" y="37"/>
                  </a:lnTo>
                  <a:lnTo>
                    <a:pt x="203" y="37"/>
                  </a:lnTo>
                  <a:lnTo>
                    <a:pt x="203" y="38"/>
                  </a:lnTo>
                  <a:lnTo>
                    <a:pt x="204" y="39"/>
                  </a:lnTo>
                  <a:lnTo>
                    <a:pt x="204" y="42"/>
                  </a:lnTo>
                  <a:lnTo>
                    <a:pt x="205" y="42"/>
                  </a:lnTo>
                  <a:lnTo>
                    <a:pt x="205" y="43"/>
                  </a:lnTo>
                  <a:lnTo>
                    <a:pt x="207" y="43"/>
                  </a:lnTo>
                  <a:lnTo>
                    <a:pt x="208" y="44"/>
                  </a:lnTo>
                  <a:lnTo>
                    <a:pt x="208" y="45"/>
                  </a:lnTo>
                  <a:lnTo>
                    <a:pt x="207" y="45"/>
                  </a:lnTo>
                  <a:lnTo>
                    <a:pt x="205" y="47"/>
                  </a:lnTo>
                  <a:lnTo>
                    <a:pt x="205" y="48"/>
                  </a:lnTo>
                  <a:lnTo>
                    <a:pt x="207" y="49"/>
                  </a:lnTo>
                  <a:lnTo>
                    <a:pt x="208" y="49"/>
                  </a:lnTo>
                  <a:lnTo>
                    <a:pt x="207" y="50"/>
                  </a:lnTo>
                  <a:lnTo>
                    <a:pt x="205" y="50"/>
                  </a:lnTo>
                  <a:lnTo>
                    <a:pt x="204" y="50"/>
                  </a:lnTo>
                  <a:lnTo>
                    <a:pt x="203" y="50"/>
                  </a:lnTo>
                  <a:lnTo>
                    <a:pt x="202" y="51"/>
                  </a:lnTo>
                  <a:lnTo>
                    <a:pt x="202" y="50"/>
                  </a:lnTo>
                  <a:lnTo>
                    <a:pt x="202" y="51"/>
                  </a:lnTo>
                  <a:lnTo>
                    <a:pt x="201" y="51"/>
                  </a:lnTo>
                  <a:lnTo>
                    <a:pt x="201" y="50"/>
                  </a:lnTo>
                  <a:lnTo>
                    <a:pt x="201" y="51"/>
                  </a:lnTo>
                  <a:lnTo>
                    <a:pt x="199" y="51"/>
                  </a:lnTo>
                  <a:lnTo>
                    <a:pt x="199" y="50"/>
                  </a:lnTo>
                  <a:lnTo>
                    <a:pt x="198" y="50"/>
                  </a:lnTo>
                  <a:lnTo>
                    <a:pt x="198" y="51"/>
                  </a:lnTo>
                  <a:lnTo>
                    <a:pt x="197" y="51"/>
                  </a:lnTo>
                  <a:lnTo>
                    <a:pt x="197" y="50"/>
                  </a:lnTo>
                  <a:lnTo>
                    <a:pt x="196" y="50"/>
                  </a:lnTo>
                  <a:lnTo>
                    <a:pt x="197" y="51"/>
                  </a:lnTo>
                  <a:lnTo>
                    <a:pt x="199" y="51"/>
                  </a:lnTo>
                  <a:lnTo>
                    <a:pt x="199" y="53"/>
                  </a:lnTo>
                  <a:lnTo>
                    <a:pt x="201" y="53"/>
                  </a:lnTo>
                  <a:lnTo>
                    <a:pt x="201" y="51"/>
                  </a:lnTo>
                  <a:lnTo>
                    <a:pt x="202" y="53"/>
                  </a:lnTo>
                  <a:lnTo>
                    <a:pt x="203" y="51"/>
                  </a:lnTo>
                  <a:lnTo>
                    <a:pt x="203" y="53"/>
                  </a:lnTo>
                  <a:lnTo>
                    <a:pt x="203" y="51"/>
                  </a:lnTo>
                  <a:lnTo>
                    <a:pt x="204" y="50"/>
                  </a:lnTo>
                  <a:lnTo>
                    <a:pt x="205" y="51"/>
                  </a:lnTo>
                  <a:lnTo>
                    <a:pt x="205" y="53"/>
                  </a:lnTo>
                  <a:lnTo>
                    <a:pt x="208" y="51"/>
                  </a:lnTo>
                  <a:lnTo>
                    <a:pt x="207" y="53"/>
                  </a:lnTo>
                  <a:lnTo>
                    <a:pt x="208" y="53"/>
                  </a:lnTo>
                  <a:lnTo>
                    <a:pt x="208" y="54"/>
                  </a:lnTo>
                  <a:lnTo>
                    <a:pt x="207" y="54"/>
                  </a:lnTo>
                  <a:lnTo>
                    <a:pt x="207" y="55"/>
                  </a:lnTo>
                  <a:lnTo>
                    <a:pt x="207" y="56"/>
                  </a:lnTo>
                  <a:lnTo>
                    <a:pt x="208" y="55"/>
                  </a:lnTo>
                  <a:lnTo>
                    <a:pt x="208" y="56"/>
                  </a:lnTo>
                  <a:lnTo>
                    <a:pt x="209" y="56"/>
                  </a:lnTo>
                  <a:lnTo>
                    <a:pt x="208" y="55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1" y="55"/>
                  </a:lnTo>
                  <a:lnTo>
                    <a:pt x="211" y="56"/>
                  </a:lnTo>
                  <a:lnTo>
                    <a:pt x="211" y="57"/>
                  </a:lnTo>
                  <a:lnTo>
                    <a:pt x="213" y="57"/>
                  </a:lnTo>
                  <a:lnTo>
                    <a:pt x="213" y="56"/>
                  </a:lnTo>
                  <a:lnTo>
                    <a:pt x="213" y="57"/>
                  </a:lnTo>
                  <a:lnTo>
                    <a:pt x="214" y="57"/>
                  </a:lnTo>
                  <a:lnTo>
                    <a:pt x="214" y="59"/>
                  </a:lnTo>
                  <a:lnTo>
                    <a:pt x="214" y="60"/>
                  </a:lnTo>
                  <a:lnTo>
                    <a:pt x="213" y="60"/>
                  </a:lnTo>
                  <a:lnTo>
                    <a:pt x="213" y="59"/>
                  </a:lnTo>
                  <a:lnTo>
                    <a:pt x="213" y="60"/>
                  </a:lnTo>
                  <a:lnTo>
                    <a:pt x="211" y="60"/>
                  </a:lnTo>
                  <a:lnTo>
                    <a:pt x="210" y="60"/>
                  </a:lnTo>
                  <a:lnTo>
                    <a:pt x="210" y="61"/>
                  </a:lnTo>
                  <a:lnTo>
                    <a:pt x="209" y="62"/>
                  </a:lnTo>
                  <a:lnTo>
                    <a:pt x="210" y="62"/>
                  </a:lnTo>
                  <a:lnTo>
                    <a:pt x="210" y="61"/>
                  </a:lnTo>
                  <a:lnTo>
                    <a:pt x="211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6" y="61"/>
                  </a:lnTo>
                  <a:lnTo>
                    <a:pt x="217" y="61"/>
                  </a:lnTo>
                  <a:lnTo>
                    <a:pt x="219" y="61"/>
                  </a:lnTo>
                  <a:lnTo>
                    <a:pt x="219" y="62"/>
                  </a:lnTo>
                  <a:lnTo>
                    <a:pt x="217" y="62"/>
                  </a:lnTo>
                  <a:lnTo>
                    <a:pt x="216" y="63"/>
                  </a:lnTo>
                  <a:lnTo>
                    <a:pt x="215" y="62"/>
                  </a:lnTo>
                  <a:lnTo>
                    <a:pt x="214" y="63"/>
                  </a:lnTo>
                  <a:lnTo>
                    <a:pt x="213" y="63"/>
                  </a:lnTo>
                  <a:lnTo>
                    <a:pt x="211" y="63"/>
                  </a:lnTo>
                  <a:lnTo>
                    <a:pt x="211" y="65"/>
                  </a:lnTo>
                  <a:lnTo>
                    <a:pt x="210" y="66"/>
                  </a:lnTo>
                  <a:lnTo>
                    <a:pt x="208" y="67"/>
                  </a:lnTo>
                  <a:lnTo>
                    <a:pt x="207" y="66"/>
                  </a:lnTo>
                  <a:lnTo>
                    <a:pt x="207" y="67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7" y="68"/>
                  </a:lnTo>
                  <a:lnTo>
                    <a:pt x="207" y="69"/>
                  </a:lnTo>
                  <a:lnTo>
                    <a:pt x="208" y="69"/>
                  </a:lnTo>
                  <a:lnTo>
                    <a:pt x="209" y="68"/>
                  </a:lnTo>
                  <a:lnTo>
                    <a:pt x="211" y="66"/>
                  </a:lnTo>
                  <a:lnTo>
                    <a:pt x="213" y="66"/>
                  </a:lnTo>
                  <a:lnTo>
                    <a:pt x="214" y="67"/>
                  </a:lnTo>
                  <a:lnTo>
                    <a:pt x="215" y="67"/>
                  </a:lnTo>
                  <a:lnTo>
                    <a:pt x="216" y="67"/>
                  </a:lnTo>
                  <a:lnTo>
                    <a:pt x="219" y="67"/>
                  </a:lnTo>
                  <a:lnTo>
                    <a:pt x="220" y="67"/>
                  </a:lnTo>
                  <a:lnTo>
                    <a:pt x="221" y="68"/>
                  </a:lnTo>
                  <a:lnTo>
                    <a:pt x="221" y="67"/>
                  </a:lnTo>
                  <a:lnTo>
                    <a:pt x="222" y="67"/>
                  </a:lnTo>
                  <a:lnTo>
                    <a:pt x="223" y="67"/>
                  </a:lnTo>
                  <a:lnTo>
                    <a:pt x="223" y="68"/>
                  </a:lnTo>
                  <a:lnTo>
                    <a:pt x="222" y="68"/>
                  </a:lnTo>
                  <a:lnTo>
                    <a:pt x="225" y="69"/>
                  </a:lnTo>
                  <a:lnTo>
                    <a:pt x="226" y="69"/>
                  </a:lnTo>
                  <a:lnTo>
                    <a:pt x="225" y="71"/>
                  </a:lnTo>
                  <a:lnTo>
                    <a:pt x="226" y="71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5" y="73"/>
                  </a:lnTo>
                  <a:lnTo>
                    <a:pt x="223" y="73"/>
                  </a:lnTo>
                  <a:lnTo>
                    <a:pt x="222" y="73"/>
                  </a:lnTo>
                  <a:lnTo>
                    <a:pt x="221" y="73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5"/>
                  </a:lnTo>
                  <a:lnTo>
                    <a:pt x="222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6" y="77"/>
                  </a:lnTo>
                  <a:lnTo>
                    <a:pt x="215" y="75"/>
                  </a:lnTo>
                  <a:lnTo>
                    <a:pt x="215" y="77"/>
                  </a:lnTo>
                  <a:lnTo>
                    <a:pt x="216" y="78"/>
                  </a:lnTo>
                  <a:lnTo>
                    <a:pt x="215" y="78"/>
                  </a:lnTo>
                  <a:lnTo>
                    <a:pt x="215" y="77"/>
                  </a:lnTo>
                  <a:lnTo>
                    <a:pt x="214" y="78"/>
                  </a:lnTo>
                  <a:lnTo>
                    <a:pt x="213" y="78"/>
                  </a:lnTo>
                  <a:lnTo>
                    <a:pt x="214" y="78"/>
                  </a:lnTo>
                  <a:lnTo>
                    <a:pt x="215" y="78"/>
                  </a:lnTo>
                  <a:lnTo>
                    <a:pt x="216" y="79"/>
                  </a:lnTo>
                  <a:lnTo>
                    <a:pt x="217" y="79"/>
                  </a:lnTo>
                  <a:lnTo>
                    <a:pt x="219" y="80"/>
                  </a:lnTo>
                  <a:lnTo>
                    <a:pt x="220" y="81"/>
                  </a:lnTo>
                  <a:lnTo>
                    <a:pt x="220" y="83"/>
                  </a:lnTo>
                  <a:lnTo>
                    <a:pt x="219" y="83"/>
                  </a:lnTo>
                  <a:lnTo>
                    <a:pt x="220" y="83"/>
                  </a:lnTo>
                  <a:lnTo>
                    <a:pt x="219" y="81"/>
                  </a:lnTo>
                  <a:lnTo>
                    <a:pt x="217" y="81"/>
                  </a:lnTo>
                  <a:lnTo>
                    <a:pt x="216" y="83"/>
                  </a:lnTo>
                  <a:lnTo>
                    <a:pt x="216" y="81"/>
                  </a:lnTo>
                  <a:lnTo>
                    <a:pt x="215" y="81"/>
                  </a:lnTo>
                  <a:lnTo>
                    <a:pt x="214" y="80"/>
                  </a:lnTo>
                  <a:lnTo>
                    <a:pt x="213" y="80"/>
                  </a:lnTo>
                  <a:lnTo>
                    <a:pt x="213" y="81"/>
                  </a:lnTo>
                  <a:lnTo>
                    <a:pt x="214" y="81"/>
                  </a:lnTo>
                  <a:lnTo>
                    <a:pt x="215" y="83"/>
                  </a:lnTo>
                  <a:lnTo>
                    <a:pt x="216" y="83"/>
                  </a:lnTo>
                  <a:lnTo>
                    <a:pt x="214" y="84"/>
                  </a:lnTo>
                  <a:lnTo>
                    <a:pt x="214" y="85"/>
                  </a:lnTo>
                  <a:lnTo>
                    <a:pt x="215" y="85"/>
                  </a:lnTo>
                  <a:lnTo>
                    <a:pt x="215" y="84"/>
                  </a:lnTo>
                  <a:lnTo>
                    <a:pt x="216" y="84"/>
                  </a:lnTo>
                  <a:lnTo>
                    <a:pt x="217" y="85"/>
                  </a:lnTo>
                  <a:lnTo>
                    <a:pt x="217" y="86"/>
                  </a:lnTo>
                  <a:lnTo>
                    <a:pt x="216" y="86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4" y="89"/>
                  </a:lnTo>
                  <a:lnTo>
                    <a:pt x="213" y="87"/>
                  </a:lnTo>
                  <a:lnTo>
                    <a:pt x="213" y="89"/>
                  </a:lnTo>
                  <a:lnTo>
                    <a:pt x="211" y="89"/>
                  </a:lnTo>
                  <a:lnTo>
                    <a:pt x="211" y="90"/>
                  </a:lnTo>
                  <a:lnTo>
                    <a:pt x="210" y="90"/>
                  </a:lnTo>
                  <a:lnTo>
                    <a:pt x="209" y="90"/>
                  </a:lnTo>
                  <a:lnTo>
                    <a:pt x="208" y="90"/>
                  </a:lnTo>
                  <a:lnTo>
                    <a:pt x="208" y="89"/>
                  </a:lnTo>
                  <a:lnTo>
                    <a:pt x="207" y="90"/>
                  </a:lnTo>
                  <a:lnTo>
                    <a:pt x="205" y="90"/>
                  </a:lnTo>
                  <a:lnTo>
                    <a:pt x="205" y="89"/>
                  </a:lnTo>
                  <a:lnTo>
                    <a:pt x="203" y="89"/>
                  </a:lnTo>
                  <a:lnTo>
                    <a:pt x="203" y="87"/>
                  </a:lnTo>
                  <a:lnTo>
                    <a:pt x="201" y="87"/>
                  </a:lnTo>
                  <a:lnTo>
                    <a:pt x="199" y="89"/>
                  </a:lnTo>
                  <a:lnTo>
                    <a:pt x="201" y="89"/>
                  </a:lnTo>
                  <a:lnTo>
                    <a:pt x="202" y="89"/>
                  </a:lnTo>
                  <a:lnTo>
                    <a:pt x="203" y="89"/>
                  </a:lnTo>
                  <a:lnTo>
                    <a:pt x="204" y="90"/>
                  </a:lnTo>
                  <a:lnTo>
                    <a:pt x="204" y="91"/>
                  </a:lnTo>
                  <a:lnTo>
                    <a:pt x="204" y="90"/>
                  </a:lnTo>
                  <a:lnTo>
                    <a:pt x="204" y="91"/>
                  </a:lnTo>
                  <a:lnTo>
                    <a:pt x="205" y="91"/>
                  </a:lnTo>
                  <a:lnTo>
                    <a:pt x="205" y="92"/>
                  </a:lnTo>
                  <a:lnTo>
                    <a:pt x="207" y="91"/>
                  </a:lnTo>
                  <a:lnTo>
                    <a:pt x="208" y="91"/>
                  </a:lnTo>
                  <a:lnTo>
                    <a:pt x="208" y="92"/>
                  </a:lnTo>
                  <a:lnTo>
                    <a:pt x="209" y="92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11" y="91"/>
                  </a:lnTo>
                  <a:lnTo>
                    <a:pt x="213" y="91"/>
                  </a:lnTo>
                  <a:lnTo>
                    <a:pt x="214" y="91"/>
                  </a:lnTo>
                  <a:lnTo>
                    <a:pt x="215" y="90"/>
                  </a:lnTo>
                  <a:lnTo>
                    <a:pt x="216" y="90"/>
                  </a:lnTo>
                  <a:lnTo>
                    <a:pt x="216" y="91"/>
                  </a:lnTo>
                  <a:lnTo>
                    <a:pt x="217" y="91"/>
                  </a:lnTo>
                  <a:lnTo>
                    <a:pt x="217" y="89"/>
                  </a:lnTo>
                  <a:lnTo>
                    <a:pt x="219" y="87"/>
                  </a:lnTo>
                  <a:lnTo>
                    <a:pt x="220" y="89"/>
                  </a:lnTo>
                  <a:lnTo>
                    <a:pt x="220" y="87"/>
                  </a:lnTo>
                  <a:lnTo>
                    <a:pt x="219" y="86"/>
                  </a:lnTo>
                  <a:lnTo>
                    <a:pt x="220" y="85"/>
                  </a:lnTo>
                  <a:lnTo>
                    <a:pt x="220" y="84"/>
                  </a:lnTo>
                  <a:lnTo>
                    <a:pt x="221" y="84"/>
                  </a:lnTo>
                  <a:lnTo>
                    <a:pt x="223" y="83"/>
                  </a:lnTo>
                  <a:lnTo>
                    <a:pt x="222" y="83"/>
                  </a:lnTo>
                  <a:lnTo>
                    <a:pt x="221" y="83"/>
                  </a:lnTo>
                  <a:lnTo>
                    <a:pt x="222" y="80"/>
                  </a:lnTo>
                  <a:lnTo>
                    <a:pt x="223" y="80"/>
                  </a:lnTo>
                  <a:lnTo>
                    <a:pt x="225" y="80"/>
                  </a:lnTo>
                  <a:lnTo>
                    <a:pt x="225" y="81"/>
                  </a:lnTo>
                  <a:lnTo>
                    <a:pt x="226" y="81"/>
                  </a:lnTo>
                  <a:lnTo>
                    <a:pt x="226" y="83"/>
                  </a:lnTo>
                  <a:lnTo>
                    <a:pt x="226" y="81"/>
                  </a:lnTo>
                  <a:lnTo>
                    <a:pt x="227" y="83"/>
                  </a:lnTo>
                  <a:lnTo>
                    <a:pt x="226" y="83"/>
                  </a:lnTo>
                  <a:lnTo>
                    <a:pt x="225" y="84"/>
                  </a:lnTo>
                  <a:lnTo>
                    <a:pt x="226" y="84"/>
                  </a:lnTo>
                  <a:lnTo>
                    <a:pt x="226" y="85"/>
                  </a:lnTo>
                  <a:lnTo>
                    <a:pt x="227" y="84"/>
                  </a:lnTo>
                  <a:lnTo>
                    <a:pt x="228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9" y="86"/>
                  </a:lnTo>
                  <a:lnTo>
                    <a:pt x="229" y="85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1" y="85"/>
                  </a:lnTo>
                  <a:lnTo>
                    <a:pt x="232" y="85"/>
                  </a:lnTo>
                  <a:lnTo>
                    <a:pt x="233" y="85"/>
                  </a:lnTo>
                  <a:lnTo>
                    <a:pt x="234" y="86"/>
                  </a:lnTo>
                  <a:lnTo>
                    <a:pt x="235" y="89"/>
                  </a:lnTo>
                  <a:lnTo>
                    <a:pt x="237" y="89"/>
                  </a:lnTo>
                  <a:lnTo>
                    <a:pt x="238" y="89"/>
                  </a:lnTo>
                  <a:lnTo>
                    <a:pt x="238" y="90"/>
                  </a:lnTo>
                  <a:lnTo>
                    <a:pt x="239" y="90"/>
                  </a:lnTo>
                  <a:lnTo>
                    <a:pt x="239" y="91"/>
                  </a:lnTo>
                  <a:lnTo>
                    <a:pt x="240" y="91"/>
                  </a:lnTo>
                  <a:lnTo>
                    <a:pt x="243" y="92"/>
                  </a:lnTo>
                  <a:lnTo>
                    <a:pt x="243" y="93"/>
                  </a:lnTo>
                  <a:lnTo>
                    <a:pt x="243" y="95"/>
                  </a:lnTo>
                  <a:lnTo>
                    <a:pt x="241" y="95"/>
                  </a:lnTo>
                  <a:lnTo>
                    <a:pt x="240" y="95"/>
                  </a:lnTo>
                  <a:lnTo>
                    <a:pt x="241" y="95"/>
                  </a:lnTo>
                  <a:lnTo>
                    <a:pt x="243" y="96"/>
                  </a:lnTo>
                  <a:lnTo>
                    <a:pt x="244" y="97"/>
                  </a:lnTo>
                  <a:lnTo>
                    <a:pt x="245" y="98"/>
                  </a:lnTo>
                  <a:lnTo>
                    <a:pt x="245" y="99"/>
                  </a:lnTo>
                  <a:lnTo>
                    <a:pt x="246" y="99"/>
                  </a:lnTo>
                  <a:lnTo>
                    <a:pt x="246" y="101"/>
                  </a:lnTo>
                  <a:lnTo>
                    <a:pt x="246" y="102"/>
                  </a:lnTo>
                  <a:lnTo>
                    <a:pt x="247" y="101"/>
                  </a:lnTo>
                  <a:lnTo>
                    <a:pt x="249" y="103"/>
                  </a:lnTo>
                  <a:lnTo>
                    <a:pt x="250" y="104"/>
                  </a:lnTo>
                  <a:lnTo>
                    <a:pt x="249" y="104"/>
                  </a:lnTo>
                  <a:lnTo>
                    <a:pt x="250" y="104"/>
                  </a:lnTo>
                  <a:lnTo>
                    <a:pt x="251" y="105"/>
                  </a:lnTo>
                  <a:lnTo>
                    <a:pt x="252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51" y="108"/>
                  </a:lnTo>
                  <a:lnTo>
                    <a:pt x="252" y="107"/>
                  </a:lnTo>
                  <a:lnTo>
                    <a:pt x="252" y="108"/>
                  </a:lnTo>
                  <a:lnTo>
                    <a:pt x="253" y="107"/>
                  </a:lnTo>
                  <a:lnTo>
                    <a:pt x="253" y="108"/>
                  </a:lnTo>
                  <a:lnTo>
                    <a:pt x="252" y="109"/>
                  </a:lnTo>
                  <a:lnTo>
                    <a:pt x="251" y="109"/>
                  </a:lnTo>
                  <a:lnTo>
                    <a:pt x="250" y="109"/>
                  </a:lnTo>
                  <a:lnTo>
                    <a:pt x="250" y="110"/>
                  </a:lnTo>
                  <a:lnTo>
                    <a:pt x="253" y="108"/>
                  </a:lnTo>
                  <a:lnTo>
                    <a:pt x="255" y="108"/>
                  </a:lnTo>
                  <a:lnTo>
                    <a:pt x="255" y="109"/>
                  </a:lnTo>
                  <a:lnTo>
                    <a:pt x="255" y="110"/>
                  </a:lnTo>
                  <a:lnTo>
                    <a:pt x="256" y="110"/>
                  </a:lnTo>
                  <a:lnTo>
                    <a:pt x="256" y="111"/>
                  </a:lnTo>
                  <a:lnTo>
                    <a:pt x="255" y="113"/>
                  </a:lnTo>
                  <a:lnTo>
                    <a:pt x="253" y="116"/>
                  </a:lnTo>
                  <a:lnTo>
                    <a:pt x="255" y="116"/>
                  </a:lnTo>
                  <a:lnTo>
                    <a:pt x="255" y="115"/>
                  </a:lnTo>
                  <a:lnTo>
                    <a:pt x="256" y="114"/>
                  </a:lnTo>
                  <a:lnTo>
                    <a:pt x="257" y="113"/>
                  </a:lnTo>
                  <a:lnTo>
                    <a:pt x="256" y="113"/>
                  </a:lnTo>
                  <a:lnTo>
                    <a:pt x="257" y="113"/>
                  </a:lnTo>
                  <a:lnTo>
                    <a:pt x="258" y="113"/>
                  </a:lnTo>
                  <a:lnTo>
                    <a:pt x="258" y="114"/>
                  </a:lnTo>
                  <a:lnTo>
                    <a:pt x="259" y="114"/>
                  </a:lnTo>
                  <a:lnTo>
                    <a:pt x="259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59" y="111"/>
                  </a:lnTo>
                  <a:lnTo>
                    <a:pt x="258" y="109"/>
                  </a:lnTo>
                  <a:lnTo>
                    <a:pt x="258" y="108"/>
                  </a:lnTo>
                  <a:lnTo>
                    <a:pt x="259" y="108"/>
                  </a:lnTo>
                  <a:lnTo>
                    <a:pt x="261" y="109"/>
                  </a:lnTo>
                  <a:lnTo>
                    <a:pt x="262" y="110"/>
                  </a:lnTo>
                  <a:lnTo>
                    <a:pt x="263" y="110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4" y="113"/>
                  </a:lnTo>
                  <a:lnTo>
                    <a:pt x="265" y="114"/>
                  </a:lnTo>
                  <a:lnTo>
                    <a:pt x="267" y="115"/>
                  </a:lnTo>
                  <a:lnTo>
                    <a:pt x="267" y="116"/>
                  </a:lnTo>
                  <a:lnTo>
                    <a:pt x="268" y="117"/>
                  </a:lnTo>
                  <a:lnTo>
                    <a:pt x="269" y="119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1"/>
                  </a:lnTo>
                  <a:lnTo>
                    <a:pt x="270" y="122"/>
                  </a:lnTo>
                  <a:lnTo>
                    <a:pt x="271" y="122"/>
                  </a:lnTo>
                  <a:lnTo>
                    <a:pt x="271" y="123"/>
                  </a:lnTo>
                  <a:lnTo>
                    <a:pt x="270" y="123"/>
                  </a:lnTo>
                  <a:lnTo>
                    <a:pt x="269" y="125"/>
                  </a:lnTo>
                  <a:lnTo>
                    <a:pt x="268" y="126"/>
                  </a:lnTo>
                  <a:lnTo>
                    <a:pt x="267" y="127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5" y="131"/>
                  </a:lnTo>
                  <a:lnTo>
                    <a:pt x="265" y="132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3" y="132"/>
                  </a:lnTo>
                  <a:lnTo>
                    <a:pt x="263" y="133"/>
                  </a:lnTo>
                  <a:lnTo>
                    <a:pt x="264" y="133"/>
                  </a:lnTo>
                  <a:lnTo>
                    <a:pt x="265" y="133"/>
                  </a:lnTo>
                  <a:lnTo>
                    <a:pt x="265" y="132"/>
                  </a:lnTo>
                  <a:lnTo>
                    <a:pt x="267" y="129"/>
                  </a:lnTo>
                  <a:lnTo>
                    <a:pt x="268" y="129"/>
                  </a:lnTo>
                  <a:lnTo>
                    <a:pt x="268" y="127"/>
                  </a:lnTo>
                  <a:lnTo>
                    <a:pt x="270" y="125"/>
                  </a:lnTo>
                  <a:lnTo>
                    <a:pt x="271" y="125"/>
                  </a:lnTo>
                  <a:lnTo>
                    <a:pt x="271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4" y="125"/>
                  </a:lnTo>
                  <a:lnTo>
                    <a:pt x="273" y="126"/>
                  </a:lnTo>
                  <a:lnTo>
                    <a:pt x="274" y="127"/>
                  </a:lnTo>
                  <a:lnTo>
                    <a:pt x="275" y="128"/>
                  </a:lnTo>
                  <a:lnTo>
                    <a:pt x="275" y="129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1"/>
                  </a:lnTo>
                  <a:lnTo>
                    <a:pt x="276" y="129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9" y="133"/>
                  </a:lnTo>
                  <a:lnTo>
                    <a:pt x="279" y="134"/>
                  </a:lnTo>
                  <a:lnTo>
                    <a:pt x="279" y="133"/>
                  </a:lnTo>
                  <a:lnTo>
                    <a:pt x="279" y="134"/>
                  </a:lnTo>
                  <a:lnTo>
                    <a:pt x="280" y="134"/>
                  </a:lnTo>
                  <a:lnTo>
                    <a:pt x="281" y="135"/>
                  </a:lnTo>
                  <a:lnTo>
                    <a:pt x="281" y="137"/>
                  </a:lnTo>
                  <a:lnTo>
                    <a:pt x="280" y="137"/>
                  </a:lnTo>
                  <a:lnTo>
                    <a:pt x="280" y="135"/>
                  </a:lnTo>
                  <a:lnTo>
                    <a:pt x="279" y="135"/>
                  </a:lnTo>
                  <a:lnTo>
                    <a:pt x="280" y="137"/>
                  </a:lnTo>
                  <a:lnTo>
                    <a:pt x="280" y="138"/>
                  </a:lnTo>
                  <a:lnTo>
                    <a:pt x="280" y="139"/>
                  </a:lnTo>
                  <a:lnTo>
                    <a:pt x="280" y="140"/>
                  </a:lnTo>
                  <a:lnTo>
                    <a:pt x="281" y="139"/>
                  </a:lnTo>
                  <a:lnTo>
                    <a:pt x="281" y="140"/>
                  </a:lnTo>
                  <a:lnTo>
                    <a:pt x="281" y="141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3" y="144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5" y="146"/>
                  </a:lnTo>
                  <a:lnTo>
                    <a:pt x="285" y="147"/>
                  </a:lnTo>
                  <a:lnTo>
                    <a:pt x="286" y="149"/>
                  </a:lnTo>
                  <a:lnTo>
                    <a:pt x="286" y="150"/>
                  </a:lnTo>
                  <a:lnTo>
                    <a:pt x="286" y="151"/>
                  </a:lnTo>
                  <a:lnTo>
                    <a:pt x="285" y="151"/>
                  </a:lnTo>
                  <a:lnTo>
                    <a:pt x="286" y="152"/>
                  </a:lnTo>
                  <a:lnTo>
                    <a:pt x="286" y="153"/>
                  </a:lnTo>
                  <a:lnTo>
                    <a:pt x="287" y="153"/>
                  </a:lnTo>
                  <a:lnTo>
                    <a:pt x="287" y="155"/>
                  </a:lnTo>
                  <a:lnTo>
                    <a:pt x="286" y="156"/>
                  </a:lnTo>
                  <a:lnTo>
                    <a:pt x="287" y="155"/>
                  </a:lnTo>
                  <a:lnTo>
                    <a:pt x="287" y="156"/>
                  </a:lnTo>
                  <a:lnTo>
                    <a:pt x="287" y="157"/>
                  </a:lnTo>
                  <a:lnTo>
                    <a:pt x="288" y="158"/>
                  </a:lnTo>
                  <a:lnTo>
                    <a:pt x="289" y="161"/>
                  </a:lnTo>
                  <a:lnTo>
                    <a:pt x="289" y="162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1" y="164"/>
                  </a:lnTo>
                  <a:lnTo>
                    <a:pt x="292" y="165"/>
                  </a:lnTo>
                  <a:lnTo>
                    <a:pt x="292" y="167"/>
                  </a:lnTo>
                  <a:lnTo>
                    <a:pt x="292" y="168"/>
                  </a:lnTo>
                  <a:lnTo>
                    <a:pt x="292" y="169"/>
                  </a:lnTo>
                  <a:lnTo>
                    <a:pt x="292" y="170"/>
                  </a:lnTo>
                  <a:lnTo>
                    <a:pt x="293" y="170"/>
                  </a:lnTo>
                  <a:lnTo>
                    <a:pt x="293" y="171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3" y="173"/>
                  </a:lnTo>
                  <a:lnTo>
                    <a:pt x="293" y="171"/>
                  </a:lnTo>
                  <a:lnTo>
                    <a:pt x="293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4" y="175"/>
                  </a:lnTo>
                  <a:lnTo>
                    <a:pt x="294" y="177"/>
                  </a:lnTo>
                  <a:lnTo>
                    <a:pt x="295" y="177"/>
                  </a:lnTo>
                  <a:lnTo>
                    <a:pt x="295" y="179"/>
                  </a:lnTo>
                  <a:lnTo>
                    <a:pt x="297" y="179"/>
                  </a:lnTo>
                  <a:lnTo>
                    <a:pt x="297" y="180"/>
                  </a:lnTo>
                  <a:lnTo>
                    <a:pt x="297" y="181"/>
                  </a:lnTo>
                  <a:lnTo>
                    <a:pt x="295" y="180"/>
                  </a:lnTo>
                  <a:lnTo>
                    <a:pt x="295" y="181"/>
                  </a:lnTo>
                  <a:lnTo>
                    <a:pt x="295" y="182"/>
                  </a:lnTo>
                  <a:lnTo>
                    <a:pt x="297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8" y="183"/>
                  </a:lnTo>
                  <a:lnTo>
                    <a:pt x="298" y="185"/>
                  </a:lnTo>
                  <a:lnTo>
                    <a:pt x="298" y="186"/>
                  </a:lnTo>
                  <a:lnTo>
                    <a:pt x="298" y="187"/>
                  </a:lnTo>
                  <a:lnTo>
                    <a:pt x="299" y="187"/>
                  </a:lnTo>
                  <a:lnTo>
                    <a:pt x="299" y="188"/>
                  </a:lnTo>
                  <a:lnTo>
                    <a:pt x="299" y="189"/>
                  </a:lnTo>
                  <a:lnTo>
                    <a:pt x="298" y="189"/>
                  </a:lnTo>
                  <a:lnTo>
                    <a:pt x="299" y="189"/>
                  </a:lnTo>
                  <a:lnTo>
                    <a:pt x="299" y="191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9" y="192"/>
                  </a:lnTo>
                  <a:lnTo>
                    <a:pt x="299" y="193"/>
                  </a:lnTo>
                  <a:lnTo>
                    <a:pt x="300" y="194"/>
                  </a:lnTo>
                  <a:lnTo>
                    <a:pt x="300" y="195"/>
                  </a:lnTo>
                  <a:lnTo>
                    <a:pt x="301" y="197"/>
                  </a:lnTo>
                  <a:lnTo>
                    <a:pt x="301" y="198"/>
                  </a:lnTo>
                  <a:lnTo>
                    <a:pt x="300" y="198"/>
                  </a:lnTo>
                  <a:lnTo>
                    <a:pt x="300" y="199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1"/>
                  </a:lnTo>
                  <a:lnTo>
                    <a:pt x="300" y="201"/>
                  </a:lnTo>
                  <a:lnTo>
                    <a:pt x="301" y="203"/>
                  </a:lnTo>
                  <a:lnTo>
                    <a:pt x="300" y="204"/>
                  </a:lnTo>
                  <a:lnTo>
                    <a:pt x="300" y="205"/>
                  </a:lnTo>
                  <a:lnTo>
                    <a:pt x="300" y="204"/>
                  </a:lnTo>
                  <a:lnTo>
                    <a:pt x="301" y="205"/>
                  </a:lnTo>
                  <a:lnTo>
                    <a:pt x="300" y="205"/>
                  </a:lnTo>
                  <a:lnTo>
                    <a:pt x="301" y="205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1" y="210"/>
                  </a:lnTo>
                  <a:lnTo>
                    <a:pt x="303" y="210"/>
                  </a:lnTo>
                  <a:lnTo>
                    <a:pt x="303" y="211"/>
                  </a:lnTo>
                  <a:lnTo>
                    <a:pt x="303" y="212"/>
                  </a:lnTo>
                  <a:lnTo>
                    <a:pt x="303" y="211"/>
                  </a:lnTo>
                  <a:lnTo>
                    <a:pt x="304" y="211"/>
                  </a:lnTo>
                  <a:lnTo>
                    <a:pt x="304" y="212"/>
                  </a:lnTo>
                  <a:lnTo>
                    <a:pt x="304" y="215"/>
                  </a:lnTo>
                  <a:lnTo>
                    <a:pt x="303" y="216"/>
                  </a:lnTo>
                  <a:lnTo>
                    <a:pt x="303" y="217"/>
                  </a:lnTo>
                  <a:lnTo>
                    <a:pt x="303" y="216"/>
                  </a:lnTo>
                  <a:lnTo>
                    <a:pt x="304" y="216"/>
                  </a:lnTo>
                  <a:lnTo>
                    <a:pt x="304" y="217"/>
                  </a:lnTo>
                  <a:lnTo>
                    <a:pt x="304" y="218"/>
                  </a:lnTo>
                  <a:lnTo>
                    <a:pt x="303" y="218"/>
                  </a:lnTo>
                  <a:lnTo>
                    <a:pt x="303" y="219"/>
                  </a:lnTo>
                  <a:lnTo>
                    <a:pt x="301" y="219"/>
                  </a:lnTo>
                  <a:lnTo>
                    <a:pt x="301" y="221"/>
                  </a:lnTo>
                  <a:lnTo>
                    <a:pt x="301" y="222"/>
                  </a:lnTo>
                  <a:lnTo>
                    <a:pt x="301" y="223"/>
                  </a:lnTo>
                  <a:lnTo>
                    <a:pt x="303" y="222"/>
                  </a:lnTo>
                  <a:lnTo>
                    <a:pt x="303" y="221"/>
                  </a:lnTo>
                  <a:lnTo>
                    <a:pt x="303" y="219"/>
                  </a:lnTo>
                  <a:lnTo>
                    <a:pt x="304" y="219"/>
                  </a:lnTo>
                  <a:lnTo>
                    <a:pt x="304" y="218"/>
                  </a:lnTo>
                  <a:lnTo>
                    <a:pt x="304" y="219"/>
                  </a:lnTo>
                  <a:lnTo>
                    <a:pt x="305" y="222"/>
                  </a:lnTo>
                  <a:lnTo>
                    <a:pt x="305" y="223"/>
                  </a:lnTo>
                  <a:lnTo>
                    <a:pt x="305" y="224"/>
                  </a:lnTo>
                  <a:lnTo>
                    <a:pt x="306" y="225"/>
                  </a:lnTo>
                  <a:lnTo>
                    <a:pt x="306" y="227"/>
                  </a:lnTo>
                  <a:lnTo>
                    <a:pt x="307" y="227"/>
                  </a:lnTo>
                  <a:lnTo>
                    <a:pt x="307" y="228"/>
                  </a:lnTo>
                  <a:lnTo>
                    <a:pt x="307" y="229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09" y="229"/>
                  </a:lnTo>
                  <a:lnTo>
                    <a:pt x="309" y="228"/>
                  </a:lnTo>
                  <a:lnTo>
                    <a:pt x="309" y="227"/>
                  </a:lnTo>
                  <a:lnTo>
                    <a:pt x="307" y="225"/>
                  </a:lnTo>
                  <a:lnTo>
                    <a:pt x="306" y="225"/>
                  </a:lnTo>
                  <a:lnTo>
                    <a:pt x="306" y="224"/>
                  </a:lnTo>
                  <a:lnTo>
                    <a:pt x="306" y="223"/>
                  </a:lnTo>
                  <a:lnTo>
                    <a:pt x="306" y="222"/>
                  </a:lnTo>
                  <a:lnTo>
                    <a:pt x="307" y="222"/>
                  </a:lnTo>
                  <a:lnTo>
                    <a:pt x="309" y="221"/>
                  </a:lnTo>
                  <a:lnTo>
                    <a:pt x="310" y="219"/>
                  </a:lnTo>
                  <a:lnTo>
                    <a:pt x="310" y="221"/>
                  </a:lnTo>
                  <a:lnTo>
                    <a:pt x="310" y="222"/>
                  </a:lnTo>
                  <a:lnTo>
                    <a:pt x="310" y="223"/>
                  </a:lnTo>
                  <a:lnTo>
                    <a:pt x="310" y="224"/>
                  </a:lnTo>
                  <a:lnTo>
                    <a:pt x="310" y="225"/>
                  </a:lnTo>
                  <a:lnTo>
                    <a:pt x="311" y="225"/>
                  </a:lnTo>
                  <a:lnTo>
                    <a:pt x="311" y="227"/>
                  </a:lnTo>
                  <a:lnTo>
                    <a:pt x="312" y="227"/>
                  </a:lnTo>
                  <a:lnTo>
                    <a:pt x="312" y="228"/>
                  </a:lnTo>
                  <a:lnTo>
                    <a:pt x="313" y="228"/>
                  </a:lnTo>
                  <a:lnTo>
                    <a:pt x="313" y="229"/>
                  </a:lnTo>
                  <a:lnTo>
                    <a:pt x="313" y="230"/>
                  </a:lnTo>
                  <a:lnTo>
                    <a:pt x="315" y="230"/>
                  </a:lnTo>
                  <a:lnTo>
                    <a:pt x="315" y="231"/>
                  </a:lnTo>
                  <a:lnTo>
                    <a:pt x="313" y="231"/>
                  </a:lnTo>
                  <a:lnTo>
                    <a:pt x="312" y="230"/>
                  </a:lnTo>
                  <a:lnTo>
                    <a:pt x="312" y="231"/>
                  </a:lnTo>
                  <a:lnTo>
                    <a:pt x="313" y="233"/>
                  </a:lnTo>
                  <a:lnTo>
                    <a:pt x="313" y="234"/>
                  </a:lnTo>
                  <a:lnTo>
                    <a:pt x="315" y="236"/>
                  </a:lnTo>
                  <a:lnTo>
                    <a:pt x="313" y="237"/>
                  </a:lnTo>
                  <a:lnTo>
                    <a:pt x="315" y="237"/>
                  </a:lnTo>
                  <a:lnTo>
                    <a:pt x="315" y="239"/>
                  </a:lnTo>
                  <a:lnTo>
                    <a:pt x="313" y="239"/>
                  </a:lnTo>
                  <a:lnTo>
                    <a:pt x="313" y="240"/>
                  </a:lnTo>
                  <a:lnTo>
                    <a:pt x="315" y="240"/>
                  </a:lnTo>
                  <a:lnTo>
                    <a:pt x="316" y="240"/>
                  </a:lnTo>
                  <a:lnTo>
                    <a:pt x="316" y="241"/>
                  </a:lnTo>
                  <a:lnTo>
                    <a:pt x="317" y="243"/>
                  </a:lnTo>
                  <a:lnTo>
                    <a:pt x="317" y="246"/>
                  </a:lnTo>
                  <a:lnTo>
                    <a:pt x="318" y="247"/>
                  </a:lnTo>
                  <a:lnTo>
                    <a:pt x="317" y="247"/>
                  </a:lnTo>
                  <a:lnTo>
                    <a:pt x="318" y="247"/>
                  </a:lnTo>
                  <a:lnTo>
                    <a:pt x="318" y="248"/>
                  </a:lnTo>
                  <a:lnTo>
                    <a:pt x="318" y="249"/>
                  </a:lnTo>
                  <a:lnTo>
                    <a:pt x="318" y="251"/>
                  </a:lnTo>
                  <a:lnTo>
                    <a:pt x="319" y="252"/>
                  </a:lnTo>
                  <a:lnTo>
                    <a:pt x="319" y="253"/>
                  </a:lnTo>
                  <a:lnTo>
                    <a:pt x="321" y="257"/>
                  </a:lnTo>
                  <a:lnTo>
                    <a:pt x="321" y="258"/>
                  </a:lnTo>
                  <a:lnTo>
                    <a:pt x="322" y="259"/>
                  </a:lnTo>
                  <a:lnTo>
                    <a:pt x="322" y="260"/>
                  </a:lnTo>
                  <a:lnTo>
                    <a:pt x="322" y="259"/>
                  </a:lnTo>
                  <a:lnTo>
                    <a:pt x="322" y="258"/>
                  </a:lnTo>
                  <a:lnTo>
                    <a:pt x="322" y="257"/>
                  </a:lnTo>
                  <a:lnTo>
                    <a:pt x="323" y="257"/>
                  </a:lnTo>
                  <a:lnTo>
                    <a:pt x="324" y="258"/>
                  </a:lnTo>
                  <a:lnTo>
                    <a:pt x="324" y="259"/>
                  </a:lnTo>
                  <a:lnTo>
                    <a:pt x="325" y="260"/>
                  </a:lnTo>
                  <a:lnTo>
                    <a:pt x="327" y="260"/>
                  </a:lnTo>
                  <a:lnTo>
                    <a:pt x="328" y="260"/>
                  </a:lnTo>
                  <a:lnTo>
                    <a:pt x="328" y="259"/>
                  </a:lnTo>
                  <a:lnTo>
                    <a:pt x="328" y="258"/>
                  </a:lnTo>
                  <a:lnTo>
                    <a:pt x="329" y="255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2"/>
                  </a:lnTo>
                  <a:lnTo>
                    <a:pt x="330" y="251"/>
                  </a:lnTo>
                  <a:lnTo>
                    <a:pt x="330" y="252"/>
                  </a:lnTo>
                  <a:lnTo>
                    <a:pt x="331" y="254"/>
                  </a:lnTo>
                  <a:lnTo>
                    <a:pt x="330" y="254"/>
                  </a:lnTo>
                  <a:lnTo>
                    <a:pt x="330" y="255"/>
                  </a:lnTo>
                  <a:lnTo>
                    <a:pt x="331" y="257"/>
                  </a:lnTo>
                  <a:lnTo>
                    <a:pt x="330" y="259"/>
                  </a:lnTo>
                  <a:lnTo>
                    <a:pt x="330" y="261"/>
                  </a:lnTo>
                  <a:lnTo>
                    <a:pt x="329" y="265"/>
                  </a:lnTo>
                  <a:lnTo>
                    <a:pt x="329" y="266"/>
                  </a:lnTo>
                  <a:lnTo>
                    <a:pt x="330" y="266"/>
                  </a:lnTo>
                  <a:lnTo>
                    <a:pt x="330" y="267"/>
                  </a:lnTo>
                  <a:lnTo>
                    <a:pt x="330" y="266"/>
                  </a:lnTo>
                  <a:lnTo>
                    <a:pt x="331" y="266"/>
                  </a:lnTo>
                  <a:lnTo>
                    <a:pt x="331" y="267"/>
                  </a:lnTo>
                  <a:lnTo>
                    <a:pt x="331" y="269"/>
                  </a:lnTo>
                  <a:lnTo>
                    <a:pt x="331" y="272"/>
                  </a:lnTo>
                  <a:lnTo>
                    <a:pt x="333" y="272"/>
                  </a:lnTo>
                  <a:lnTo>
                    <a:pt x="333" y="273"/>
                  </a:lnTo>
                  <a:lnTo>
                    <a:pt x="334" y="273"/>
                  </a:lnTo>
                  <a:lnTo>
                    <a:pt x="333" y="273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34" y="275"/>
                  </a:lnTo>
                  <a:lnTo>
                    <a:pt x="333" y="276"/>
                  </a:lnTo>
                  <a:lnTo>
                    <a:pt x="331" y="277"/>
                  </a:lnTo>
                  <a:lnTo>
                    <a:pt x="333" y="277"/>
                  </a:lnTo>
                  <a:lnTo>
                    <a:pt x="334" y="277"/>
                  </a:lnTo>
                  <a:lnTo>
                    <a:pt x="334" y="276"/>
                  </a:lnTo>
                  <a:lnTo>
                    <a:pt x="334" y="277"/>
                  </a:lnTo>
                  <a:lnTo>
                    <a:pt x="334" y="278"/>
                  </a:lnTo>
                  <a:lnTo>
                    <a:pt x="335" y="277"/>
                  </a:lnTo>
                  <a:lnTo>
                    <a:pt x="335" y="278"/>
                  </a:lnTo>
                  <a:lnTo>
                    <a:pt x="336" y="278"/>
                  </a:lnTo>
                  <a:lnTo>
                    <a:pt x="336" y="279"/>
                  </a:lnTo>
                  <a:lnTo>
                    <a:pt x="335" y="281"/>
                  </a:lnTo>
                  <a:lnTo>
                    <a:pt x="335" y="282"/>
                  </a:lnTo>
                  <a:lnTo>
                    <a:pt x="334" y="282"/>
                  </a:lnTo>
                  <a:lnTo>
                    <a:pt x="334" y="283"/>
                  </a:lnTo>
                  <a:lnTo>
                    <a:pt x="334" y="282"/>
                  </a:lnTo>
                  <a:lnTo>
                    <a:pt x="334" y="281"/>
                  </a:lnTo>
                  <a:lnTo>
                    <a:pt x="333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8"/>
                  </a:lnTo>
                  <a:lnTo>
                    <a:pt x="333" y="289"/>
                  </a:lnTo>
                  <a:lnTo>
                    <a:pt x="333" y="288"/>
                  </a:lnTo>
                  <a:lnTo>
                    <a:pt x="333" y="289"/>
                  </a:lnTo>
                  <a:lnTo>
                    <a:pt x="333" y="290"/>
                  </a:lnTo>
                  <a:lnTo>
                    <a:pt x="333" y="291"/>
                  </a:lnTo>
                  <a:lnTo>
                    <a:pt x="331" y="291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4" y="293"/>
                  </a:lnTo>
                  <a:lnTo>
                    <a:pt x="335" y="291"/>
                  </a:lnTo>
                  <a:lnTo>
                    <a:pt x="334" y="291"/>
                  </a:lnTo>
                  <a:lnTo>
                    <a:pt x="336" y="290"/>
                  </a:lnTo>
                  <a:lnTo>
                    <a:pt x="336" y="289"/>
                  </a:lnTo>
                  <a:lnTo>
                    <a:pt x="337" y="289"/>
                  </a:lnTo>
                  <a:lnTo>
                    <a:pt x="337" y="288"/>
                  </a:lnTo>
                  <a:lnTo>
                    <a:pt x="339" y="288"/>
                  </a:lnTo>
                  <a:lnTo>
                    <a:pt x="337" y="288"/>
                  </a:lnTo>
                  <a:lnTo>
                    <a:pt x="339" y="288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39" y="289"/>
                  </a:lnTo>
                  <a:lnTo>
                    <a:pt x="340" y="288"/>
                  </a:lnTo>
                  <a:lnTo>
                    <a:pt x="340" y="289"/>
                  </a:lnTo>
                  <a:lnTo>
                    <a:pt x="340" y="291"/>
                  </a:lnTo>
                  <a:lnTo>
                    <a:pt x="340" y="293"/>
                  </a:lnTo>
                  <a:lnTo>
                    <a:pt x="340" y="294"/>
                  </a:lnTo>
                  <a:lnTo>
                    <a:pt x="340" y="295"/>
                  </a:lnTo>
                  <a:lnTo>
                    <a:pt x="340" y="296"/>
                  </a:lnTo>
                  <a:lnTo>
                    <a:pt x="341" y="296"/>
                  </a:lnTo>
                  <a:lnTo>
                    <a:pt x="343" y="297"/>
                  </a:lnTo>
                  <a:lnTo>
                    <a:pt x="343" y="299"/>
                  </a:lnTo>
                  <a:lnTo>
                    <a:pt x="345" y="299"/>
                  </a:lnTo>
                  <a:lnTo>
                    <a:pt x="345" y="300"/>
                  </a:lnTo>
                  <a:lnTo>
                    <a:pt x="343" y="301"/>
                  </a:lnTo>
                  <a:lnTo>
                    <a:pt x="343" y="302"/>
                  </a:lnTo>
                  <a:lnTo>
                    <a:pt x="345" y="302"/>
                  </a:lnTo>
                  <a:lnTo>
                    <a:pt x="343" y="303"/>
                  </a:lnTo>
                  <a:lnTo>
                    <a:pt x="343" y="305"/>
                  </a:lnTo>
                  <a:lnTo>
                    <a:pt x="343" y="306"/>
                  </a:lnTo>
                  <a:lnTo>
                    <a:pt x="341" y="308"/>
                  </a:lnTo>
                  <a:lnTo>
                    <a:pt x="341" y="309"/>
                  </a:lnTo>
                  <a:lnTo>
                    <a:pt x="340" y="309"/>
                  </a:lnTo>
                  <a:lnTo>
                    <a:pt x="339" y="311"/>
                  </a:lnTo>
                  <a:lnTo>
                    <a:pt x="339" y="312"/>
                  </a:lnTo>
                  <a:lnTo>
                    <a:pt x="339" y="313"/>
                  </a:lnTo>
                  <a:lnTo>
                    <a:pt x="339" y="314"/>
                  </a:lnTo>
                  <a:lnTo>
                    <a:pt x="337" y="315"/>
                  </a:lnTo>
                  <a:lnTo>
                    <a:pt x="336" y="317"/>
                  </a:lnTo>
                  <a:lnTo>
                    <a:pt x="335" y="317"/>
                  </a:lnTo>
                  <a:lnTo>
                    <a:pt x="334" y="318"/>
                  </a:lnTo>
                  <a:lnTo>
                    <a:pt x="336" y="318"/>
                  </a:lnTo>
                  <a:lnTo>
                    <a:pt x="336" y="319"/>
                  </a:lnTo>
                  <a:lnTo>
                    <a:pt x="337" y="319"/>
                  </a:lnTo>
                  <a:lnTo>
                    <a:pt x="337" y="320"/>
                  </a:lnTo>
                  <a:lnTo>
                    <a:pt x="337" y="321"/>
                  </a:lnTo>
                  <a:lnTo>
                    <a:pt x="337" y="323"/>
                  </a:lnTo>
                  <a:lnTo>
                    <a:pt x="336" y="324"/>
                  </a:lnTo>
                  <a:lnTo>
                    <a:pt x="335" y="325"/>
                  </a:lnTo>
                  <a:lnTo>
                    <a:pt x="335" y="326"/>
                  </a:lnTo>
                  <a:lnTo>
                    <a:pt x="335" y="327"/>
                  </a:lnTo>
                  <a:lnTo>
                    <a:pt x="333" y="329"/>
                  </a:lnTo>
                  <a:lnTo>
                    <a:pt x="333" y="330"/>
                  </a:lnTo>
                  <a:lnTo>
                    <a:pt x="331" y="331"/>
                  </a:lnTo>
                  <a:lnTo>
                    <a:pt x="330" y="332"/>
                  </a:lnTo>
                  <a:lnTo>
                    <a:pt x="331" y="333"/>
                  </a:lnTo>
                  <a:lnTo>
                    <a:pt x="331" y="335"/>
                  </a:lnTo>
                  <a:lnTo>
                    <a:pt x="331" y="336"/>
                  </a:lnTo>
                  <a:lnTo>
                    <a:pt x="333" y="337"/>
                  </a:lnTo>
                  <a:lnTo>
                    <a:pt x="333" y="338"/>
                  </a:lnTo>
                  <a:lnTo>
                    <a:pt x="334" y="338"/>
                  </a:lnTo>
                  <a:lnTo>
                    <a:pt x="334" y="337"/>
                  </a:lnTo>
                  <a:lnTo>
                    <a:pt x="335" y="337"/>
                  </a:lnTo>
                  <a:lnTo>
                    <a:pt x="335" y="338"/>
                  </a:lnTo>
                  <a:lnTo>
                    <a:pt x="335" y="339"/>
                  </a:lnTo>
                  <a:lnTo>
                    <a:pt x="336" y="339"/>
                  </a:lnTo>
                  <a:lnTo>
                    <a:pt x="336" y="341"/>
                  </a:lnTo>
                  <a:lnTo>
                    <a:pt x="335" y="341"/>
                  </a:lnTo>
                  <a:lnTo>
                    <a:pt x="335" y="342"/>
                  </a:lnTo>
                  <a:lnTo>
                    <a:pt x="333" y="343"/>
                  </a:lnTo>
                  <a:lnTo>
                    <a:pt x="333" y="344"/>
                  </a:lnTo>
                  <a:lnTo>
                    <a:pt x="333" y="345"/>
                  </a:lnTo>
                  <a:lnTo>
                    <a:pt x="334" y="345"/>
                  </a:lnTo>
                  <a:lnTo>
                    <a:pt x="334" y="347"/>
                  </a:lnTo>
                  <a:lnTo>
                    <a:pt x="333" y="347"/>
                  </a:lnTo>
                  <a:lnTo>
                    <a:pt x="333" y="348"/>
                  </a:lnTo>
                  <a:lnTo>
                    <a:pt x="331" y="348"/>
                  </a:lnTo>
                  <a:lnTo>
                    <a:pt x="330" y="348"/>
                  </a:lnTo>
                  <a:lnTo>
                    <a:pt x="330" y="349"/>
                  </a:lnTo>
                  <a:lnTo>
                    <a:pt x="330" y="350"/>
                  </a:lnTo>
                  <a:lnTo>
                    <a:pt x="329" y="353"/>
                  </a:lnTo>
                  <a:lnTo>
                    <a:pt x="328" y="354"/>
                  </a:lnTo>
                  <a:lnTo>
                    <a:pt x="328" y="355"/>
                  </a:lnTo>
                  <a:lnTo>
                    <a:pt x="327" y="355"/>
                  </a:lnTo>
                  <a:lnTo>
                    <a:pt x="327" y="354"/>
                  </a:lnTo>
                  <a:lnTo>
                    <a:pt x="325" y="354"/>
                  </a:lnTo>
                  <a:lnTo>
                    <a:pt x="325" y="355"/>
                  </a:lnTo>
                  <a:lnTo>
                    <a:pt x="325" y="356"/>
                  </a:lnTo>
                  <a:lnTo>
                    <a:pt x="324" y="357"/>
                  </a:lnTo>
                  <a:lnTo>
                    <a:pt x="323" y="357"/>
                  </a:lnTo>
                  <a:lnTo>
                    <a:pt x="323" y="359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1" y="362"/>
                  </a:lnTo>
                  <a:lnTo>
                    <a:pt x="318" y="365"/>
                  </a:lnTo>
                  <a:lnTo>
                    <a:pt x="316" y="365"/>
                  </a:lnTo>
                  <a:lnTo>
                    <a:pt x="313" y="367"/>
                  </a:lnTo>
                  <a:lnTo>
                    <a:pt x="312" y="367"/>
                  </a:lnTo>
                  <a:lnTo>
                    <a:pt x="312" y="368"/>
                  </a:lnTo>
                  <a:lnTo>
                    <a:pt x="311" y="368"/>
                  </a:lnTo>
                  <a:lnTo>
                    <a:pt x="310" y="368"/>
                  </a:lnTo>
                  <a:lnTo>
                    <a:pt x="309" y="368"/>
                  </a:lnTo>
                  <a:lnTo>
                    <a:pt x="307" y="368"/>
                  </a:lnTo>
                  <a:lnTo>
                    <a:pt x="305" y="371"/>
                  </a:lnTo>
                  <a:lnTo>
                    <a:pt x="304" y="371"/>
                  </a:lnTo>
                  <a:lnTo>
                    <a:pt x="303" y="371"/>
                  </a:lnTo>
                  <a:lnTo>
                    <a:pt x="301" y="372"/>
                  </a:lnTo>
                  <a:lnTo>
                    <a:pt x="300" y="372"/>
                  </a:lnTo>
                  <a:lnTo>
                    <a:pt x="300" y="373"/>
                  </a:lnTo>
                  <a:lnTo>
                    <a:pt x="298" y="373"/>
                  </a:lnTo>
                  <a:lnTo>
                    <a:pt x="297" y="373"/>
                  </a:lnTo>
                  <a:lnTo>
                    <a:pt x="295" y="374"/>
                  </a:lnTo>
                  <a:lnTo>
                    <a:pt x="294" y="374"/>
                  </a:lnTo>
                  <a:lnTo>
                    <a:pt x="294" y="377"/>
                  </a:lnTo>
                  <a:lnTo>
                    <a:pt x="293" y="377"/>
                  </a:lnTo>
                  <a:lnTo>
                    <a:pt x="292" y="377"/>
                  </a:lnTo>
                  <a:lnTo>
                    <a:pt x="291" y="377"/>
                  </a:lnTo>
                  <a:lnTo>
                    <a:pt x="289" y="377"/>
                  </a:lnTo>
                  <a:lnTo>
                    <a:pt x="289" y="378"/>
                  </a:lnTo>
                  <a:lnTo>
                    <a:pt x="288" y="378"/>
                  </a:lnTo>
                  <a:lnTo>
                    <a:pt x="287" y="379"/>
                  </a:lnTo>
                  <a:lnTo>
                    <a:pt x="288" y="379"/>
                  </a:lnTo>
                  <a:lnTo>
                    <a:pt x="286" y="380"/>
                  </a:lnTo>
                  <a:lnTo>
                    <a:pt x="285" y="381"/>
                  </a:lnTo>
                  <a:lnTo>
                    <a:pt x="282" y="381"/>
                  </a:lnTo>
                  <a:lnTo>
                    <a:pt x="281" y="381"/>
                  </a:lnTo>
                  <a:lnTo>
                    <a:pt x="280" y="383"/>
                  </a:lnTo>
                  <a:lnTo>
                    <a:pt x="279" y="383"/>
                  </a:lnTo>
                  <a:lnTo>
                    <a:pt x="279" y="381"/>
                  </a:lnTo>
                  <a:lnTo>
                    <a:pt x="277" y="381"/>
                  </a:lnTo>
                  <a:lnTo>
                    <a:pt x="277" y="380"/>
                  </a:lnTo>
                  <a:lnTo>
                    <a:pt x="277" y="381"/>
                  </a:lnTo>
                  <a:lnTo>
                    <a:pt x="276" y="381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4" y="383"/>
                  </a:lnTo>
                  <a:lnTo>
                    <a:pt x="274" y="381"/>
                  </a:lnTo>
                  <a:lnTo>
                    <a:pt x="274" y="383"/>
                  </a:lnTo>
                  <a:lnTo>
                    <a:pt x="273" y="383"/>
                  </a:lnTo>
                  <a:lnTo>
                    <a:pt x="271" y="383"/>
                  </a:lnTo>
                  <a:lnTo>
                    <a:pt x="270" y="383"/>
                  </a:lnTo>
                  <a:lnTo>
                    <a:pt x="270" y="384"/>
                  </a:lnTo>
                  <a:lnTo>
                    <a:pt x="269" y="384"/>
                  </a:lnTo>
                  <a:lnTo>
                    <a:pt x="268" y="384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5" y="385"/>
                  </a:lnTo>
                  <a:lnTo>
                    <a:pt x="264" y="385"/>
                  </a:lnTo>
                  <a:lnTo>
                    <a:pt x="263" y="385"/>
                  </a:lnTo>
                  <a:lnTo>
                    <a:pt x="262" y="385"/>
                  </a:lnTo>
                  <a:lnTo>
                    <a:pt x="261" y="385"/>
                  </a:lnTo>
                  <a:lnTo>
                    <a:pt x="259" y="385"/>
                  </a:lnTo>
                  <a:lnTo>
                    <a:pt x="259" y="384"/>
                  </a:lnTo>
                  <a:lnTo>
                    <a:pt x="257" y="384"/>
                  </a:lnTo>
                  <a:lnTo>
                    <a:pt x="255" y="384"/>
                  </a:lnTo>
                  <a:lnTo>
                    <a:pt x="253" y="384"/>
                  </a:lnTo>
                  <a:lnTo>
                    <a:pt x="251" y="384"/>
                  </a:lnTo>
                  <a:lnTo>
                    <a:pt x="250" y="384"/>
                  </a:lnTo>
                  <a:lnTo>
                    <a:pt x="249" y="383"/>
                  </a:lnTo>
                  <a:lnTo>
                    <a:pt x="247" y="383"/>
                  </a:lnTo>
                  <a:lnTo>
                    <a:pt x="246" y="381"/>
                  </a:lnTo>
                  <a:lnTo>
                    <a:pt x="246" y="383"/>
                  </a:lnTo>
                  <a:lnTo>
                    <a:pt x="244" y="383"/>
                  </a:lnTo>
                  <a:lnTo>
                    <a:pt x="243" y="381"/>
                  </a:lnTo>
                  <a:lnTo>
                    <a:pt x="240" y="381"/>
                  </a:lnTo>
                  <a:lnTo>
                    <a:pt x="239" y="381"/>
                  </a:lnTo>
                  <a:lnTo>
                    <a:pt x="238" y="381"/>
                  </a:lnTo>
                  <a:lnTo>
                    <a:pt x="237" y="381"/>
                  </a:lnTo>
                  <a:lnTo>
                    <a:pt x="237" y="383"/>
                  </a:lnTo>
                  <a:lnTo>
                    <a:pt x="235" y="381"/>
                  </a:lnTo>
                  <a:lnTo>
                    <a:pt x="235" y="383"/>
                  </a:lnTo>
                  <a:lnTo>
                    <a:pt x="234" y="383"/>
                  </a:lnTo>
                  <a:lnTo>
                    <a:pt x="233" y="383"/>
                  </a:lnTo>
                  <a:lnTo>
                    <a:pt x="233" y="381"/>
                  </a:lnTo>
                  <a:lnTo>
                    <a:pt x="232" y="380"/>
                  </a:lnTo>
                  <a:lnTo>
                    <a:pt x="231" y="380"/>
                  </a:lnTo>
                  <a:lnTo>
                    <a:pt x="228" y="379"/>
                  </a:lnTo>
                  <a:lnTo>
                    <a:pt x="226" y="379"/>
                  </a:lnTo>
                  <a:lnTo>
                    <a:pt x="226" y="378"/>
                  </a:lnTo>
                  <a:lnTo>
                    <a:pt x="225" y="379"/>
                  </a:lnTo>
                  <a:lnTo>
                    <a:pt x="222" y="379"/>
                  </a:lnTo>
                  <a:lnTo>
                    <a:pt x="220" y="378"/>
                  </a:lnTo>
                  <a:lnTo>
                    <a:pt x="219" y="377"/>
                  </a:lnTo>
                  <a:lnTo>
                    <a:pt x="216" y="377"/>
                  </a:lnTo>
                  <a:lnTo>
                    <a:pt x="215" y="375"/>
                  </a:lnTo>
                  <a:lnTo>
                    <a:pt x="214" y="375"/>
                  </a:lnTo>
                  <a:lnTo>
                    <a:pt x="214" y="374"/>
                  </a:lnTo>
                  <a:lnTo>
                    <a:pt x="213" y="374"/>
                  </a:lnTo>
                  <a:lnTo>
                    <a:pt x="211" y="373"/>
                  </a:lnTo>
                  <a:lnTo>
                    <a:pt x="210" y="373"/>
                  </a:lnTo>
                  <a:lnTo>
                    <a:pt x="209" y="373"/>
                  </a:lnTo>
                  <a:lnTo>
                    <a:pt x="208" y="371"/>
                  </a:lnTo>
                  <a:lnTo>
                    <a:pt x="207" y="368"/>
                  </a:lnTo>
                  <a:lnTo>
                    <a:pt x="205" y="368"/>
                  </a:lnTo>
                  <a:lnTo>
                    <a:pt x="204" y="367"/>
                  </a:lnTo>
                  <a:lnTo>
                    <a:pt x="203" y="367"/>
                  </a:lnTo>
                  <a:lnTo>
                    <a:pt x="202" y="366"/>
                  </a:lnTo>
                  <a:lnTo>
                    <a:pt x="201" y="365"/>
                  </a:lnTo>
                  <a:lnTo>
                    <a:pt x="199" y="363"/>
                  </a:lnTo>
                  <a:lnTo>
                    <a:pt x="199" y="362"/>
                  </a:lnTo>
                  <a:lnTo>
                    <a:pt x="198" y="362"/>
                  </a:lnTo>
                  <a:lnTo>
                    <a:pt x="197" y="360"/>
                  </a:lnTo>
                  <a:lnTo>
                    <a:pt x="197" y="361"/>
                  </a:lnTo>
                  <a:lnTo>
                    <a:pt x="197" y="360"/>
                  </a:lnTo>
                  <a:lnTo>
                    <a:pt x="196" y="359"/>
                  </a:lnTo>
                  <a:lnTo>
                    <a:pt x="195" y="359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2" y="354"/>
                  </a:lnTo>
                  <a:lnTo>
                    <a:pt x="193" y="354"/>
                  </a:lnTo>
                  <a:lnTo>
                    <a:pt x="192" y="353"/>
                  </a:lnTo>
                  <a:lnTo>
                    <a:pt x="191" y="349"/>
                  </a:lnTo>
                  <a:lnTo>
                    <a:pt x="190" y="348"/>
                  </a:lnTo>
                  <a:lnTo>
                    <a:pt x="190" y="347"/>
                  </a:lnTo>
                  <a:lnTo>
                    <a:pt x="189" y="347"/>
                  </a:lnTo>
                  <a:lnTo>
                    <a:pt x="187" y="344"/>
                  </a:lnTo>
                  <a:lnTo>
                    <a:pt x="186" y="343"/>
                  </a:lnTo>
                  <a:lnTo>
                    <a:pt x="185" y="341"/>
                  </a:lnTo>
                  <a:lnTo>
                    <a:pt x="184" y="339"/>
                  </a:lnTo>
                  <a:lnTo>
                    <a:pt x="181" y="336"/>
                  </a:lnTo>
                  <a:lnTo>
                    <a:pt x="180" y="335"/>
                  </a:lnTo>
                  <a:lnTo>
                    <a:pt x="179" y="333"/>
                  </a:lnTo>
                  <a:lnTo>
                    <a:pt x="177" y="331"/>
                  </a:lnTo>
                  <a:lnTo>
                    <a:pt x="174" y="330"/>
                  </a:lnTo>
                  <a:lnTo>
                    <a:pt x="173" y="330"/>
                  </a:lnTo>
                  <a:lnTo>
                    <a:pt x="172" y="329"/>
                  </a:lnTo>
                  <a:lnTo>
                    <a:pt x="171" y="329"/>
                  </a:lnTo>
                  <a:lnTo>
                    <a:pt x="169" y="327"/>
                  </a:lnTo>
                  <a:lnTo>
                    <a:pt x="168" y="325"/>
                  </a:lnTo>
                  <a:lnTo>
                    <a:pt x="167" y="325"/>
                  </a:lnTo>
                  <a:lnTo>
                    <a:pt x="163" y="320"/>
                  </a:lnTo>
                  <a:lnTo>
                    <a:pt x="162" y="320"/>
                  </a:lnTo>
                  <a:lnTo>
                    <a:pt x="161" y="318"/>
                  </a:lnTo>
                  <a:lnTo>
                    <a:pt x="160" y="317"/>
                  </a:lnTo>
                  <a:lnTo>
                    <a:pt x="159" y="317"/>
                  </a:lnTo>
                  <a:lnTo>
                    <a:pt x="159" y="315"/>
                  </a:lnTo>
                  <a:lnTo>
                    <a:pt x="157" y="314"/>
                  </a:lnTo>
                  <a:lnTo>
                    <a:pt x="156" y="313"/>
                  </a:lnTo>
                  <a:lnTo>
                    <a:pt x="155" y="313"/>
                  </a:lnTo>
                  <a:lnTo>
                    <a:pt x="155" y="312"/>
                  </a:lnTo>
                  <a:lnTo>
                    <a:pt x="154" y="311"/>
                  </a:lnTo>
                  <a:lnTo>
                    <a:pt x="153" y="309"/>
                  </a:lnTo>
                  <a:lnTo>
                    <a:pt x="151" y="309"/>
                  </a:lnTo>
                  <a:lnTo>
                    <a:pt x="151" y="308"/>
                  </a:lnTo>
                  <a:lnTo>
                    <a:pt x="150" y="307"/>
                  </a:lnTo>
                  <a:lnTo>
                    <a:pt x="149" y="306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48" y="302"/>
                  </a:lnTo>
                  <a:lnTo>
                    <a:pt x="147" y="302"/>
                  </a:lnTo>
                  <a:lnTo>
                    <a:pt x="145" y="302"/>
                  </a:lnTo>
                  <a:lnTo>
                    <a:pt x="145" y="301"/>
                  </a:lnTo>
                  <a:lnTo>
                    <a:pt x="145" y="300"/>
                  </a:lnTo>
                  <a:lnTo>
                    <a:pt x="147" y="300"/>
                  </a:lnTo>
                  <a:lnTo>
                    <a:pt x="147" y="297"/>
                  </a:lnTo>
                  <a:lnTo>
                    <a:pt x="145" y="297"/>
                  </a:lnTo>
                  <a:lnTo>
                    <a:pt x="145" y="296"/>
                  </a:lnTo>
                  <a:lnTo>
                    <a:pt x="145" y="295"/>
                  </a:lnTo>
                  <a:lnTo>
                    <a:pt x="144" y="295"/>
                  </a:lnTo>
                  <a:lnTo>
                    <a:pt x="143" y="295"/>
                  </a:lnTo>
                  <a:lnTo>
                    <a:pt x="143" y="294"/>
                  </a:lnTo>
                  <a:lnTo>
                    <a:pt x="144" y="293"/>
                  </a:lnTo>
                  <a:lnTo>
                    <a:pt x="143" y="293"/>
                  </a:lnTo>
                  <a:lnTo>
                    <a:pt x="143" y="291"/>
                  </a:lnTo>
                  <a:lnTo>
                    <a:pt x="143" y="290"/>
                  </a:lnTo>
                  <a:lnTo>
                    <a:pt x="143" y="289"/>
                  </a:lnTo>
                  <a:lnTo>
                    <a:pt x="142" y="289"/>
                  </a:lnTo>
                  <a:lnTo>
                    <a:pt x="142" y="287"/>
                  </a:lnTo>
                  <a:lnTo>
                    <a:pt x="142" y="284"/>
                  </a:lnTo>
                  <a:lnTo>
                    <a:pt x="141" y="283"/>
                  </a:lnTo>
                  <a:lnTo>
                    <a:pt x="141" y="282"/>
                  </a:lnTo>
                  <a:lnTo>
                    <a:pt x="139" y="282"/>
                  </a:lnTo>
                  <a:lnTo>
                    <a:pt x="139" y="281"/>
                  </a:lnTo>
                  <a:lnTo>
                    <a:pt x="138" y="279"/>
                  </a:lnTo>
                  <a:lnTo>
                    <a:pt x="137" y="279"/>
                  </a:lnTo>
                  <a:lnTo>
                    <a:pt x="136" y="278"/>
                  </a:lnTo>
                  <a:lnTo>
                    <a:pt x="136" y="279"/>
                  </a:lnTo>
                  <a:lnTo>
                    <a:pt x="135" y="279"/>
                  </a:lnTo>
                  <a:lnTo>
                    <a:pt x="133" y="279"/>
                  </a:lnTo>
                  <a:lnTo>
                    <a:pt x="132" y="279"/>
                  </a:lnTo>
                  <a:lnTo>
                    <a:pt x="131" y="279"/>
                  </a:lnTo>
                  <a:lnTo>
                    <a:pt x="130" y="279"/>
                  </a:lnTo>
                  <a:lnTo>
                    <a:pt x="129" y="279"/>
                  </a:lnTo>
                  <a:lnTo>
                    <a:pt x="127" y="278"/>
                  </a:lnTo>
                  <a:lnTo>
                    <a:pt x="127" y="277"/>
                  </a:lnTo>
                  <a:lnTo>
                    <a:pt x="127" y="276"/>
                  </a:lnTo>
                  <a:lnTo>
                    <a:pt x="127" y="275"/>
                  </a:lnTo>
                  <a:lnTo>
                    <a:pt x="127" y="273"/>
                  </a:lnTo>
                  <a:lnTo>
                    <a:pt x="127" y="272"/>
                  </a:lnTo>
                  <a:lnTo>
                    <a:pt x="129" y="272"/>
                  </a:lnTo>
                  <a:lnTo>
                    <a:pt x="129" y="271"/>
                  </a:lnTo>
                  <a:lnTo>
                    <a:pt x="130" y="271"/>
                  </a:lnTo>
                  <a:lnTo>
                    <a:pt x="131" y="271"/>
                  </a:lnTo>
                  <a:lnTo>
                    <a:pt x="131" y="272"/>
                  </a:lnTo>
                  <a:lnTo>
                    <a:pt x="132" y="272"/>
                  </a:lnTo>
                  <a:lnTo>
                    <a:pt x="131" y="270"/>
                  </a:lnTo>
                  <a:lnTo>
                    <a:pt x="130" y="270"/>
                  </a:lnTo>
                  <a:lnTo>
                    <a:pt x="130" y="269"/>
                  </a:lnTo>
                  <a:lnTo>
                    <a:pt x="131" y="267"/>
                  </a:lnTo>
                  <a:lnTo>
                    <a:pt x="131" y="266"/>
                  </a:lnTo>
                  <a:lnTo>
                    <a:pt x="130" y="267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29" y="267"/>
                  </a:lnTo>
                  <a:lnTo>
                    <a:pt x="129" y="266"/>
                  </a:lnTo>
                  <a:lnTo>
                    <a:pt x="127" y="266"/>
                  </a:lnTo>
                  <a:lnTo>
                    <a:pt x="126" y="266"/>
                  </a:lnTo>
                  <a:lnTo>
                    <a:pt x="127" y="265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5" y="263"/>
                  </a:lnTo>
                  <a:lnTo>
                    <a:pt x="125" y="264"/>
                  </a:lnTo>
                  <a:lnTo>
                    <a:pt x="124" y="264"/>
                  </a:lnTo>
                  <a:lnTo>
                    <a:pt x="124" y="263"/>
                  </a:lnTo>
                  <a:lnTo>
                    <a:pt x="125" y="263"/>
                  </a:lnTo>
                  <a:lnTo>
                    <a:pt x="126" y="261"/>
                  </a:lnTo>
                  <a:lnTo>
                    <a:pt x="127" y="261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9"/>
                  </a:lnTo>
                  <a:lnTo>
                    <a:pt x="130" y="257"/>
                  </a:lnTo>
                  <a:lnTo>
                    <a:pt x="129" y="259"/>
                  </a:lnTo>
                  <a:lnTo>
                    <a:pt x="127" y="260"/>
                  </a:ln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4" y="260"/>
                  </a:lnTo>
                  <a:lnTo>
                    <a:pt x="124" y="261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4" y="260"/>
                  </a:lnTo>
                  <a:lnTo>
                    <a:pt x="125" y="259"/>
                  </a:lnTo>
                  <a:lnTo>
                    <a:pt x="125" y="258"/>
                  </a:lnTo>
                  <a:lnTo>
                    <a:pt x="124" y="259"/>
                  </a:lnTo>
                  <a:lnTo>
                    <a:pt x="124" y="260"/>
                  </a:lnTo>
                  <a:lnTo>
                    <a:pt x="123" y="261"/>
                  </a:lnTo>
                  <a:lnTo>
                    <a:pt x="121" y="260"/>
                  </a:lnTo>
                  <a:lnTo>
                    <a:pt x="120" y="260"/>
                  </a:lnTo>
                  <a:lnTo>
                    <a:pt x="120" y="259"/>
                  </a:lnTo>
                  <a:lnTo>
                    <a:pt x="119" y="259"/>
                  </a:lnTo>
                  <a:lnTo>
                    <a:pt x="120" y="258"/>
                  </a:lnTo>
                  <a:lnTo>
                    <a:pt x="120" y="257"/>
                  </a:lnTo>
                  <a:lnTo>
                    <a:pt x="119" y="257"/>
                  </a:lnTo>
                  <a:lnTo>
                    <a:pt x="119" y="258"/>
                  </a:lnTo>
                  <a:lnTo>
                    <a:pt x="118" y="258"/>
                  </a:lnTo>
                  <a:lnTo>
                    <a:pt x="119" y="257"/>
                  </a:lnTo>
                  <a:lnTo>
                    <a:pt x="118" y="255"/>
                  </a:lnTo>
                  <a:lnTo>
                    <a:pt x="119" y="254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19" y="252"/>
                  </a:lnTo>
                  <a:lnTo>
                    <a:pt x="118" y="253"/>
                  </a:lnTo>
                  <a:lnTo>
                    <a:pt x="118" y="252"/>
                  </a:lnTo>
                  <a:lnTo>
                    <a:pt x="118" y="251"/>
                  </a:lnTo>
                  <a:lnTo>
                    <a:pt x="118" y="249"/>
                  </a:lnTo>
                  <a:lnTo>
                    <a:pt x="118" y="248"/>
                  </a:lnTo>
                  <a:lnTo>
                    <a:pt x="119" y="247"/>
                  </a:lnTo>
                  <a:lnTo>
                    <a:pt x="118" y="247"/>
                  </a:lnTo>
                  <a:lnTo>
                    <a:pt x="118" y="245"/>
                  </a:lnTo>
                  <a:lnTo>
                    <a:pt x="118" y="243"/>
                  </a:lnTo>
                  <a:lnTo>
                    <a:pt x="117" y="246"/>
                  </a:lnTo>
                  <a:lnTo>
                    <a:pt x="115" y="247"/>
                  </a:lnTo>
                  <a:lnTo>
                    <a:pt x="115" y="246"/>
                  </a:lnTo>
                  <a:lnTo>
                    <a:pt x="115" y="245"/>
                  </a:lnTo>
                  <a:lnTo>
                    <a:pt x="115" y="243"/>
                  </a:lnTo>
                  <a:lnTo>
                    <a:pt x="115" y="245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4" y="248"/>
                  </a:lnTo>
                  <a:lnTo>
                    <a:pt x="114" y="249"/>
                  </a:lnTo>
                  <a:lnTo>
                    <a:pt x="114" y="251"/>
                  </a:lnTo>
                  <a:lnTo>
                    <a:pt x="113" y="249"/>
                  </a:lnTo>
                  <a:lnTo>
                    <a:pt x="113" y="248"/>
                  </a:lnTo>
                  <a:lnTo>
                    <a:pt x="113" y="247"/>
                  </a:lnTo>
                  <a:lnTo>
                    <a:pt x="113" y="248"/>
                  </a:lnTo>
                  <a:lnTo>
                    <a:pt x="113" y="249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3" y="248"/>
                  </a:lnTo>
                  <a:lnTo>
                    <a:pt x="112" y="248"/>
                  </a:lnTo>
                  <a:lnTo>
                    <a:pt x="112" y="251"/>
                  </a:lnTo>
                  <a:lnTo>
                    <a:pt x="113" y="252"/>
                  </a:lnTo>
                  <a:lnTo>
                    <a:pt x="113" y="253"/>
                  </a:lnTo>
                  <a:lnTo>
                    <a:pt x="112" y="253"/>
                  </a:lnTo>
                  <a:lnTo>
                    <a:pt x="112" y="252"/>
                  </a:lnTo>
                  <a:lnTo>
                    <a:pt x="112" y="251"/>
                  </a:lnTo>
                  <a:lnTo>
                    <a:pt x="111" y="251"/>
                  </a:lnTo>
                  <a:lnTo>
                    <a:pt x="109" y="251"/>
                  </a:lnTo>
                  <a:lnTo>
                    <a:pt x="109" y="249"/>
                  </a:lnTo>
                  <a:lnTo>
                    <a:pt x="109" y="248"/>
                  </a:lnTo>
                  <a:lnTo>
                    <a:pt x="109" y="247"/>
                  </a:lnTo>
                  <a:lnTo>
                    <a:pt x="108" y="247"/>
                  </a:lnTo>
                  <a:lnTo>
                    <a:pt x="108" y="246"/>
                  </a:lnTo>
                  <a:lnTo>
                    <a:pt x="108" y="243"/>
                  </a:lnTo>
                  <a:lnTo>
                    <a:pt x="107" y="242"/>
                  </a:lnTo>
                  <a:lnTo>
                    <a:pt x="107" y="241"/>
                  </a:lnTo>
                  <a:lnTo>
                    <a:pt x="106" y="239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5" y="231"/>
                  </a:lnTo>
                  <a:lnTo>
                    <a:pt x="105" y="230"/>
                  </a:lnTo>
                  <a:lnTo>
                    <a:pt x="105" y="229"/>
                  </a:lnTo>
                  <a:lnTo>
                    <a:pt x="103" y="223"/>
                  </a:lnTo>
                  <a:lnTo>
                    <a:pt x="105" y="219"/>
                  </a:lnTo>
                  <a:lnTo>
                    <a:pt x="105" y="218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08" y="216"/>
                  </a:lnTo>
                  <a:lnTo>
                    <a:pt x="111" y="217"/>
                  </a:lnTo>
                  <a:lnTo>
                    <a:pt x="112" y="217"/>
                  </a:lnTo>
                  <a:lnTo>
                    <a:pt x="109" y="216"/>
                  </a:lnTo>
                  <a:lnTo>
                    <a:pt x="108" y="216"/>
                  </a:lnTo>
                  <a:lnTo>
                    <a:pt x="107" y="215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6" y="212"/>
                  </a:lnTo>
                  <a:lnTo>
                    <a:pt x="106" y="211"/>
                  </a:lnTo>
                  <a:lnTo>
                    <a:pt x="105" y="211"/>
                  </a:lnTo>
                  <a:lnTo>
                    <a:pt x="105" y="209"/>
                  </a:lnTo>
                  <a:lnTo>
                    <a:pt x="103" y="209"/>
                  </a:lnTo>
                  <a:lnTo>
                    <a:pt x="102" y="207"/>
                  </a:lnTo>
                  <a:lnTo>
                    <a:pt x="101" y="207"/>
                  </a:lnTo>
                  <a:lnTo>
                    <a:pt x="100" y="207"/>
                  </a:lnTo>
                  <a:lnTo>
                    <a:pt x="100" y="206"/>
                  </a:lnTo>
                  <a:lnTo>
                    <a:pt x="100" y="205"/>
                  </a:lnTo>
                  <a:lnTo>
                    <a:pt x="100" y="204"/>
                  </a:lnTo>
                  <a:lnTo>
                    <a:pt x="100" y="203"/>
                  </a:lnTo>
                  <a:lnTo>
                    <a:pt x="99" y="201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6" y="201"/>
                  </a:lnTo>
                  <a:lnTo>
                    <a:pt x="96" y="203"/>
                  </a:lnTo>
                  <a:lnTo>
                    <a:pt x="95" y="201"/>
                  </a:lnTo>
                  <a:lnTo>
                    <a:pt x="94" y="200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0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8" y="195"/>
                  </a:lnTo>
                  <a:lnTo>
                    <a:pt x="87" y="195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8" y="198"/>
                  </a:lnTo>
                  <a:lnTo>
                    <a:pt x="87" y="198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90" y="203"/>
                  </a:lnTo>
                  <a:lnTo>
                    <a:pt x="91" y="203"/>
                  </a:lnTo>
                  <a:lnTo>
                    <a:pt x="91" y="204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4" y="201"/>
                  </a:lnTo>
                  <a:lnTo>
                    <a:pt x="94" y="203"/>
                  </a:lnTo>
                  <a:lnTo>
                    <a:pt x="95" y="204"/>
                  </a:lnTo>
                  <a:lnTo>
                    <a:pt x="95" y="205"/>
                  </a:lnTo>
                  <a:lnTo>
                    <a:pt x="95" y="207"/>
                  </a:lnTo>
                  <a:lnTo>
                    <a:pt x="94" y="206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6" y="210"/>
                  </a:lnTo>
                  <a:lnTo>
                    <a:pt x="96" y="211"/>
                  </a:lnTo>
                  <a:lnTo>
                    <a:pt x="96" y="212"/>
                  </a:lnTo>
                  <a:lnTo>
                    <a:pt x="97" y="212"/>
                  </a:lnTo>
                  <a:lnTo>
                    <a:pt x="97" y="213"/>
                  </a:lnTo>
                  <a:lnTo>
                    <a:pt x="97" y="215"/>
                  </a:lnTo>
                  <a:lnTo>
                    <a:pt x="97" y="216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4" y="219"/>
                  </a:lnTo>
                  <a:lnTo>
                    <a:pt x="93" y="218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8"/>
                  </a:lnTo>
                  <a:lnTo>
                    <a:pt x="93" y="218"/>
                  </a:lnTo>
                  <a:lnTo>
                    <a:pt x="93" y="219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1" y="219"/>
                  </a:lnTo>
                  <a:lnTo>
                    <a:pt x="93" y="221"/>
                  </a:lnTo>
                  <a:lnTo>
                    <a:pt x="91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3"/>
                  </a:lnTo>
                  <a:lnTo>
                    <a:pt x="91" y="225"/>
                  </a:lnTo>
                  <a:lnTo>
                    <a:pt x="93" y="225"/>
                  </a:lnTo>
                  <a:lnTo>
                    <a:pt x="93" y="227"/>
                  </a:lnTo>
                  <a:lnTo>
                    <a:pt x="93" y="228"/>
                  </a:lnTo>
                  <a:lnTo>
                    <a:pt x="93" y="229"/>
                  </a:lnTo>
                  <a:lnTo>
                    <a:pt x="94" y="230"/>
                  </a:lnTo>
                  <a:lnTo>
                    <a:pt x="93" y="230"/>
                  </a:lnTo>
                  <a:lnTo>
                    <a:pt x="93" y="231"/>
                  </a:lnTo>
                  <a:lnTo>
                    <a:pt x="93" y="233"/>
                  </a:lnTo>
                  <a:lnTo>
                    <a:pt x="93" y="234"/>
                  </a:lnTo>
                  <a:lnTo>
                    <a:pt x="93" y="235"/>
                  </a:lnTo>
                  <a:lnTo>
                    <a:pt x="94" y="235"/>
                  </a:lnTo>
                  <a:lnTo>
                    <a:pt x="94" y="234"/>
                  </a:lnTo>
                  <a:lnTo>
                    <a:pt x="95" y="235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96" y="237"/>
                  </a:lnTo>
                  <a:lnTo>
                    <a:pt x="95" y="239"/>
                  </a:lnTo>
                  <a:lnTo>
                    <a:pt x="96" y="239"/>
                  </a:lnTo>
                  <a:lnTo>
                    <a:pt x="96" y="240"/>
                  </a:lnTo>
                  <a:lnTo>
                    <a:pt x="95" y="240"/>
                  </a:lnTo>
                  <a:lnTo>
                    <a:pt x="95" y="239"/>
                  </a:lnTo>
                  <a:lnTo>
                    <a:pt x="94" y="239"/>
                  </a:lnTo>
                  <a:lnTo>
                    <a:pt x="94" y="240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4" y="236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3" y="235"/>
                  </a:lnTo>
                  <a:lnTo>
                    <a:pt x="91" y="235"/>
                  </a:lnTo>
                  <a:lnTo>
                    <a:pt x="90" y="234"/>
                  </a:lnTo>
                  <a:lnTo>
                    <a:pt x="90" y="235"/>
                  </a:lnTo>
                  <a:lnTo>
                    <a:pt x="91" y="236"/>
                  </a:lnTo>
                  <a:lnTo>
                    <a:pt x="91" y="237"/>
                  </a:lnTo>
                  <a:lnTo>
                    <a:pt x="93" y="239"/>
                  </a:lnTo>
                  <a:lnTo>
                    <a:pt x="93" y="240"/>
                  </a:lnTo>
                  <a:lnTo>
                    <a:pt x="93" y="241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6" y="245"/>
                  </a:lnTo>
                  <a:lnTo>
                    <a:pt x="97" y="246"/>
                  </a:lnTo>
                  <a:lnTo>
                    <a:pt x="99" y="247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49"/>
                  </a:lnTo>
                  <a:lnTo>
                    <a:pt x="101" y="249"/>
                  </a:lnTo>
                  <a:lnTo>
                    <a:pt x="101" y="251"/>
                  </a:lnTo>
                  <a:lnTo>
                    <a:pt x="100" y="251"/>
                  </a:lnTo>
                  <a:lnTo>
                    <a:pt x="101" y="251"/>
                  </a:lnTo>
                  <a:lnTo>
                    <a:pt x="101" y="252"/>
                  </a:lnTo>
                  <a:lnTo>
                    <a:pt x="100" y="253"/>
                  </a:lnTo>
                  <a:lnTo>
                    <a:pt x="99" y="253"/>
                  </a:lnTo>
                  <a:lnTo>
                    <a:pt x="100" y="252"/>
                  </a:lnTo>
                  <a:lnTo>
                    <a:pt x="99" y="252"/>
                  </a:lnTo>
                  <a:lnTo>
                    <a:pt x="100" y="251"/>
                  </a:lnTo>
                  <a:lnTo>
                    <a:pt x="99" y="251"/>
                  </a:lnTo>
                  <a:lnTo>
                    <a:pt x="99" y="249"/>
                  </a:lnTo>
                  <a:lnTo>
                    <a:pt x="97" y="248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5" y="251"/>
                  </a:lnTo>
                  <a:lnTo>
                    <a:pt x="94" y="251"/>
                  </a:lnTo>
                  <a:lnTo>
                    <a:pt x="93" y="251"/>
                  </a:lnTo>
                  <a:lnTo>
                    <a:pt x="91" y="251"/>
                  </a:lnTo>
                  <a:lnTo>
                    <a:pt x="90" y="248"/>
                  </a:lnTo>
                  <a:lnTo>
                    <a:pt x="89" y="248"/>
                  </a:lnTo>
                  <a:lnTo>
                    <a:pt x="89" y="247"/>
                  </a:lnTo>
                  <a:lnTo>
                    <a:pt x="88" y="246"/>
                  </a:lnTo>
                  <a:lnTo>
                    <a:pt x="88" y="247"/>
                  </a:lnTo>
                  <a:lnTo>
                    <a:pt x="88" y="246"/>
                  </a:lnTo>
                  <a:lnTo>
                    <a:pt x="88" y="247"/>
                  </a:lnTo>
                  <a:lnTo>
                    <a:pt x="87" y="246"/>
                  </a:lnTo>
                  <a:lnTo>
                    <a:pt x="87" y="247"/>
                  </a:lnTo>
                  <a:lnTo>
                    <a:pt x="81" y="245"/>
                  </a:lnTo>
                  <a:lnTo>
                    <a:pt x="76" y="251"/>
                  </a:lnTo>
                  <a:lnTo>
                    <a:pt x="72" y="248"/>
                  </a:lnTo>
                  <a:lnTo>
                    <a:pt x="67" y="253"/>
                  </a:lnTo>
                  <a:lnTo>
                    <a:pt x="59" y="249"/>
                  </a:lnTo>
                  <a:lnTo>
                    <a:pt x="58" y="248"/>
                  </a:lnTo>
                  <a:lnTo>
                    <a:pt x="55" y="247"/>
                  </a:lnTo>
                  <a:lnTo>
                    <a:pt x="51" y="241"/>
                  </a:lnTo>
                  <a:lnTo>
                    <a:pt x="52" y="237"/>
                  </a:lnTo>
                  <a:lnTo>
                    <a:pt x="53" y="237"/>
                  </a:lnTo>
                  <a:lnTo>
                    <a:pt x="55" y="233"/>
                  </a:lnTo>
                  <a:lnTo>
                    <a:pt x="53" y="229"/>
                  </a:lnTo>
                  <a:lnTo>
                    <a:pt x="57" y="224"/>
                  </a:lnTo>
                  <a:lnTo>
                    <a:pt x="51" y="218"/>
                  </a:lnTo>
                  <a:lnTo>
                    <a:pt x="49" y="216"/>
                  </a:lnTo>
                  <a:lnTo>
                    <a:pt x="41" y="209"/>
                  </a:lnTo>
                  <a:lnTo>
                    <a:pt x="41" y="207"/>
                  </a:lnTo>
                  <a:lnTo>
                    <a:pt x="39" y="207"/>
                  </a:lnTo>
                  <a:lnTo>
                    <a:pt x="40" y="207"/>
                  </a:lnTo>
                  <a:lnTo>
                    <a:pt x="34" y="205"/>
                  </a:lnTo>
                  <a:lnTo>
                    <a:pt x="19" y="194"/>
                  </a:lnTo>
                  <a:lnTo>
                    <a:pt x="17" y="193"/>
                  </a:lnTo>
                  <a:lnTo>
                    <a:pt x="15" y="192"/>
                  </a:lnTo>
                  <a:lnTo>
                    <a:pt x="13" y="191"/>
                  </a:lnTo>
                  <a:lnTo>
                    <a:pt x="9" y="187"/>
                  </a:lnTo>
                  <a:lnTo>
                    <a:pt x="7" y="187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1" y="176"/>
                  </a:lnTo>
                  <a:lnTo>
                    <a:pt x="1" y="175"/>
                  </a:lnTo>
                  <a:lnTo>
                    <a:pt x="1" y="170"/>
                  </a:lnTo>
                  <a:lnTo>
                    <a:pt x="3" y="168"/>
                  </a:lnTo>
                  <a:lnTo>
                    <a:pt x="3" y="165"/>
                  </a:lnTo>
                  <a:lnTo>
                    <a:pt x="3" y="164"/>
                  </a:lnTo>
                  <a:lnTo>
                    <a:pt x="3" y="163"/>
                  </a:lnTo>
                  <a:lnTo>
                    <a:pt x="4" y="162"/>
                  </a:lnTo>
                  <a:lnTo>
                    <a:pt x="5" y="161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10" y="155"/>
                  </a:lnTo>
                  <a:lnTo>
                    <a:pt x="11" y="155"/>
                  </a:lnTo>
                  <a:lnTo>
                    <a:pt x="12" y="153"/>
                  </a:lnTo>
                  <a:lnTo>
                    <a:pt x="13" y="153"/>
                  </a:lnTo>
                  <a:lnTo>
                    <a:pt x="35" y="145"/>
                  </a:lnTo>
                  <a:lnTo>
                    <a:pt x="35" y="144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9" y="143"/>
                  </a:lnTo>
                  <a:lnTo>
                    <a:pt x="39" y="144"/>
                  </a:lnTo>
                  <a:lnTo>
                    <a:pt x="40" y="144"/>
                  </a:lnTo>
                  <a:lnTo>
                    <a:pt x="40" y="143"/>
                  </a:lnTo>
                  <a:lnTo>
                    <a:pt x="41" y="143"/>
                  </a:lnTo>
                  <a:lnTo>
                    <a:pt x="41" y="141"/>
                  </a:lnTo>
                  <a:lnTo>
                    <a:pt x="45" y="140"/>
                  </a:lnTo>
                  <a:lnTo>
                    <a:pt x="48" y="139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58" y="134"/>
                  </a:lnTo>
                  <a:lnTo>
                    <a:pt x="59" y="133"/>
                  </a:lnTo>
                  <a:lnTo>
                    <a:pt x="61" y="132"/>
                  </a:lnTo>
                  <a:lnTo>
                    <a:pt x="64" y="129"/>
                  </a:lnTo>
                  <a:lnTo>
                    <a:pt x="65" y="128"/>
                  </a:lnTo>
                  <a:lnTo>
                    <a:pt x="64" y="125"/>
                  </a:lnTo>
                  <a:lnTo>
                    <a:pt x="61" y="115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4" y="104"/>
                  </a:lnTo>
                  <a:lnTo>
                    <a:pt x="64" y="101"/>
                  </a:lnTo>
                  <a:lnTo>
                    <a:pt x="64" y="99"/>
                  </a:lnTo>
                  <a:lnTo>
                    <a:pt x="65" y="99"/>
                  </a:lnTo>
                  <a:lnTo>
                    <a:pt x="65" y="96"/>
                  </a:lnTo>
                  <a:lnTo>
                    <a:pt x="66" y="91"/>
                  </a:lnTo>
                  <a:lnTo>
                    <a:pt x="64" y="86"/>
                  </a:lnTo>
                  <a:lnTo>
                    <a:pt x="55" y="71"/>
                  </a:lnTo>
                  <a:lnTo>
                    <a:pt x="67" y="44"/>
                  </a:lnTo>
                  <a:lnTo>
                    <a:pt x="72" y="43"/>
                  </a:lnTo>
                  <a:lnTo>
                    <a:pt x="75" y="42"/>
                  </a:lnTo>
                  <a:lnTo>
                    <a:pt x="83" y="37"/>
                  </a:lnTo>
                  <a:lnTo>
                    <a:pt x="84" y="36"/>
                  </a:lnTo>
                  <a:lnTo>
                    <a:pt x="91" y="30"/>
                  </a:lnTo>
                  <a:lnTo>
                    <a:pt x="89" y="26"/>
                  </a:lnTo>
                  <a:lnTo>
                    <a:pt x="87" y="25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5"/>
                  </a:lnTo>
                  <a:lnTo>
                    <a:pt x="105" y="25"/>
                  </a:lnTo>
                  <a:lnTo>
                    <a:pt x="106" y="25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3" y="21"/>
                  </a:lnTo>
                  <a:lnTo>
                    <a:pt x="115" y="20"/>
                  </a:lnTo>
                  <a:lnTo>
                    <a:pt x="115" y="19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0" y="14"/>
                  </a:lnTo>
                  <a:lnTo>
                    <a:pt x="121" y="13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2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5" y="14"/>
                  </a:lnTo>
                  <a:lnTo>
                    <a:pt x="147" y="14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2"/>
                  </a:lnTo>
                  <a:lnTo>
                    <a:pt x="153" y="11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6" y="8"/>
                  </a:lnTo>
                  <a:lnTo>
                    <a:pt x="156" y="7"/>
                  </a:lnTo>
                  <a:lnTo>
                    <a:pt x="157" y="6"/>
                  </a:lnTo>
                  <a:lnTo>
                    <a:pt x="157" y="5"/>
                  </a:lnTo>
                  <a:lnTo>
                    <a:pt x="157" y="3"/>
                  </a:lnTo>
                  <a:lnTo>
                    <a:pt x="159" y="3"/>
                  </a:lnTo>
                  <a:lnTo>
                    <a:pt x="159" y="2"/>
                  </a:lnTo>
                  <a:lnTo>
                    <a:pt x="159" y="1"/>
                  </a:lnTo>
                  <a:lnTo>
                    <a:pt x="157" y="1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1" y="1"/>
                  </a:lnTo>
                  <a:lnTo>
                    <a:pt x="161" y="3"/>
                  </a:lnTo>
                  <a:lnTo>
                    <a:pt x="162" y="6"/>
                  </a:lnTo>
                  <a:lnTo>
                    <a:pt x="162" y="7"/>
                  </a:lnTo>
                  <a:lnTo>
                    <a:pt x="162" y="8"/>
                  </a:lnTo>
                  <a:lnTo>
                    <a:pt x="162" y="14"/>
                  </a:lnTo>
                  <a:lnTo>
                    <a:pt x="163" y="15"/>
                  </a:lnTo>
                  <a:lnTo>
                    <a:pt x="165" y="17"/>
                  </a:lnTo>
                  <a:lnTo>
                    <a:pt x="166" y="17"/>
                  </a:lnTo>
                  <a:lnTo>
                    <a:pt x="167" y="18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5" y="18"/>
                  </a:lnTo>
                  <a:lnTo>
                    <a:pt x="175" y="17"/>
                  </a:lnTo>
                  <a:lnTo>
                    <a:pt x="177" y="15"/>
                  </a:lnTo>
                  <a:lnTo>
                    <a:pt x="178" y="14"/>
                  </a:lnTo>
                  <a:lnTo>
                    <a:pt x="178" y="13"/>
                  </a:lnTo>
                  <a:lnTo>
                    <a:pt x="179" y="12"/>
                  </a:lnTo>
                  <a:lnTo>
                    <a:pt x="179" y="11"/>
                  </a:lnTo>
                  <a:lnTo>
                    <a:pt x="179" y="9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1" y="3"/>
                  </a:lnTo>
                  <a:lnTo>
                    <a:pt x="181" y="5"/>
                  </a:lnTo>
                  <a:lnTo>
                    <a:pt x="183" y="5"/>
                  </a:lnTo>
                  <a:lnTo>
                    <a:pt x="183" y="6"/>
                  </a:lnTo>
                  <a:lnTo>
                    <a:pt x="183" y="7"/>
                  </a:lnTo>
                  <a:lnTo>
                    <a:pt x="184" y="7"/>
                  </a:lnTo>
                  <a:lnTo>
                    <a:pt x="185" y="7"/>
                  </a:lnTo>
                  <a:lnTo>
                    <a:pt x="185" y="8"/>
                  </a:lnTo>
                  <a:lnTo>
                    <a:pt x="186" y="9"/>
                  </a:lnTo>
                  <a:lnTo>
                    <a:pt x="187" y="11"/>
                  </a:lnTo>
                  <a:lnTo>
                    <a:pt x="187" y="12"/>
                  </a:lnTo>
                  <a:lnTo>
                    <a:pt x="187" y="13"/>
                  </a:lnTo>
                  <a:lnTo>
                    <a:pt x="187" y="14"/>
                  </a:lnTo>
                  <a:lnTo>
                    <a:pt x="186" y="15"/>
                  </a:lnTo>
                  <a:lnTo>
                    <a:pt x="187" y="14"/>
                  </a:lnTo>
                  <a:lnTo>
                    <a:pt x="187" y="13"/>
                  </a:lnTo>
                  <a:lnTo>
                    <a:pt x="189" y="13"/>
                  </a:lnTo>
                  <a:lnTo>
                    <a:pt x="190" y="14"/>
                  </a:lnTo>
                  <a:lnTo>
                    <a:pt x="190" y="15"/>
                  </a:lnTo>
                  <a:lnTo>
                    <a:pt x="190" y="17"/>
                  </a:lnTo>
                  <a:lnTo>
                    <a:pt x="190" y="18"/>
                  </a:lnTo>
                  <a:lnTo>
                    <a:pt x="191" y="18"/>
                  </a:lnTo>
                  <a:lnTo>
                    <a:pt x="191" y="19"/>
                  </a:lnTo>
                  <a:lnTo>
                    <a:pt x="191" y="20"/>
                  </a:lnTo>
                  <a:lnTo>
                    <a:pt x="190" y="21"/>
                  </a:lnTo>
                  <a:lnTo>
                    <a:pt x="189" y="21"/>
                  </a:lnTo>
                  <a:lnTo>
                    <a:pt x="187" y="21"/>
                  </a:lnTo>
                  <a:lnTo>
                    <a:pt x="186" y="23"/>
                  </a:lnTo>
                  <a:lnTo>
                    <a:pt x="185" y="23"/>
                  </a:lnTo>
                  <a:lnTo>
                    <a:pt x="184" y="24"/>
                  </a:lnTo>
                  <a:lnTo>
                    <a:pt x="183" y="24"/>
                  </a:lnTo>
                  <a:lnTo>
                    <a:pt x="181" y="24"/>
                  </a:lnTo>
                  <a:lnTo>
                    <a:pt x="181" y="25"/>
                  </a:lnTo>
                  <a:lnTo>
                    <a:pt x="183" y="25"/>
                  </a:lnTo>
                  <a:lnTo>
                    <a:pt x="184" y="25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3"/>
                  </a:lnTo>
                  <a:lnTo>
                    <a:pt x="187" y="23"/>
                  </a:lnTo>
                  <a:lnTo>
                    <a:pt x="189" y="23"/>
                  </a:lnTo>
                  <a:lnTo>
                    <a:pt x="190" y="23"/>
                  </a:lnTo>
                  <a:lnTo>
                    <a:pt x="190" y="21"/>
                  </a:lnTo>
                  <a:lnTo>
                    <a:pt x="191" y="21"/>
                  </a:lnTo>
                  <a:lnTo>
                    <a:pt x="191" y="20"/>
                  </a:lnTo>
                  <a:lnTo>
                    <a:pt x="192" y="21"/>
                  </a:lnTo>
                  <a:lnTo>
                    <a:pt x="191" y="21"/>
                  </a:lnTo>
                  <a:lnTo>
                    <a:pt x="191" y="23"/>
                  </a:lnTo>
                  <a:lnTo>
                    <a:pt x="191" y="24"/>
                  </a:lnTo>
                  <a:lnTo>
                    <a:pt x="190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3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3" y="23"/>
                  </a:lnTo>
                  <a:lnTo>
                    <a:pt x="195" y="24"/>
                  </a:lnTo>
                  <a:lnTo>
                    <a:pt x="195" y="25"/>
                  </a:lnTo>
                  <a:lnTo>
                    <a:pt x="196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8" y="25"/>
                  </a:lnTo>
                  <a:lnTo>
                    <a:pt x="198" y="24"/>
                  </a:lnTo>
                  <a:lnTo>
                    <a:pt x="197" y="24"/>
                  </a:lnTo>
                  <a:lnTo>
                    <a:pt x="197" y="23"/>
                  </a:lnTo>
                  <a:lnTo>
                    <a:pt x="198" y="23"/>
                  </a:lnTo>
                  <a:lnTo>
                    <a:pt x="198" y="21"/>
                  </a:lnTo>
                  <a:lnTo>
                    <a:pt x="199" y="20"/>
                  </a:lnTo>
                  <a:lnTo>
                    <a:pt x="201" y="19"/>
                  </a:lnTo>
                  <a:lnTo>
                    <a:pt x="203" y="17"/>
                  </a:lnTo>
                  <a:lnTo>
                    <a:pt x="204" y="17"/>
                  </a:lnTo>
                  <a:lnTo>
                    <a:pt x="205" y="15"/>
                  </a:lnTo>
                  <a:lnTo>
                    <a:pt x="207" y="18"/>
                  </a:lnTo>
                  <a:lnTo>
                    <a:pt x="207" y="20"/>
                  </a:lnTo>
                  <a:lnTo>
                    <a:pt x="208" y="20"/>
                  </a:lnTo>
                  <a:lnTo>
                    <a:pt x="208" y="21"/>
                  </a:lnTo>
                  <a:lnTo>
                    <a:pt x="207" y="23"/>
                  </a:lnTo>
                  <a:lnTo>
                    <a:pt x="208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6"/>
                  </a:lnTo>
                  <a:lnTo>
                    <a:pt x="208" y="25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09" y="24"/>
                  </a:lnTo>
                  <a:lnTo>
                    <a:pt x="210" y="23"/>
                  </a:lnTo>
                  <a:lnTo>
                    <a:pt x="210" y="20"/>
                  </a:lnTo>
                  <a:lnTo>
                    <a:pt x="210" y="18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13" y="11"/>
                  </a:lnTo>
                  <a:lnTo>
                    <a:pt x="214" y="9"/>
                  </a:lnTo>
                  <a:lnTo>
                    <a:pt x="215" y="9"/>
                  </a:lnTo>
                  <a:lnTo>
                    <a:pt x="215" y="11"/>
                  </a:lnTo>
                  <a:lnTo>
                    <a:pt x="215" y="12"/>
                  </a:lnTo>
                  <a:lnTo>
                    <a:pt x="214" y="12"/>
                  </a:lnTo>
                  <a:lnTo>
                    <a:pt x="214" y="13"/>
                  </a:lnTo>
                  <a:lnTo>
                    <a:pt x="215" y="13"/>
                  </a:lnTo>
                  <a:lnTo>
                    <a:pt x="216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7" y="15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19" y="19"/>
                  </a:lnTo>
                  <a:lnTo>
                    <a:pt x="219" y="20"/>
                  </a:lnTo>
                  <a:lnTo>
                    <a:pt x="220" y="20"/>
                  </a:lnTo>
                  <a:lnTo>
                    <a:pt x="220" y="21"/>
                  </a:lnTo>
                  <a:lnTo>
                    <a:pt x="221" y="24"/>
                  </a:lnTo>
                  <a:lnTo>
                    <a:pt x="221" y="26"/>
                  </a:lnTo>
                  <a:lnTo>
                    <a:pt x="222" y="26"/>
                  </a:lnTo>
                  <a:lnTo>
                    <a:pt x="222" y="27"/>
                  </a:lnTo>
                  <a:lnTo>
                    <a:pt x="221" y="29"/>
                  </a:lnTo>
                  <a:lnTo>
                    <a:pt x="221" y="30"/>
                  </a:lnTo>
                  <a:lnTo>
                    <a:pt x="220" y="30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Freeform 6"/>
            <p:cNvSpPr>
              <a:spLocks noChangeAspect="1"/>
            </p:cNvSpPr>
            <p:nvPr/>
          </p:nvSpPr>
          <p:spPr bwMode="auto">
            <a:xfrm>
              <a:off x="2687" y="845"/>
              <a:ext cx="558" cy="347"/>
            </a:xfrm>
            <a:custGeom>
              <a:avLst/>
              <a:gdLst>
                <a:gd name="T0" fmla="*/ 2495297 w 410"/>
                <a:gd name="T1" fmla="*/ 361871 h 263"/>
                <a:gd name="T2" fmla="*/ 2833840 w 410"/>
                <a:gd name="T3" fmla="*/ 316638 h 263"/>
                <a:gd name="T4" fmla="*/ 3149263 w 410"/>
                <a:gd name="T5" fmla="*/ 257391 h 263"/>
                <a:gd name="T6" fmla="*/ 3329213 w 410"/>
                <a:gd name="T7" fmla="*/ 299721 h 263"/>
                <a:gd name="T8" fmla="*/ 3473572 w 410"/>
                <a:gd name="T9" fmla="*/ 212852 h 263"/>
                <a:gd name="T10" fmla="*/ 3884720 w 410"/>
                <a:gd name="T11" fmla="*/ 284181 h 263"/>
                <a:gd name="T12" fmla="*/ 4094438 w 410"/>
                <a:gd name="T13" fmla="*/ 280835 h 263"/>
                <a:gd name="T14" fmla="*/ 4541418 w 410"/>
                <a:gd name="T15" fmla="*/ 240740 h 263"/>
                <a:gd name="T16" fmla="*/ 4851562 w 410"/>
                <a:gd name="T17" fmla="*/ 212852 h 263"/>
                <a:gd name="T18" fmla="*/ 5146311 w 410"/>
                <a:gd name="T19" fmla="*/ 89501 h 263"/>
                <a:gd name="T20" fmla="*/ 5704739 w 410"/>
                <a:gd name="T21" fmla="*/ 0 h 263"/>
                <a:gd name="T22" fmla="*/ 6025906 w 410"/>
                <a:gd name="T23" fmla="*/ 137861 h 263"/>
                <a:gd name="T24" fmla="*/ 5842354 w 410"/>
                <a:gd name="T25" fmla="*/ 329146 h 263"/>
                <a:gd name="T26" fmla="*/ 5363839 w 410"/>
                <a:gd name="T27" fmla="*/ 456271 h 263"/>
                <a:gd name="T28" fmla="*/ 4846565 w 410"/>
                <a:gd name="T29" fmla="*/ 527722 h 263"/>
                <a:gd name="T30" fmla="*/ 4216651 w 410"/>
                <a:gd name="T31" fmla="*/ 591172 h 263"/>
                <a:gd name="T32" fmla="*/ 3985647 w 410"/>
                <a:gd name="T33" fmla="*/ 611126 h 263"/>
                <a:gd name="T34" fmla="*/ 3541207 w 410"/>
                <a:gd name="T35" fmla="*/ 667221 h 263"/>
                <a:gd name="T36" fmla="*/ 3270501 w 410"/>
                <a:gd name="T37" fmla="*/ 729529 h 263"/>
                <a:gd name="T38" fmla="*/ 3017907 w 410"/>
                <a:gd name="T39" fmla="*/ 755978 h 263"/>
                <a:gd name="T40" fmla="*/ 2821109 w 410"/>
                <a:gd name="T41" fmla="*/ 792809 h 263"/>
                <a:gd name="T42" fmla="*/ 2833840 w 410"/>
                <a:gd name="T43" fmla="*/ 853126 h 263"/>
                <a:gd name="T44" fmla="*/ 2575751 w 410"/>
                <a:gd name="T45" fmla="*/ 948140 h 263"/>
                <a:gd name="T46" fmla="*/ 2473977 w 410"/>
                <a:gd name="T47" fmla="*/ 997431 h 263"/>
                <a:gd name="T48" fmla="*/ 2275625 w 410"/>
                <a:gd name="T49" fmla="*/ 957096 h 263"/>
                <a:gd name="T50" fmla="*/ 2072858 w 410"/>
                <a:gd name="T51" fmla="*/ 1029108 h 263"/>
                <a:gd name="T52" fmla="*/ 1956359 w 410"/>
                <a:gd name="T53" fmla="*/ 997431 h 263"/>
                <a:gd name="T54" fmla="*/ 1865287 w 410"/>
                <a:gd name="T55" fmla="*/ 1136223 h 263"/>
                <a:gd name="T56" fmla="*/ 1812301 w 410"/>
                <a:gd name="T57" fmla="*/ 1152110 h 263"/>
                <a:gd name="T58" fmla="*/ 1747200 w 410"/>
                <a:gd name="T59" fmla="*/ 1161495 h 263"/>
                <a:gd name="T60" fmla="*/ 1672694 w 410"/>
                <a:gd name="T61" fmla="*/ 1231722 h 263"/>
                <a:gd name="T62" fmla="*/ 1500012 w 410"/>
                <a:gd name="T63" fmla="*/ 1136223 h 263"/>
                <a:gd name="T64" fmla="*/ 1516986 w 410"/>
                <a:gd name="T65" fmla="*/ 1276012 h 263"/>
                <a:gd name="T66" fmla="*/ 1126088 w 410"/>
                <a:gd name="T67" fmla="*/ 1225195 h 263"/>
                <a:gd name="T68" fmla="*/ 1345704 w 410"/>
                <a:gd name="T69" fmla="*/ 1403627 h 263"/>
                <a:gd name="T70" fmla="*/ 966433 w 410"/>
                <a:gd name="T71" fmla="*/ 1276012 h 263"/>
                <a:gd name="T72" fmla="*/ 1141780 w 410"/>
                <a:gd name="T73" fmla="*/ 1423414 h 263"/>
                <a:gd name="T74" fmla="*/ 887137 w 410"/>
                <a:gd name="T75" fmla="*/ 1522660 h 263"/>
                <a:gd name="T76" fmla="*/ 683203 w 410"/>
                <a:gd name="T77" fmla="*/ 1404280 h 263"/>
                <a:gd name="T78" fmla="*/ 510795 w 410"/>
                <a:gd name="T79" fmla="*/ 1433179 h 263"/>
                <a:gd name="T80" fmla="*/ 41840 w 410"/>
                <a:gd name="T81" fmla="*/ 1380116 h 263"/>
                <a:gd name="T82" fmla="*/ 135849 w 410"/>
                <a:gd name="T83" fmla="*/ 1299488 h 263"/>
                <a:gd name="T84" fmla="*/ 591419 w 410"/>
                <a:gd name="T85" fmla="*/ 1242342 h 263"/>
                <a:gd name="T86" fmla="*/ 607955 w 410"/>
                <a:gd name="T87" fmla="*/ 1265992 h 263"/>
                <a:gd name="T88" fmla="*/ 487359 w 410"/>
                <a:gd name="T89" fmla="*/ 1231722 h 263"/>
                <a:gd name="T90" fmla="*/ 135849 w 410"/>
                <a:gd name="T91" fmla="*/ 1231722 h 263"/>
                <a:gd name="T92" fmla="*/ 206976 w 410"/>
                <a:gd name="T93" fmla="*/ 1123193 h 263"/>
                <a:gd name="T94" fmla="*/ 543681 w 410"/>
                <a:gd name="T95" fmla="*/ 1122842 h 263"/>
                <a:gd name="T96" fmla="*/ 800357 w 410"/>
                <a:gd name="T97" fmla="*/ 1052667 h 263"/>
                <a:gd name="T98" fmla="*/ 966433 w 410"/>
                <a:gd name="T99" fmla="*/ 1122842 h 263"/>
                <a:gd name="T100" fmla="*/ 853145 w 410"/>
                <a:gd name="T101" fmla="*/ 1012750 h 263"/>
                <a:gd name="T102" fmla="*/ 929823 w 410"/>
                <a:gd name="T103" fmla="*/ 987248 h 263"/>
                <a:gd name="T104" fmla="*/ 922812 w 410"/>
                <a:gd name="T105" fmla="*/ 908263 h 263"/>
                <a:gd name="T106" fmla="*/ 1161110 w 410"/>
                <a:gd name="T107" fmla="*/ 895273 h 263"/>
                <a:gd name="T108" fmla="*/ 1204966 w 410"/>
                <a:gd name="T109" fmla="*/ 814491 h 263"/>
                <a:gd name="T110" fmla="*/ 1482465 w 410"/>
                <a:gd name="T111" fmla="*/ 842346 h 263"/>
                <a:gd name="T112" fmla="*/ 1397428 w 410"/>
                <a:gd name="T113" fmla="*/ 771849 h 263"/>
                <a:gd name="T114" fmla="*/ 1553935 w 410"/>
                <a:gd name="T115" fmla="*/ 713664 h 263"/>
                <a:gd name="T116" fmla="*/ 1345704 w 410"/>
                <a:gd name="T117" fmla="*/ 667221 h 263"/>
                <a:gd name="T118" fmla="*/ 1482465 w 410"/>
                <a:gd name="T119" fmla="*/ 572975 h 263"/>
                <a:gd name="T120" fmla="*/ 1747200 w 410"/>
                <a:gd name="T121" fmla="*/ 572975 h 263"/>
                <a:gd name="T122" fmla="*/ 1948537 w 410"/>
                <a:gd name="T123" fmla="*/ 527722 h 263"/>
                <a:gd name="T124" fmla="*/ 2133382 w 410"/>
                <a:gd name="T125" fmla="*/ 463188 h 2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0"/>
                <a:gd name="T190" fmla="*/ 0 h 263"/>
                <a:gd name="T191" fmla="*/ 410 w 410"/>
                <a:gd name="T192" fmla="*/ 263 h 2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0" h="263">
                  <a:moveTo>
                    <a:pt x="154" y="77"/>
                  </a:moveTo>
                  <a:lnTo>
                    <a:pt x="156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3"/>
                  </a:lnTo>
                  <a:lnTo>
                    <a:pt x="154" y="73"/>
                  </a:lnTo>
                  <a:lnTo>
                    <a:pt x="153" y="73"/>
                  </a:lnTo>
                  <a:lnTo>
                    <a:pt x="152" y="72"/>
                  </a:lnTo>
                  <a:lnTo>
                    <a:pt x="152" y="71"/>
                  </a:lnTo>
                  <a:lnTo>
                    <a:pt x="150" y="72"/>
                  </a:lnTo>
                  <a:lnTo>
                    <a:pt x="150" y="71"/>
                  </a:lnTo>
                  <a:lnTo>
                    <a:pt x="152" y="69"/>
                  </a:lnTo>
                  <a:lnTo>
                    <a:pt x="153" y="68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156" y="68"/>
                  </a:lnTo>
                  <a:lnTo>
                    <a:pt x="158" y="69"/>
                  </a:lnTo>
                  <a:lnTo>
                    <a:pt x="159" y="69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4" y="67"/>
                  </a:lnTo>
                  <a:lnTo>
                    <a:pt x="165" y="67"/>
                  </a:lnTo>
                  <a:lnTo>
                    <a:pt x="166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8" y="63"/>
                  </a:lnTo>
                  <a:lnTo>
                    <a:pt x="167" y="63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1" y="62"/>
                  </a:lnTo>
                  <a:lnTo>
                    <a:pt x="171" y="63"/>
                  </a:lnTo>
                  <a:lnTo>
                    <a:pt x="173" y="63"/>
                  </a:lnTo>
                  <a:lnTo>
                    <a:pt x="173" y="62"/>
                  </a:lnTo>
                  <a:lnTo>
                    <a:pt x="172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3" y="59"/>
                  </a:lnTo>
                  <a:lnTo>
                    <a:pt x="174" y="59"/>
                  </a:lnTo>
                  <a:lnTo>
                    <a:pt x="176" y="57"/>
                  </a:lnTo>
                  <a:lnTo>
                    <a:pt x="177" y="57"/>
                  </a:lnTo>
                  <a:lnTo>
                    <a:pt x="178" y="57"/>
                  </a:lnTo>
                  <a:lnTo>
                    <a:pt x="179" y="57"/>
                  </a:lnTo>
                  <a:lnTo>
                    <a:pt x="179" y="59"/>
                  </a:lnTo>
                  <a:lnTo>
                    <a:pt x="180" y="59"/>
                  </a:lnTo>
                  <a:lnTo>
                    <a:pt x="182" y="60"/>
                  </a:lnTo>
                  <a:lnTo>
                    <a:pt x="182" y="59"/>
                  </a:lnTo>
                  <a:lnTo>
                    <a:pt x="183" y="59"/>
                  </a:lnTo>
                  <a:lnTo>
                    <a:pt x="183" y="57"/>
                  </a:lnTo>
                  <a:lnTo>
                    <a:pt x="184" y="57"/>
                  </a:lnTo>
                  <a:lnTo>
                    <a:pt x="185" y="57"/>
                  </a:lnTo>
                  <a:lnTo>
                    <a:pt x="186" y="57"/>
                  </a:lnTo>
                  <a:lnTo>
                    <a:pt x="188" y="57"/>
                  </a:lnTo>
                  <a:lnTo>
                    <a:pt x="188" y="55"/>
                  </a:lnTo>
                  <a:lnTo>
                    <a:pt x="188" y="54"/>
                  </a:lnTo>
                  <a:lnTo>
                    <a:pt x="189" y="54"/>
                  </a:lnTo>
                  <a:lnTo>
                    <a:pt x="190" y="55"/>
                  </a:lnTo>
                  <a:lnTo>
                    <a:pt x="191" y="55"/>
                  </a:lnTo>
                  <a:lnTo>
                    <a:pt x="191" y="54"/>
                  </a:lnTo>
                  <a:lnTo>
                    <a:pt x="192" y="55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7" y="56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1" y="56"/>
                  </a:lnTo>
                  <a:lnTo>
                    <a:pt x="202" y="56"/>
                  </a:lnTo>
                  <a:lnTo>
                    <a:pt x="202" y="55"/>
                  </a:lnTo>
                  <a:lnTo>
                    <a:pt x="203" y="55"/>
                  </a:lnTo>
                  <a:lnTo>
                    <a:pt x="203" y="54"/>
                  </a:lnTo>
                  <a:lnTo>
                    <a:pt x="204" y="54"/>
                  </a:lnTo>
                  <a:lnTo>
                    <a:pt x="204" y="55"/>
                  </a:lnTo>
                  <a:lnTo>
                    <a:pt x="206" y="55"/>
                  </a:lnTo>
                  <a:lnTo>
                    <a:pt x="207" y="55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10" y="55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0" y="53"/>
                  </a:lnTo>
                  <a:lnTo>
                    <a:pt x="209" y="50"/>
                  </a:lnTo>
                  <a:lnTo>
                    <a:pt x="208" y="50"/>
                  </a:lnTo>
                  <a:lnTo>
                    <a:pt x="208" y="49"/>
                  </a:lnTo>
                  <a:lnTo>
                    <a:pt x="207" y="49"/>
                  </a:lnTo>
                  <a:lnTo>
                    <a:pt x="207" y="48"/>
                  </a:lnTo>
                  <a:lnTo>
                    <a:pt x="208" y="47"/>
                  </a:lnTo>
                  <a:lnTo>
                    <a:pt x="209" y="47"/>
                  </a:lnTo>
                  <a:lnTo>
                    <a:pt x="210" y="44"/>
                  </a:lnTo>
                  <a:lnTo>
                    <a:pt x="212" y="44"/>
                  </a:lnTo>
                  <a:lnTo>
                    <a:pt x="213" y="44"/>
                  </a:lnTo>
                  <a:lnTo>
                    <a:pt x="215" y="44"/>
                  </a:lnTo>
                  <a:lnTo>
                    <a:pt x="218" y="43"/>
                  </a:lnTo>
                  <a:lnTo>
                    <a:pt x="219" y="43"/>
                  </a:lnTo>
                  <a:lnTo>
                    <a:pt x="219" y="44"/>
                  </a:lnTo>
                  <a:lnTo>
                    <a:pt x="220" y="45"/>
                  </a:lnTo>
                  <a:lnTo>
                    <a:pt x="222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22" y="47"/>
                  </a:lnTo>
                  <a:lnTo>
                    <a:pt x="220" y="48"/>
                  </a:lnTo>
                  <a:lnTo>
                    <a:pt x="220" y="49"/>
                  </a:lnTo>
                  <a:lnTo>
                    <a:pt x="218" y="51"/>
                  </a:lnTo>
                  <a:lnTo>
                    <a:pt x="215" y="53"/>
                  </a:lnTo>
                  <a:lnTo>
                    <a:pt x="214" y="53"/>
                  </a:lnTo>
                  <a:lnTo>
                    <a:pt x="213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6" y="57"/>
                  </a:lnTo>
                  <a:lnTo>
                    <a:pt x="218" y="57"/>
                  </a:lnTo>
                  <a:lnTo>
                    <a:pt x="219" y="57"/>
                  </a:lnTo>
                  <a:lnTo>
                    <a:pt x="219" y="56"/>
                  </a:lnTo>
                  <a:lnTo>
                    <a:pt x="220" y="56"/>
                  </a:lnTo>
                  <a:lnTo>
                    <a:pt x="221" y="55"/>
                  </a:lnTo>
                  <a:lnTo>
                    <a:pt x="221" y="53"/>
                  </a:lnTo>
                  <a:lnTo>
                    <a:pt x="222" y="53"/>
                  </a:lnTo>
                  <a:lnTo>
                    <a:pt x="222" y="51"/>
                  </a:lnTo>
                  <a:lnTo>
                    <a:pt x="224" y="51"/>
                  </a:lnTo>
                  <a:lnTo>
                    <a:pt x="225" y="53"/>
                  </a:lnTo>
                  <a:lnTo>
                    <a:pt x="226" y="51"/>
                  </a:lnTo>
                  <a:lnTo>
                    <a:pt x="227" y="51"/>
                  </a:lnTo>
                  <a:lnTo>
                    <a:pt x="228" y="53"/>
                  </a:lnTo>
                  <a:lnTo>
                    <a:pt x="228" y="51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49"/>
                  </a:lnTo>
                  <a:lnTo>
                    <a:pt x="231" y="49"/>
                  </a:lnTo>
                  <a:lnTo>
                    <a:pt x="232" y="47"/>
                  </a:lnTo>
                  <a:lnTo>
                    <a:pt x="232" y="45"/>
                  </a:lnTo>
                  <a:lnTo>
                    <a:pt x="231" y="45"/>
                  </a:lnTo>
                  <a:lnTo>
                    <a:pt x="230" y="45"/>
                  </a:lnTo>
                  <a:lnTo>
                    <a:pt x="228" y="45"/>
                  </a:lnTo>
                  <a:lnTo>
                    <a:pt x="227" y="45"/>
                  </a:lnTo>
                  <a:lnTo>
                    <a:pt x="227" y="44"/>
                  </a:lnTo>
                  <a:lnTo>
                    <a:pt x="227" y="43"/>
                  </a:lnTo>
                  <a:lnTo>
                    <a:pt x="230" y="41"/>
                  </a:lnTo>
                  <a:lnTo>
                    <a:pt x="230" y="39"/>
                  </a:lnTo>
                  <a:lnTo>
                    <a:pt x="230" y="38"/>
                  </a:lnTo>
                  <a:lnTo>
                    <a:pt x="231" y="37"/>
                  </a:lnTo>
                  <a:lnTo>
                    <a:pt x="230" y="36"/>
                  </a:lnTo>
                  <a:lnTo>
                    <a:pt x="231" y="36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4" y="33"/>
                  </a:lnTo>
                  <a:lnTo>
                    <a:pt x="236" y="33"/>
                  </a:lnTo>
                  <a:lnTo>
                    <a:pt x="236" y="35"/>
                  </a:lnTo>
                  <a:lnTo>
                    <a:pt x="234" y="35"/>
                  </a:lnTo>
                  <a:lnTo>
                    <a:pt x="234" y="36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42" y="35"/>
                  </a:lnTo>
                  <a:lnTo>
                    <a:pt x="243" y="36"/>
                  </a:lnTo>
                  <a:lnTo>
                    <a:pt x="244" y="36"/>
                  </a:lnTo>
                  <a:lnTo>
                    <a:pt x="245" y="36"/>
                  </a:lnTo>
                  <a:lnTo>
                    <a:pt x="246" y="35"/>
                  </a:lnTo>
                  <a:lnTo>
                    <a:pt x="248" y="37"/>
                  </a:lnTo>
                  <a:lnTo>
                    <a:pt x="249" y="38"/>
                  </a:lnTo>
                  <a:lnTo>
                    <a:pt x="249" y="37"/>
                  </a:lnTo>
                  <a:lnTo>
                    <a:pt x="250" y="37"/>
                  </a:lnTo>
                  <a:lnTo>
                    <a:pt x="251" y="37"/>
                  </a:lnTo>
                  <a:lnTo>
                    <a:pt x="250" y="38"/>
                  </a:lnTo>
                  <a:lnTo>
                    <a:pt x="251" y="39"/>
                  </a:lnTo>
                  <a:lnTo>
                    <a:pt x="252" y="39"/>
                  </a:lnTo>
                  <a:lnTo>
                    <a:pt x="254" y="41"/>
                  </a:lnTo>
                  <a:lnTo>
                    <a:pt x="256" y="41"/>
                  </a:lnTo>
                  <a:lnTo>
                    <a:pt x="257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1" y="43"/>
                  </a:lnTo>
                  <a:lnTo>
                    <a:pt x="260" y="44"/>
                  </a:lnTo>
                  <a:lnTo>
                    <a:pt x="258" y="48"/>
                  </a:lnTo>
                  <a:lnTo>
                    <a:pt x="258" y="49"/>
                  </a:lnTo>
                  <a:lnTo>
                    <a:pt x="260" y="49"/>
                  </a:lnTo>
                  <a:lnTo>
                    <a:pt x="261" y="49"/>
                  </a:lnTo>
                  <a:lnTo>
                    <a:pt x="261" y="50"/>
                  </a:lnTo>
                  <a:lnTo>
                    <a:pt x="262" y="50"/>
                  </a:lnTo>
                  <a:lnTo>
                    <a:pt x="262" y="49"/>
                  </a:lnTo>
                  <a:lnTo>
                    <a:pt x="263" y="49"/>
                  </a:lnTo>
                  <a:lnTo>
                    <a:pt x="263" y="48"/>
                  </a:lnTo>
                  <a:lnTo>
                    <a:pt x="263" y="47"/>
                  </a:lnTo>
                  <a:lnTo>
                    <a:pt x="264" y="48"/>
                  </a:lnTo>
                  <a:lnTo>
                    <a:pt x="264" y="49"/>
                  </a:lnTo>
                  <a:lnTo>
                    <a:pt x="264" y="48"/>
                  </a:lnTo>
                  <a:lnTo>
                    <a:pt x="266" y="48"/>
                  </a:lnTo>
                  <a:lnTo>
                    <a:pt x="266" y="47"/>
                  </a:lnTo>
                  <a:lnTo>
                    <a:pt x="266" y="45"/>
                  </a:lnTo>
                  <a:lnTo>
                    <a:pt x="267" y="47"/>
                  </a:lnTo>
                  <a:lnTo>
                    <a:pt x="267" y="45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3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7"/>
                  </a:lnTo>
                  <a:lnTo>
                    <a:pt x="268" y="47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0" y="48"/>
                  </a:lnTo>
                  <a:lnTo>
                    <a:pt x="270" y="49"/>
                  </a:lnTo>
                  <a:lnTo>
                    <a:pt x="270" y="50"/>
                  </a:lnTo>
                  <a:lnTo>
                    <a:pt x="272" y="50"/>
                  </a:lnTo>
                  <a:lnTo>
                    <a:pt x="272" y="51"/>
                  </a:lnTo>
                  <a:lnTo>
                    <a:pt x="273" y="50"/>
                  </a:lnTo>
                  <a:lnTo>
                    <a:pt x="274" y="49"/>
                  </a:lnTo>
                  <a:lnTo>
                    <a:pt x="275" y="49"/>
                  </a:lnTo>
                  <a:lnTo>
                    <a:pt x="276" y="49"/>
                  </a:lnTo>
                  <a:lnTo>
                    <a:pt x="276" y="48"/>
                  </a:lnTo>
                  <a:lnTo>
                    <a:pt x="278" y="48"/>
                  </a:lnTo>
                  <a:lnTo>
                    <a:pt x="279" y="47"/>
                  </a:lnTo>
                  <a:lnTo>
                    <a:pt x="280" y="47"/>
                  </a:lnTo>
                  <a:lnTo>
                    <a:pt x="281" y="47"/>
                  </a:lnTo>
                  <a:lnTo>
                    <a:pt x="284" y="45"/>
                  </a:lnTo>
                  <a:lnTo>
                    <a:pt x="286" y="45"/>
                  </a:lnTo>
                  <a:lnTo>
                    <a:pt x="286" y="44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8" y="43"/>
                  </a:lnTo>
                  <a:lnTo>
                    <a:pt x="290" y="43"/>
                  </a:lnTo>
                  <a:lnTo>
                    <a:pt x="291" y="44"/>
                  </a:lnTo>
                  <a:lnTo>
                    <a:pt x="292" y="44"/>
                  </a:lnTo>
                  <a:lnTo>
                    <a:pt x="293" y="43"/>
                  </a:lnTo>
                  <a:lnTo>
                    <a:pt x="294" y="44"/>
                  </a:lnTo>
                  <a:lnTo>
                    <a:pt x="296" y="47"/>
                  </a:lnTo>
                  <a:lnTo>
                    <a:pt x="297" y="48"/>
                  </a:lnTo>
                  <a:lnTo>
                    <a:pt x="298" y="47"/>
                  </a:lnTo>
                  <a:lnTo>
                    <a:pt x="299" y="45"/>
                  </a:lnTo>
                  <a:lnTo>
                    <a:pt x="299" y="44"/>
                  </a:lnTo>
                  <a:lnTo>
                    <a:pt x="300" y="44"/>
                  </a:lnTo>
                  <a:lnTo>
                    <a:pt x="302" y="44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3"/>
                  </a:lnTo>
                  <a:lnTo>
                    <a:pt x="306" y="43"/>
                  </a:lnTo>
                  <a:lnTo>
                    <a:pt x="306" y="42"/>
                  </a:lnTo>
                  <a:lnTo>
                    <a:pt x="306" y="41"/>
                  </a:lnTo>
                  <a:lnTo>
                    <a:pt x="309" y="43"/>
                  </a:lnTo>
                  <a:lnTo>
                    <a:pt x="310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1" y="44"/>
                  </a:lnTo>
                  <a:lnTo>
                    <a:pt x="310" y="43"/>
                  </a:lnTo>
                  <a:lnTo>
                    <a:pt x="310" y="42"/>
                  </a:lnTo>
                  <a:lnTo>
                    <a:pt x="311" y="41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15" y="39"/>
                  </a:lnTo>
                  <a:lnTo>
                    <a:pt x="315" y="38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6" y="35"/>
                  </a:lnTo>
                  <a:lnTo>
                    <a:pt x="317" y="35"/>
                  </a:lnTo>
                  <a:lnTo>
                    <a:pt x="318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6"/>
                  </a:lnTo>
                  <a:lnTo>
                    <a:pt x="321" y="37"/>
                  </a:lnTo>
                  <a:lnTo>
                    <a:pt x="321" y="38"/>
                  </a:lnTo>
                  <a:lnTo>
                    <a:pt x="322" y="38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4" y="36"/>
                  </a:lnTo>
                  <a:lnTo>
                    <a:pt x="326" y="36"/>
                  </a:lnTo>
                  <a:lnTo>
                    <a:pt x="327" y="36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2" y="30"/>
                  </a:lnTo>
                  <a:lnTo>
                    <a:pt x="333" y="30"/>
                  </a:lnTo>
                  <a:lnTo>
                    <a:pt x="334" y="31"/>
                  </a:lnTo>
                  <a:lnTo>
                    <a:pt x="334" y="32"/>
                  </a:lnTo>
                  <a:lnTo>
                    <a:pt x="335" y="32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5"/>
                  </a:lnTo>
                  <a:lnTo>
                    <a:pt x="339" y="36"/>
                  </a:lnTo>
                  <a:lnTo>
                    <a:pt x="340" y="37"/>
                  </a:lnTo>
                  <a:lnTo>
                    <a:pt x="341" y="37"/>
                  </a:lnTo>
                  <a:lnTo>
                    <a:pt x="342" y="37"/>
                  </a:lnTo>
                  <a:lnTo>
                    <a:pt x="342" y="36"/>
                  </a:lnTo>
                  <a:lnTo>
                    <a:pt x="342" y="33"/>
                  </a:lnTo>
                  <a:lnTo>
                    <a:pt x="341" y="32"/>
                  </a:lnTo>
                  <a:lnTo>
                    <a:pt x="341" y="31"/>
                  </a:lnTo>
                  <a:lnTo>
                    <a:pt x="342" y="30"/>
                  </a:lnTo>
                  <a:lnTo>
                    <a:pt x="342" y="29"/>
                  </a:lnTo>
                  <a:lnTo>
                    <a:pt x="341" y="27"/>
                  </a:lnTo>
                  <a:lnTo>
                    <a:pt x="341" y="26"/>
                  </a:lnTo>
                  <a:lnTo>
                    <a:pt x="340" y="24"/>
                  </a:lnTo>
                  <a:lnTo>
                    <a:pt x="340" y="23"/>
                  </a:lnTo>
                  <a:lnTo>
                    <a:pt x="340" y="21"/>
                  </a:lnTo>
                  <a:lnTo>
                    <a:pt x="342" y="19"/>
                  </a:lnTo>
                  <a:lnTo>
                    <a:pt x="345" y="17"/>
                  </a:lnTo>
                  <a:lnTo>
                    <a:pt x="347" y="15"/>
                  </a:lnTo>
                  <a:lnTo>
                    <a:pt x="347" y="17"/>
                  </a:lnTo>
                  <a:lnTo>
                    <a:pt x="348" y="17"/>
                  </a:lnTo>
                  <a:lnTo>
                    <a:pt x="350" y="15"/>
                  </a:lnTo>
                  <a:lnTo>
                    <a:pt x="351" y="14"/>
                  </a:lnTo>
                  <a:lnTo>
                    <a:pt x="352" y="13"/>
                  </a:lnTo>
                  <a:lnTo>
                    <a:pt x="353" y="13"/>
                  </a:lnTo>
                  <a:lnTo>
                    <a:pt x="356" y="12"/>
                  </a:lnTo>
                  <a:lnTo>
                    <a:pt x="356" y="9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8"/>
                  </a:lnTo>
                  <a:lnTo>
                    <a:pt x="360" y="8"/>
                  </a:lnTo>
                  <a:lnTo>
                    <a:pt x="362" y="8"/>
                  </a:lnTo>
                  <a:lnTo>
                    <a:pt x="363" y="7"/>
                  </a:lnTo>
                  <a:lnTo>
                    <a:pt x="363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6"/>
                  </a:lnTo>
                  <a:lnTo>
                    <a:pt x="369" y="6"/>
                  </a:lnTo>
                  <a:lnTo>
                    <a:pt x="369" y="5"/>
                  </a:lnTo>
                  <a:lnTo>
                    <a:pt x="369" y="3"/>
                  </a:lnTo>
                  <a:lnTo>
                    <a:pt x="371" y="2"/>
                  </a:lnTo>
                  <a:lnTo>
                    <a:pt x="374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2"/>
                  </a:lnTo>
                  <a:lnTo>
                    <a:pt x="378" y="1"/>
                  </a:lnTo>
                  <a:lnTo>
                    <a:pt x="380" y="1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1"/>
                  </a:lnTo>
                  <a:lnTo>
                    <a:pt x="390" y="0"/>
                  </a:lnTo>
                  <a:lnTo>
                    <a:pt x="394" y="2"/>
                  </a:lnTo>
                  <a:lnTo>
                    <a:pt x="394" y="3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399" y="6"/>
                  </a:lnTo>
                  <a:lnTo>
                    <a:pt x="400" y="6"/>
                  </a:lnTo>
                  <a:lnTo>
                    <a:pt x="401" y="6"/>
                  </a:lnTo>
                  <a:lnTo>
                    <a:pt x="401" y="8"/>
                  </a:lnTo>
                  <a:lnTo>
                    <a:pt x="401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2" y="9"/>
                  </a:lnTo>
                  <a:lnTo>
                    <a:pt x="404" y="9"/>
                  </a:lnTo>
                  <a:lnTo>
                    <a:pt x="404" y="12"/>
                  </a:lnTo>
                  <a:lnTo>
                    <a:pt x="405" y="13"/>
                  </a:lnTo>
                  <a:lnTo>
                    <a:pt x="405" y="14"/>
                  </a:lnTo>
                  <a:lnTo>
                    <a:pt x="406" y="15"/>
                  </a:lnTo>
                  <a:lnTo>
                    <a:pt x="407" y="15"/>
                  </a:lnTo>
                  <a:lnTo>
                    <a:pt x="406" y="17"/>
                  </a:lnTo>
                  <a:lnTo>
                    <a:pt x="405" y="18"/>
                  </a:lnTo>
                  <a:lnTo>
                    <a:pt x="405" y="19"/>
                  </a:lnTo>
                  <a:lnTo>
                    <a:pt x="405" y="20"/>
                  </a:lnTo>
                  <a:lnTo>
                    <a:pt x="405" y="21"/>
                  </a:lnTo>
                  <a:lnTo>
                    <a:pt x="406" y="23"/>
                  </a:lnTo>
                  <a:lnTo>
                    <a:pt x="408" y="24"/>
                  </a:lnTo>
                  <a:lnTo>
                    <a:pt x="408" y="25"/>
                  </a:lnTo>
                  <a:lnTo>
                    <a:pt x="407" y="26"/>
                  </a:lnTo>
                  <a:lnTo>
                    <a:pt x="407" y="27"/>
                  </a:lnTo>
                  <a:lnTo>
                    <a:pt x="407" y="29"/>
                  </a:lnTo>
                  <a:lnTo>
                    <a:pt x="407" y="30"/>
                  </a:lnTo>
                  <a:lnTo>
                    <a:pt x="408" y="31"/>
                  </a:lnTo>
                  <a:lnTo>
                    <a:pt x="410" y="31"/>
                  </a:lnTo>
                  <a:lnTo>
                    <a:pt x="408" y="32"/>
                  </a:lnTo>
                  <a:lnTo>
                    <a:pt x="407" y="35"/>
                  </a:lnTo>
                  <a:lnTo>
                    <a:pt x="406" y="35"/>
                  </a:lnTo>
                  <a:lnTo>
                    <a:pt x="405" y="36"/>
                  </a:lnTo>
                  <a:lnTo>
                    <a:pt x="404" y="37"/>
                  </a:lnTo>
                  <a:lnTo>
                    <a:pt x="402" y="38"/>
                  </a:lnTo>
                  <a:lnTo>
                    <a:pt x="401" y="43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2" y="45"/>
                  </a:lnTo>
                  <a:lnTo>
                    <a:pt x="404" y="45"/>
                  </a:lnTo>
                  <a:lnTo>
                    <a:pt x="402" y="45"/>
                  </a:lnTo>
                  <a:lnTo>
                    <a:pt x="402" y="47"/>
                  </a:lnTo>
                  <a:lnTo>
                    <a:pt x="401" y="48"/>
                  </a:lnTo>
                  <a:lnTo>
                    <a:pt x="400" y="48"/>
                  </a:lnTo>
                  <a:lnTo>
                    <a:pt x="399" y="49"/>
                  </a:lnTo>
                  <a:lnTo>
                    <a:pt x="399" y="50"/>
                  </a:lnTo>
                  <a:lnTo>
                    <a:pt x="398" y="51"/>
                  </a:lnTo>
                  <a:lnTo>
                    <a:pt x="396" y="53"/>
                  </a:lnTo>
                  <a:lnTo>
                    <a:pt x="395" y="54"/>
                  </a:lnTo>
                  <a:lnTo>
                    <a:pt x="395" y="55"/>
                  </a:lnTo>
                  <a:lnTo>
                    <a:pt x="394" y="56"/>
                  </a:lnTo>
                  <a:lnTo>
                    <a:pt x="393" y="57"/>
                  </a:lnTo>
                  <a:lnTo>
                    <a:pt x="390" y="57"/>
                  </a:lnTo>
                  <a:lnTo>
                    <a:pt x="390" y="59"/>
                  </a:lnTo>
                  <a:lnTo>
                    <a:pt x="390" y="60"/>
                  </a:lnTo>
                  <a:lnTo>
                    <a:pt x="389" y="61"/>
                  </a:lnTo>
                  <a:lnTo>
                    <a:pt x="389" y="62"/>
                  </a:lnTo>
                  <a:lnTo>
                    <a:pt x="388" y="62"/>
                  </a:lnTo>
                  <a:lnTo>
                    <a:pt x="387" y="63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4" y="65"/>
                  </a:lnTo>
                  <a:lnTo>
                    <a:pt x="384" y="66"/>
                  </a:lnTo>
                  <a:lnTo>
                    <a:pt x="384" y="67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1" y="69"/>
                  </a:lnTo>
                  <a:lnTo>
                    <a:pt x="380" y="69"/>
                  </a:lnTo>
                  <a:lnTo>
                    <a:pt x="377" y="69"/>
                  </a:lnTo>
                  <a:lnTo>
                    <a:pt x="376" y="71"/>
                  </a:lnTo>
                  <a:lnTo>
                    <a:pt x="374" y="72"/>
                  </a:lnTo>
                  <a:lnTo>
                    <a:pt x="372" y="72"/>
                  </a:lnTo>
                  <a:lnTo>
                    <a:pt x="371" y="73"/>
                  </a:lnTo>
                  <a:lnTo>
                    <a:pt x="370" y="73"/>
                  </a:lnTo>
                  <a:lnTo>
                    <a:pt x="368" y="74"/>
                  </a:lnTo>
                  <a:lnTo>
                    <a:pt x="366" y="74"/>
                  </a:lnTo>
                  <a:lnTo>
                    <a:pt x="365" y="75"/>
                  </a:lnTo>
                  <a:lnTo>
                    <a:pt x="362" y="78"/>
                  </a:lnTo>
                  <a:lnTo>
                    <a:pt x="360" y="79"/>
                  </a:lnTo>
                  <a:lnTo>
                    <a:pt x="358" y="80"/>
                  </a:lnTo>
                  <a:lnTo>
                    <a:pt x="357" y="80"/>
                  </a:lnTo>
                  <a:lnTo>
                    <a:pt x="356" y="81"/>
                  </a:lnTo>
                  <a:lnTo>
                    <a:pt x="354" y="80"/>
                  </a:lnTo>
                  <a:lnTo>
                    <a:pt x="353" y="80"/>
                  </a:lnTo>
                  <a:lnTo>
                    <a:pt x="351" y="81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7" y="83"/>
                  </a:lnTo>
                  <a:lnTo>
                    <a:pt x="346" y="83"/>
                  </a:lnTo>
                  <a:lnTo>
                    <a:pt x="345" y="84"/>
                  </a:lnTo>
                  <a:lnTo>
                    <a:pt x="344" y="84"/>
                  </a:lnTo>
                  <a:lnTo>
                    <a:pt x="342" y="85"/>
                  </a:lnTo>
                  <a:lnTo>
                    <a:pt x="341" y="86"/>
                  </a:lnTo>
                  <a:lnTo>
                    <a:pt x="340" y="86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38" y="85"/>
                  </a:lnTo>
                  <a:lnTo>
                    <a:pt x="338" y="86"/>
                  </a:lnTo>
                  <a:lnTo>
                    <a:pt x="336" y="87"/>
                  </a:lnTo>
                  <a:lnTo>
                    <a:pt x="334" y="87"/>
                  </a:lnTo>
                  <a:lnTo>
                    <a:pt x="333" y="89"/>
                  </a:lnTo>
                  <a:lnTo>
                    <a:pt x="332" y="89"/>
                  </a:lnTo>
                  <a:lnTo>
                    <a:pt x="329" y="89"/>
                  </a:lnTo>
                  <a:lnTo>
                    <a:pt x="329" y="87"/>
                  </a:lnTo>
                  <a:lnTo>
                    <a:pt x="328" y="89"/>
                  </a:lnTo>
                  <a:lnTo>
                    <a:pt x="327" y="89"/>
                  </a:lnTo>
                  <a:lnTo>
                    <a:pt x="326" y="89"/>
                  </a:lnTo>
                  <a:lnTo>
                    <a:pt x="326" y="90"/>
                  </a:lnTo>
                  <a:lnTo>
                    <a:pt x="324" y="90"/>
                  </a:lnTo>
                  <a:lnTo>
                    <a:pt x="321" y="90"/>
                  </a:lnTo>
                  <a:lnTo>
                    <a:pt x="320" y="90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17" y="91"/>
                  </a:lnTo>
                  <a:lnTo>
                    <a:pt x="316" y="92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2" y="93"/>
                  </a:lnTo>
                  <a:lnTo>
                    <a:pt x="311" y="93"/>
                  </a:lnTo>
                  <a:lnTo>
                    <a:pt x="310" y="95"/>
                  </a:lnTo>
                  <a:lnTo>
                    <a:pt x="310" y="96"/>
                  </a:lnTo>
                  <a:lnTo>
                    <a:pt x="309" y="96"/>
                  </a:lnTo>
                  <a:lnTo>
                    <a:pt x="306" y="97"/>
                  </a:lnTo>
                  <a:lnTo>
                    <a:pt x="305" y="97"/>
                  </a:lnTo>
                  <a:lnTo>
                    <a:pt x="304" y="96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299" y="97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3" y="98"/>
                  </a:lnTo>
                  <a:lnTo>
                    <a:pt x="290" y="99"/>
                  </a:lnTo>
                  <a:lnTo>
                    <a:pt x="287" y="99"/>
                  </a:lnTo>
                  <a:lnTo>
                    <a:pt x="286" y="99"/>
                  </a:lnTo>
                  <a:lnTo>
                    <a:pt x="286" y="98"/>
                  </a:lnTo>
                  <a:lnTo>
                    <a:pt x="286" y="99"/>
                  </a:lnTo>
                  <a:lnTo>
                    <a:pt x="285" y="98"/>
                  </a:lnTo>
                  <a:lnTo>
                    <a:pt x="284" y="101"/>
                  </a:lnTo>
                  <a:lnTo>
                    <a:pt x="282" y="101"/>
                  </a:lnTo>
                  <a:lnTo>
                    <a:pt x="281" y="101"/>
                  </a:lnTo>
                  <a:lnTo>
                    <a:pt x="281" y="102"/>
                  </a:lnTo>
                  <a:lnTo>
                    <a:pt x="280" y="102"/>
                  </a:lnTo>
                  <a:lnTo>
                    <a:pt x="279" y="101"/>
                  </a:lnTo>
                  <a:lnTo>
                    <a:pt x="279" y="102"/>
                  </a:lnTo>
                  <a:lnTo>
                    <a:pt x="278" y="102"/>
                  </a:lnTo>
                  <a:lnTo>
                    <a:pt x="278" y="103"/>
                  </a:lnTo>
                  <a:lnTo>
                    <a:pt x="278" y="104"/>
                  </a:lnTo>
                  <a:lnTo>
                    <a:pt x="275" y="105"/>
                  </a:lnTo>
                  <a:lnTo>
                    <a:pt x="275" y="104"/>
                  </a:lnTo>
                  <a:lnTo>
                    <a:pt x="275" y="103"/>
                  </a:lnTo>
                  <a:lnTo>
                    <a:pt x="276" y="103"/>
                  </a:lnTo>
                  <a:lnTo>
                    <a:pt x="276" y="102"/>
                  </a:lnTo>
                  <a:lnTo>
                    <a:pt x="276" y="101"/>
                  </a:lnTo>
                  <a:lnTo>
                    <a:pt x="275" y="101"/>
                  </a:lnTo>
                  <a:lnTo>
                    <a:pt x="275" y="99"/>
                  </a:lnTo>
                  <a:lnTo>
                    <a:pt x="275" y="98"/>
                  </a:lnTo>
                  <a:lnTo>
                    <a:pt x="276" y="98"/>
                  </a:lnTo>
                  <a:lnTo>
                    <a:pt x="275" y="97"/>
                  </a:lnTo>
                  <a:lnTo>
                    <a:pt x="275" y="96"/>
                  </a:lnTo>
                  <a:lnTo>
                    <a:pt x="275" y="97"/>
                  </a:lnTo>
                  <a:lnTo>
                    <a:pt x="274" y="98"/>
                  </a:lnTo>
                  <a:lnTo>
                    <a:pt x="273" y="99"/>
                  </a:lnTo>
                  <a:lnTo>
                    <a:pt x="273" y="101"/>
                  </a:lnTo>
                  <a:lnTo>
                    <a:pt x="272" y="101"/>
                  </a:lnTo>
                  <a:lnTo>
                    <a:pt x="272" y="102"/>
                  </a:lnTo>
                  <a:lnTo>
                    <a:pt x="270" y="102"/>
                  </a:lnTo>
                  <a:lnTo>
                    <a:pt x="270" y="103"/>
                  </a:lnTo>
                  <a:lnTo>
                    <a:pt x="269" y="104"/>
                  </a:lnTo>
                  <a:lnTo>
                    <a:pt x="268" y="104"/>
                  </a:lnTo>
                  <a:lnTo>
                    <a:pt x="267" y="104"/>
                  </a:lnTo>
                  <a:lnTo>
                    <a:pt x="266" y="104"/>
                  </a:lnTo>
                  <a:lnTo>
                    <a:pt x="266" y="105"/>
                  </a:lnTo>
                  <a:lnTo>
                    <a:pt x="264" y="105"/>
                  </a:lnTo>
                  <a:lnTo>
                    <a:pt x="263" y="105"/>
                  </a:lnTo>
                  <a:lnTo>
                    <a:pt x="262" y="107"/>
                  </a:lnTo>
                  <a:lnTo>
                    <a:pt x="261" y="105"/>
                  </a:lnTo>
                  <a:lnTo>
                    <a:pt x="261" y="104"/>
                  </a:lnTo>
                  <a:lnTo>
                    <a:pt x="260" y="103"/>
                  </a:lnTo>
                  <a:lnTo>
                    <a:pt x="260" y="104"/>
                  </a:lnTo>
                  <a:lnTo>
                    <a:pt x="258" y="105"/>
                  </a:lnTo>
                  <a:lnTo>
                    <a:pt x="258" y="107"/>
                  </a:lnTo>
                  <a:lnTo>
                    <a:pt x="257" y="107"/>
                  </a:lnTo>
                  <a:lnTo>
                    <a:pt x="256" y="107"/>
                  </a:lnTo>
                  <a:lnTo>
                    <a:pt x="255" y="108"/>
                  </a:lnTo>
                  <a:lnTo>
                    <a:pt x="254" y="108"/>
                  </a:lnTo>
                  <a:lnTo>
                    <a:pt x="254" y="109"/>
                  </a:lnTo>
                  <a:lnTo>
                    <a:pt x="252" y="110"/>
                  </a:lnTo>
                  <a:lnTo>
                    <a:pt x="251" y="109"/>
                  </a:lnTo>
                  <a:lnTo>
                    <a:pt x="249" y="110"/>
                  </a:lnTo>
                  <a:lnTo>
                    <a:pt x="248" y="110"/>
                  </a:lnTo>
                  <a:lnTo>
                    <a:pt x="245" y="111"/>
                  </a:lnTo>
                  <a:lnTo>
                    <a:pt x="243" y="113"/>
                  </a:lnTo>
                  <a:lnTo>
                    <a:pt x="242" y="113"/>
                  </a:lnTo>
                  <a:lnTo>
                    <a:pt x="240" y="113"/>
                  </a:lnTo>
                  <a:lnTo>
                    <a:pt x="240" y="114"/>
                  </a:lnTo>
                  <a:lnTo>
                    <a:pt x="239" y="114"/>
                  </a:lnTo>
                  <a:lnTo>
                    <a:pt x="238" y="114"/>
                  </a:lnTo>
                  <a:lnTo>
                    <a:pt x="239" y="114"/>
                  </a:lnTo>
                  <a:lnTo>
                    <a:pt x="239" y="113"/>
                  </a:lnTo>
                  <a:lnTo>
                    <a:pt x="239" y="111"/>
                  </a:lnTo>
                  <a:lnTo>
                    <a:pt x="238" y="113"/>
                  </a:lnTo>
                  <a:lnTo>
                    <a:pt x="237" y="113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3"/>
                  </a:lnTo>
                  <a:lnTo>
                    <a:pt x="232" y="114"/>
                  </a:lnTo>
                  <a:lnTo>
                    <a:pt x="232" y="115"/>
                  </a:lnTo>
                  <a:lnTo>
                    <a:pt x="231" y="115"/>
                  </a:lnTo>
                  <a:lnTo>
                    <a:pt x="230" y="116"/>
                  </a:lnTo>
                  <a:lnTo>
                    <a:pt x="228" y="117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20"/>
                  </a:lnTo>
                  <a:lnTo>
                    <a:pt x="226" y="120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7" y="116"/>
                  </a:lnTo>
                  <a:lnTo>
                    <a:pt x="227" y="115"/>
                  </a:lnTo>
                  <a:lnTo>
                    <a:pt x="226" y="116"/>
                  </a:lnTo>
                  <a:lnTo>
                    <a:pt x="226" y="117"/>
                  </a:lnTo>
                  <a:lnTo>
                    <a:pt x="225" y="117"/>
                  </a:lnTo>
                  <a:lnTo>
                    <a:pt x="224" y="120"/>
                  </a:lnTo>
                  <a:lnTo>
                    <a:pt x="224" y="122"/>
                  </a:lnTo>
                  <a:lnTo>
                    <a:pt x="222" y="122"/>
                  </a:lnTo>
                  <a:lnTo>
                    <a:pt x="221" y="123"/>
                  </a:lnTo>
                  <a:lnTo>
                    <a:pt x="222" y="125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8" y="127"/>
                  </a:lnTo>
                  <a:lnTo>
                    <a:pt x="216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6" y="123"/>
                  </a:lnTo>
                  <a:lnTo>
                    <a:pt x="216" y="122"/>
                  </a:lnTo>
                  <a:lnTo>
                    <a:pt x="218" y="121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18" y="11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5" y="119"/>
                  </a:lnTo>
                  <a:lnTo>
                    <a:pt x="215" y="120"/>
                  </a:lnTo>
                  <a:lnTo>
                    <a:pt x="216" y="120"/>
                  </a:lnTo>
                  <a:lnTo>
                    <a:pt x="216" y="121"/>
                  </a:lnTo>
                  <a:lnTo>
                    <a:pt x="214" y="122"/>
                  </a:lnTo>
                  <a:lnTo>
                    <a:pt x="213" y="122"/>
                  </a:lnTo>
                  <a:lnTo>
                    <a:pt x="213" y="123"/>
                  </a:lnTo>
                  <a:lnTo>
                    <a:pt x="212" y="125"/>
                  </a:lnTo>
                  <a:lnTo>
                    <a:pt x="210" y="127"/>
                  </a:lnTo>
                  <a:lnTo>
                    <a:pt x="209" y="128"/>
                  </a:lnTo>
                  <a:lnTo>
                    <a:pt x="208" y="128"/>
                  </a:lnTo>
                  <a:lnTo>
                    <a:pt x="208" y="129"/>
                  </a:lnTo>
                  <a:lnTo>
                    <a:pt x="207" y="128"/>
                  </a:lnTo>
                  <a:lnTo>
                    <a:pt x="206" y="129"/>
                  </a:lnTo>
                  <a:lnTo>
                    <a:pt x="204" y="129"/>
                  </a:lnTo>
                  <a:lnTo>
                    <a:pt x="204" y="131"/>
                  </a:lnTo>
                  <a:lnTo>
                    <a:pt x="203" y="129"/>
                  </a:lnTo>
                  <a:lnTo>
                    <a:pt x="201" y="131"/>
                  </a:lnTo>
                  <a:lnTo>
                    <a:pt x="200" y="132"/>
                  </a:lnTo>
                  <a:lnTo>
                    <a:pt x="200" y="133"/>
                  </a:lnTo>
                  <a:lnTo>
                    <a:pt x="201" y="134"/>
                  </a:lnTo>
                  <a:lnTo>
                    <a:pt x="200" y="134"/>
                  </a:lnTo>
                  <a:lnTo>
                    <a:pt x="198" y="134"/>
                  </a:lnTo>
                  <a:lnTo>
                    <a:pt x="198" y="135"/>
                  </a:lnTo>
                  <a:lnTo>
                    <a:pt x="200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8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6" y="141"/>
                  </a:lnTo>
                  <a:lnTo>
                    <a:pt x="195" y="140"/>
                  </a:lnTo>
                  <a:lnTo>
                    <a:pt x="194" y="139"/>
                  </a:lnTo>
                  <a:lnTo>
                    <a:pt x="194" y="138"/>
                  </a:lnTo>
                  <a:lnTo>
                    <a:pt x="195" y="137"/>
                  </a:lnTo>
                  <a:lnTo>
                    <a:pt x="194" y="137"/>
                  </a:lnTo>
                  <a:lnTo>
                    <a:pt x="195" y="135"/>
                  </a:lnTo>
                  <a:lnTo>
                    <a:pt x="195" y="134"/>
                  </a:lnTo>
                  <a:lnTo>
                    <a:pt x="196" y="134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4"/>
                  </a:lnTo>
                  <a:lnTo>
                    <a:pt x="192" y="135"/>
                  </a:lnTo>
                  <a:lnTo>
                    <a:pt x="191" y="134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89" y="135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9"/>
                  </a:lnTo>
                  <a:lnTo>
                    <a:pt x="189" y="140"/>
                  </a:lnTo>
                  <a:lnTo>
                    <a:pt x="186" y="141"/>
                  </a:lnTo>
                  <a:lnTo>
                    <a:pt x="185" y="141"/>
                  </a:lnTo>
                  <a:lnTo>
                    <a:pt x="184" y="141"/>
                  </a:lnTo>
                  <a:lnTo>
                    <a:pt x="185" y="141"/>
                  </a:lnTo>
                  <a:lnTo>
                    <a:pt x="184" y="140"/>
                  </a:lnTo>
                  <a:lnTo>
                    <a:pt x="184" y="139"/>
                  </a:lnTo>
                  <a:lnTo>
                    <a:pt x="183" y="140"/>
                  </a:lnTo>
                  <a:lnTo>
                    <a:pt x="183" y="141"/>
                  </a:lnTo>
                  <a:lnTo>
                    <a:pt x="182" y="140"/>
                  </a:lnTo>
                  <a:lnTo>
                    <a:pt x="180" y="139"/>
                  </a:lnTo>
                  <a:lnTo>
                    <a:pt x="180" y="138"/>
                  </a:lnTo>
                  <a:lnTo>
                    <a:pt x="179" y="139"/>
                  </a:lnTo>
                  <a:lnTo>
                    <a:pt x="178" y="139"/>
                  </a:lnTo>
                  <a:lnTo>
                    <a:pt x="179" y="140"/>
                  </a:lnTo>
                  <a:lnTo>
                    <a:pt x="180" y="140"/>
                  </a:lnTo>
                  <a:lnTo>
                    <a:pt x="180" y="141"/>
                  </a:lnTo>
                  <a:lnTo>
                    <a:pt x="180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6"/>
                  </a:lnTo>
                  <a:lnTo>
                    <a:pt x="191" y="145"/>
                  </a:lnTo>
                  <a:lnTo>
                    <a:pt x="191" y="146"/>
                  </a:lnTo>
                  <a:lnTo>
                    <a:pt x="191" y="147"/>
                  </a:lnTo>
                  <a:lnTo>
                    <a:pt x="192" y="149"/>
                  </a:lnTo>
                  <a:lnTo>
                    <a:pt x="191" y="150"/>
                  </a:lnTo>
                  <a:lnTo>
                    <a:pt x="190" y="151"/>
                  </a:lnTo>
                  <a:lnTo>
                    <a:pt x="190" y="152"/>
                  </a:lnTo>
                  <a:lnTo>
                    <a:pt x="189" y="153"/>
                  </a:lnTo>
                  <a:lnTo>
                    <a:pt x="188" y="155"/>
                  </a:lnTo>
                  <a:lnTo>
                    <a:pt x="186" y="155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3" y="153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80" y="151"/>
                  </a:lnTo>
                  <a:lnTo>
                    <a:pt x="179" y="150"/>
                  </a:lnTo>
                  <a:lnTo>
                    <a:pt x="179" y="151"/>
                  </a:lnTo>
                  <a:lnTo>
                    <a:pt x="180" y="153"/>
                  </a:lnTo>
                  <a:lnTo>
                    <a:pt x="180" y="155"/>
                  </a:lnTo>
                  <a:lnTo>
                    <a:pt x="179" y="156"/>
                  </a:lnTo>
                  <a:lnTo>
                    <a:pt x="179" y="157"/>
                  </a:lnTo>
                  <a:lnTo>
                    <a:pt x="180" y="157"/>
                  </a:lnTo>
                  <a:lnTo>
                    <a:pt x="182" y="157"/>
                  </a:lnTo>
                  <a:lnTo>
                    <a:pt x="182" y="158"/>
                  </a:lnTo>
                  <a:lnTo>
                    <a:pt x="182" y="159"/>
                  </a:lnTo>
                  <a:lnTo>
                    <a:pt x="180" y="161"/>
                  </a:lnTo>
                  <a:lnTo>
                    <a:pt x="180" y="162"/>
                  </a:lnTo>
                  <a:lnTo>
                    <a:pt x="177" y="162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4" y="162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8" y="159"/>
                  </a:lnTo>
                  <a:lnTo>
                    <a:pt x="167" y="159"/>
                  </a:lnTo>
                  <a:lnTo>
                    <a:pt x="167" y="158"/>
                  </a:lnTo>
                  <a:lnTo>
                    <a:pt x="166" y="159"/>
                  </a:lnTo>
                  <a:lnTo>
                    <a:pt x="165" y="159"/>
                  </a:lnTo>
                  <a:lnTo>
                    <a:pt x="166" y="158"/>
                  </a:lnTo>
                  <a:lnTo>
                    <a:pt x="165" y="156"/>
                  </a:lnTo>
                  <a:lnTo>
                    <a:pt x="164" y="155"/>
                  </a:lnTo>
                  <a:lnTo>
                    <a:pt x="164" y="153"/>
                  </a:lnTo>
                  <a:lnTo>
                    <a:pt x="164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4" y="155"/>
                  </a:lnTo>
                  <a:lnTo>
                    <a:pt x="164" y="156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5" y="161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6" y="163"/>
                  </a:lnTo>
                  <a:lnTo>
                    <a:pt x="166" y="164"/>
                  </a:lnTo>
                  <a:lnTo>
                    <a:pt x="167" y="164"/>
                  </a:lnTo>
                  <a:lnTo>
                    <a:pt x="167" y="167"/>
                  </a:lnTo>
                  <a:lnTo>
                    <a:pt x="167" y="169"/>
                  </a:lnTo>
                  <a:lnTo>
                    <a:pt x="167" y="170"/>
                  </a:lnTo>
                  <a:lnTo>
                    <a:pt x="166" y="170"/>
                  </a:lnTo>
                  <a:lnTo>
                    <a:pt x="165" y="170"/>
                  </a:lnTo>
                  <a:lnTo>
                    <a:pt x="165" y="171"/>
                  </a:lnTo>
                  <a:lnTo>
                    <a:pt x="164" y="173"/>
                  </a:lnTo>
                  <a:lnTo>
                    <a:pt x="162" y="173"/>
                  </a:lnTo>
                  <a:lnTo>
                    <a:pt x="161" y="171"/>
                  </a:lnTo>
                  <a:lnTo>
                    <a:pt x="160" y="171"/>
                  </a:lnTo>
                  <a:lnTo>
                    <a:pt x="160" y="170"/>
                  </a:lnTo>
                  <a:lnTo>
                    <a:pt x="159" y="170"/>
                  </a:lnTo>
                  <a:lnTo>
                    <a:pt x="160" y="169"/>
                  </a:lnTo>
                  <a:lnTo>
                    <a:pt x="158" y="167"/>
                  </a:lnTo>
                  <a:lnTo>
                    <a:pt x="158" y="163"/>
                  </a:lnTo>
                  <a:lnTo>
                    <a:pt x="156" y="162"/>
                  </a:lnTo>
                  <a:lnTo>
                    <a:pt x="156" y="161"/>
                  </a:lnTo>
                  <a:lnTo>
                    <a:pt x="154" y="159"/>
                  </a:lnTo>
                  <a:lnTo>
                    <a:pt x="154" y="158"/>
                  </a:lnTo>
                  <a:lnTo>
                    <a:pt x="154" y="157"/>
                  </a:lnTo>
                  <a:lnTo>
                    <a:pt x="154" y="156"/>
                  </a:lnTo>
                  <a:lnTo>
                    <a:pt x="154" y="155"/>
                  </a:lnTo>
                  <a:lnTo>
                    <a:pt x="153" y="155"/>
                  </a:lnTo>
                  <a:lnTo>
                    <a:pt x="152" y="155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61"/>
                  </a:lnTo>
                  <a:lnTo>
                    <a:pt x="153" y="162"/>
                  </a:lnTo>
                  <a:lnTo>
                    <a:pt x="154" y="162"/>
                  </a:lnTo>
                  <a:lnTo>
                    <a:pt x="154" y="163"/>
                  </a:lnTo>
                  <a:lnTo>
                    <a:pt x="153" y="163"/>
                  </a:lnTo>
                  <a:lnTo>
                    <a:pt x="153" y="164"/>
                  </a:lnTo>
                  <a:lnTo>
                    <a:pt x="154" y="165"/>
                  </a:lnTo>
                  <a:lnTo>
                    <a:pt x="153" y="164"/>
                  </a:lnTo>
                  <a:lnTo>
                    <a:pt x="152" y="164"/>
                  </a:lnTo>
                  <a:lnTo>
                    <a:pt x="150" y="164"/>
                  </a:lnTo>
                  <a:lnTo>
                    <a:pt x="150" y="165"/>
                  </a:lnTo>
                  <a:lnTo>
                    <a:pt x="152" y="165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4"/>
                  </a:lnTo>
                  <a:lnTo>
                    <a:pt x="147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7" y="179"/>
                  </a:lnTo>
                  <a:lnTo>
                    <a:pt x="146" y="180"/>
                  </a:lnTo>
                  <a:lnTo>
                    <a:pt x="147" y="181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4" y="180"/>
                  </a:lnTo>
                  <a:lnTo>
                    <a:pt x="143" y="179"/>
                  </a:lnTo>
                  <a:lnTo>
                    <a:pt x="142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0" y="177"/>
                  </a:lnTo>
                  <a:lnTo>
                    <a:pt x="140" y="176"/>
                  </a:lnTo>
                  <a:lnTo>
                    <a:pt x="140" y="175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0" y="174"/>
                  </a:lnTo>
                  <a:lnTo>
                    <a:pt x="138" y="173"/>
                  </a:lnTo>
                  <a:lnTo>
                    <a:pt x="137" y="171"/>
                  </a:lnTo>
                  <a:lnTo>
                    <a:pt x="137" y="173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5" y="169"/>
                  </a:lnTo>
                  <a:lnTo>
                    <a:pt x="134" y="168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5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29" y="164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67"/>
                  </a:lnTo>
                  <a:lnTo>
                    <a:pt x="129" y="167"/>
                  </a:lnTo>
                  <a:lnTo>
                    <a:pt x="129" y="168"/>
                  </a:lnTo>
                  <a:lnTo>
                    <a:pt x="130" y="168"/>
                  </a:lnTo>
                  <a:lnTo>
                    <a:pt x="130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70"/>
                  </a:lnTo>
                  <a:lnTo>
                    <a:pt x="132" y="171"/>
                  </a:lnTo>
                  <a:lnTo>
                    <a:pt x="132" y="173"/>
                  </a:lnTo>
                  <a:lnTo>
                    <a:pt x="134" y="174"/>
                  </a:lnTo>
                  <a:lnTo>
                    <a:pt x="134" y="175"/>
                  </a:lnTo>
                  <a:lnTo>
                    <a:pt x="134" y="176"/>
                  </a:lnTo>
                  <a:lnTo>
                    <a:pt x="134" y="177"/>
                  </a:lnTo>
                  <a:lnTo>
                    <a:pt x="134" y="179"/>
                  </a:lnTo>
                  <a:lnTo>
                    <a:pt x="134" y="180"/>
                  </a:lnTo>
                  <a:lnTo>
                    <a:pt x="132" y="181"/>
                  </a:lnTo>
                  <a:lnTo>
                    <a:pt x="132" y="183"/>
                  </a:lnTo>
                  <a:lnTo>
                    <a:pt x="134" y="185"/>
                  </a:lnTo>
                  <a:lnTo>
                    <a:pt x="134" y="186"/>
                  </a:lnTo>
                  <a:lnTo>
                    <a:pt x="132" y="187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91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3"/>
                  </a:lnTo>
                  <a:lnTo>
                    <a:pt x="131" y="193"/>
                  </a:lnTo>
                  <a:lnTo>
                    <a:pt x="131" y="192"/>
                  </a:lnTo>
                  <a:lnTo>
                    <a:pt x="130" y="192"/>
                  </a:lnTo>
                  <a:lnTo>
                    <a:pt x="130" y="193"/>
                  </a:lnTo>
                  <a:lnTo>
                    <a:pt x="130" y="194"/>
                  </a:lnTo>
                  <a:lnTo>
                    <a:pt x="131" y="194"/>
                  </a:lnTo>
                  <a:lnTo>
                    <a:pt x="131" y="195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8" y="194"/>
                  </a:lnTo>
                  <a:lnTo>
                    <a:pt x="126" y="194"/>
                  </a:lnTo>
                  <a:lnTo>
                    <a:pt x="126" y="195"/>
                  </a:lnTo>
                  <a:lnTo>
                    <a:pt x="128" y="195"/>
                  </a:lnTo>
                  <a:lnTo>
                    <a:pt x="129" y="195"/>
                  </a:lnTo>
                  <a:lnTo>
                    <a:pt x="129" y="197"/>
                  </a:lnTo>
                  <a:lnTo>
                    <a:pt x="129" y="198"/>
                  </a:lnTo>
                  <a:lnTo>
                    <a:pt x="129" y="197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5" y="195"/>
                  </a:lnTo>
                  <a:lnTo>
                    <a:pt x="125" y="197"/>
                  </a:lnTo>
                  <a:lnTo>
                    <a:pt x="124" y="197"/>
                  </a:lnTo>
                  <a:lnTo>
                    <a:pt x="125" y="197"/>
                  </a:lnTo>
                  <a:lnTo>
                    <a:pt x="126" y="198"/>
                  </a:lnTo>
                  <a:lnTo>
                    <a:pt x="125" y="198"/>
                  </a:lnTo>
                  <a:lnTo>
                    <a:pt x="126" y="199"/>
                  </a:lnTo>
                  <a:lnTo>
                    <a:pt x="125" y="199"/>
                  </a:lnTo>
                  <a:lnTo>
                    <a:pt x="125" y="200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3" y="198"/>
                  </a:lnTo>
                  <a:lnTo>
                    <a:pt x="123" y="197"/>
                  </a:lnTo>
                  <a:lnTo>
                    <a:pt x="123" y="195"/>
                  </a:lnTo>
                  <a:lnTo>
                    <a:pt x="122" y="197"/>
                  </a:lnTo>
                  <a:lnTo>
                    <a:pt x="122" y="198"/>
                  </a:lnTo>
                  <a:lnTo>
                    <a:pt x="120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0" y="195"/>
                  </a:lnTo>
                  <a:lnTo>
                    <a:pt x="120" y="197"/>
                  </a:lnTo>
                  <a:lnTo>
                    <a:pt x="122" y="197"/>
                  </a:lnTo>
                  <a:lnTo>
                    <a:pt x="122" y="195"/>
                  </a:lnTo>
                  <a:lnTo>
                    <a:pt x="120" y="195"/>
                  </a:lnTo>
                  <a:lnTo>
                    <a:pt x="120" y="194"/>
                  </a:lnTo>
                  <a:lnTo>
                    <a:pt x="120" y="195"/>
                  </a:lnTo>
                  <a:lnTo>
                    <a:pt x="119" y="197"/>
                  </a:lnTo>
                  <a:lnTo>
                    <a:pt x="119" y="198"/>
                  </a:lnTo>
                  <a:lnTo>
                    <a:pt x="119" y="199"/>
                  </a:lnTo>
                  <a:lnTo>
                    <a:pt x="120" y="199"/>
                  </a:lnTo>
                  <a:lnTo>
                    <a:pt x="120" y="200"/>
                  </a:lnTo>
                  <a:lnTo>
                    <a:pt x="122" y="200"/>
                  </a:lnTo>
                  <a:lnTo>
                    <a:pt x="123" y="201"/>
                  </a:lnTo>
                  <a:lnTo>
                    <a:pt x="124" y="201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4" y="203"/>
                  </a:lnTo>
                  <a:lnTo>
                    <a:pt x="123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19" y="201"/>
                  </a:lnTo>
                  <a:lnTo>
                    <a:pt x="119" y="203"/>
                  </a:lnTo>
                  <a:lnTo>
                    <a:pt x="120" y="203"/>
                  </a:lnTo>
                  <a:lnTo>
                    <a:pt x="119" y="204"/>
                  </a:lnTo>
                  <a:lnTo>
                    <a:pt x="119" y="205"/>
                  </a:lnTo>
                  <a:lnTo>
                    <a:pt x="118" y="204"/>
                  </a:lnTo>
                  <a:lnTo>
                    <a:pt x="119" y="203"/>
                  </a:lnTo>
                  <a:lnTo>
                    <a:pt x="119" y="201"/>
                  </a:lnTo>
                  <a:lnTo>
                    <a:pt x="118" y="200"/>
                  </a:lnTo>
                  <a:lnTo>
                    <a:pt x="118" y="199"/>
                  </a:lnTo>
                  <a:lnTo>
                    <a:pt x="117" y="199"/>
                  </a:lnTo>
                  <a:lnTo>
                    <a:pt x="117" y="198"/>
                  </a:lnTo>
                  <a:lnTo>
                    <a:pt x="116" y="198"/>
                  </a:lnTo>
                  <a:lnTo>
                    <a:pt x="114" y="198"/>
                  </a:lnTo>
                  <a:lnTo>
                    <a:pt x="114" y="199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6" y="199"/>
                  </a:lnTo>
                  <a:lnTo>
                    <a:pt x="117" y="199"/>
                  </a:lnTo>
                  <a:lnTo>
                    <a:pt x="117" y="200"/>
                  </a:lnTo>
                  <a:lnTo>
                    <a:pt x="116" y="200"/>
                  </a:lnTo>
                  <a:lnTo>
                    <a:pt x="116" y="201"/>
                  </a:lnTo>
                  <a:lnTo>
                    <a:pt x="117" y="203"/>
                  </a:lnTo>
                  <a:lnTo>
                    <a:pt x="116" y="203"/>
                  </a:lnTo>
                  <a:lnTo>
                    <a:pt x="116" y="204"/>
                  </a:lnTo>
                  <a:lnTo>
                    <a:pt x="116" y="205"/>
                  </a:lnTo>
                  <a:lnTo>
                    <a:pt x="114" y="206"/>
                  </a:lnTo>
                  <a:lnTo>
                    <a:pt x="114" y="205"/>
                  </a:lnTo>
                  <a:lnTo>
                    <a:pt x="113" y="206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12" y="206"/>
                  </a:lnTo>
                  <a:lnTo>
                    <a:pt x="113" y="206"/>
                  </a:lnTo>
                  <a:lnTo>
                    <a:pt x="114" y="206"/>
                  </a:lnTo>
                  <a:lnTo>
                    <a:pt x="116" y="207"/>
                  </a:lnTo>
                  <a:lnTo>
                    <a:pt x="116" y="209"/>
                  </a:lnTo>
                  <a:lnTo>
                    <a:pt x="116" y="210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3" y="210"/>
                  </a:lnTo>
                  <a:lnTo>
                    <a:pt x="113" y="211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2" y="211"/>
                  </a:lnTo>
                  <a:lnTo>
                    <a:pt x="111" y="211"/>
                  </a:lnTo>
                  <a:lnTo>
                    <a:pt x="111" y="210"/>
                  </a:lnTo>
                  <a:lnTo>
                    <a:pt x="110" y="210"/>
                  </a:lnTo>
                  <a:lnTo>
                    <a:pt x="108" y="209"/>
                  </a:lnTo>
                  <a:lnTo>
                    <a:pt x="107" y="209"/>
                  </a:lnTo>
                  <a:lnTo>
                    <a:pt x="107" y="207"/>
                  </a:lnTo>
                  <a:lnTo>
                    <a:pt x="106" y="206"/>
                  </a:lnTo>
                  <a:lnTo>
                    <a:pt x="106" y="205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4" y="204"/>
                  </a:lnTo>
                  <a:lnTo>
                    <a:pt x="104" y="203"/>
                  </a:lnTo>
                  <a:lnTo>
                    <a:pt x="104" y="201"/>
                  </a:lnTo>
                  <a:lnTo>
                    <a:pt x="104" y="200"/>
                  </a:lnTo>
                  <a:lnTo>
                    <a:pt x="104" y="199"/>
                  </a:lnTo>
                  <a:lnTo>
                    <a:pt x="104" y="198"/>
                  </a:lnTo>
                  <a:lnTo>
                    <a:pt x="105" y="197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4" y="192"/>
                  </a:lnTo>
                  <a:lnTo>
                    <a:pt x="102" y="189"/>
                  </a:lnTo>
                  <a:lnTo>
                    <a:pt x="101" y="189"/>
                  </a:lnTo>
                  <a:lnTo>
                    <a:pt x="101" y="191"/>
                  </a:lnTo>
                  <a:lnTo>
                    <a:pt x="100" y="191"/>
                  </a:lnTo>
                  <a:lnTo>
                    <a:pt x="101" y="192"/>
                  </a:lnTo>
                  <a:lnTo>
                    <a:pt x="100" y="193"/>
                  </a:lnTo>
                  <a:lnTo>
                    <a:pt x="101" y="194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9"/>
                  </a:lnTo>
                  <a:lnTo>
                    <a:pt x="100" y="199"/>
                  </a:lnTo>
                  <a:lnTo>
                    <a:pt x="99" y="199"/>
                  </a:lnTo>
                  <a:lnTo>
                    <a:pt x="96" y="197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4" y="198"/>
                  </a:lnTo>
                  <a:lnTo>
                    <a:pt x="95" y="198"/>
                  </a:lnTo>
                  <a:lnTo>
                    <a:pt x="96" y="198"/>
                  </a:lnTo>
                  <a:lnTo>
                    <a:pt x="98" y="199"/>
                  </a:lnTo>
                  <a:lnTo>
                    <a:pt x="99" y="200"/>
                  </a:lnTo>
                  <a:lnTo>
                    <a:pt x="100" y="200"/>
                  </a:lnTo>
                  <a:lnTo>
                    <a:pt x="101" y="204"/>
                  </a:lnTo>
                  <a:lnTo>
                    <a:pt x="101" y="205"/>
                  </a:lnTo>
                  <a:lnTo>
                    <a:pt x="101" y="206"/>
                  </a:lnTo>
                  <a:lnTo>
                    <a:pt x="102" y="209"/>
                  </a:lnTo>
                  <a:lnTo>
                    <a:pt x="104" y="211"/>
                  </a:lnTo>
                  <a:lnTo>
                    <a:pt x="104" y="212"/>
                  </a:lnTo>
                  <a:lnTo>
                    <a:pt x="104" y="216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101" y="216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1" y="218"/>
                  </a:lnTo>
                  <a:lnTo>
                    <a:pt x="102" y="218"/>
                  </a:lnTo>
                  <a:lnTo>
                    <a:pt x="102" y="219"/>
                  </a:lnTo>
                  <a:lnTo>
                    <a:pt x="101" y="223"/>
                  </a:lnTo>
                  <a:lnTo>
                    <a:pt x="101" y="227"/>
                  </a:lnTo>
                  <a:lnTo>
                    <a:pt x="100" y="228"/>
                  </a:lnTo>
                  <a:lnTo>
                    <a:pt x="99" y="228"/>
                  </a:lnTo>
                  <a:lnTo>
                    <a:pt x="99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5" y="230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4" y="222"/>
                  </a:lnTo>
                  <a:lnTo>
                    <a:pt x="93" y="219"/>
                  </a:lnTo>
                  <a:lnTo>
                    <a:pt x="92" y="218"/>
                  </a:lnTo>
                  <a:lnTo>
                    <a:pt x="88" y="217"/>
                  </a:lnTo>
                  <a:lnTo>
                    <a:pt x="87" y="216"/>
                  </a:lnTo>
                  <a:lnTo>
                    <a:pt x="84" y="215"/>
                  </a:lnTo>
                  <a:lnTo>
                    <a:pt x="83" y="215"/>
                  </a:lnTo>
                  <a:lnTo>
                    <a:pt x="82" y="213"/>
                  </a:lnTo>
                  <a:lnTo>
                    <a:pt x="81" y="213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10"/>
                  </a:lnTo>
                  <a:lnTo>
                    <a:pt x="77" y="209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4" y="207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6" y="211"/>
                  </a:lnTo>
                  <a:lnTo>
                    <a:pt x="76" y="212"/>
                  </a:lnTo>
                  <a:lnTo>
                    <a:pt x="77" y="212"/>
                  </a:lnTo>
                  <a:lnTo>
                    <a:pt x="78" y="213"/>
                  </a:lnTo>
                  <a:lnTo>
                    <a:pt x="81" y="213"/>
                  </a:lnTo>
                  <a:lnTo>
                    <a:pt x="81" y="215"/>
                  </a:lnTo>
                  <a:lnTo>
                    <a:pt x="83" y="216"/>
                  </a:lnTo>
                  <a:lnTo>
                    <a:pt x="84" y="217"/>
                  </a:lnTo>
                  <a:lnTo>
                    <a:pt x="86" y="218"/>
                  </a:lnTo>
                  <a:lnTo>
                    <a:pt x="86" y="219"/>
                  </a:lnTo>
                  <a:lnTo>
                    <a:pt x="87" y="219"/>
                  </a:lnTo>
                  <a:lnTo>
                    <a:pt x="88" y="219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0" y="228"/>
                  </a:lnTo>
                  <a:lnTo>
                    <a:pt x="90" y="229"/>
                  </a:lnTo>
                  <a:lnTo>
                    <a:pt x="90" y="230"/>
                  </a:lnTo>
                  <a:lnTo>
                    <a:pt x="92" y="231"/>
                  </a:lnTo>
                  <a:lnTo>
                    <a:pt x="90" y="236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9" y="239"/>
                  </a:lnTo>
                  <a:lnTo>
                    <a:pt x="89" y="240"/>
                  </a:lnTo>
                  <a:lnTo>
                    <a:pt x="88" y="239"/>
                  </a:lnTo>
                  <a:lnTo>
                    <a:pt x="87" y="240"/>
                  </a:lnTo>
                  <a:lnTo>
                    <a:pt x="86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2" y="242"/>
                  </a:lnTo>
                  <a:lnTo>
                    <a:pt x="81" y="241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7" y="239"/>
                  </a:lnTo>
                  <a:lnTo>
                    <a:pt x="76" y="237"/>
                  </a:lnTo>
                  <a:lnTo>
                    <a:pt x="75" y="236"/>
                  </a:lnTo>
                  <a:lnTo>
                    <a:pt x="75" y="235"/>
                  </a:lnTo>
                  <a:lnTo>
                    <a:pt x="75" y="234"/>
                  </a:lnTo>
                  <a:lnTo>
                    <a:pt x="74" y="231"/>
                  </a:lnTo>
                  <a:lnTo>
                    <a:pt x="74" y="230"/>
                  </a:lnTo>
                  <a:lnTo>
                    <a:pt x="74" y="229"/>
                  </a:lnTo>
                  <a:lnTo>
                    <a:pt x="72" y="228"/>
                  </a:lnTo>
                  <a:lnTo>
                    <a:pt x="74" y="227"/>
                  </a:lnTo>
                  <a:lnTo>
                    <a:pt x="72" y="227"/>
                  </a:lnTo>
                  <a:lnTo>
                    <a:pt x="72" y="225"/>
                  </a:lnTo>
                  <a:lnTo>
                    <a:pt x="71" y="224"/>
                  </a:lnTo>
                  <a:lnTo>
                    <a:pt x="70" y="223"/>
                  </a:lnTo>
                  <a:lnTo>
                    <a:pt x="70" y="222"/>
                  </a:lnTo>
                  <a:lnTo>
                    <a:pt x="69" y="221"/>
                  </a:lnTo>
                  <a:lnTo>
                    <a:pt x="68" y="221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8" y="221"/>
                  </a:lnTo>
                  <a:lnTo>
                    <a:pt x="68" y="222"/>
                  </a:lnTo>
                  <a:lnTo>
                    <a:pt x="69" y="222"/>
                  </a:lnTo>
                  <a:lnTo>
                    <a:pt x="70" y="224"/>
                  </a:lnTo>
                  <a:lnTo>
                    <a:pt x="71" y="224"/>
                  </a:lnTo>
                  <a:lnTo>
                    <a:pt x="71" y="225"/>
                  </a:lnTo>
                  <a:lnTo>
                    <a:pt x="71" y="227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30"/>
                  </a:lnTo>
                  <a:lnTo>
                    <a:pt x="71" y="231"/>
                  </a:lnTo>
                  <a:lnTo>
                    <a:pt x="72" y="233"/>
                  </a:lnTo>
                  <a:lnTo>
                    <a:pt x="72" y="234"/>
                  </a:lnTo>
                  <a:lnTo>
                    <a:pt x="74" y="234"/>
                  </a:lnTo>
                  <a:lnTo>
                    <a:pt x="72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5"/>
                  </a:lnTo>
                  <a:lnTo>
                    <a:pt x="71" y="235"/>
                  </a:lnTo>
                  <a:lnTo>
                    <a:pt x="72" y="235"/>
                  </a:lnTo>
                  <a:lnTo>
                    <a:pt x="74" y="237"/>
                  </a:lnTo>
                  <a:lnTo>
                    <a:pt x="74" y="239"/>
                  </a:lnTo>
                  <a:lnTo>
                    <a:pt x="76" y="240"/>
                  </a:lnTo>
                  <a:lnTo>
                    <a:pt x="76" y="241"/>
                  </a:lnTo>
                  <a:lnTo>
                    <a:pt x="76" y="242"/>
                  </a:lnTo>
                  <a:lnTo>
                    <a:pt x="77" y="243"/>
                  </a:lnTo>
                  <a:lnTo>
                    <a:pt x="77" y="245"/>
                  </a:lnTo>
                  <a:lnTo>
                    <a:pt x="78" y="246"/>
                  </a:lnTo>
                  <a:lnTo>
                    <a:pt x="77" y="248"/>
                  </a:lnTo>
                  <a:lnTo>
                    <a:pt x="77" y="249"/>
                  </a:lnTo>
                  <a:lnTo>
                    <a:pt x="76" y="249"/>
                  </a:lnTo>
                  <a:lnTo>
                    <a:pt x="75" y="251"/>
                  </a:lnTo>
                  <a:lnTo>
                    <a:pt x="74" y="252"/>
                  </a:lnTo>
                  <a:lnTo>
                    <a:pt x="72" y="253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68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5" y="255"/>
                  </a:lnTo>
                  <a:lnTo>
                    <a:pt x="64" y="255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3" y="253"/>
                  </a:lnTo>
                  <a:lnTo>
                    <a:pt x="63" y="254"/>
                  </a:lnTo>
                  <a:lnTo>
                    <a:pt x="63" y="255"/>
                  </a:lnTo>
                  <a:lnTo>
                    <a:pt x="63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60"/>
                  </a:lnTo>
                  <a:lnTo>
                    <a:pt x="60" y="261"/>
                  </a:lnTo>
                  <a:lnTo>
                    <a:pt x="60" y="263"/>
                  </a:lnTo>
                  <a:lnTo>
                    <a:pt x="58" y="263"/>
                  </a:lnTo>
                  <a:lnTo>
                    <a:pt x="58" y="261"/>
                  </a:lnTo>
                  <a:lnTo>
                    <a:pt x="57" y="261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4" y="259"/>
                  </a:lnTo>
                  <a:lnTo>
                    <a:pt x="53" y="259"/>
                  </a:lnTo>
                  <a:lnTo>
                    <a:pt x="53" y="258"/>
                  </a:lnTo>
                  <a:lnTo>
                    <a:pt x="52" y="258"/>
                  </a:lnTo>
                  <a:lnTo>
                    <a:pt x="51" y="257"/>
                  </a:lnTo>
                  <a:lnTo>
                    <a:pt x="51" y="258"/>
                  </a:lnTo>
                  <a:lnTo>
                    <a:pt x="50" y="257"/>
                  </a:lnTo>
                  <a:lnTo>
                    <a:pt x="48" y="257"/>
                  </a:lnTo>
                  <a:lnTo>
                    <a:pt x="46" y="255"/>
                  </a:lnTo>
                  <a:lnTo>
                    <a:pt x="46" y="254"/>
                  </a:lnTo>
                  <a:lnTo>
                    <a:pt x="46" y="253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7" y="248"/>
                  </a:lnTo>
                  <a:lnTo>
                    <a:pt x="47" y="247"/>
                  </a:lnTo>
                  <a:lnTo>
                    <a:pt x="47" y="245"/>
                  </a:lnTo>
                  <a:lnTo>
                    <a:pt x="47" y="243"/>
                  </a:lnTo>
                  <a:lnTo>
                    <a:pt x="46" y="243"/>
                  </a:lnTo>
                  <a:lnTo>
                    <a:pt x="47" y="242"/>
                  </a:lnTo>
                  <a:lnTo>
                    <a:pt x="47" y="241"/>
                  </a:lnTo>
                  <a:lnTo>
                    <a:pt x="46" y="241"/>
                  </a:lnTo>
                  <a:lnTo>
                    <a:pt x="46" y="240"/>
                  </a:lnTo>
                  <a:lnTo>
                    <a:pt x="45" y="239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5" y="233"/>
                  </a:lnTo>
                  <a:lnTo>
                    <a:pt x="45" y="231"/>
                  </a:lnTo>
                  <a:lnTo>
                    <a:pt x="45" y="233"/>
                  </a:lnTo>
                  <a:lnTo>
                    <a:pt x="45" y="234"/>
                  </a:lnTo>
                  <a:lnTo>
                    <a:pt x="45" y="236"/>
                  </a:lnTo>
                  <a:lnTo>
                    <a:pt x="45" y="239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6" y="242"/>
                  </a:lnTo>
                  <a:lnTo>
                    <a:pt x="46" y="243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7"/>
                  </a:lnTo>
                  <a:lnTo>
                    <a:pt x="44" y="249"/>
                  </a:lnTo>
                  <a:lnTo>
                    <a:pt x="44" y="251"/>
                  </a:lnTo>
                  <a:lnTo>
                    <a:pt x="42" y="251"/>
                  </a:lnTo>
                  <a:lnTo>
                    <a:pt x="41" y="249"/>
                  </a:lnTo>
                  <a:lnTo>
                    <a:pt x="41" y="248"/>
                  </a:lnTo>
                  <a:lnTo>
                    <a:pt x="40" y="247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6" y="245"/>
                  </a:lnTo>
                  <a:lnTo>
                    <a:pt x="35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0" y="243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29" y="239"/>
                  </a:lnTo>
                  <a:lnTo>
                    <a:pt x="28" y="237"/>
                  </a:lnTo>
                  <a:lnTo>
                    <a:pt x="27" y="236"/>
                  </a:lnTo>
                  <a:lnTo>
                    <a:pt x="27" y="235"/>
                  </a:lnTo>
                  <a:lnTo>
                    <a:pt x="26" y="234"/>
                  </a:lnTo>
                  <a:lnTo>
                    <a:pt x="23" y="233"/>
                  </a:lnTo>
                  <a:lnTo>
                    <a:pt x="23" y="231"/>
                  </a:lnTo>
                  <a:lnTo>
                    <a:pt x="22" y="231"/>
                  </a:lnTo>
                  <a:lnTo>
                    <a:pt x="21" y="231"/>
                  </a:lnTo>
                  <a:lnTo>
                    <a:pt x="20" y="231"/>
                  </a:lnTo>
                  <a:lnTo>
                    <a:pt x="18" y="231"/>
                  </a:lnTo>
                  <a:lnTo>
                    <a:pt x="17" y="231"/>
                  </a:lnTo>
                  <a:lnTo>
                    <a:pt x="15" y="233"/>
                  </a:lnTo>
                  <a:lnTo>
                    <a:pt x="14" y="233"/>
                  </a:lnTo>
                  <a:lnTo>
                    <a:pt x="12" y="233"/>
                  </a:lnTo>
                  <a:lnTo>
                    <a:pt x="11" y="233"/>
                  </a:lnTo>
                  <a:lnTo>
                    <a:pt x="10" y="233"/>
                  </a:lnTo>
                  <a:lnTo>
                    <a:pt x="10" y="234"/>
                  </a:lnTo>
                  <a:lnTo>
                    <a:pt x="9" y="234"/>
                  </a:lnTo>
                  <a:lnTo>
                    <a:pt x="8" y="234"/>
                  </a:lnTo>
                  <a:lnTo>
                    <a:pt x="8" y="235"/>
                  </a:lnTo>
                  <a:lnTo>
                    <a:pt x="6" y="235"/>
                  </a:lnTo>
                  <a:lnTo>
                    <a:pt x="6" y="236"/>
                  </a:lnTo>
                  <a:lnTo>
                    <a:pt x="4" y="236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2" y="235"/>
                  </a:lnTo>
                  <a:lnTo>
                    <a:pt x="3" y="234"/>
                  </a:lnTo>
                  <a:lnTo>
                    <a:pt x="2" y="234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0" y="229"/>
                  </a:lnTo>
                  <a:lnTo>
                    <a:pt x="2" y="229"/>
                  </a:lnTo>
                  <a:lnTo>
                    <a:pt x="3" y="228"/>
                  </a:lnTo>
                  <a:lnTo>
                    <a:pt x="4" y="228"/>
                  </a:lnTo>
                  <a:lnTo>
                    <a:pt x="4" y="229"/>
                  </a:lnTo>
                  <a:lnTo>
                    <a:pt x="5" y="229"/>
                  </a:lnTo>
                  <a:lnTo>
                    <a:pt x="6" y="229"/>
                  </a:lnTo>
                  <a:lnTo>
                    <a:pt x="8" y="228"/>
                  </a:lnTo>
                  <a:lnTo>
                    <a:pt x="9" y="227"/>
                  </a:lnTo>
                  <a:lnTo>
                    <a:pt x="10" y="227"/>
                  </a:lnTo>
                  <a:lnTo>
                    <a:pt x="10" y="225"/>
                  </a:lnTo>
                  <a:lnTo>
                    <a:pt x="11" y="225"/>
                  </a:lnTo>
                  <a:lnTo>
                    <a:pt x="12" y="225"/>
                  </a:lnTo>
                  <a:lnTo>
                    <a:pt x="14" y="225"/>
                  </a:lnTo>
                  <a:lnTo>
                    <a:pt x="15" y="224"/>
                  </a:lnTo>
                  <a:lnTo>
                    <a:pt x="16" y="224"/>
                  </a:lnTo>
                  <a:lnTo>
                    <a:pt x="15" y="223"/>
                  </a:lnTo>
                  <a:lnTo>
                    <a:pt x="12" y="224"/>
                  </a:lnTo>
                  <a:lnTo>
                    <a:pt x="10" y="225"/>
                  </a:lnTo>
                  <a:lnTo>
                    <a:pt x="9" y="225"/>
                  </a:lnTo>
                  <a:lnTo>
                    <a:pt x="9" y="223"/>
                  </a:lnTo>
                  <a:lnTo>
                    <a:pt x="8" y="222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4" y="217"/>
                  </a:lnTo>
                  <a:lnTo>
                    <a:pt x="15" y="217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1" y="215"/>
                  </a:lnTo>
                  <a:lnTo>
                    <a:pt x="22" y="215"/>
                  </a:lnTo>
                  <a:lnTo>
                    <a:pt x="23" y="215"/>
                  </a:lnTo>
                  <a:lnTo>
                    <a:pt x="23" y="213"/>
                  </a:lnTo>
                  <a:lnTo>
                    <a:pt x="24" y="213"/>
                  </a:lnTo>
                  <a:lnTo>
                    <a:pt x="26" y="213"/>
                  </a:lnTo>
                  <a:lnTo>
                    <a:pt x="27" y="213"/>
                  </a:lnTo>
                  <a:lnTo>
                    <a:pt x="27" y="215"/>
                  </a:lnTo>
                  <a:lnTo>
                    <a:pt x="29" y="215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5" y="212"/>
                  </a:lnTo>
                  <a:lnTo>
                    <a:pt x="35" y="213"/>
                  </a:lnTo>
                  <a:lnTo>
                    <a:pt x="36" y="213"/>
                  </a:lnTo>
                  <a:lnTo>
                    <a:pt x="36" y="212"/>
                  </a:lnTo>
                  <a:lnTo>
                    <a:pt x="38" y="213"/>
                  </a:lnTo>
                  <a:lnTo>
                    <a:pt x="39" y="213"/>
                  </a:lnTo>
                  <a:lnTo>
                    <a:pt x="39" y="212"/>
                  </a:lnTo>
                  <a:lnTo>
                    <a:pt x="40" y="212"/>
                  </a:lnTo>
                  <a:lnTo>
                    <a:pt x="40" y="213"/>
                  </a:lnTo>
                  <a:lnTo>
                    <a:pt x="42" y="217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9"/>
                  </a:lnTo>
                  <a:lnTo>
                    <a:pt x="45" y="221"/>
                  </a:lnTo>
                  <a:lnTo>
                    <a:pt x="45" y="222"/>
                  </a:lnTo>
                  <a:lnTo>
                    <a:pt x="44" y="224"/>
                  </a:lnTo>
                  <a:lnTo>
                    <a:pt x="42" y="227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5" y="223"/>
                  </a:lnTo>
                  <a:lnTo>
                    <a:pt x="46" y="222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8" y="222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2" y="224"/>
                  </a:lnTo>
                  <a:lnTo>
                    <a:pt x="53" y="224"/>
                  </a:lnTo>
                  <a:lnTo>
                    <a:pt x="52" y="223"/>
                  </a:lnTo>
                  <a:lnTo>
                    <a:pt x="51" y="222"/>
                  </a:lnTo>
                  <a:lnTo>
                    <a:pt x="50" y="222"/>
                  </a:lnTo>
                  <a:lnTo>
                    <a:pt x="47" y="221"/>
                  </a:lnTo>
                  <a:lnTo>
                    <a:pt x="47" y="219"/>
                  </a:lnTo>
                  <a:lnTo>
                    <a:pt x="46" y="219"/>
                  </a:lnTo>
                  <a:lnTo>
                    <a:pt x="45" y="219"/>
                  </a:lnTo>
                  <a:lnTo>
                    <a:pt x="45" y="218"/>
                  </a:lnTo>
                  <a:lnTo>
                    <a:pt x="42" y="217"/>
                  </a:lnTo>
                  <a:lnTo>
                    <a:pt x="42" y="216"/>
                  </a:lnTo>
                  <a:lnTo>
                    <a:pt x="41" y="216"/>
                  </a:lnTo>
                  <a:lnTo>
                    <a:pt x="41" y="215"/>
                  </a:lnTo>
                  <a:lnTo>
                    <a:pt x="41" y="213"/>
                  </a:lnTo>
                  <a:lnTo>
                    <a:pt x="40" y="212"/>
                  </a:lnTo>
                  <a:lnTo>
                    <a:pt x="39" y="211"/>
                  </a:lnTo>
                  <a:lnTo>
                    <a:pt x="38" y="212"/>
                  </a:lnTo>
                  <a:lnTo>
                    <a:pt x="36" y="212"/>
                  </a:lnTo>
                  <a:lnTo>
                    <a:pt x="35" y="211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9" y="211"/>
                  </a:lnTo>
                  <a:lnTo>
                    <a:pt x="40" y="210"/>
                  </a:lnTo>
                  <a:lnTo>
                    <a:pt x="41" y="210"/>
                  </a:lnTo>
                  <a:lnTo>
                    <a:pt x="41" y="209"/>
                  </a:lnTo>
                  <a:lnTo>
                    <a:pt x="42" y="209"/>
                  </a:lnTo>
                  <a:lnTo>
                    <a:pt x="44" y="207"/>
                  </a:lnTo>
                  <a:lnTo>
                    <a:pt x="42" y="207"/>
                  </a:lnTo>
                  <a:lnTo>
                    <a:pt x="42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8" y="210"/>
                  </a:lnTo>
                  <a:lnTo>
                    <a:pt x="38" y="209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6" y="209"/>
                  </a:lnTo>
                  <a:lnTo>
                    <a:pt x="34" y="211"/>
                  </a:lnTo>
                  <a:lnTo>
                    <a:pt x="33" y="211"/>
                  </a:lnTo>
                  <a:lnTo>
                    <a:pt x="32" y="211"/>
                  </a:lnTo>
                  <a:lnTo>
                    <a:pt x="29" y="211"/>
                  </a:lnTo>
                  <a:lnTo>
                    <a:pt x="28" y="212"/>
                  </a:lnTo>
                  <a:lnTo>
                    <a:pt x="28" y="211"/>
                  </a:lnTo>
                  <a:lnTo>
                    <a:pt x="28" y="210"/>
                  </a:lnTo>
                  <a:lnTo>
                    <a:pt x="29" y="210"/>
                  </a:lnTo>
                  <a:lnTo>
                    <a:pt x="30" y="210"/>
                  </a:lnTo>
                  <a:lnTo>
                    <a:pt x="30" y="209"/>
                  </a:lnTo>
                  <a:lnTo>
                    <a:pt x="29" y="209"/>
                  </a:lnTo>
                  <a:lnTo>
                    <a:pt x="28" y="210"/>
                  </a:lnTo>
                  <a:lnTo>
                    <a:pt x="27" y="210"/>
                  </a:lnTo>
                  <a:lnTo>
                    <a:pt x="26" y="210"/>
                  </a:lnTo>
                  <a:lnTo>
                    <a:pt x="24" y="209"/>
                  </a:lnTo>
                  <a:lnTo>
                    <a:pt x="23" y="209"/>
                  </a:lnTo>
                  <a:lnTo>
                    <a:pt x="23" y="207"/>
                  </a:lnTo>
                  <a:lnTo>
                    <a:pt x="22" y="207"/>
                  </a:lnTo>
                  <a:lnTo>
                    <a:pt x="22" y="209"/>
                  </a:lnTo>
                  <a:lnTo>
                    <a:pt x="21" y="207"/>
                  </a:lnTo>
                  <a:lnTo>
                    <a:pt x="21" y="209"/>
                  </a:lnTo>
                  <a:lnTo>
                    <a:pt x="18" y="210"/>
                  </a:lnTo>
                  <a:lnTo>
                    <a:pt x="16" y="211"/>
                  </a:lnTo>
                  <a:lnTo>
                    <a:pt x="15" y="212"/>
                  </a:lnTo>
                  <a:lnTo>
                    <a:pt x="12" y="212"/>
                  </a:lnTo>
                  <a:lnTo>
                    <a:pt x="11" y="212"/>
                  </a:lnTo>
                  <a:lnTo>
                    <a:pt x="11" y="213"/>
                  </a:lnTo>
                  <a:lnTo>
                    <a:pt x="10" y="212"/>
                  </a:lnTo>
                  <a:lnTo>
                    <a:pt x="11" y="212"/>
                  </a:lnTo>
                  <a:lnTo>
                    <a:pt x="10" y="211"/>
                  </a:lnTo>
                  <a:lnTo>
                    <a:pt x="10" y="210"/>
                  </a:lnTo>
                  <a:lnTo>
                    <a:pt x="9" y="211"/>
                  </a:lnTo>
                  <a:lnTo>
                    <a:pt x="8" y="211"/>
                  </a:lnTo>
                  <a:lnTo>
                    <a:pt x="8" y="210"/>
                  </a:lnTo>
                  <a:lnTo>
                    <a:pt x="6" y="209"/>
                  </a:lnTo>
                  <a:lnTo>
                    <a:pt x="8" y="207"/>
                  </a:lnTo>
                  <a:lnTo>
                    <a:pt x="6" y="207"/>
                  </a:lnTo>
                  <a:lnTo>
                    <a:pt x="6" y="206"/>
                  </a:lnTo>
                  <a:lnTo>
                    <a:pt x="6" y="205"/>
                  </a:lnTo>
                  <a:lnTo>
                    <a:pt x="5" y="205"/>
                  </a:lnTo>
                  <a:lnTo>
                    <a:pt x="5" y="204"/>
                  </a:lnTo>
                  <a:lnTo>
                    <a:pt x="5" y="203"/>
                  </a:lnTo>
                  <a:lnTo>
                    <a:pt x="5" y="201"/>
                  </a:lnTo>
                  <a:lnTo>
                    <a:pt x="4" y="200"/>
                  </a:lnTo>
                  <a:lnTo>
                    <a:pt x="4" y="199"/>
                  </a:lnTo>
                  <a:lnTo>
                    <a:pt x="3" y="199"/>
                  </a:lnTo>
                  <a:lnTo>
                    <a:pt x="3" y="198"/>
                  </a:lnTo>
                  <a:lnTo>
                    <a:pt x="3" y="197"/>
                  </a:lnTo>
                  <a:lnTo>
                    <a:pt x="3" y="195"/>
                  </a:lnTo>
                  <a:lnTo>
                    <a:pt x="4" y="194"/>
                  </a:lnTo>
                  <a:lnTo>
                    <a:pt x="4" y="193"/>
                  </a:lnTo>
                  <a:lnTo>
                    <a:pt x="5" y="193"/>
                  </a:lnTo>
                  <a:lnTo>
                    <a:pt x="5" y="194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9" y="197"/>
                  </a:lnTo>
                  <a:lnTo>
                    <a:pt x="11" y="195"/>
                  </a:lnTo>
                  <a:lnTo>
                    <a:pt x="12" y="195"/>
                  </a:lnTo>
                  <a:lnTo>
                    <a:pt x="14" y="194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91"/>
                  </a:lnTo>
                  <a:lnTo>
                    <a:pt x="18" y="189"/>
                  </a:lnTo>
                  <a:lnTo>
                    <a:pt x="20" y="189"/>
                  </a:lnTo>
                  <a:lnTo>
                    <a:pt x="21" y="188"/>
                  </a:lnTo>
                  <a:lnTo>
                    <a:pt x="22" y="188"/>
                  </a:lnTo>
                  <a:lnTo>
                    <a:pt x="23" y="187"/>
                  </a:lnTo>
                  <a:lnTo>
                    <a:pt x="24" y="187"/>
                  </a:lnTo>
                  <a:lnTo>
                    <a:pt x="26" y="187"/>
                  </a:lnTo>
                  <a:lnTo>
                    <a:pt x="27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2" y="187"/>
                  </a:lnTo>
                  <a:lnTo>
                    <a:pt x="33" y="187"/>
                  </a:lnTo>
                  <a:lnTo>
                    <a:pt x="35" y="189"/>
                  </a:lnTo>
                  <a:lnTo>
                    <a:pt x="35" y="191"/>
                  </a:lnTo>
                  <a:lnTo>
                    <a:pt x="35" y="193"/>
                  </a:lnTo>
                  <a:lnTo>
                    <a:pt x="36" y="193"/>
                  </a:lnTo>
                  <a:lnTo>
                    <a:pt x="38" y="194"/>
                  </a:lnTo>
                  <a:lnTo>
                    <a:pt x="39" y="194"/>
                  </a:lnTo>
                  <a:lnTo>
                    <a:pt x="39" y="193"/>
                  </a:lnTo>
                  <a:lnTo>
                    <a:pt x="38" y="193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36" y="189"/>
                  </a:lnTo>
                  <a:lnTo>
                    <a:pt x="36" y="187"/>
                  </a:lnTo>
                  <a:lnTo>
                    <a:pt x="35" y="187"/>
                  </a:lnTo>
                  <a:lnTo>
                    <a:pt x="35" y="186"/>
                  </a:lnTo>
                  <a:lnTo>
                    <a:pt x="34" y="186"/>
                  </a:lnTo>
                  <a:lnTo>
                    <a:pt x="33" y="185"/>
                  </a:lnTo>
                  <a:lnTo>
                    <a:pt x="32" y="183"/>
                  </a:lnTo>
                  <a:lnTo>
                    <a:pt x="32" y="182"/>
                  </a:lnTo>
                  <a:lnTo>
                    <a:pt x="32" y="181"/>
                  </a:lnTo>
                  <a:lnTo>
                    <a:pt x="34" y="181"/>
                  </a:lnTo>
                  <a:lnTo>
                    <a:pt x="34" y="180"/>
                  </a:lnTo>
                  <a:lnTo>
                    <a:pt x="36" y="179"/>
                  </a:lnTo>
                  <a:lnTo>
                    <a:pt x="40" y="177"/>
                  </a:lnTo>
                  <a:lnTo>
                    <a:pt x="41" y="176"/>
                  </a:lnTo>
                  <a:lnTo>
                    <a:pt x="42" y="175"/>
                  </a:lnTo>
                  <a:lnTo>
                    <a:pt x="44" y="175"/>
                  </a:lnTo>
                  <a:lnTo>
                    <a:pt x="45" y="175"/>
                  </a:lnTo>
                  <a:lnTo>
                    <a:pt x="45" y="174"/>
                  </a:lnTo>
                  <a:lnTo>
                    <a:pt x="46" y="174"/>
                  </a:lnTo>
                  <a:lnTo>
                    <a:pt x="46" y="175"/>
                  </a:lnTo>
                  <a:lnTo>
                    <a:pt x="47" y="175"/>
                  </a:lnTo>
                  <a:lnTo>
                    <a:pt x="50" y="174"/>
                  </a:lnTo>
                  <a:lnTo>
                    <a:pt x="50" y="175"/>
                  </a:lnTo>
                  <a:lnTo>
                    <a:pt x="51" y="176"/>
                  </a:lnTo>
                  <a:lnTo>
                    <a:pt x="51" y="177"/>
                  </a:lnTo>
                  <a:lnTo>
                    <a:pt x="52" y="179"/>
                  </a:lnTo>
                  <a:lnTo>
                    <a:pt x="53" y="179"/>
                  </a:lnTo>
                  <a:lnTo>
                    <a:pt x="53" y="180"/>
                  </a:lnTo>
                  <a:lnTo>
                    <a:pt x="54" y="180"/>
                  </a:lnTo>
                  <a:lnTo>
                    <a:pt x="56" y="180"/>
                  </a:lnTo>
                  <a:lnTo>
                    <a:pt x="57" y="181"/>
                  </a:lnTo>
                  <a:lnTo>
                    <a:pt x="58" y="182"/>
                  </a:lnTo>
                  <a:lnTo>
                    <a:pt x="57" y="183"/>
                  </a:lnTo>
                  <a:lnTo>
                    <a:pt x="58" y="183"/>
                  </a:lnTo>
                  <a:lnTo>
                    <a:pt x="59" y="183"/>
                  </a:lnTo>
                  <a:lnTo>
                    <a:pt x="60" y="183"/>
                  </a:lnTo>
                  <a:lnTo>
                    <a:pt x="60" y="185"/>
                  </a:lnTo>
                  <a:lnTo>
                    <a:pt x="62" y="185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60" y="187"/>
                  </a:lnTo>
                  <a:lnTo>
                    <a:pt x="62" y="187"/>
                  </a:lnTo>
                  <a:lnTo>
                    <a:pt x="63" y="187"/>
                  </a:lnTo>
                  <a:lnTo>
                    <a:pt x="64" y="189"/>
                  </a:lnTo>
                  <a:lnTo>
                    <a:pt x="64" y="191"/>
                  </a:lnTo>
                  <a:lnTo>
                    <a:pt x="65" y="191"/>
                  </a:lnTo>
                  <a:lnTo>
                    <a:pt x="68" y="191"/>
                  </a:lnTo>
                  <a:lnTo>
                    <a:pt x="69" y="192"/>
                  </a:lnTo>
                  <a:lnTo>
                    <a:pt x="70" y="192"/>
                  </a:lnTo>
                  <a:lnTo>
                    <a:pt x="71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71" y="192"/>
                  </a:lnTo>
                  <a:lnTo>
                    <a:pt x="70" y="191"/>
                  </a:lnTo>
                  <a:lnTo>
                    <a:pt x="69" y="191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89"/>
                  </a:lnTo>
                  <a:lnTo>
                    <a:pt x="64" y="189"/>
                  </a:lnTo>
                  <a:lnTo>
                    <a:pt x="64" y="188"/>
                  </a:lnTo>
                  <a:lnTo>
                    <a:pt x="63" y="187"/>
                  </a:lnTo>
                  <a:lnTo>
                    <a:pt x="63" y="186"/>
                  </a:lnTo>
                  <a:lnTo>
                    <a:pt x="64" y="185"/>
                  </a:lnTo>
                  <a:lnTo>
                    <a:pt x="65" y="185"/>
                  </a:lnTo>
                  <a:lnTo>
                    <a:pt x="68" y="183"/>
                  </a:lnTo>
                  <a:lnTo>
                    <a:pt x="69" y="182"/>
                  </a:lnTo>
                  <a:lnTo>
                    <a:pt x="70" y="182"/>
                  </a:lnTo>
                  <a:lnTo>
                    <a:pt x="69" y="182"/>
                  </a:lnTo>
                  <a:lnTo>
                    <a:pt x="68" y="182"/>
                  </a:lnTo>
                  <a:lnTo>
                    <a:pt x="66" y="183"/>
                  </a:lnTo>
                  <a:lnTo>
                    <a:pt x="65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2"/>
                  </a:lnTo>
                  <a:lnTo>
                    <a:pt x="62" y="182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0"/>
                  </a:lnTo>
                  <a:lnTo>
                    <a:pt x="60" y="179"/>
                  </a:lnTo>
                  <a:lnTo>
                    <a:pt x="59" y="179"/>
                  </a:lnTo>
                  <a:lnTo>
                    <a:pt x="60" y="177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4"/>
                  </a:lnTo>
                  <a:lnTo>
                    <a:pt x="57" y="173"/>
                  </a:lnTo>
                  <a:lnTo>
                    <a:pt x="54" y="171"/>
                  </a:lnTo>
                  <a:lnTo>
                    <a:pt x="53" y="170"/>
                  </a:lnTo>
                  <a:lnTo>
                    <a:pt x="52" y="170"/>
                  </a:lnTo>
                  <a:lnTo>
                    <a:pt x="52" y="169"/>
                  </a:lnTo>
                  <a:lnTo>
                    <a:pt x="51" y="169"/>
                  </a:lnTo>
                  <a:lnTo>
                    <a:pt x="50" y="169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0" y="168"/>
                  </a:lnTo>
                  <a:lnTo>
                    <a:pt x="50" y="167"/>
                  </a:lnTo>
                  <a:lnTo>
                    <a:pt x="51" y="167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3" y="165"/>
                  </a:lnTo>
                  <a:lnTo>
                    <a:pt x="54" y="165"/>
                  </a:lnTo>
                  <a:lnTo>
                    <a:pt x="54" y="164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3" y="167"/>
                  </a:lnTo>
                  <a:lnTo>
                    <a:pt x="54" y="168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7" y="167"/>
                  </a:lnTo>
                  <a:lnTo>
                    <a:pt x="58" y="168"/>
                  </a:lnTo>
                  <a:lnTo>
                    <a:pt x="58" y="167"/>
                  </a:lnTo>
                  <a:lnTo>
                    <a:pt x="59" y="168"/>
                  </a:lnTo>
                  <a:lnTo>
                    <a:pt x="60" y="168"/>
                  </a:lnTo>
                  <a:lnTo>
                    <a:pt x="62" y="168"/>
                  </a:lnTo>
                  <a:lnTo>
                    <a:pt x="63" y="168"/>
                  </a:lnTo>
                  <a:lnTo>
                    <a:pt x="63" y="169"/>
                  </a:lnTo>
                  <a:lnTo>
                    <a:pt x="63" y="170"/>
                  </a:lnTo>
                  <a:lnTo>
                    <a:pt x="64" y="170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6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0"/>
                  </a:lnTo>
                  <a:lnTo>
                    <a:pt x="66" y="169"/>
                  </a:lnTo>
                  <a:lnTo>
                    <a:pt x="66" y="168"/>
                  </a:lnTo>
                  <a:lnTo>
                    <a:pt x="65" y="167"/>
                  </a:lnTo>
                  <a:lnTo>
                    <a:pt x="65" y="165"/>
                  </a:lnTo>
                  <a:lnTo>
                    <a:pt x="65" y="164"/>
                  </a:lnTo>
                  <a:lnTo>
                    <a:pt x="64" y="164"/>
                  </a:lnTo>
                  <a:lnTo>
                    <a:pt x="64" y="165"/>
                  </a:lnTo>
                  <a:lnTo>
                    <a:pt x="63" y="165"/>
                  </a:lnTo>
                  <a:lnTo>
                    <a:pt x="63" y="164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8" y="161"/>
                  </a:lnTo>
                  <a:lnTo>
                    <a:pt x="57" y="159"/>
                  </a:lnTo>
                  <a:lnTo>
                    <a:pt x="57" y="158"/>
                  </a:lnTo>
                  <a:lnTo>
                    <a:pt x="58" y="158"/>
                  </a:lnTo>
                  <a:lnTo>
                    <a:pt x="59" y="157"/>
                  </a:lnTo>
                  <a:lnTo>
                    <a:pt x="60" y="155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5" y="156"/>
                  </a:lnTo>
                  <a:lnTo>
                    <a:pt x="66" y="156"/>
                  </a:lnTo>
                  <a:lnTo>
                    <a:pt x="66" y="155"/>
                  </a:lnTo>
                  <a:lnTo>
                    <a:pt x="68" y="155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0" y="156"/>
                  </a:lnTo>
                  <a:lnTo>
                    <a:pt x="71" y="156"/>
                  </a:lnTo>
                  <a:lnTo>
                    <a:pt x="72" y="157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7" y="157"/>
                  </a:lnTo>
                  <a:lnTo>
                    <a:pt x="78" y="157"/>
                  </a:lnTo>
                  <a:lnTo>
                    <a:pt x="78" y="156"/>
                  </a:lnTo>
                  <a:lnTo>
                    <a:pt x="80" y="156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5"/>
                  </a:lnTo>
                  <a:lnTo>
                    <a:pt x="80" y="156"/>
                  </a:lnTo>
                  <a:lnTo>
                    <a:pt x="78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6" y="153"/>
                  </a:lnTo>
                  <a:lnTo>
                    <a:pt x="77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1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4" y="149"/>
                  </a:lnTo>
                  <a:lnTo>
                    <a:pt x="72" y="149"/>
                  </a:lnTo>
                  <a:lnTo>
                    <a:pt x="71" y="149"/>
                  </a:lnTo>
                  <a:lnTo>
                    <a:pt x="70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69" y="145"/>
                  </a:lnTo>
                  <a:lnTo>
                    <a:pt x="69" y="144"/>
                  </a:lnTo>
                  <a:lnTo>
                    <a:pt x="70" y="143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9"/>
                  </a:lnTo>
                  <a:lnTo>
                    <a:pt x="71" y="138"/>
                  </a:lnTo>
                  <a:lnTo>
                    <a:pt x="72" y="138"/>
                  </a:lnTo>
                  <a:lnTo>
                    <a:pt x="74" y="138"/>
                  </a:lnTo>
                  <a:lnTo>
                    <a:pt x="75" y="138"/>
                  </a:lnTo>
                  <a:lnTo>
                    <a:pt x="78" y="135"/>
                  </a:lnTo>
                  <a:lnTo>
                    <a:pt x="78" y="137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1" y="138"/>
                  </a:lnTo>
                  <a:lnTo>
                    <a:pt x="80" y="138"/>
                  </a:lnTo>
                  <a:lnTo>
                    <a:pt x="80" y="139"/>
                  </a:lnTo>
                  <a:lnTo>
                    <a:pt x="81" y="139"/>
                  </a:lnTo>
                  <a:lnTo>
                    <a:pt x="82" y="140"/>
                  </a:lnTo>
                  <a:lnTo>
                    <a:pt x="83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6" y="138"/>
                  </a:lnTo>
                  <a:lnTo>
                    <a:pt x="86" y="139"/>
                  </a:lnTo>
                  <a:lnTo>
                    <a:pt x="86" y="138"/>
                  </a:lnTo>
                  <a:lnTo>
                    <a:pt x="87" y="139"/>
                  </a:lnTo>
                  <a:lnTo>
                    <a:pt x="88" y="138"/>
                  </a:lnTo>
                  <a:lnTo>
                    <a:pt x="89" y="139"/>
                  </a:lnTo>
                  <a:lnTo>
                    <a:pt x="90" y="138"/>
                  </a:lnTo>
                  <a:lnTo>
                    <a:pt x="92" y="138"/>
                  </a:lnTo>
                  <a:lnTo>
                    <a:pt x="93" y="138"/>
                  </a:lnTo>
                  <a:lnTo>
                    <a:pt x="92" y="139"/>
                  </a:lnTo>
                  <a:lnTo>
                    <a:pt x="93" y="139"/>
                  </a:lnTo>
                  <a:lnTo>
                    <a:pt x="93" y="140"/>
                  </a:lnTo>
                  <a:lnTo>
                    <a:pt x="93" y="141"/>
                  </a:lnTo>
                  <a:lnTo>
                    <a:pt x="94" y="141"/>
                  </a:lnTo>
                  <a:lnTo>
                    <a:pt x="94" y="140"/>
                  </a:lnTo>
                  <a:lnTo>
                    <a:pt x="94" y="141"/>
                  </a:lnTo>
                  <a:lnTo>
                    <a:pt x="94" y="143"/>
                  </a:lnTo>
                  <a:lnTo>
                    <a:pt x="95" y="144"/>
                  </a:lnTo>
                  <a:lnTo>
                    <a:pt x="96" y="144"/>
                  </a:lnTo>
                  <a:lnTo>
                    <a:pt x="98" y="143"/>
                  </a:lnTo>
                  <a:lnTo>
                    <a:pt x="98" y="141"/>
                  </a:lnTo>
                  <a:lnTo>
                    <a:pt x="98" y="143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00" y="145"/>
                  </a:lnTo>
                  <a:lnTo>
                    <a:pt x="100" y="144"/>
                  </a:lnTo>
                  <a:lnTo>
                    <a:pt x="101" y="144"/>
                  </a:lnTo>
                  <a:lnTo>
                    <a:pt x="102" y="145"/>
                  </a:lnTo>
                  <a:lnTo>
                    <a:pt x="104" y="145"/>
                  </a:lnTo>
                  <a:lnTo>
                    <a:pt x="104" y="144"/>
                  </a:lnTo>
                  <a:lnTo>
                    <a:pt x="104" y="143"/>
                  </a:lnTo>
                  <a:lnTo>
                    <a:pt x="104" y="141"/>
                  </a:lnTo>
                  <a:lnTo>
                    <a:pt x="102" y="141"/>
                  </a:lnTo>
                  <a:lnTo>
                    <a:pt x="101" y="141"/>
                  </a:lnTo>
                  <a:lnTo>
                    <a:pt x="100" y="143"/>
                  </a:lnTo>
                  <a:lnTo>
                    <a:pt x="99" y="143"/>
                  </a:lnTo>
                  <a:lnTo>
                    <a:pt x="98" y="141"/>
                  </a:lnTo>
                  <a:lnTo>
                    <a:pt x="96" y="141"/>
                  </a:lnTo>
                  <a:lnTo>
                    <a:pt x="96" y="140"/>
                  </a:lnTo>
                  <a:lnTo>
                    <a:pt x="96" y="139"/>
                  </a:lnTo>
                  <a:lnTo>
                    <a:pt x="96" y="138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4" y="137"/>
                  </a:lnTo>
                  <a:lnTo>
                    <a:pt x="94" y="135"/>
                  </a:lnTo>
                  <a:lnTo>
                    <a:pt x="94" y="134"/>
                  </a:lnTo>
                  <a:lnTo>
                    <a:pt x="95" y="134"/>
                  </a:lnTo>
                  <a:lnTo>
                    <a:pt x="96" y="134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2"/>
                  </a:lnTo>
                  <a:lnTo>
                    <a:pt x="96" y="133"/>
                  </a:lnTo>
                  <a:lnTo>
                    <a:pt x="95" y="132"/>
                  </a:lnTo>
                  <a:lnTo>
                    <a:pt x="94" y="133"/>
                  </a:lnTo>
                  <a:lnTo>
                    <a:pt x="94" y="132"/>
                  </a:lnTo>
                  <a:lnTo>
                    <a:pt x="93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9" y="131"/>
                  </a:lnTo>
                  <a:lnTo>
                    <a:pt x="88" y="131"/>
                  </a:lnTo>
                  <a:lnTo>
                    <a:pt x="87" y="129"/>
                  </a:lnTo>
                  <a:lnTo>
                    <a:pt x="86" y="131"/>
                  </a:lnTo>
                  <a:lnTo>
                    <a:pt x="84" y="129"/>
                  </a:lnTo>
                  <a:lnTo>
                    <a:pt x="83" y="128"/>
                  </a:lnTo>
                  <a:lnTo>
                    <a:pt x="83" y="127"/>
                  </a:lnTo>
                  <a:lnTo>
                    <a:pt x="83" y="126"/>
                  </a:lnTo>
                  <a:lnTo>
                    <a:pt x="84" y="125"/>
                  </a:lnTo>
                  <a:lnTo>
                    <a:pt x="86" y="125"/>
                  </a:lnTo>
                  <a:lnTo>
                    <a:pt x="87" y="123"/>
                  </a:lnTo>
                  <a:lnTo>
                    <a:pt x="88" y="123"/>
                  </a:lnTo>
                  <a:lnTo>
                    <a:pt x="89" y="123"/>
                  </a:lnTo>
                  <a:lnTo>
                    <a:pt x="90" y="122"/>
                  </a:lnTo>
                  <a:lnTo>
                    <a:pt x="92" y="122"/>
                  </a:lnTo>
                  <a:lnTo>
                    <a:pt x="93" y="122"/>
                  </a:lnTo>
                  <a:lnTo>
                    <a:pt x="94" y="122"/>
                  </a:lnTo>
                  <a:lnTo>
                    <a:pt x="95" y="122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8" y="123"/>
                  </a:lnTo>
                  <a:lnTo>
                    <a:pt x="99" y="122"/>
                  </a:lnTo>
                  <a:lnTo>
                    <a:pt x="100" y="122"/>
                  </a:lnTo>
                  <a:lnTo>
                    <a:pt x="101" y="121"/>
                  </a:lnTo>
                  <a:lnTo>
                    <a:pt x="102" y="121"/>
                  </a:lnTo>
                  <a:lnTo>
                    <a:pt x="104" y="121"/>
                  </a:lnTo>
                  <a:lnTo>
                    <a:pt x="105" y="122"/>
                  </a:lnTo>
                  <a:lnTo>
                    <a:pt x="105" y="121"/>
                  </a:lnTo>
                  <a:lnTo>
                    <a:pt x="106" y="121"/>
                  </a:lnTo>
                  <a:lnTo>
                    <a:pt x="105" y="120"/>
                  </a:lnTo>
                  <a:lnTo>
                    <a:pt x="104" y="120"/>
                  </a:lnTo>
                  <a:lnTo>
                    <a:pt x="104" y="119"/>
                  </a:lnTo>
                  <a:lnTo>
                    <a:pt x="102" y="119"/>
                  </a:lnTo>
                  <a:lnTo>
                    <a:pt x="101" y="119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100" y="120"/>
                  </a:lnTo>
                  <a:lnTo>
                    <a:pt x="99" y="120"/>
                  </a:lnTo>
                  <a:lnTo>
                    <a:pt x="98" y="120"/>
                  </a:lnTo>
                  <a:lnTo>
                    <a:pt x="96" y="120"/>
                  </a:lnTo>
                  <a:lnTo>
                    <a:pt x="98" y="119"/>
                  </a:lnTo>
                  <a:lnTo>
                    <a:pt x="99" y="117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9" y="116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0" y="114"/>
                  </a:lnTo>
                  <a:lnTo>
                    <a:pt x="101" y="114"/>
                  </a:lnTo>
                  <a:lnTo>
                    <a:pt x="100" y="113"/>
                  </a:lnTo>
                  <a:lnTo>
                    <a:pt x="100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5" y="111"/>
                  </a:lnTo>
                  <a:lnTo>
                    <a:pt x="94" y="111"/>
                  </a:lnTo>
                  <a:lnTo>
                    <a:pt x="92" y="113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88" y="113"/>
                  </a:lnTo>
                  <a:lnTo>
                    <a:pt x="89" y="111"/>
                  </a:lnTo>
                  <a:lnTo>
                    <a:pt x="89" y="110"/>
                  </a:lnTo>
                  <a:lnTo>
                    <a:pt x="90" y="110"/>
                  </a:lnTo>
                  <a:lnTo>
                    <a:pt x="90" y="109"/>
                  </a:lnTo>
                  <a:lnTo>
                    <a:pt x="90" y="108"/>
                  </a:lnTo>
                  <a:lnTo>
                    <a:pt x="93" y="105"/>
                  </a:lnTo>
                  <a:lnTo>
                    <a:pt x="92" y="103"/>
                  </a:lnTo>
                  <a:lnTo>
                    <a:pt x="90" y="103"/>
                  </a:lnTo>
                  <a:lnTo>
                    <a:pt x="89" y="103"/>
                  </a:lnTo>
                  <a:lnTo>
                    <a:pt x="89" y="102"/>
                  </a:lnTo>
                  <a:lnTo>
                    <a:pt x="90" y="101"/>
                  </a:lnTo>
                  <a:lnTo>
                    <a:pt x="90" y="99"/>
                  </a:lnTo>
                  <a:lnTo>
                    <a:pt x="92" y="99"/>
                  </a:lnTo>
                  <a:lnTo>
                    <a:pt x="92" y="98"/>
                  </a:lnTo>
                  <a:lnTo>
                    <a:pt x="93" y="97"/>
                  </a:lnTo>
                  <a:lnTo>
                    <a:pt x="94" y="96"/>
                  </a:lnTo>
                  <a:lnTo>
                    <a:pt x="96" y="95"/>
                  </a:lnTo>
                  <a:lnTo>
                    <a:pt x="98" y="95"/>
                  </a:lnTo>
                  <a:lnTo>
                    <a:pt x="99" y="95"/>
                  </a:lnTo>
                  <a:lnTo>
                    <a:pt x="98" y="95"/>
                  </a:lnTo>
                  <a:lnTo>
                    <a:pt x="98" y="96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100" y="97"/>
                  </a:lnTo>
                  <a:lnTo>
                    <a:pt x="101" y="97"/>
                  </a:lnTo>
                  <a:lnTo>
                    <a:pt x="100" y="97"/>
                  </a:lnTo>
                  <a:lnTo>
                    <a:pt x="100" y="98"/>
                  </a:lnTo>
                  <a:lnTo>
                    <a:pt x="100" y="99"/>
                  </a:lnTo>
                  <a:lnTo>
                    <a:pt x="101" y="99"/>
                  </a:lnTo>
                  <a:lnTo>
                    <a:pt x="102" y="98"/>
                  </a:lnTo>
                  <a:lnTo>
                    <a:pt x="104" y="98"/>
                  </a:lnTo>
                  <a:lnTo>
                    <a:pt x="104" y="99"/>
                  </a:lnTo>
                  <a:lnTo>
                    <a:pt x="104" y="101"/>
                  </a:lnTo>
                  <a:lnTo>
                    <a:pt x="104" y="102"/>
                  </a:lnTo>
                  <a:lnTo>
                    <a:pt x="104" y="104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8"/>
                  </a:lnTo>
                  <a:lnTo>
                    <a:pt x="107" y="109"/>
                  </a:lnTo>
                  <a:lnTo>
                    <a:pt x="108" y="108"/>
                  </a:lnTo>
                  <a:lnTo>
                    <a:pt x="107" y="107"/>
                  </a:lnTo>
                  <a:lnTo>
                    <a:pt x="108" y="105"/>
                  </a:lnTo>
                  <a:lnTo>
                    <a:pt x="108" y="104"/>
                  </a:lnTo>
                  <a:lnTo>
                    <a:pt x="110" y="104"/>
                  </a:lnTo>
                  <a:lnTo>
                    <a:pt x="110" y="103"/>
                  </a:lnTo>
                  <a:lnTo>
                    <a:pt x="111" y="103"/>
                  </a:lnTo>
                  <a:lnTo>
                    <a:pt x="111" y="102"/>
                  </a:lnTo>
                  <a:lnTo>
                    <a:pt x="112" y="103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7" y="99"/>
                  </a:lnTo>
                  <a:lnTo>
                    <a:pt x="117" y="98"/>
                  </a:lnTo>
                  <a:lnTo>
                    <a:pt x="118" y="98"/>
                  </a:lnTo>
                  <a:lnTo>
                    <a:pt x="119" y="97"/>
                  </a:lnTo>
                  <a:lnTo>
                    <a:pt x="119" y="96"/>
                  </a:lnTo>
                  <a:lnTo>
                    <a:pt x="118" y="97"/>
                  </a:lnTo>
                  <a:lnTo>
                    <a:pt x="118" y="96"/>
                  </a:lnTo>
                  <a:lnTo>
                    <a:pt x="119" y="96"/>
                  </a:lnTo>
                  <a:lnTo>
                    <a:pt x="120" y="96"/>
                  </a:lnTo>
                  <a:lnTo>
                    <a:pt x="119" y="95"/>
                  </a:lnTo>
                  <a:lnTo>
                    <a:pt x="118" y="95"/>
                  </a:lnTo>
                  <a:lnTo>
                    <a:pt x="118" y="93"/>
                  </a:lnTo>
                  <a:lnTo>
                    <a:pt x="117" y="93"/>
                  </a:lnTo>
                  <a:lnTo>
                    <a:pt x="116" y="93"/>
                  </a:lnTo>
                  <a:lnTo>
                    <a:pt x="116" y="92"/>
                  </a:lnTo>
                  <a:lnTo>
                    <a:pt x="116" y="91"/>
                  </a:lnTo>
                  <a:lnTo>
                    <a:pt x="117" y="90"/>
                  </a:lnTo>
                  <a:lnTo>
                    <a:pt x="119" y="87"/>
                  </a:lnTo>
                  <a:lnTo>
                    <a:pt x="122" y="87"/>
                  </a:lnTo>
                  <a:lnTo>
                    <a:pt x="123" y="86"/>
                  </a:lnTo>
                  <a:lnTo>
                    <a:pt x="124" y="86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8" y="87"/>
                  </a:lnTo>
                  <a:lnTo>
                    <a:pt x="128" y="89"/>
                  </a:lnTo>
                  <a:lnTo>
                    <a:pt x="129" y="90"/>
                  </a:lnTo>
                  <a:lnTo>
                    <a:pt x="130" y="90"/>
                  </a:lnTo>
                  <a:lnTo>
                    <a:pt x="130" y="89"/>
                  </a:lnTo>
                  <a:lnTo>
                    <a:pt x="131" y="90"/>
                  </a:lnTo>
                  <a:lnTo>
                    <a:pt x="131" y="89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31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6"/>
                  </a:lnTo>
                  <a:lnTo>
                    <a:pt x="135" y="96"/>
                  </a:lnTo>
                  <a:lnTo>
                    <a:pt x="135" y="95"/>
                  </a:lnTo>
                  <a:lnTo>
                    <a:pt x="137" y="96"/>
                  </a:lnTo>
                  <a:lnTo>
                    <a:pt x="138" y="96"/>
                  </a:lnTo>
                  <a:lnTo>
                    <a:pt x="141" y="97"/>
                  </a:lnTo>
                  <a:lnTo>
                    <a:pt x="142" y="95"/>
                  </a:lnTo>
                  <a:lnTo>
                    <a:pt x="141" y="93"/>
                  </a:lnTo>
                  <a:lnTo>
                    <a:pt x="140" y="93"/>
                  </a:lnTo>
                  <a:lnTo>
                    <a:pt x="138" y="93"/>
                  </a:lnTo>
                  <a:lnTo>
                    <a:pt x="138" y="91"/>
                  </a:lnTo>
                  <a:lnTo>
                    <a:pt x="140" y="89"/>
                  </a:lnTo>
                  <a:lnTo>
                    <a:pt x="141" y="87"/>
                  </a:lnTo>
                  <a:lnTo>
                    <a:pt x="140" y="87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38" y="84"/>
                  </a:lnTo>
                  <a:lnTo>
                    <a:pt x="138" y="83"/>
                  </a:lnTo>
                  <a:lnTo>
                    <a:pt x="138" y="81"/>
                  </a:lnTo>
                  <a:lnTo>
                    <a:pt x="138" y="80"/>
                  </a:lnTo>
                  <a:lnTo>
                    <a:pt x="140" y="80"/>
                  </a:lnTo>
                  <a:lnTo>
                    <a:pt x="140" y="79"/>
                  </a:lnTo>
                  <a:lnTo>
                    <a:pt x="141" y="79"/>
                  </a:lnTo>
                  <a:lnTo>
                    <a:pt x="142" y="79"/>
                  </a:lnTo>
                  <a:lnTo>
                    <a:pt x="143" y="78"/>
                  </a:lnTo>
                  <a:lnTo>
                    <a:pt x="144" y="79"/>
                  </a:lnTo>
                  <a:lnTo>
                    <a:pt x="146" y="78"/>
                  </a:lnTo>
                  <a:lnTo>
                    <a:pt x="147" y="78"/>
                  </a:lnTo>
                  <a:lnTo>
                    <a:pt x="148" y="77"/>
                  </a:lnTo>
                  <a:lnTo>
                    <a:pt x="149" y="77"/>
                  </a:lnTo>
                  <a:lnTo>
                    <a:pt x="152" y="78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8"/>
                  </a:lnTo>
                  <a:lnTo>
                    <a:pt x="154" y="77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Freeform 7"/>
            <p:cNvSpPr>
              <a:spLocks noChangeAspect="1"/>
            </p:cNvSpPr>
            <p:nvPr/>
          </p:nvSpPr>
          <p:spPr bwMode="auto">
            <a:xfrm>
              <a:off x="2893" y="903"/>
              <a:ext cx="100" cy="46"/>
            </a:xfrm>
            <a:custGeom>
              <a:avLst/>
              <a:gdLst>
                <a:gd name="T0" fmla="*/ 75038 w 74"/>
                <a:gd name="T1" fmla="*/ 433416 h 34"/>
                <a:gd name="T2" fmla="*/ 75038 w 74"/>
                <a:gd name="T3" fmla="*/ 396985 h 34"/>
                <a:gd name="T4" fmla="*/ 49523 w 74"/>
                <a:gd name="T5" fmla="*/ 385546 h 34"/>
                <a:gd name="T6" fmla="*/ 22501 w 74"/>
                <a:gd name="T7" fmla="*/ 369517 h 34"/>
                <a:gd name="T8" fmla="*/ 0 w 74"/>
                <a:gd name="T9" fmla="*/ 369517 h 34"/>
                <a:gd name="T10" fmla="*/ 22501 w 74"/>
                <a:gd name="T11" fmla="*/ 325588 h 34"/>
                <a:gd name="T12" fmla="*/ 49523 w 74"/>
                <a:gd name="T13" fmla="*/ 320351 h 34"/>
                <a:gd name="T14" fmla="*/ 55528 w 74"/>
                <a:gd name="T15" fmla="*/ 325588 h 34"/>
                <a:gd name="T16" fmla="*/ 90436 w 74"/>
                <a:gd name="T17" fmla="*/ 325588 h 34"/>
                <a:gd name="T18" fmla="*/ 117932 w 74"/>
                <a:gd name="T19" fmla="*/ 320351 h 34"/>
                <a:gd name="T20" fmla="*/ 165150 w 74"/>
                <a:gd name="T21" fmla="*/ 305026 h 34"/>
                <a:gd name="T22" fmla="*/ 194662 w 74"/>
                <a:gd name="T23" fmla="*/ 305026 h 34"/>
                <a:gd name="T24" fmla="*/ 215362 w 74"/>
                <a:gd name="T25" fmla="*/ 305026 h 34"/>
                <a:gd name="T26" fmla="*/ 215362 w 74"/>
                <a:gd name="T27" fmla="*/ 249692 h 34"/>
                <a:gd name="T28" fmla="*/ 215362 w 74"/>
                <a:gd name="T29" fmla="*/ 240652 h 34"/>
                <a:gd name="T30" fmla="*/ 250239 w 74"/>
                <a:gd name="T31" fmla="*/ 240652 h 34"/>
                <a:gd name="T32" fmla="*/ 278886 w 74"/>
                <a:gd name="T33" fmla="*/ 249692 h 34"/>
                <a:gd name="T34" fmla="*/ 263057 w 74"/>
                <a:gd name="T35" fmla="*/ 240652 h 34"/>
                <a:gd name="T36" fmla="*/ 263057 w 74"/>
                <a:gd name="T37" fmla="*/ 216879 h 34"/>
                <a:gd name="T38" fmla="*/ 286581 w 74"/>
                <a:gd name="T39" fmla="*/ 201872 h 34"/>
                <a:gd name="T40" fmla="*/ 316831 w 74"/>
                <a:gd name="T41" fmla="*/ 177873 h 34"/>
                <a:gd name="T42" fmla="*/ 338161 w 74"/>
                <a:gd name="T43" fmla="*/ 177873 h 34"/>
                <a:gd name="T44" fmla="*/ 356277 w 74"/>
                <a:gd name="T45" fmla="*/ 201872 h 34"/>
                <a:gd name="T46" fmla="*/ 376873 w 74"/>
                <a:gd name="T47" fmla="*/ 201872 h 34"/>
                <a:gd name="T48" fmla="*/ 393284 w 74"/>
                <a:gd name="T49" fmla="*/ 177873 h 34"/>
                <a:gd name="T50" fmla="*/ 422341 w 74"/>
                <a:gd name="T51" fmla="*/ 177873 h 34"/>
                <a:gd name="T52" fmla="*/ 455135 w 74"/>
                <a:gd name="T53" fmla="*/ 177873 h 34"/>
                <a:gd name="T54" fmla="*/ 455135 w 74"/>
                <a:gd name="T55" fmla="*/ 142045 h 34"/>
                <a:gd name="T56" fmla="*/ 480381 w 74"/>
                <a:gd name="T57" fmla="*/ 149210 h 34"/>
                <a:gd name="T58" fmla="*/ 481455 w 74"/>
                <a:gd name="T59" fmla="*/ 142045 h 34"/>
                <a:gd name="T60" fmla="*/ 531465 w 74"/>
                <a:gd name="T61" fmla="*/ 177873 h 34"/>
                <a:gd name="T62" fmla="*/ 562608 w 74"/>
                <a:gd name="T63" fmla="*/ 166640 h 34"/>
                <a:gd name="T64" fmla="*/ 598416 w 74"/>
                <a:gd name="T65" fmla="*/ 166640 h 34"/>
                <a:gd name="T66" fmla="*/ 617532 w 74"/>
                <a:gd name="T67" fmla="*/ 166640 h 34"/>
                <a:gd name="T68" fmla="*/ 625484 w 74"/>
                <a:gd name="T69" fmla="*/ 149210 h 34"/>
                <a:gd name="T70" fmla="*/ 649163 w 74"/>
                <a:gd name="T71" fmla="*/ 142045 h 34"/>
                <a:gd name="T72" fmla="*/ 666030 w 74"/>
                <a:gd name="T73" fmla="*/ 149210 h 34"/>
                <a:gd name="T74" fmla="*/ 688227 w 74"/>
                <a:gd name="T75" fmla="*/ 149210 h 34"/>
                <a:gd name="T76" fmla="*/ 708934 w 74"/>
                <a:gd name="T77" fmla="*/ 149210 h 34"/>
                <a:gd name="T78" fmla="*/ 741015 w 74"/>
                <a:gd name="T79" fmla="*/ 142045 h 34"/>
                <a:gd name="T80" fmla="*/ 707216 w 74"/>
                <a:gd name="T81" fmla="*/ 91038 h 34"/>
                <a:gd name="T82" fmla="*/ 688227 w 74"/>
                <a:gd name="T83" fmla="*/ 77601 h 34"/>
                <a:gd name="T84" fmla="*/ 677363 w 74"/>
                <a:gd name="T85" fmla="*/ 57357 h 34"/>
                <a:gd name="T86" fmla="*/ 707216 w 74"/>
                <a:gd name="T87" fmla="*/ 52234 h 34"/>
                <a:gd name="T88" fmla="*/ 741015 w 74"/>
                <a:gd name="T89" fmla="*/ 1 h 34"/>
                <a:gd name="T90" fmla="*/ 771258 w 74"/>
                <a:gd name="T91" fmla="*/ 1 h 34"/>
                <a:gd name="T92" fmla="*/ 819164 w 74"/>
                <a:gd name="T93" fmla="*/ 0 h 34"/>
                <a:gd name="T94" fmla="*/ 831145 w 74"/>
                <a:gd name="T95" fmla="*/ 23161 h 34"/>
                <a:gd name="T96" fmla="*/ 879209 w 74"/>
                <a:gd name="T97" fmla="*/ 23161 h 34"/>
                <a:gd name="T98" fmla="*/ 851184 w 74"/>
                <a:gd name="T99" fmla="*/ 52234 h 34"/>
                <a:gd name="T100" fmla="*/ 831145 w 74"/>
                <a:gd name="T101" fmla="*/ 77601 h 34"/>
                <a:gd name="T102" fmla="*/ 771258 w 74"/>
                <a:gd name="T103" fmla="*/ 129357 h 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4"/>
                <a:gd name="T157" fmla="*/ 0 h 34"/>
                <a:gd name="T158" fmla="*/ 74 w 74"/>
                <a:gd name="T159" fmla="*/ 34 h 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4" h="34">
                  <a:moveTo>
                    <a:pt x="4" y="34"/>
                  </a:moveTo>
                  <a:lnTo>
                    <a:pt x="6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12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4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2" y="11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5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5" y="10"/>
                  </a:lnTo>
                  <a:lnTo>
                    <a:pt x="64" y="10"/>
                  </a:lnTo>
                </a:path>
              </a:pathLst>
            </a:custGeom>
            <a:solidFill>
              <a:srgbClr val="FFFF91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Freeform 8"/>
            <p:cNvSpPr>
              <a:spLocks noChangeAspect="1"/>
            </p:cNvSpPr>
            <p:nvPr/>
          </p:nvSpPr>
          <p:spPr bwMode="auto">
            <a:xfrm>
              <a:off x="2967" y="897"/>
              <a:ext cx="17" cy="9"/>
            </a:xfrm>
            <a:custGeom>
              <a:avLst/>
              <a:gdLst>
                <a:gd name="T0" fmla="*/ 211 w 15"/>
                <a:gd name="T1" fmla="*/ 1902210 h 6"/>
                <a:gd name="T2" fmla="*/ 211 w 15"/>
                <a:gd name="T3" fmla="*/ 1516126 h 6"/>
                <a:gd name="T4" fmla="*/ 186 w 15"/>
                <a:gd name="T5" fmla="*/ 1516126 h 6"/>
                <a:gd name="T6" fmla="*/ 2 w 15"/>
                <a:gd name="T7" fmla="*/ 1516126 h 6"/>
                <a:gd name="T8" fmla="*/ 0 w 15"/>
                <a:gd name="T9" fmla="*/ 1516126 h 6"/>
                <a:gd name="T10" fmla="*/ 0 w 15"/>
                <a:gd name="T11" fmla="*/ 1268140 h 6"/>
                <a:gd name="T12" fmla="*/ 0 w 15"/>
                <a:gd name="T13" fmla="*/ 1010751 h 6"/>
                <a:gd name="T14" fmla="*/ 2 w 15"/>
                <a:gd name="T15" fmla="*/ 1010751 h 6"/>
                <a:gd name="T16" fmla="*/ 186 w 15"/>
                <a:gd name="T17" fmla="*/ 1010751 h 6"/>
                <a:gd name="T18" fmla="*/ 211 w 15"/>
                <a:gd name="T19" fmla="*/ 449223 h 6"/>
                <a:gd name="T20" fmla="*/ 239 w 15"/>
                <a:gd name="T21" fmla="*/ 0 h 6"/>
                <a:gd name="T22" fmla="*/ 271 w 15"/>
                <a:gd name="T23" fmla="*/ 0 h 6"/>
                <a:gd name="T24" fmla="*/ 271 w 15"/>
                <a:gd name="T25" fmla="*/ 449223 h 6"/>
                <a:gd name="T26" fmla="*/ 447 w 15"/>
                <a:gd name="T27" fmla="*/ 449223 h 6"/>
                <a:gd name="T28" fmla="*/ 507 w 15"/>
                <a:gd name="T29" fmla="*/ 449223 h 6"/>
                <a:gd name="T30" fmla="*/ 559 w 15"/>
                <a:gd name="T31" fmla="*/ 0 h 6"/>
                <a:gd name="T32" fmla="*/ 575 w 15"/>
                <a:gd name="T33" fmla="*/ 0 h 6"/>
                <a:gd name="T34" fmla="*/ 719 w 15"/>
                <a:gd name="T35" fmla="*/ 0 h 6"/>
                <a:gd name="T36" fmla="*/ 739 w 15"/>
                <a:gd name="T37" fmla="*/ 0 h 6"/>
                <a:gd name="T38" fmla="*/ 739 w 15"/>
                <a:gd name="T39" fmla="*/ 449223 h 6"/>
                <a:gd name="T40" fmla="*/ 719 w 15"/>
                <a:gd name="T41" fmla="*/ 449223 h 6"/>
                <a:gd name="T42" fmla="*/ 719 w 15"/>
                <a:gd name="T43" fmla="*/ 1010751 h 6"/>
                <a:gd name="T44" fmla="*/ 575 w 15"/>
                <a:gd name="T45" fmla="*/ 1010751 h 6"/>
                <a:gd name="T46" fmla="*/ 507 w 15"/>
                <a:gd name="T47" fmla="*/ 1010751 h 6"/>
                <a:gd name="T48" fmla="*/ 447 w 15"/>
                <a:gd name="T49" fmla="*/ 1268140 h 6"/>
                <a:gd name="T50" fmla="*/ 394 w 15"/>
                <a:gd name="T51" fmla="*/ 1516126 h 6"/>
                <a:gd name="T52" fmla="*/ 271 w 15"/>
                <a:gd name="T53" fmla="*/ 1902210 h 6"/>
                <a:gd name="T54" fmla="*/ 239 w 15"/>
                <a:gd name="T55" fmla="*/ 1902210 h 6"/>
                <a:gd name="T56" fmla="*/ 211 w 15"/>
                <a:gd name="T57" fmla="*/ 1902210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6"/>
                <a:gd name="T89" fmla="*/ 15 w 15"/>
                <a:gd name="T90" fmla="*/ 6 h 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6">
                  <a:moveTo>
                    <a:pt x="4" y="6"/>
                  </a:move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91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Freeform 9"/>
            <p:cNvSpPr>
              <a:spLocks noChangeAspect="1"/>
            </p:cNvSpPr>
            <p:nvPr/>
          </p:nvSpPr>
          <p:spPr bwMode="auto">
            <a:xfrm>
              <a:off x="3485" y="734"/>
              <a:ext cx="1211" cy="1246"/>
            </a:xfrm>
            <a:custGeom>
              <a:avLst/>
              <a:gdLst>
                <a:gd name="T0" fmla="*/ 9773966 w 893"/>
                <a:gd name="T1" fmla="*/ 448998 h 945"/>
                <a:gd name="T2" fmla="*/ 10060559 w 893"/>
                <a:gd name="T3" fmla="*/ 569870 h 945"/>
                <a:gd name="T4" fmla="*/ 10302510 w 893"/>
                <a:gd name="T5" fmla="*/ 573370 h 945"/>
                <a:gd name="T6" fmla="*/ 10343659 w 893"/>
                <a:gd name="T7" fmla="*/ 731902 h 945"/>
                <a:gd name="T8" fmla="*/ 10268906 w 893"/>
                <a:gd name="T9" fmla="*/ 780579 h 945"/>
                <a:gd name="T10" fmla="*/ 10542008 w 893"/>
                <a:gd name="T11" fmla="*/ 1032342 h 945"/>
                <a:gd name="T12" fmla="*/ 10114673 w 893"/>
                <a:gd name="T13" fmla="*/ 1381614 h 945"/>
                <a:gd name="T14" fmla="*/ 9829214 w 893"/>
                <a:gd name="T15" fmla="*/ 1555260 h 945"/>
                <a:gd name="T16" fmla="*/ 9504612 w 893"/>
                <a:gd name="T17" fmla="*/ 1925673 h 945"/>
                <a:gd name="T18" fmla="*/ 9232724 w 893"/>
                <a:gd name="T19" fmla="*/ 2088631 h 945"/>
                <a:gd name="T20" fmla="*/ 9112394 w 893"/>
                <a:gd name="T21" fmla="*/ 2391943 h 945"/>
                <a:gd name="T22" fmla="*/ 9829214 w 893"/>
                <a:gd name="T23" fmla="*/ 2177415 h 945"/>
                <a:gd name="T24" fmla="*/ 10039995 w 893"/>
                <a:gd name="T25" fmla="*/ 1965023 h 945"/>
                <a:gd name="T26" fmla="*/ 10175226 w 893"/>
                <a:gd name="T27" fmla="*/ 1821684 h 945"/>
                <a:gd name="T28" fmla="*/ 10460995 w 893"/>
                <a:gd name="T29" fmla="*/ 1597731 h 945"/>
                <a:gd name="T30" fmla="*/ 11139214 w 893"/>
                <a:gd name="T31" fmla="*/ 2450344 h 945"/>
                <a:gd name="T32" fmla="*/ 10661497 w 893"/>
                <a:gd name="T33" fmla="*/ 3805419 h 945"/>
                <a:gd name="T34" fmla="*/ 5890544 w 893"/>
                <a:gd name="T35" fmla="*/ 4585201 h 945"/>
                <a:gd name="T36" fmla="*/ 4631409 w 893"/>
                <a:gd name="T37" fmla="*/ 5271627 h 945"/>
                <a:gd name="T38" fmla="*/ 1521622 w 893"/>
                <a:gd name="T39" fmla="*/ 5063973 h 945"/>
                <a:gd name="T40" fmla="*/ 285826 w 893"/>
                <a:gd name="T41" fmla="*/ 4280971 h 945"/>
                <a:gd name="T42" fmla="*/ 570812 w 893"/>
                <a:gd name="T43" fmla="*/ 3242662 h 945"/>
                <a:gd name="T44" fmla="*/ 774080 w 893"/>
                <a:gd name="T45" fmla="*/ 3203584 h 945"/>
                <a:gd name="T46" fmla="*/ 1487984 w 893"/>
                <a:gd name="T47" fmla="*/ 3444327 h 945"/>
                <a:gd name="T48" fmla="*/ 1206747 w 893"/>
                <a:gd name="T49" fmla="*/ 3833176 h 945"/>
                <a:gd name="T50" fmla="*/ 1206747 w 893"/>
                <a:gd name="T51" fmla="*/ 3994225 h 945"/>
                <a:gd name="T52" fmla="*/ 1462575 w 893"/>
                <a:gd name="T53" fmla="*/ 4136003 h 945"/>
                <a:gd name="T54" fmla="*/ 2017860 w 893"/>
                <a:gd name="T55" fmla="*/ 4311400 h 945"/>
                <a:gd name="T56" fmla="*/ 1487984 w 893"/>
                <a:gd name="T57" fmla="*/ 3994225 h 945"/>
                <a:gd name="T58" fmla="*/ 1646012 w 893"/>
                <a:gd name="T59" fmla="*/ 3701295 h 945"/>
                <a:gd name="T60" fmla="*/ 1406931 w 893"/>
                <a:gd name="T61" fmla="*/ 3242662 h 945"/>
                <a:gd name="T62" fmla="*/ 805493 w 893"/>
                <a:gd name="T63" fmla="*/ 2978486 h 945"/>
                <a:gd name="T64" fmla="*/ 725807 w 893"/>
                <a:gd name="T65" fmla="*/ 2631932 h 945"/>
                <a:gd name="T66" fmla="*/ 725807 w 893"/>
                <a:gd name="T67" fmla="*/ 2475813 h 945"/>
                <a:gd name="T68" fmla="*/ 1722178 w 893"/>
                <a:gd name="T69" fmla="*/ 2391943 h 945"/>
                <a:gd name="T70" fmla="*/ 2736426 w 893"/>
                <a:gd name="T71" fmla="*/ 2270948 h 945"/>
                <a:gd name="T72" fmla="*/ 2528824 w 893"/>
                <a:gd name="T73" fmla="*/ 2075261 h 945"/>
                <a:gd name="T74" fmla="*/ 2713824 w 893"/>
                <a:gd name="T75" fmla="*/ 1997788 h 945"/>
                <a:gd name="T76" fmla="*/ 2869680 w 893"/>
                <a:gd name="T77" fmla="*/ 1997788 h 945"/>
                <a:gd name="T78" fmla="*/ 2547258 w 893"/>
                <a:gd name="T79" fmla="*/ 1901843 h 945"/>
                <a:gd name="T80" fmla="*/ 2547258 w 893"/>
                <a:gd name="T81" fmla="*/ 1821684 h 945"/>
                <a:gd name="T82" fmla="*/ 2736426 w 893"/>
                <a:gd name="T83" fmla="*/ 1833442 h 945"/>
                <a:gd name="T84" fmla="*/ 2928771 w 893"/>
                <a:gd name="T85" fmla="*/ 1684977 h 945"/>
                <a:gd name="T86" fmla="*/ 3269220 w 893"/>
                <a:gd name="T87" fmla="*/ 1567859 h 945"/>
                <a:gd name="T88" fmla="*/ 3452465 w 893"/>
                <a:gd name="T89" fmla="*/ 1431969 h 945"/>
                <a:gd name="T90" fmla="*/ 3895583 w 893"/>
                <a:gd name="T91" fmla="*/ 1344596 h 945"/>
                <a:gd name="T92" fmla="*/ 4523455 w 893"/>
                <a:gd name="T93" fmla="*/ 1223312 h 945"/>
                <a:gd name="T94" fmla="*/ 4489208 w 893"/>
                <a:gd name="T95" fmla="*/ 1170201 h 945"/>
                <a:gd name="T96" fmla="*/ 4600002 w 893"/>
                <a:gd name="T97" fmla="*/ 1080088 h 945"/>
                <a:gd name="T98" fmla="*/ 4969936 w 893"/>
                <a:gd name="T99" fmla="*/ 1047853 h 945"/>
                <a:gd name="T100" fmla="*/ 5314787 w 893"/>
                <a:gd name="T101" fmla="*/ 1134509 h 945"/>
                <a:gd name="T102" fmla="*/ 5641760 w 893"/>
                <a:gd name="T103" fmla="*/ 1080088 h 945"/>
                <a:gd name="T104" fmla="*/ 5958902 w 893"/>
                <a:gd name="T105" fmla="*/ 1003292 h 945"/>
                <a:gd name="T106" fmla="*/ 6306618 w 893"/>
                <a:gd name="T107" fmla="*/ 969218 h 945"/>
                <a:gd name="T108" fmla="*/ 6634914 w 893"/>
                <a:gd name="T109" fmla="*/ 718374 h 945"/>
                <a:gd name="T110" fmla="*/ 6697729 w 893"/>
                <a:gd name="T111" fmla="*/ 308773 h 945"/>
                <a:gd name="T112" fmla="*/ 7186300 w 893"/>
                <a:gd name="T113" fmla="*/ 1 h 945"/>
                <a:gd name="T114" fmla="*/ 7789104 w 893"/>
                <a:gd name="T115" fmla="*/ 122024 h 945"/>
                <a:gd name="T116" fmla="*/ 7492687 w 893"/>
                <a:gd name="T117" fmla="*/ 296088 h 945"/>
                <a:gd name="T118" fmla="*/ 7753059 w 893"/>
                <a:gd name="T119" fmla="*/ 354125 h 945"/>
                <a:gd name="T120" fmla="*/ 8340376 w 893"/>
                <a:gd name="T121" fmla="*/ 341569 h 945"/>
                <a:gd name="T122" fmla="*/ 8176282 w 893"/>
                <a:gd name="T123" fmla="*/ 569870 h 945"/>
                <a:gd name="T124" fmla="*/ 8840924 w 893"/>
                <a:gd name="T125" fmla="*/ 361957 h 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3"/>
                <a:gd name="T190" fmla="*/ 0 h 945"/>
                <a:gd name="T191" fmla="*/ 893 w 893"/>
                <a:gd name="T192" fmla="*/ 945 h 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3" h="945">
                  <a:moveTo>
                    <a:pt x="709" y="55"/>
                  </a:moveTo>
                  <a:lnTo>
                    <a:pt x="709" y="54"/>
                  </a:lnTo>
                  <a:lnTo>
                    <a:pt x="710" y="54"/>
                  </a:lnTo>
                  <a:lnTo>
                    <a:pt x="712" y="52"/>
                  </a:lnTo>
                  <a:lnTo>
                    <a:pt x="713" y="54"/>
                  </a:lnTo>
                  <a:lnTo>
                    <a:pt x="714" y="54"/>
                  </a:lnTo>
                  <a:lnTo>
                    <a:pt x="716" y="52"/>
                  </a:lnTo>
                  <a:lnTo>
                    <a:pt x="716" y="51"/>
                  </a:lnTo>
                  <a:lnTo>
                    <a:pt x="718" y="51"/>
                  </a:lnTo>
                  <a:lnTo>
                    <a:pt x="721" y="52"/>
                  </a:lnTo>
                  <a:lnTo>
                    <a:pt x="721" y="54"/>
                  </a:lnTo>
                  <a:lnTo>
                    <a:pt x="720" y="52"/>
                  </a:lnTo>
                  <a:lnTo>
                    <a:pt x="719" y="52"/>
                  </a:lnTo>
                  <a:lnTo>
                    <a:pt x="718" y="52"/>
                  </a:lnTo>
                  <a:lnTo>
                    <a:pt x="716" y="52"/>
                  </a:lnTo>
                  <a:lnTo>
                    <a:pt x="718" y="52"/>
                  </a:lnTo>
                  <a:lnTo>
                    <a:pt x="718" y="54"/>
                  </a:lnTo>
                  <a:lnTo>
                    <a:pt x="718" y="56"/>
                  </a:lnTo>
                  <a:lnTo>
                    <a:pt x="718" y="57"/>
                  </a:lnTo>
                  <a:lnTo>
                    <a:pt x="718" y="58"/>
                  </a:lnTo>
                  <a:lnTo>
                    <a:pt x="718" y="57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19" y="58"/>
                  </a:lnTo>
                  <a:lnTo>
                    <a:pt x="719" y="60"/>
                  </a:lnTo>
                  <a:lnTo>
                    <a:pt x="720" y="60"/>
                  </a:lnTo>
                  <a:lnTo>
                    <a:pt x="721" y="58"/>
                  </a:lnTo>
                  <a:lnTo>
                    <a:pt x="726" y="60"/>
                  </a:lnTo>
                  <a:lnTo>
                    <a:pt x="727" y="61"/>
                  </a:lnTo>
                  <a:lnTo>
                    <a:pt x="728" y="61"/>
                  </a:lnTo>
                  <a:lnTo>
                    <a:pt x="728" y="62"/>
                  </a:lnTo>
                  <a:lnTo>
                    <a:pt x="730" y="63"/>
                  </a:lnTo>
                  <a:lnTo>
                    <a:pt x="730" y="64"/>
                  </a:lnTo>
                  <a:lnTo>
                    <a:pt x="731" y="64"/>
                  </a:lnTo>
                  <a:lnTo>
                    <a:pt x="733" y="64"/>
                  </a:lnTo>
                  <a:lnTo>
                    <a:pt x="734" y="67"/>
                  </a:lnTo>
                  <a:lnTo>
                    <a:pt x="736" y="68"/>
                  </a:lnTo>
                  <a:lnTo>
                    <a:pt x="737" y="69"/>
                  </a:lnTo>
                  <a:lnTo>
                    <a:pt x="736" y="70"/>
                  </a:lnTo>
                  <a:lnTo>
                    <a:pt x="734" y="73"/>
                  </a:lnTo>
                  <a:lnTo>
                    <a:pt x="734" y="76"/>
                  </a:lnTo>
                  <a:lnTo>
                    <a:pt x="734" y="78"/>
                  </a:lnTo>
                  <a:lnTo>
                    <a:pt x="733" y="79"/>
                  </a:lnTo>
                  <a:lnTo>
                    <a:pt x="733" y="80"/>
                  </a:lnTo>
                  <a:lnTo>
                    <a:pt x="733" y="84"/>
                  </a:lnTo>
                  <a:lnTo>
                    <a:pt x="734" y="85"/>
                  </a:lnTo>
                  <a:lnTo>
                    <a:pt x="736" y="86"/>
                  </a:lnTo>
                  <a:lnTo>
                    <a:pt x="737" y="88"/>
                  </a:lnTo>
                  <a:lnTo>
                    <a:pt x="736" y="90"/>
                  </a:lnTo>
                  <a:lnTo>
                    <a:pt x="736" y="91"/>
                  </a:lnTo>
                  <a:lnTo>
                    <a:pt x="737" y="92"/>
                  </a:lnTo>
                  <a:lnTo>
                    <a:pt x="737" y="91"/>
                  </a:lnTo>
                  <a:lnTo>
                    <a:pt x="737" y="88"/>
                  </a:lnTo>
                  <a:lnTo>
                    <a:pt x="737" y="87"/>
                  </a:lnTo>
                  <a:lnTo>
                    <a:pt x="736" y="86"/>
                  </a:lnTo>
                  <a:lnTo>
                    <a:pt x="734" y="85"/>
                  </a:lnTo>
                  <a:lnTo>
                    <a:pt x="734" y="82"/>
                  </a:lnTo>
                  <a:lnTo>
                    <a:pt x="734" y="81"/>
                  </a:lnTo>
                  <a:lnTo>
                    <a:pt x="734" y="80"/>
                  </a:lnTo>
                  <a:lnTo>
                    <a:pt x="734" y="79"/>
                  </a:lnTo>
                  <a:lnTo>
                    <a:pt x="734" y="78"/>
                  </a:lnTo>
                  <a:lnTo>
                    <a:pt x="736" y="78"/>
                  </a:lnTo>
                  <a:lnTo>
                    <a:pt x="736" y="76"/>
                  </a:lnTo>
                  <a:lnTo>
                    <a:pt x="736" y="74"/>
                  </a:lnTo>
                  <a:lnTo>
                    <a:pt x="738" y="70"/>
                  </a:lnTo>
                  <a:lnTo>
                    <a:pt x="738" y="68"/>
                  </a:lnTo>
                  <a:lnTo>
                    <a:pt x="739" y="68"/>
                  </a:lnTo>
                  <a:lnTo>
                    <a:pt x="739" y="69"/>
                  </a:lnTo>
                  <a:lnTo>
                    <a:pt x="740" y="70"/>
                  </a:lnTo>
                  <a:lnTo>
                    <a:pt x="742" y="70"/>
                  </a:lnTo>
                  <a:lnTo>
                    <a:pt x="743" y="72"/>
                  </a:lnTo>
                  <a:lnTo>
                    <a:pt x="744" y="73"/>
                  </a:lnTo>
                  <a:lnTo>
                    <a:pt x="745" y="73"/>
                  </a:lnTo>
                  <a:lnTo>
                    <a:pt x="749" y="75"/>
                  </a:lnTo>
                  <a:lnTo>
                    <a:pt x="750" y="75"/>
                  </a:lnTo>
                  <a:lnTo>
                    <a:pt x="751" y="76"/>
                  </a:lnTo>
                  <a:lnTo>
                    <a:pt x="752" y="76"/>
                  </a:lnTo>
                  <a:lnTo>
                    <a:pt x="752" y="78"/>
                  </a:lnTo>
                  <a:lnTo>
                    <a:pt x="751" y="79"/>
                  </a:lnTo>
                  <a:lnTo>
                    <a:pt x="751" y="80"/>
                  </a:lnTo>
                  <a:lnTo>
                    <a:pt x="752" y="85"/>
                  </a:lnTo>
                  <a:lnTo>
                    <a:pt x="752" y="86"/>
                  </a:lnTo>
                  <a:lnTo>
                    <a:pt x="754" y="87"/>
                  </a:lnTo>
                  <a:lnTo>
                    <a:pt x="752" y="87"/>
                  </a:lnTo>
                  <a:lnTo>
                    <a:pt x="751" y="87"/>
                  </a:lnTo>
                  <a:lnTo>
                    <a:pt x="750" y="86"/>
                  </a:lnTo>
                  <a:lnTo>
                    <a:pt x="749" y="86"/>
                  </a:lnTo>
                  <a:lnTo>
                    <a:pt x="748" y="86"/>
                  </a:lnTo>
                  <a:lnTo>
                    <a:pt x="748" y="87"/>
                  </a:lnTo>
                  <a:lnTo>
                    <a:pt x="749" y="87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50" y="90"/>
                  </a:lnTo>
                  <a:lnTo>
                    <a:pt x="751" y="90"/>
                  </a:lnTo>
                  <a:lnTo>
                    <a:pt x="752" y="90"/>
                  </a:lnTo>
                  <a:lnTo>
                    <a:pt x="752" y="91"/>
                  </a:lnTo>
                  <a:lnTo>
                    <a:pt x="754" y="90"/>
                  </a:lnTo>
                  <a:lnTo>
                    <a:pt x="755" y="90"/>
                  </a:lnTo>
                  <a:lnTo>
                    <a:pt x="754" y="88"/>
                  </a:lnTo>
                  <a:lnTo>
                    <a:pt x="755" y="88"/>
                  </a:lnTo>
                  <a:lnTo>
                    <a:pt x="755" y="87"/>
                  </a:lnTo>
                  <a:lnTo>
                    <a:pt x="756" y="90"/>
                  </a:lnTo>
                  <a:lnTo>
                    <a:pt x="756" y="91"/>
                  </a:lnTo>
                  <a:lnTo>
                    <a:pt x="757" y="92"/>
                  </a:lnTo>
                  <a:lnTo>
                    <a:pt x="758" y="93"/>
                  </a:lnTo>
                  <a:lnTo>
                    <a:pt x="758" y="94"/>
                  </a:lnTo>
                  <a:lnTo>
                    <a:pt x="760" y="94"/>
                  </a:lnTo>
                  <a:lnTo>
                    <a:pt x="760" y="96"/>
                  </a:lnTo>
                  <a:lnTo>
                    <a:pt x="760" y="97"/>
                  </a:lnTo>
                  <a:lnTo>
                    <a:pt x="760" y="98"/>
                  </a:lnTo>
                  <a:lnTo>
                    <a:pt x="758" y="99"/>
                  </a:lnTo>
                  <a:lnTo>
                    <a:pt x="757" y="100"/>
                  </a:lnTo>
                  <a:lnTo>
                    <a:pt x="756" y="100"/>
                  </a:lnTo>
                  <a:lnTo>
                    <a:pt x="755" y="100"/>
                  </a:lnTo>
                  <a:lnTo>
                    <a:pt x="755" y="102"/>
                  </a:lnTo>
                  <a:lnTo>
                    <a:pt x="756" y="102"/>
                  </a:lnTo>
                  <a:lnTo>
                    <a:pt x="757" y="100"/>
                  </a:lnTo>
                  <a:lnTo>
                    <a:pt x="758" y="100"/>
                  </a:lnTo>
                  <a:lnTo>
                    <a:pt x="757" y="102"/>
                  </a:lnTo>
                  <a:lnTo>
                    <a:pt x="758" y="102"/>
                  </a:lnTo>
                  <a:lnTo>
                    <a:pt x="760" y="102"/>
                  </a:lnTo>
                  <a:lnTo>
                    <a:pt x="760" y="100"/>
                  </a:lnTo>
                  <a:lnTo>
                    <a:pt x="758" y="100"/>
                  </a:lnTo>
                  <a:lnTo>
                    <a:pt x="758" y="99"/>
                  </a:lnTo>
                  <a:lnTo>
                    <a:pt x="760" y="99"/>
                  </a:lnTo>
                  <a:lnTo>
                    <a:pt x="760" y="100"/>
                  </a:lnTo>
                  <a:lnTo>
                    <a:pt x="761" y="99"/>
                  </a:lnTo>
                  <a:lnTo>
                    <a:pt x="762" y="100"/>
                  </a:lnTo>
                  <a:lnTo>
                    <a:pt x="763" y="100"/>
                  </a:lnTo>
                  <a:lnTo>
                    <a:pt x="762" y="99"/>
                  </a:lnTo>
                  <a:lnTo>
                    <a:pt x="762" y="98"/>
                  </a:lnTo>
                  <a:lnTo>
                    <a:pt x="763" y="96"/>
                  </a:lnTo>
                  <a:lnTo>
                    <a:pt x="764" y="96"/>
                  </a:lnTo>
                  <a:lnTo>
                    <a:pt x="763" y="94"/>
                  </a:lnTo>
                  <a:lnTo>
                    <a:pt x="763" y="93"/>
                  </a:lnTo>
                  <a:lnTo>
                    <a:pt x="762" y="93"/>
                  </a:lnTo>
                  <a:lnTo>
                    <a:pt x="762" y="92"/>
                  </a:lnTo>
                  <a:lnTo>
                    <a:pt x="762" y="91"/>
                  </a:lnTo>
                  <a:lnTo>
                    <a:pt x="762" y="90"/>
                  </a:lnTo>
                  <a:lnTo>
                    <a:pt x="763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6" y="88"/>
                  </a:lnTo>
                  <a:lnTo>
                    <a:pt x="767" y="88"/>
                  </a:lnTo>
                  <a:lnTo>
                    <a:pt x="768" y="90"/>
                  </a:lnTo>
                  <a:lnTo>
                    <a:pt x="769" y="90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7" y="88"/>
                  </a:lnTo>
                  <a:lnTo>
                    <a:pt x="766" y="87"/>
                  </a:lnTo>
                  <a:lnTo>
                    <a:pt x="764" y="87"/>
                  </a:lnTo>
                  <a:lnTo>
                    <a:pt x="763" y="86"/>
                  </a:lnTo>
                  <a:lnTo>
                    <a:pt x="762" y="86"/>
                  </a:lnTo>
                  <a:lnTo>
                    <a:pt x="761" y="86"/>
                  </a:lnTo>
                  <a:lnTo>
                    <a:pt x="760" y="86"/>
                  </a:lnTo>
                  <a:lnTo>
                    <a:pt x="758" y="85"/>
                  </a:lnTo>
                  <a:lnTo>
                    <a:pt x="758" y="84"/>
                  </a:lnTo>
                  <a:lnTo>
                    <a:pt x="757" y="84"/>
                  </a:lnTo>
                  <a:lnTo>
                    <a:pt x="757" y="82"/>
                  </a:lnTo>
                  <a:lnTo>
                    <a:pt x="758" y="82"/>
                  </a:lnTo>
                  <a:lnTo>
                    <a:pt x="760" y="81"/>
                  </a:lnTo>
                  <a:lnTo>
                    <a:pt x="761" y="82"/>
                  </a:lnTo>
                  <a:lnTo>
                    <a:pt x="761" y="81"/>
                  </a:lnTo>
                  <a:lnTo>
                    <a:pt x="762" y="81"/>
                  </a:lnTo>
                  <a:lnTo>
                    <a:pt x="762" y="80"/>
                  </a:lnTo>
                  <a:lnTo>
                    <a:pt x="763" y="79"/>
                  </a:lnTo>
                  <a:lnTo>
                    <a:pt x="766" y="81"/>
                  </a:lnTo>
                  <a:lnTo>
                    <a:pt x="766" y="82"/>
                  </a:lnTo>
                  <a:lnTo>
                    <a:pt x="764" y="82"/>
                  </a:lnTo>
                  <a:lnTo>
                    <a:pt x="766" y="82"/>
                  </a:lnTo>
                  <a:lnTo>
                    <a:pt x="767" y="82"/>
                  </a:lnTo>
                  <a:lnTo>
                    <a:pt x="766" y="82"/>
                  </a:lnTo>
                  <a:lnTo>
                    <a:pt x="767" y="84"/>
                  </a:lnTo>
                  <a:lnTo>
                    <a:pt x="767" y="82"/>
                  </a:lnTo>
                  <a:lnTo>
                    <a:pt x="768" y="84"/>
                  </a:lnTo>
                  <a:lnTo>
                    <a:pt x="769" y="84"/>
                  </a:lnTo>
                  <a:lnTo>
                    <a:pt x="769" y="86"/>
                  </a:lnTo>
                  <a:lnTo>
                    <a:pt x="773" y="91"/>
                  </a:lnTo>
                  <a:lnTo>
                    <a:pt x="772" y="92"/>
                  </a:lnTo>
                  <a:lnTo>
                    <a:pt x="773" y="92"/>
                  </a:lnTo>
                  <a:lnTo>
                    <a:pt x="773" y="94"/>
                  </a:lnTo>
                  <a:lnTo>
                    <a:pt x="774" y="94"/>
                  </a:lnTo>
                  <a:lnTo>
                    <a:pt x="776" y="97"/>
                  </a:lnTo>
                  <a:lnTo>
                    <a:pt x="776" y="98"/>
                  </a:lnTo>
                  <a:lnTo>
                    <a:pt x="776" y="99"/>
                  </a:lnTo>
                  <a:lnTo>
                    <a:pt x="776" y="100"/>
                  </a:lnTo>
                  <a:lnTo>
                    <a:pt x="778" y="102"/>
                  </a:lnTo>
                  <a:lnTo>
                    <a:pt x="778" y="103"/>
                  </a:lnTo>
                  <a:lnTo>
                    <a:pt x="779" y="104"/>
                  </a:lnTo>
                  <a:lnTo>
                    <a:pt x="779" y="105"/>
                  </a:lnTo>
                  <a:lnTo>
                    <a:pt x="779" y="106"/>
                  </a:lnTo>
                  <a:lnTo>
                    <a:pt x="780" y="108"/>
                  </a:lnTo>
                  <a:lnTo>
                    <a:pt x="781" y="108"/>
                  </a:lnTo>
                  <a:lnTo>
                    <a:pt x="780" y="109"/>
                  </a:lnTo>
                  <a:lnTo>
                    <a:pt x="781" y="109"/>
                  </a:lnTo>
                  <a:lnTo>
                    <a:pt x="781" y="110"/>
                  </a:lnTo>
                  <a:lnTo>
                    <a:pt x="782" y="110"/>
                  </a:lnTo>
                  <a:lnTo>
                    <a:pt x="781" y="109"/>
                  </a:lnTo>
                  <a:lnTo>
                    <a:pt x="781" y="108"/>
                  </a:lnTo>
                  <a:lnTo>
                    <a:pt x="780" y="106"/>
                  </a:lnTo>
                  <a:lnTo>
                    <a:pt x="780" y="105"/>
                  </a:lnTo>
                  <a:lnTo>
                    <a:pt x="780" y="104"/>
                  </a:lnTo>
                  <a:lnTo>
                    <a:pt x="781" y="104"/>
                  </a:lnTo>
                  <a:lnTo>
                    <a:pt x="781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2" y="102"/>
                  </a:lnTo>
                  <a:lnTo>
                    <a:pt x="784" y="103"/>
                  </a:lnTo>
                  <a:lnTo>
                    <a:pt x="785" y="104"/>
                  </a:lnTo>
                  <a:lnTo>
                    <a:pt x="785" y="103"/>
                  </a:lnTo>
                  <a:lnTo>
                    <a:pt x="786" y="103"/>
                  </a:lnTo>
                  <a:lnTo>
                    <a:pt x="786" y="104"/>
                  </a:lnTo>
                  <a:lnTo>
                    <a:pt x="787" y="106"/>
                  </a:lnTo>
                  <a:lnTo>
                    <a:pt x="788" y="109"/>
                  </a:lnTo>
                  <a:lnTo>
                    <a:pt x="790" y="111"/>
                  </a:lnTo>
                  <a:lnTo>
                    <a:pt x="790" y="112"/>
                  </a:lnTo>
                  <a:lnTo>
                    <a:pt x="790" y="114"/>
                  </a:lnTo>
                  <a:lnTo>
                    <a:pt x="790" y="115"/>
                  </a:lnTo>
                  <a:lnTo>
                    <a:pt x="791" y="117"/>
                  </a:lnTo>
                  <a:lnTo>
                    <a:pt x="791" y="120"/>
                  </a:lnTo>
                  <a:lnTo>
                    <a:pt x="790" y="121"/>
                  </a:lnTo>
                  <a:lnTo>
                    <a:pt x="790" y="122"/>
                  </a:lnTo>
                  <a:lnTo>
                    <a:pt x="791" y="127"/>
                  </a:lnTo>
                  <a:lnTo>
                    <a:pt x="791" y="128"/>
                  </a:lnTo>
                  <a:lnTo>
                    <a:pt x="791" y="129"/>
                  </a:lnTo>
                  <a:lnTo>
                    <a:pt x="791" y="130"/>
                  </a:lnTo>
                  <a:lnTo>
                    <a:pt x="791" y="134"/>
                  </a:lnTo>
                  <a:lnTo>
                    <a:pt x="791" y="135"/>
                  </a:lnTo>
                  <a:lnTo>
                    <a:pt x="791" y="136"/>
                  </a:lnTo>
                  <a:lnTo>
                    <a:pt x="790" y="138"/>
                  </a:lnTo>
                  <a:lnTo>
                    <a:pt x="791" y="139"/>
                  </a:lnTo>
                  <a:lnTo>
                    <a:pt x="790" y="139"/>
                  </a:lnTo>
                  <a:lnTo>
                    <a:pt x="788" y="139"/>
                  </a:lnTo>
                  <a:lnTo>
                    <a:pt x="787" y="139"/>
                  </a:lnTo>
                  <a:lnTo>
                    <a:pt x="786" y="139"/>
                  </a:lnTo>
                  <a:lnTo>
                    <a:pt x="786" y="138"/>
                  </a:lnTo>
                  <a:lnTo>
                    <a:pt x="786" y="136"/>
                  </a:lnTo>
                  <a:lnTo>
                    <a:pt x="787" y="136"/>
                  </a:lnTo>
                  <a:lnTo>
                    <a:pt x="787" y="134"/>
                  </a:lnTo>
                  <a:lnTo>
                    <a:pt x="788" y="132"/>
                  </a:lnTo>
                  <a:lnTo>
                    <a:pt x="788" y="129"/>
                  </a:lnTo>
                  <a:lnTo>
                    <a:pt x="788" y="128"/>
                  </a:lnTo>
                  <a:lnTo>
                    <a:pt x="787" y="128"/>
                  </a:lnTo>
                  <a:lnTo>
                    <a:pt x="784" y="128"/>
                  </a:lnTo>
                  <a:lnTo>
                    <a:pt x="782" y="128"/>
                  </a:lnTo>
                  <a:lnTo>
                    <a:pt x="781" y="128"/>
                  </a:lnTo>
                  <a:lnTo>
                    <a:pt x="780" y="128"/>
                  </a:lnTo>
                  <a:lnTo>
                    <a:pt x="779" y="128"/>
                  </a:lnTo>
                  <a:lnTo>
                    <a:pt x="778" y="129"/>
                  </a:lnTo>
                  <a:lnTo>
                    <a:pt x="776" y="130"/>
                  </a:lnTo>
                  <a:lnTo>
                    <a:pt x="775" y="130"/>
                  </a:lnTo>
                  <a:lnTo>
                    <a:pt x="774" y="132"/>
                  </a:lnTo>
                  <a:lnTo>
                    <a:pt x="774" y="130"/>
                  </a:lnTo>
                  <a:lnTo>
                    <a:pt x="775" y="130"/>
                  </a:lnTo>
                  <a:lnTo>
                    <a:pt x="776" y="128"/>
                  </a:lnTo>
                  <a:lnTo>
                    <a:pt x="776" y="127"/>
                  </a:lnTo>
                  <a:lnTo>
                    <a:pt x="775" y="127"/>
                  </a:lnTo>
                  <a:lnTo>
                    <a:pt x="774" y="127"/>
                  </a:lnTo>
                  <a:lnTo>
                    <a:pt x="774" y="126"/>
                  </a:lnTo>
                  <a:lnTo>
                    <a:pt x="773" y="126"/>
                  </a:lnTo>
                  <a:lnTo>
                    <a:pt x="770" y="124"/>
                  </a:lnTo>
                  <a:lnTo>
                    <a:pt x="769" y="124"/>
                  </a:lnTo>
                  <a:lnTo>
                    <a:pt x="767" y="123"/>
                  </a:lnTo>
                  <a:lnTo>
                    <a:pt x="766" y="122"/>
                  </a:lnTo>
                  <a:lnTo>
                    <a:pt x="764" y="121"/>
                  </a:lnTo>
                  <a:lnTo>
                    <a:pt x="763" y="121"/>
                  </a:lnTo>
                  <a:lnTo>
                    <a:pt x="762" y="121"/>
                  </a:lnTo>
                  <a:lnTo>
                    <a:pt x="762" y="120"/>
                  </a:lnTo>
                  <a:lnTo>
                    <a:pt x="760" y="121"/>
                  </a:lnTo>
                  <a:lnTo>
                    <a:pt x="758" y="120"/>
                  </a:lnTo>
                  <a:lnTo>
                    <a:pt x="757" y="120"/>
                  </a:lnTo>
                  <a:lnTo>
                    <a:pt x="756" y="121"/>
                  </a:lnTo>
                  <a:lnTo>
                    <a:pt x="755" y="121"/>
                  </a:lnTo>
                  <a:lnTo>
                    <a:pt x="754" y="121"/>
                  </a:lnTo>
                  <a:lnTo>
                    <a:pt x="755" y="121"/>
                  </a:lnTo>
                  <a:lnTo>
                    <a:pt x="756" y="122"/>
                  </a:lnTo>
                  <a:lnTo>
                    <a:pt x="757" y="121"/>
                  </a:lnTo>
                  <a:lnTo>
                    <a:pt x="758" y="122"/>
                  </a:lnTo>
                  <a:lnTo>
                    <a:pt x="760" y="123"/>
                  </a:lnTo>
                  <a:lnTo>
                    <a:pt x="761" y="124"/>
                  </a:lnTo>
                  <a:lnTo>
                    <a:pt x="761" y="126"/>
                  </a:lnTo>
                  <a:lnTo>
                    <a:pt x="762" y="126"/>
                  </a:lnTo>
                  <a:lnTo>
                    <a:pt x="763" y="124"/>
                  </a:lnTo>
                  <a:lnTo>
                    <a:pt x="764" y="124"/>
                  </a:lnTo>
                  <a:lnTo>
                    <a:pt x="766" y="126"/>
                  </a:lnTo>
                  <a:lnTo>
                    <a:pt x="768" y="126"/>
                  </a:lnTo>
                  <a:lnTo>
                    <a:pt x="769" y="126"/>
                  </a:lnTo>
                  <a:lnTo>
                    <a:pt x="769" y="127"/>
                  </a:lnTo>
                  <a:lnTo>
                    <a:pt x="770" y="128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0" y="130"/>
                  </a:lnTo>
                  <a:lnTo>
                    <a:pt x="770" y="132"/>
                  </a:lnTo>
                  <a:lnTo>
                    <a:pt x="769" y="132"/>
                  </a:lnTo>
                  <a:lnTo>
                    <a:pt x="768" y="130"/>
                  </a:lnTo>
                  <a:lnTo>
                    <a:pt x="767" y="130"/>
                  </a:lnTo>
                  <a:lnTo>
                    <a:pt x="766" y="129"/>
                  </a:lnTo>
                  <a:lnTo>
                    <a:pt x="766" y="130"/>
                  </a:lnTo>
                  <a:lnTo>
                    <a:pt x="766" y="132"/>
                  </a:lnTo>
                  <a:lnTo>
                    <a:pt x="767" y="132"/>
                  </a:lnTo>
                  <a:lnTo>
                    <a:pt x="768" y="133"/>
                  </a:lnTo>
                  <a:lnTo>
                    <a:pt x="768" y="132"/>
                  </a:lnTo>
                  <a:lnTo>
                    <a:pt x="769" y="133"/>
                  </a:lnTo>
                  <a:lnTo>
                    <a:pt x="769" y="132"/>
                  </a:lnTo>
                  <a:lnTo>
                    <a:pt x="770" y="132"/>
                  </a:lnTo>
                  <a:lnTo>
                    <a:pt x="770" y="133"/>
                  </a:lnTo>
                  <a:lnTo>
                    <a:pt x="770" y="134"/>
                  </a:lnTo>
                  <a:lnTo>
                    <a:pt x="772" y="135"/>
                  </a:lnTo>
                  <a:lnTo>
                    <a:pt x="773" y="135"/>
                  </a:lnTo>
                  <a:lnTo>
                    <a:pt x="773" y="136"/>
                  </a:lnTo>
                  <a:lnTo>
                    <a:pt x="774" y="136"/>
                  </a:lnTo>
                  <a:lnTo>
                    <a:pt x="773" y="138"/>
                  </a:lnTo>
                  <a:lnTo>
                    <a:pt x="772" y="140"/>
                  </a:lnTo>
                  <a:lnTo>
                    <a:pt x="773" y="141"/>
                  </a:lnTo>
                  <a:lnTo>
                    <a:pt x="773" y="142"/>
                  </a:lnTo>
                  <a:lnTo>
                    <a:pt x="774" y="144"/>
                  </a:lnTo>
                  <a:lnTo>
                    <a:pt x="775" y="144"/>
                  </a:lnTo>
                  <a:lnTo>
                    <a:pt x="776" y="144"/>
                  </a:lnTo>
                  <a:lnTo>
                    <a:pt x="778" y="142"/>
                  </a:lnTo>
                  <a:lnTo>
                    <a:pt x="778" y="141"/>
                  </a:lnTo>
                  <a:lnTo>
                    <a:pt x="778" y="140"/>
                  </a:lnTo>
                  <a:lnTo>
                    <a:pt x="778" y="139"/>
                  </a:lnTo>
                  <a:lnTo>
                    <a:pt x="776" y="139"/>
                  </a:lnTo>
                  <a:lnTo>
                    <a:pt x="776" y="138"/>
                  </a:lnTo>
                  <a:lnTo>
                    <a:pt x="776" y="136"/>
                  </a:lnTo>
                  <a:lnTo>
                    <a:pt x="776" y="135"/>
                  </a:lnTo>
                  <a:lnTo>
                    <a:pt x="778" y="134"/>
                  </a:lnTo>
                  <a:lnTo>
                    <a:pt x="779" y="132"/>
                  </a:lnTo>
                  <a:lnTo>
                    <a:pt x="780" y="130"/>
                  </a:lnTo>
                  <a:lnTo>
                    <a:pt x="781" y="130"/>
                  </a:lnTo>
                  <a:lnTo>
                    <a:pt x="782" y="130"/>
                  </a:lnTo>
                  <a:lnTo>
                    <a:pt x="782" y="132"/>
                  </a:lnTo>
                  <a:lnTo>
                    <a:pt x="782" y="133"/>
                  </a:lnTo>
                  <a:lnTo>
                    <a:pt x="782" y="134"/>
                  </a:lnTo>
                  <a:lnTo>
                    <a:pt x="784" y="134"/>
                  </a:lnTo>
                  <a:lnTo>
                    <a:pt x="784" y="135"/>
                  </a:lnTo>
                  <a:lnTo>
                    <a:pt x="782" y="135"/>
                  </a:lnTo>
                  <a:lnTo>
                    <a:pt x="784" y="138"/>
                  </a:lnTo>
                  <a:lnTo>
                    <a:pt x="784" y="139"/>
                  </a:lnTo>
                  <a:lnTo>
                    <a:pt x="786" y="140"/>
                  </a:lnTo>
                  <a:lnTo>
                    <a:pt x="787" y="141"/>
                  </a:lnTo>
                  <a:lnTo>
                    <a:pt x="788" y="141"/>
                  </a:lnTo>
                  <a:lnTo>
                    <a:pt x="791" y="141"/>
                  </a:lnTo>
                  <a:lnTo>
                    <a:pt x="792" y="141"/>
                  </a:lnTo>
                  <a:lnTo>
                    <a:pt x="794" y="140"/>
                  </a:lnTo>
                  <a:lnTo>
                    <a:pt x="796" y="142"/>
                  </a:lnTo>
                  <a:lnTo>
                    <a:pt x="797" y="144"/>
                  </a:lnTo>
                  <a:lnTo>
                    <a:pt x="797" y="145"/>
                  </a:lnTo>
                  <a:lnTo>
                    <a:pt x="798" y="146"/>
                  </a:lnTo>
                  <a:lnTo>
                    <a:pt x="798" y="147"/>
                  </a:lnTo>
                  <a:lnTo>
                    <a:pt x="798" y="148"/>
                  </a:lnTo>
                  <a:lnTo>
                    <a:pt x="797" y="148"/>
                  </a:lnTo>
                  <a:lnTo>
                    <a:pt x="796" y="148"/>
                  </a:lnTo>
                  <a:lnTo>
                    <a:pt x="796" y="150"/>
                  </a:lnTo>
                  <a:lnTo>
                    <a:pt x="794" y="150"/>
                  </a:lnTo>
                  <a:lnTo>
                    <a:pt x="794" y="152"/>
                  </a:lnTo>
                  <a:lnTo>
                    <a:pt x="796" y="151"/>
                  </a:lnTo>
                  <a:lnTo>
                    <a:pt x="797" y="150"/>
                  </a:lnTo>
                  <a:lnTo>
                    <a:pt x="798" y="151"/>
                  </a:lnTo>
                  <a:lnTo>
                    <a:pt x="798" y="152"/>
                  </a:lnTo>
                  <a:lnTo>
                    <a:pt x="798" y="153"/>
                  </a:lnTo>
                  <a:lnTo>
                    <a:pt x="799" y="156"/>
                  </a:lnTo>
                  <a:lnTo>
                    <a:pt x="799" y="157"/>
                  </a:lnTo>
                  <a:lnTo>
                    <a:pt x="799" y="159"/>
                  </a:lnTo>
                  <a:lnTo>
                    <a:pt x="799" y="163"/>
                  </a:lnTo>
                  <a:lnTo>
                    <a:pt x="799" y="166"/>
                  </a:lnTo>
                  <a:lnTo>
                    <a:pt x="798" y="169"/>
                  </a:lnTo>
                  <a:lnTo>
                    <a:pt x="798" y="170"/>
                  </a:lnTo>
                  <a:lnTo>
                    <a:pt x="797" y="172"/>
                  </a:lnTo>
                  <a:lnTo>
                    <a:pt x="796" y="174"/>
                  </a:lnTo>
                  <a:lnTo>
                    <a:pt x="796" y="176"/>
                  </a:lnTo>
                  <a:lnTo>
                    <a:pt x="794" y="180"/>
                  </a:lnTo>
                  <a:lnTo>
                    <a:pt x="794" y="181"/>
                  </a:lnTo>
                  <a:lnTo>
                    <a:pt x="794" y="183"/>
                  </a:lnTo>
                  <a:lnTo>
                    <a:pt x="793" y="186"/>
                  </a:lnTo>
                  <a:lnTo>
                    <a:pt x="793" y="187"/>
                  </a:lnTo>
                  <a:lnTo>
                    <a:pt x="792" y="188"/>
                  </a:lnTo>
                  <a:lnTo>
                    <a:pt x="792" y="187"/>
                  </a:lnTo>
                  <a:lnTo>
                    <a:pt x="792" y="188"/>
                  </a:lnTo>
                  <a:lnTo>
                    <a:pt x="792" y="189"/>
                  </a:lnTo>
                  <a:lnTo>
                    <a:pt x="792" y="190"/>
                  </a:lnTo>
                  <a:lnTo>
                    <a:pt x="791" y="193"/>
                  </a:lnTo>
                  <a:lnTo>
                    <a:pt x="791" y="194"/>
                  </a:lnTo>
                  <a:lnTo>
                    <a:pt x="790" y="195"/>
                  </a:lnTo>
                  <a:lnTo>
                    <a:pt x="787" y="198"/>
                  </a:lnTo>
                  <a:lnTo>
                    <a:pt x="787" y="199"/>
                  </a:lnTo>
                  <a:lnTo>
                    <a:pt x="787" y="200"/>
                  </a:lnTo>
                  <a:lnTo>
                    <a:pt x="787" y="201"/>
                  </a:lnTo>
                  <a:lnTo>
                    <a:pt x="786" y="201"/>
                  </a:lnTo>
                  <a:lnTo>
                    <a:pt x="786" y="200"/>
                  </a:lnTo>
                  <a:lnTo>
                    <a:pt x="787" y="200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2" y="202"/>
                  </a:lnTo>
                  <a:lnTo>
                    <a:pt x="781" y="202"/>
                  </a:lnTo>
                  <a:lnTo>
                    <a:pt x="781" y="204"/>
                  </a:lnTo>
                  <a:lnTo>
                    <a:pt x="780" y="204"/>
                  </a:lnTo>
                  <a:lnTo>
                    <a:pt x="779" y="204"/>
                  </a:lnTo>
                  <a:lnTo>
                    <a:pt x="779" y="205"/>
                  </a:lnTo>
                  <a:lnTo>
                    <a:pt x="780" y="205"/>
                  </a:lnTo>
                  <a:lnTo>
                    <a:pt x="780" y="206"/>
                  </a:lnTo>
                  <a:lnTo>
                    <a:pt x="779" y="210"/>
                  </a:lnTo>
                  <a:lnTo>
                    <a:pt x="779" y="213"/>
                  </a:lnTo>
                  <a:lnTo>
                    <a:pt x="779" y="216"/>
                  </a:lnTo>
                  <a:lnTo>
                    <a:pt x="779" y="217"/>
                  </a:lnTo>
                  <a:lnTo>
                    <a:pt x="778" y="217"/>
                  </a:lnTo>
                  <a:lnTo>
                    <a:pt x="776" y="216"/>
                  </a:lnTo>
                  <a:lnTo>
                    <a:pt x="776" y="217"/>
                  </a:lnTo>
                  <a:lnTo>
                    <a:pt x="778" y="217"/>
                  </a:lnTo>
                  <a:lnTo>
                    <a:pt x="779" y="218"/>
                  </a:lnTo>
                  <a:lnTo>
                    <a:pt x="778" y="223"/>
                  </a:lnTo>
                  <a:lnTo>
                    <a:pt x="778" y="224"/>
                  </a:lnTo>
                  <a:lnTo>
                    <a:pt x="778" y="225"/>
                  </a:lnTo>
                  <a:lnTo>
                    <a:pt x="778" y="226"/>
                  </a:lnTo>
                  <a:lnTo>
                    <a:pt x="776" y="225"/>
                  </a:lnTo>
                  <a:lnTo>
                    <a:pt x="775" y="225"/>
                  </a:lnTo>
                  <a:lnTo>
                    <a:pt x="774" y="225"/>
                  </a:lnTo>
                  <a:lnTo>
                    <a:pt x="774" y="224"/>
                  </a:lnTo>
                  <a:lnTo>
                    <a:pt x="773" y="225"/>
                  </a:lnTo>
                  <a:lnTo>
                    <a:pt x="772" y="224"/>
                  </a:lnTo>
                  <a:lnTo>
                    <a:pt x="769" y="225"/>
                  </a:lnTo>
                  <a:lnTo>
                    <a:pt x="769" y="226"/>
                  </a:lnTo>
                  <a:lnTo>
                    <a:pt x="768" y="226"/>
                  </a:lnTo>
                  <a:lnTo>
                    <a:pt x="768" y="228"/>
                  </a:lnTo>
                  <a:lnTo>
                    <a:pt x="766" y="230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5"/>
                  </a:lnTo>
                  <a:lnTo>
                    <a:pt x="764" y="236"/>
                  </a:lnTo>
                  <a:lnTo>
                    <a:pt x="764" y="237"/>
                  </a:lnTo>
                  <a:lnTo>
                    <a:pt x="763" y="240"/>
                  </a:lnTo>
                  <a:lnTo>
                    <a:pt x="763" y="242"/>
                  </a:lnTo>
                  <a:lnTo>
                    <a:pt x="762" y="242"/>
                  </a:lnTo>
                  <a:lnTo>
                    <a:pt x="762" y="241"/>
                  </a:lnTo>
                  <a:lnTo>
                    <a:pt x="761" y="242"/>
                  </a:lnTo>
                  <a:lnTo>
                    <a:pt x="760" y="242"/>
                  </a:lnTo>
                  <a:lnTo>
                    <a:pt x="760" y="243"/>
                  </a:lnTo>
                  <a:lnTo>
                    <a:pt x="758" y="244"/>
                  </a:lnTo>
                  <a:lnTo>
                    <a:pt x="758" y="246"/>
                  </a:lnTo>
                  <a:lnTo>
                    <a:pt x="757" y="246"/>
                  </a:lnTo>
                  <a:lnTo>
                    <a:pt x="756" y="248"/>
                  </a:lnTo>
                  <a:lnTo>
                    <a:pt x="755" y="249"/>
                  </a:lnTo>
                  <a:lnTo>
                    <a:pt x="754" y="249"/>
                  </a:lnTo>
                  <a:lnTo>
                    <a:pt x="755" y="248"/>
                  </a:lnTo>
                  <a:lnTo>
                    <a:pt x="754" y="248"/>
                  </a:lnTo>
                  <a:lnTo>
                    <a:pt x="754" y="249"/>
                  </a:lnTo>
                  <a:lnTo>
                    <a:pt x="752" y="249"/>
                  </a:lnTo>
                  <a:lnTo>
                    <a:pt x="751" y="249"/>
                  </a:lnTo>
                  <a:lnTo>
                    <a:pt x="750" y="248"/>
                  </a:lnTo>
                  <a:lnTo>
                    <a:pt x="748" y="249"/>
                  </a:lnTo>
                  <a:lnTo>
                    <a:pt x="746" y="250"/>
                  </a:lnTo>
                  <a:lnTo>
                    <a:pt x="748" y="250"/>
                  </a:lnTo>
                  <a:lnTo>
                    <a:pt x="750" y="249"/>
                  </a:lnTo>
                  <a:lnTo>
                    <a:pt x="751" y="249"/>
                  </a:lnTo>
                  <a:lnTo>
                    <a:pt x="751" y="250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1" y="256"/>
                  </a:lnTo>
                  <a:lnTo>
                    <a:pt x="750" y="258"/>
                  </a:lnTo>
                  <a:lnTo>
                    <a:pt x="750" y="260"/>
                  </a:lnTo>
                  <a:lnTo>
                    <a:pt x="749" y="262"/>
                  </a:lnTo>
                  <a:lnTo>
                    <a:pt x="749" y="264"/>
                  </a:lnTo>
                  <a:lnTo>
                    <a:pt x="748" y="264"/>
                  </a:lnTo>
                  <a:lnTo>
                    <a:pt x="748" y="265"/>
                  </a:lnTo>
                  <a:lnTo>
                    <a:pt x="746" y="265"/>
                  </a:lnTo>
                  <a:lnTo>
                    <a:pt x="746" y="264"/>
                  </a:lnTo>
                  <a:lnTo>
                    <a:pt x="748" y="262"/>
                  </a:lnTo>
                  <a:lnTo>
                    <a:pt x="749" y="262"/>
                  </a:lnTo>
                  <a:lnTo>
                    <a:pt x="749" y="261"/>
                  </a:lnTo>
                  <a:lnTo>
                    <a:pt x="748" y="260"/>
                  </a:lnTo>
                  <a:lnTo>
                    <a:pt x="746" y="260"/>
                  </a:lnTo>
                  <a:lnTo>
                    <a:pt x="745" y="262"/>
                  </a:lnTo>
                  <a:lnTo>
                    <a:pt x="744" y="265"/>
                  </a:lnTo>
                  <a:lnTo>
                    <a:pt x="744" y="267"/>
                  </a:lnTo>
                  <a:lnTo>
                    <a:pt x="743" y="268"/>
                  </a:lnTo>
                  <a:lnTo>
                    <a:pt x="743" y="267"/>
                  </a:lnTo>
                  <a:lnTo>
                    <a:pt x="742" y="267"/>
                  </a:lnTo>
                  <a:lnTo>
                    <a:pt x="742" y="268"/>
                  </a:lnTo>
                  <a:lnTo>
                    <a:pt x="742" y="270"/>
                  </a:lnTo>
                  <a:lnTo>
                    <a:pt x="740" y="268"/>
                  </a:lnTo>
                  <a:lnTo>
                    <a:pt x="738" y="268"/>
                  </a:lnTo>
                  <a:lnTo>
                    <a:pt x="738" y="270"/>
                  </a:lnTo>
                  <a:lnTo>
                    <a:pt x="737" y="270"/>
                  </a:lnTo>
                  <a:lnTo>
                    <a:pt x="737" y="271"/>
                  </a:lnTo>
                  <a:lnTo>
                    <a:pt x="736" y="271"/>
                  </a:lnTo>
                  <a:lnTo>
                    <a:pt x="734" y="271"/>
                  </a:lnTo>
                  <a:lnTo>
                    <a:pt x="734" y="273"/>
                  </a:lnTo>
                  <a:lnTo>
                    <a:pt x="733" y="274"/>
                  </a:lnTo>
                  <a:lnTo>
                    <a:pt x="736" y="273"/>
                  </a:lnTo>
                  <a:lnTo>
                    <a:pt x="736" y="272"/>
                  </a:lnTo>
                  <a:lnTo>
                    <a:pt x="736" y="271"/>
                  </a:lnTo>
                  <a:lnTo>
                    <a:pt x="738" y="271"/>
                  </a:lnTo>
                  <a:lnTo>
                    <a:pt x="739" y="271"/>
                  </a:lnTo>
                  <a:lnTo>
                    <a:pt x="740" y="272"/>
                  </a:lnTo>
                  <a:lnTo>
                    <a:pt x="740" y="271"/>
                  </a:lnTo>
                  <a:lnTo>
                    <a:pt x="742" y="271"/>
                  </a:lnTo>
                  <a:lnTo>
                    <a:pt x="744" y="267"/>
                  </a:lnTo>
                  <a:lnTo>
                    <a:pt x="745" y="267"/>
                  </a:lnTo>
                  <a:lnTo>
                    <a:pt x="745" y="270"/>
                  </a:lnTo>
                  <a:lnTo>
                    <a:pt x="746" y="271"/>
                  </a:lnTo>
                  <a:lnTo>
                    <a:pt x="746" y="272"/>
                  </a:lnTo>
                  <a:lnTo>
                    <a:pt x="746" y="273"/>
                  </a:lnTo>
                  <a:lnTo>
                    <a:pt x="746" y="276"/>
                  </a:lnTo>
                  <a:lnTo>
                    <a:pt x="746" y="277"/>
                  </a:lnTo>
                  <a:lnTo>
                    <a:pt x="746" y="278"/>
                  </a:lnTo>
                  <a:lnTo>
                    <a:pt x="745" y="280"/>
                  </a:lnTo>
                  <a:lnTo>
                    <a:pt x="745" y="283"/>
                  </a:lnTo>
                  <a:lnTo>
                    <a:pt x="743" y="284"/>
                  </a:lnTo>
                  <a:lnTo>
                    <a:pt x="743" y="285"/>
                  </a:lnTo>
                  <a:lnTo>
                    <a:pt x="743" y="288"/>
                  </a:lnTo>
                  <a:lnTo>
                    <a:pt x="742" y="290"/>
                  </a:lnTo>
                  <a:lnTo>
                    <a:pt x="740" y="291"/>
                  </a:lnTo>
                  <a:lnTo>
                    <a:pt x="739" y="291"/>
                  </a:lnTo>
                  <a:lnTo>
                    <a:pt x="737" y="292"/>
                  </a:lnTo>
                  <a:lnTo>
                    <a:pt x="736" y="292"/>
                  </a:lnTo>
                  <a:lnTo>
                    <a:pt x="734" y="294"/>
                  </a:lnTo>
                  <a:lnTo>
                    <a:pt x="733" y="295"/>
                  </a:lnTo>
                  <a:lnTo>
                    <a:pt x="732" y="296"/>
                  </a:lnTo>
                  <a:lnTo>
                    <a:pt x="732" y="297"/>
                  </a:lnTo>
                  <a:lnTo>
                    <a:pt x="732" y="298"/>
                  </a:lnTo>
                  <a:lnTo>
                    <a:pt x="731" y="301"/>
                  </a:lnTo>
                  <a:lnTo>
                    <a:pt x="731" y="302"/>
                  </a:lnTo>
                  <a:lnTo>
                    <a:pt x="732" y="302"/>
                  </a:lnTo>
                  <a:lnTo>
                    <a:pt x="731" y="302"/>
                  </a:lnTo>
                  <a:lnTo>
                    <a:pt x="731" y="303"/>
                  </a:lnTo>
                  <a:lnTo>
                    <a:pt x="730" y="303"/>
                  </a:lnTo>
                  <a:lnTo>
                    <a:pt x="730" y="304"/>
                  </a:lnTo>
                  <a:lnTo>
                    <a:pt x="728" y="307"/>
                  </a:lnTo>
                  <a:lnTo>
                    <a:pt x="728" y="309"/>
                  </a:lnTo>
                  <a:lnTo>
                    <a:pt x="727" y="310"/>
                  </a:lnTo>
                  <a:lnTo>
                    <a:pt x="727" y="315"/>
                  </a:lnTo>
                  <a:lnTo>
                    <a:pt x="727" y="318"/>
                  </a:lnTo>
                  <a:lnTo>
                    <a:pt x="726" y="319"/>
                  </a:lnTo>
                  <a:lnTo>
                    <a:pt x="726" y="320"/>
                  </a:lnTo>
                  <a:lnTo>
                    <a:pt x="726" y="321"/>
                  </a:lnTo>
                  <a:lnTo>
                    <a:pt x="725" y="321"/>
                  </a:lnTo>
                  <a:lnTo>
                    <a:pt x="724" y="321"/>
                  </a:lnTo>
                  <a:lnTo>
                    <a:pt x="722" y="320"/>
                  </a:lnTo>
                  <a:lnTo>
                    <a:pt x="722" y="319"/>
                  </a:lnTo>
                  <a:lnTo>
                    <a:pt x="721" y="319"/>
                  </a:lnTo>
                  <a:lnTo>
                    <a:pt x="720" y="319"/>
                  </a:lnTo>
                  <a:lnTo>
                    <a:pt x="720" y="320"/>
                  </a:lnTo>
                  <a:lnTo>
                    <a:pt x="721" y="320"/>
                  </a:lnTo>
                  <a:lnTo>
                    <a:pt x="722" y="320"/>
                  </a:lnTo>
                  <a:lnTo>
                    <a:pt x="724" y="322"/>
                  </a:lnTo>
                  <a:lnTo>
                    <a:pt x="724" y="324"/>
                  </a:lnTo>
                  <a:lnTo>
                    <a:pt x="724" y="325"/>
                  </a:lnTo>
                  <a:lnTo>
                    <a:pt x="724" y="326"/>
                  </a:lnTo>
                  <a:lnTo>
                    <a:pt x="724" y="327"/>
                  </a:lnTo>
                  <a:lnTo>
                    <a:pt x="722" y="328"/>
                  </a:lnTo>
                  <a:lnTo>
                    <a:pt x="722" y="331"/>
                  </a:lnTo>
                  <a:lnTo>
                    <a:pt x="721" y="332"/>
                  </a:lnTo>
                  <a:lnTo>
                    <a:pt x="721" y="333"/>
                  </a:lnTo>
                  <a:lnTo>
                    <a:pt x="720" y="334"/>
                  </a:lnTo>
                  <a:lnTo>
                    <a:pt x="719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5" y="337"/>
                  </a:lnTo>
                  <a:lnTo>
                    <a:pt x="714" y="340"/>
                  </a:lnTo>
                  <a:lnTo>
                    <a:pt x="712" y="340"/>
                  </a:lnTo>
                  <a:lnTo>
                    <a:pt x="708" y="340"/>
                  </a:lnTo>
                  <a:lnTo>
                    <a:pt x="708" y="342"/>
                  </a:lnTo>
                  <a:lnTo>
                    <a:pt x="707" y="342"/>
                  </a:lnTo>
                  <a:lnTo>
                    <a:pt x="706" y="343"/>
                  </a:lnTo>
                  <a:lnTo>
                    <a:pt x="703" y="343"/>
                  </a:lnTo>
                  <a:lnTo>
                    <a:pt x="703" y="342"/>
                  </a:lnTo>
                  <a:lnTo>
                    <a:pt x="703" y="343"/>
                  </a:lnTo>
                  <a:lnTo>
                    <a:pt x="702" y="343"/>
                  </a:lnTo>
                  <a:lnTo>
                    <a:pt x="700" y="343"/>
                  </a:lnTo>
                  <a:lnTo>
                    <a:pt x="698" y="344"/>
                  </a:lnTo>
                  <a:lnTo>
                    <a:pt x="698" y="345"/>
                  </a:lnTo>
                  <a:lnTo>
                    <a:pt x="697" y="345"/>
                  </a:lnTo>
                  <a:lnTo>
                    <a:pt x="696" y="344"/>
                  </a:lnTo>
                  <a:lnTo>
                    <a:pt x="695" y="344"/>
                  </a:lnTo>
                  <a:lnTo>
                    <a:pt x="692" y="344"/>
                  </a:lnTo>
                  <a:lnTo>
                    <a:pt x="691" y="345"/>
                  </a:lnTo>
                  <a:lnTo>
                    <a:pt x="690" y="346"/>
                  </a:lnTo>
                  <a:lnTo>
                    <a:pt x="689" y="346"/>
                  </a:lnTo>
                  <a:lnTo>
                    <a:pt x="689" y="345"/>
                  </a:lnTo>
                  <a:lnTo>
                    <a:pt x="686" y="345"/>
                  </a:lnTo>
                  <a:lnTo>
                    <a:pt x="685" y="345"/>
                  </a:lnTo>
                  <a:lnTo>
                    <a:pt x="682" y="346"/>
                  </a:lnTo>
                  <a:lnTo>
                    <a:pt x="680" y="346"/>
                  </a:lnTo>
                  <a:lnTo>
                    <a:pt x="679" y="348"/>
                  </a:lnTo>
                  <a:lnTo>
                    <a:pt x="678" y="349"/>
                  </a:lnTo>
                  <a:lnTo>
                    <a:pt x="677" y="349"/>
                  </a:lnTo>
                  <a:lnTo>
                    <a:pt x="677" y="348"/>
                  </a:lnTo>
                  <a:lnTo>
                    <a:pt x="676" y="346"/>
                  </a:lnTo>
                  <a:lnTo>
                    <a:pt x="674" y="346"/>
                  </a:lnTo>
                  <a:lnTo>
                    <a:pt x="673" y="348"/>
                  </a:lnTo>
                  <a:lnTo>
                    <a:pt x="673" y="349"/>
                  </a:lnTo>
                  <a:lnTo>
                    <a:pt x="673" y="350"/>
                  </a:lnTo>
                  <a:lnTo>
                    <a:pt x="674" y="350"/>
                  </a:lnTo>
                  <a:lnTo>
                    <a:pt x="676" y="350"/>
                  </a:lnTo>
                  <a:lnTo>
                    <a:pt x="677" y="351"/>
                  </a:lnTo>
                  <a:lnTo>
                    <a:pt x="678" y="350"/>
                  </a:lnTo>
                  <a:lnTo>
                    <a:pt x="680" y="350"/>
                  </a:lnTo>
                  <a:lnTo>
                    <a:pt x="682" y="349"/>
                  </a:lnTo>
                  <a:lnTo>
                    <a:pt x="683" y="349"/>
                  </a:lnTo>
                  <a:lnTo>
                    <a:pt x="684" y="348"/>
                  </a:lnTo>
                  <a:lnTo>
                    <a:pt x="685" y="348"/>
                  </a:lnTo>
                  <a:lnTo>
                    <a:pt x="686" y="348"/>
                  </a:lnTo>
                  <a:lnTo>
                    <a:pt x="688" y="348"/>
                  </a:lnTo>
                  <a:lnTo>
                    <a:pt x="689" y="349"/>
                  </a:lnTo>
                  <a:lnTo>
                    <a:pt x="690" y="349"/>
                  </a:lnTo>
                  <a:lnTo>
                    <a:pt x="691" y="349"/>
                  </a:lnTo>
                  <a:lnTo>
                    <a:pt x="691" y="350"/>
                  </a:lnTo>
                  <a:lnTo>
                    <a:pt x="694" y="350"/>
                  </a:lnTo>
                  <a:lnTo>
                    <a:pt x="695" y="350"/>
                  </a:lnTo>
                  <a:lnTo>
                    <a:pt x="696" y="350"/>
                  </a:lnTo>
                  <a:lnTo>
                    <a:pt x="697" y="350"/>
                  </a:lnTo>
                  <a:lnTo>
                    <a:pt x="697" y="351"/>
                  </a:lnTo>
                  <a:lnTo>
                    <a:pt x="698" y="354"/>
                  </a:lnTo>
                  <a:lnTo>
                    <a:pt x="698" y="356"/>
                  </a:lnTo>
                  <a:lnTo>
                    <a:pt x="698" y="357"/>
                  </a:lnTo>
                  <a:lnTo>
                    <a:pt x="696" y="358"/>
                  </a:lnTo>
                  <a:lnTo>
                    <a:pt x="696" y="361"/>
                  </a:lnTo>
                  <a:lnTo>
                    <a:pt x="695" y="362"/>
                  </a:lnTo>
                  <a:lnTo>
                    <a:pt x="695" y="364"/>
                  </a:lnTo>
                  <a:lnTo>
                    <a:pt x="696" y="366"/>
                  </a:lnTo>
                  <a:lnTo>
                    <a:pt x="696" y="367"/>
                  </a:lnTo>
                  <a:lnTo>
                    <a:pt x="696" y="369"/>
                  </a:lnTo>
                  <a:lnTo>
                    <a:pt x="696" y="370"/>
                  </a:lnTo>
                  <a:lnTo>
                    <a:pt x="696" y="373"/>
                  </a:lnTo>
                  <a:lnTo>
                    <a:pt x="695" y="373"/>
                  </a:lnTo>
                  <a:lnTo>
                    <a:pt x="694" y="374"/>
                  </a:lnTo>
                  <a:lnTo>
                    <a:pt x="692" y="375"/>
                  </a:lnTo>
                  <a:lnTo>
                    <a:pt x="691" y="375"/>
                  </a:lnTo>
                  <a:lnTo>
                    <a:pt x="690" y="375"/>
                  </a:lnTo>
                  <a:lnTo>
                    <a:pt x="688" y="375"/>
                  </a:lnTo>
                  <a:lnTo>
                    <a:pt x="686" y="375"/>
                  </a:lnTo>
                  <a:lnTo>
                    <a:pt x="685" y="375"/>
                  </a:lnTo>
                  <a:lnTo>
                    <a:pt x="684" y="375"/>
                  </a:lnTo>
                  <a:lnTo>
                    <a:pt x="683" y="376"/>
                  </a:lnTo>
                  <a:lnTo>
                    <a:pt x="682" y="379"/>
                  </a:lnTo>
                  <a:lnTo>
                    <a:pt x="682" y="380"/>
                  </a:lnTo>
                  <a:lnTo>
                    <a:pt x="682" y="381"/>
                  </a:lnTo>
                  <a:lnTo>
                    <a:pt x="680" y="382"/>
                  </a:lnTo>
                  <a:lnTo>
                    <a:pt x="682" y="386"/>
                  </a:lnTo>
                  <a:lnTo>
                    <a:pt x="682" y="387"/>
                  </a:lnTo>
                  <a:lnTo>
                    <a:pt x="680" y="390"/>
                  </a:lnTo>
                  <a:lnTo>
                    <a:pt x="680" y="391"/>
                  </a:lnTo>
                  <a:lnTo>
                    <a:pt x="682" y="391"/>
                  </a:lnTo>
                  <a:lnTo>
                    <a:pt x="682" y="392"/>
                  </a:lnTo>
                  <a:lnTo>
                    <a:pt x="680" y="393"/>
                  </a:lnTo>
                  <a:lnTo>
                    <a:pt x="679" y="394"/>
                  </a:lnTo>
                  <a:lnTo>
                    <a:pt x="679" y="396"/>
                  </a:lnTo>
                  <a:lnTo>
                    <a:pt x="679" y="397"/>
                  </a:lnTo>
                  <a:lnTo>
                    <a:pt x="679" y="398"/>
                  </a:lnTo>
                  <a:lnTo>
                    <a:pt x="680" y="399"/>
                  </a:lnTo>
                  <a:lnTo>
                    <a:pt x="680" y="400"/>
                  </a:lnTo>
                  <a:lnTo>
                    <a:pt x="682" y="404"/>
                  </a:lnTo>
                  <a:lnTo>
                    <a:pt x="682" y="405"/>
                  </a:lnTo>
                  <a:lnTo>
                    <a:pt x="680" y="406"/>
                  </a:lnTo>
                  <a:lnTo>
                    <a:pt x="679" y="408"/>
                  </a:lnTo>
                  <a:lnTo>
                    <a:pt x="679" y="409"/>
                  </a:lnTo>
                  <a:lnTo>
                    <a:pt x="679" y="410"/>
                  </a:lnTo>
                  <a:lnTo>
                    <a:pt x="679" y="411"/>
                  </a:lnTo>
                  <a:lnTo>
                    <a:pt x="679" y="415"/>
                  </a:lnTo>
                  <a:lnTo>
                    <a:pt x="678" y="416"/>
                  </a:lnTo>
                  <a:lnTo>
                    <a:pt x="677" y="417"/>
                  </a:lnTo>
                  <a:lnTo>
                    <a:pt x="677" y="418"/>
                  </a:lnTo>
                  <a:lnTo>
                    <a:pt x="673" y="423"/>
                  </a:lnTo>
                  <a:lnTo>
                    <a:pt x="672" y="424"/>
                  </a:lnTo>
                  <a:lnTo>
                    <a:pt x="670" y="426"/>
                  </a:lnTo>
                  <a:lnTo>
                    <a:pt x="672" y="428"/>
                  </a:lnTo>
                  <a:lnTo>
                    <a:pt x="673" y="428"/>
                  </a:lnTo>
                  <a:lnTo>
                    <a:pt x="677" y="428"/>
                  </a:lnTo>
                  <a:lnTo>
                    <a:pt x="678" y="428"/>
                  </a:lnTo>
                  <a:lnTo>
                    <a:pt x="678" y="427"/>
                  </a:lnTo>
                  <a:lnTo>
                    <a:pt x="679" y="426"/>
                  </a:lnTo>
                  <a:lnTo>
                    <a:pt x="679" y="424"/>
                  </a:lnTo>
                  <a:lnTo>
                    <a:pt x="680" y="423"/>
                  </a:lnTo>
                  <a:lnTo>
                    <a:pt x="682" y="422"/>
                  </a:lnTo>
                  <a:lnTo>
                    <a:pt x="682" y="421"/>
                  </a:lnTo>
                  <a:lnTo>
                    <a:pt x="682" y="420"/>
                  </a:lnTo>
                  <a:lnTo>
                    <a:pt x="682" y="418"/>
                  </a:lnTo>
                  <a:lnTo>
                    <a:pt x="684" y="416"/>
                  </a:lnTo>
                  <a:lnTo>
                    <a:pt x="684" y="417"/>
                  </a:lnTo>
                  <a:lnTo>
                    <a:pt x="685" y="417"/>
                  </a:lnTo>
                  <a:lnTo>
                    <a:pt x="686" y="417"/>
                  </a:lnTo>
                  <a:lnTo>
                    <a:pt x="685" y="417"/>
                  </a:lnTo>
                  <a:lnTo>
                    <a:pt x="685" y="416"/>
                  </a:lnTo>
                  <a:lnTo>
                    <a:pt x="685" y="415"/>
                  </a:lnTo>
                  <a:lnTo>
                    <a:pt x="685" y="414"/>
                  </a:lnTo>
                  <a:lnTo>
                    <a:pt x="685" y="410"/>
                  </a:lnTo>
                  <a:lnTo>
                    <a:pt x="685" y="409"/>
                  </a:lnTo>
                  <a:lnTo>
                    <a:pt x="686" y="409"/>
                  </a:lnTo>
                  <a:lnTo>
                    <a:pt x="688" y="409"/>
                  </a:lnTo>
                  <a:lnTo>
                    <a:pt x="688" y="408"/>
                  </a:lnTo>
                  <a:lnTo>
                    <a:pt x="690" y="405"/>
                  </a:lnTo>
                  <a:lnTo>
                    <a:pt x="689" y="404"/>
                  </a:lnTo>
                  <a:lnTo>
                    <a:pt x="690" y="403"/>
                  </a:lnTo>
                  <a:lnTo>
                    <a:pt x="689" y="403"/>
                  </a:lnTo>
                  <a:lnTo>
                    <a:pt x="689" y="402"/>
                  </a:lnTo>
                  <a:lnTo>
                    <a:pt x="689" y="400"/>
                  </a:lnTo>
                  <a:lnTo>
                    <a:pt x="688" y="397"/>
                  </a:lnTo>
                  <a:lnTo>
                    <a:pt x="686" y="396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2"/>
                  </a:lnTo>
                  <a:lnTo>
                    <a:pt x="688" y="391"/>
                  </a:lnTo>
                  <a:lnTo>
                    <a:pt x="689" y="390"/>
                  </a:lnTo>
                  <a:lnTo>
                    <a:pt x="688" y="387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90" y="386"/>
                  </a:lnTo>
                  <a:lnTo>
                    <a:pt x="691" y="386"/>
                  </a:lnTo>
                  <a:lnTo>
                    <a:pt x="694" y="387"/>
                  </a:lnTo>
                  <a:lnTo>
                    <a:pt x="695" y="388"/>
                  </a:lnTo>
                  <a:lnTo>
                    <a:pt x="697" y="388"/>
                  </a:lnTo>
                  <a:lnTo>
                    <a:pt x="700" y="388"/>
                  </a:lnTo>
                  <a:lnTo>
                    <a:pt x="702" y="387"/>
                  </a:lnTo>
                  <a:lnTo>
                    <a:pt x="703" y="386"/>
                  </a:lnTo>
                  <a:lnTo>
                    <a:pt x="704" y="385"/>
                  </a:lnTo>
                  <a:lnTo>
                    <a:pt x="706" y="384"/>
                  </a:lnTo>
                  <a:lnTo>
                    <a:pt x="707" y="384"/>
                  </a:lnTo>
                  <a:lnTo>
                    <a:pt x="708" y="384"/>
                  </a:lnTo>
                  <a:lnTo>
                    <a:pt x="709" y="382"/>
                  </a:lnTo>
                  <a:lnTo>
                    <a:pt x="710" y="384"/>
                  </a:lnTo>
                  <a:lnTo>
                    <a:pt x="713" y="382"/>
                  </a:lnTo>
                  <a:lnTo>
                    <a:pt x="716" y="381"/>
                  </a:lnTo>
                  <a:lnTo>
                    <a:pt x="719" y="381"/>
                  </a:lnTo>
                  <a:lnTo>
                    <a:pt x="720" y="380"/>
                  </a:lnTo>
                  <a:lnTo>
                    <a:pt x="722" y="380"/>
                  </a:lnTo>
                  <a:lnTo>
                    <a:pt x="725" y="379"/>
                  </a:lnTo>
                  <a:lnTo>
                    <a:pt x="725" y="378"/>
                  </a:lnTo>
                  <a:lnTo>
                    <a:pt x="726" y="375"/>
                  </a:lnTo>
                  <a:lnTo>
                    <a:pt x="726" y="374"/>
                  </a:lnTo>
                  <a:lnTo>
                    <a:pt x="727" y="372"/>
                  </a:lnTo>
                  <a:lnTo>
                    <a:pt x="728" y="370"/>
                  </a:lnTo>
                  <a:lnTo>
                    <a:pt x="730" y="370"/>
                  </a:lnTo>
                  <a:lnTo>
                    <a:pt x="730" y="372"/>
                  </a:lnTo>
                  <a:lnTo>
                    <a:pt x="731" y="373"/>
                  </a:lnTo>
                  <a:lnTo>
                    <a:pt x="732" y="375"/>
                  </a:lnTo>
                  <a:lnTo>
                    <a:pt x="733" y="375"/>
                  </a:lnTo>
                  <a:lnTo>
                    <a:pt x="733" y="376"/>
                  </a:lnTo>
                  <a:lnTo>
                    <a:pt x="733" y="378"/>
                  </a:lnTo>
                  <a:lnTo>
                    <a:pt x="734" y="378"/>
                  </a:lnTo>
                  <a:lnTo>
                    <a:pt x="734" y="379"/>
                  </a:lnTo>
                  <a:lnTo>
                    <a:pt x="738" y="380"/>
                  </a:lnTo>
                  <a:lnTo>
                    <a:pt x="739" y="380"/>
                  </a:lnTo>
                  <a:lnTo>
                    <a:pt x="740" y="380"/>
                  </a:lnTo>
                  <a:lnTo>
                    <a:pt x="742" y="380"/>
                  </a:lnTo>
                  <a:lnTo>
                    <a:pt x="742" y="379"/>
                  </a:lnTo>
                  <a:lnTo>
                    <a:pt x="740" y="379"/>
                  </a:lnTo>
                  <a:lnTo>
                    <a:pt x="739" y="379"/>
                  </a:lnTo>
                  <a:lnTo>
                    <a:pt x="739" y="378"/>
                  </a:lnTo>
                  <a:lnTo>
                    <a:pt x="738" y="378"/>
                  </a:lnTo>
                  <a:lnTo>
                    <a:pt x="738" y="375"/>
                  </a:lnTo>
                  <a:lnTo>
                    <a:pt x="738" y="374"/>
                  </a:lnTo>
                  <a:lnTo>
                    <a:pt x="737" y="372"/>
                  </a:lnTo>
                  <a:lnTo>
                    <a:pt x="737" y="369"/>
                  </a:lnTo>
                  <a:lnTo>
                    <a:pt x="737" y="368"/>
                  </a:lnTo>
                  <a:lnTo>
                    <a:pt x="738" y="367"/>
                  </a:lnTo>
                  <a:lnTo>
                    <a:pt x="738" y="366"/>
                  </a:lnTo>
                  <a:lnTo>
                    <a:pt x="739" y="366"/>
                  </a:lnTo>
                  <a:lnTo>
                    <a:pt x="739" y="364"/>
                  </a:lnTo>
                  <a:lnTo>
                    <a:pt x="738" y="366"/>
                  </a:lnTo>
                  <a:lnTo>
                    <a:pt x="737" y="367"/>
                  </a:lnTo>
                  <a:lnTo>
                    <a:pt x="736" y="367"/>
                  </a:lnTo>
                  <a:lnTo>
                    <a:pt x="733" y="367"/>
                  </a:lnTo>
                  <a:lnTo>
                    <a:pt x="732" y="367"/>
                  </a:lnTo>
                  <a:lnTo>
                    <a:pt x="731" y="367"/>
                  </a:lnTo>
                  <a:lnTo>
                    <a:pt x="731" y="368"/>
                  </a:lnTo>
                  <a:lnTo>
                    <a:pt x="731" y="369"/>
                  </a:lnTo>
                  <a:lnTo>
                    <a:pt x="730" y="369"/>
                  </a:lnTo>
                  <a:lnTo>
                    <a:pt x="730" y="368"/>
                  </a:lnTo>
                  <a:lnTo>
                    <a:pt x="730" y="366"/>
                  </a:lnTo>
                  <a:lnTo>
                    <a:pt x="731" y="366"/>
                  </a:lnTo>
                  <a:lnTo>
                    <a:pt x="731" y="364"/>
                  </a:lnTo>
                  <a:lnTo>
                    <a:pt x="734" y="363"/>
                  </a:lnTo>
                  <a:lnTo>
                    <a:pt x="737" y="362"/>
                  </a:lnTo>
                  <a:lnTo>
                    <a:pt x="739" y="361"/>
                  </a:lnTo>
                  <a:lnTo>
                    <a:pt x="740" y="360"/>
                  </a:lnTo>
                  <a:lnTo>
                    <a:pt x="743" y="357"/>
                  </a:lnTo>
                  <a:lnTo>
                    <a:pt x="745" y="356"/>
                  </a:lnTo>
                  <a:lnTo>
                    <a:pt x="746" y="356"/>
                  </a:lnTo>
                  <a:lnTo>
                    <a:pt x="746" y="355"/>
                  </a:lnTo>
                  <a:lnTo>
                    <a:pt x="746" y="354"/>
                  </a:lnTo>
                  <a:lnTo>
                    <a:pt x="748" y="354"/>
                  </a:lnTo>
                  <a:lnTo>
                    <a:pt x="749" y="354"/>
                  </a:lnTo>
                  <a:lnTo>
                    <a:pt x="750" y="352"/>
                  </a:lnTo>
                  <a:lnTo>
                    <a:pt x="750" y="351"/>
                  </a:lnTo>
                  <a:lnTo>
                    <a:pt x="751" y="351"/>
                  </a:lnTo>
                  <a:lnTo>
                    <a:pt x="751" y="350"/>
                  </a:lnTo>
                  <a:lnTo>
                    <a:pt x="752" y="350"/>
                  </a:lnTo>
                  <a:lnTo>
                    <a:pt x="752" y="349"/>
                  </a:lnTo>
                  <a:lnTo>
                    <a:pt x="754" y="349"/>
                  </a:lnTo>
                  <a:lnTo>
                    <a:pt x="752" y="348"/>
                  </a:lnTo>
                  <a:lnTo>
                    <a:pt x="751" y="348"/>
                  </a:lnTo>
                  <a:lnTo>
                    <a:pt x="751" y="346"/>
                  </a:lnTo>
                  <a:lnTo>
                    <a:pt x="750" y="345"/>
                  </a:lnTo>
                  <a:lnTo>
                    <a:pt x="750" y="344"/>
                  </a:lnTo>
                  <a:lnTo>
                    <a:pt x="751" y="344"/>
                  </a:lnTo>
                  <a:lnTo>
                    <a:pt x="751" y="345"/>
                  </a:lnTo>
                  <a:lnTo>
                    <a:pt x="752" y="346"/>
                  </a:lnTo>
                  <a:lnTo>
                    <a:pt x="754" y="346"/>
                  </a:lnTo>
                  <a:lnTo>
                    <a:pt x="755" y="348"/>
                  </a:lnTo>
                  <a:lnTo>
                    <a:pt x="756" y="348"/>
                  </a:lnTo>
                  <a:lnTo>
                    <a:pt x="757" y="346"/>
                  </a:lnTo>
                  <a:lnTo>
                    <a:pt x="757" y="345"/>
                  </a:lnTo>
                  <a:lnTo>
                    <a:pt x="756" y="345"/>
                  </a:lnTo>
                  <a:lnTo>
                    <a:pt x="756" y="344"/>
                  </a:lnTo>
                  <a:lnTo>
                    <a:pt x="756" y="343"/>
                  </a:lnTo>
                  <a:lnTo>
                    <a:pt x="757" y="343"/>
                  </a:lnTo>
                  <a:lnTo>
                    <a:pt x="758" y="343"/>
                  </a:lnTo>
                  <a:lnTo>
                    <a:pt x="760" y="343"/>
                  </a:lnTo>
                  <a:lnTo>
                    <a:pt x="762" y="343"/>
                  </a:lnTo>
                  <a:lnTo>
                    <a:pt x="763" y="343"/>
                  </a:lnTo>
                  <a:lnTo>
                    <a:pt x="764" y="342"/>
                  </a:lnTo>
                  <a:lnTo>
                    <a:pt x="766" y="340"/>
                  </a:lnTo>
                  <a:lnTo>
                    <a:pt x="767" y="339"/>
                  </a:lnTo>
                  <a:lnTo>
                    <a:pt x="767" y="338"/>
                  </a:lnTo>
                  <a:lnTo>
                    <a:pt x="767" y="336"/>
                  </a:lnTo>
                  <a:lnTo>
                    <a:pt x="768" y="336"/>
                  </a:lnTo>
                  <a:lnTo>
                    <a:pt x="769" y="336"/>
                  </a:lnTo>
                  <a:lnTo>
                    <a:pt x="769" y="334"/>
                  </a:lnTo>
                  <a:lnTo>
                    <a:pt x="770" y="333"/>
                  </a:lnTo>
                  <a:lnTo>
                    <a:pt x="769" y="332"/>
                  </a:lnTo>
                  <a:lnTo>
                    <a:pt x="769" y="331"/>
                  </a:lnTo>
                  <a:lnTo>
                    <a:pt x="768" y="331"/>
                  </a:lnTo>
                  <a:lnTo>
                    <a:pt x="768" y="332"/>
                  </a:lnTo>
                  <a:lnTo>
                    <a:pt x="768" y="330"/>
                  </a:lnTo>
                  <a:lnTo>
                    <a:pt x="769" y="330"/>
                  </a:lnTo>
                  <a:lnTo>
                    <a:pt x="770" y="328"/>
                  </a:lnTo>
                  <a:lnTo>
                    <a:pt x="772" y="328"/>
                  </a:lnTo>
                  <a:lnTo>
                    <a:pt x="773" y="326"/>
                  </a:lnTo>
                  <a:lnTo>
                    <a:pt x="774" y="325"/>
                  </a:lnTo>
                  <a:lnTo>
                    <a:pt x="773" y="325"/>
                  </a:lnTo>
                  <a:lnTo>
                    <a:pt x="773" y="324"/>
                  </a:lnTo>
                  <a:lnTo>
                    <a:pt x="773" y="322"/>
                  </a:lnTo>
                  <a:lnTo>
                    <a:pt x="774" y="321"/>
                  </a:lnTo>
                  <a:lnTo>
                    <a:pt x="774" y="320"/>
                  </a:lnTo>
                  <a:lnTo>
                    <a:pt x="776" y="320"/>
                  </a:lnTo>
                  <a:lnTo>
                    <a:pt x="778" y="319"/>
                  </a:lnTo>
                  <a:lnTo>
                    <a:pt x="779" y="318"/>
                  </a:lnTo>
                  <a:lnTo>
                    <a:pt x="780" y="318"/>
                  </a:lnTo>
                  <a:lnTo>
                    <a:pt x="781" y="316"/>
                  </a:lnTo>
                  <a:lnTo>
                    <a:pt x="782" y="315"/>
                  </a:lnTo>
                  <a:lnTo>
                    <a:pt x="781" y="315"/>
                  </a:lnTo>
                  <a:lnTo>
                    <a:pt x="782" y="314"/>
                  </a:lnTo>
                  <a:lnTo>
                    <a:pt x="784" y="314"/>
                  </a:lnTo>
                  <a:lnTo>
                    <a:pt x="782" y="313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0"/>
                  </a:lnTo>
                  <a:lnTo>
                    <a:pt x="781" y="309"/>
                  </a:lnTo>
                  <a:lnTo>
                    <a:pt x="781" y="308"/>
                  </a:lnTo>
                  <a:lnTo>
                    <a:pt x="781" y="307"/>
                  </a:lnTo>
                  <a:lnTo>
                    <a:pt x="780" y="307"/>
                  </a:lnTo>
                  <a:lnTo>
                    <a:pt x="779" y="307"/>
                  </a:lnTo>
                  <a:lnTo>
                    <a:pt x="778" y="307"/>
                  </a:lnTo>
                  <a:lnTo>
                    <a:pt x="776" y="307"/>
                  </a:lnTo>
                  <a:lnTo>
                    <a:pt x="775" y="306"/>
                  </a:lnTo>
                  <a:lnTo>
                    <a:pt x="775" y="307"/>
                  </a:lnTo>
                  <a:lnTo>
                    <a:pt x="775" y="308"/>
                  </a:lnTo>
                  <a:lnTo>
                    <a:pt x="774" y="309"/>
                  </a:lnTo>
                  <a:lnTo>
                    <a:pt x="773" y="310"/>
                  </a:lnTo>
                  <a:lnTo>
                    <a:pt x="772" y="313"/>
                  </a:lnTo>
                  <a:lnTo>
                    <a:pt x="770" y="313"/>
                  </a:lnTo>
                  <a:lnTo>
                    <a:pt x="770" y="314"/>
                  </a:lnTo>
                  <a:lnTo>
                    <a:pt x="769" y="316"/>
                  </a:lnTo>
                  <a:lnTo>
                    <a:pt x="769" y="318"/>
                  </a:lnTo>
                  <a:lnTo>
                    <a:pt x="768" y="318"/>
                  </a:lnTo>
                  <a:lnTo>
                    <a:pt x="767" y="318"/>
                  </a:lnTo>
                  <a:lnTo>
                    <a:pt x="766" y="318"/>
                  </a:lnTo>
                  <a:lnTo>
                    <a:pt x="764" y="318"/>
                  </a:lnTo>
                  <a:lnTo>
                    <a:pt x="763" y="318"/>
                  </a:lnTo>
                  <a:lnTo>
                    <a:pt x="762" y="319"/>
                  </a:lnTo>
                  <a:lnTo>
                    <a:pt x="761" y="320"/>
                  </a:lnTo>
                  <a:lnTo>
                    <a:pt x="760" y="320"/>
                  </a:lnTo>
                  <a:lnTo>
                    <a:pt x="757" y="321"/>
                  </a:lnTo>
                  <a:lnTo>
                    <a:pt x="756" y="321"/>
                  </a:lnTo>
                  <a:lnTo>
                    <a:pt x="756" y="322"/>
                  </a:lnTo>
                  <a:lnTo>
                    <a:pt x="757" y="322"/>
                  </a:lnTo>
                  <a:lnTo>
                    <a:pt x="757" y="324"/>
                  </a:lnTo>
                  <a:lnTo>
                    <a:pt x="757" y="325"/>
                  </a:lnTo>
                  <a:lnTo>
                    <a:pt x="756" y="324"/>
                  </a:lnTo>
                  <a:lnTo>
                    <a:pt x="755" y="322"/>
                  </a:lnTo>
                  <a:lnTo>
                    <a:pt x="754" y="321"/>
                  </a:lnTo>
                  <a:lnTo>
                    <a:pt x="752" y="321"/>
                  </a:lnTo>
                  <a:lnTo>
                    <a:pt x="752" y="320"/>
                  </a:lnTo>
                  <a:lnTo>
                    <a:pt x="751" y="319"/>
                  </a:lnTo>
                  <a:lnTo>
                    <a:pt x="750" y="316"/>
                  </a:lnTo>
                  <a:lnTo>
                    <a:pt x="749" y="314"/>
                  </a:lnTo>
                  <a:lnTo>
                    <a:pt x="749" y="313"/>
                  </a:lnTo>
                  <a:lnTo>
                    <a:pt x="749" y="312"/>
                  </a:lnTo>
                  <a:lnTo>
                    <a:pt x="750" y="310"/>
                  </a:lnTo>
                  <a:lnTo>
                    <a:pt x="754" y="306"/>
                  </a:lnTo>
                  <a:lnTo>
                    <a:pt x="754" y="304"/>
                  </a:lnTo>
                  <a:lnTo>
                    <a:pt x="754" y="302"/>
                  </a:lnTo>
                  <a:lnTo>
                    <a:pt x="754" y="301"/>
                  </a:lnTo>
                  <a:lnTo>
                    <a:pt x="754" y="298"/>
                  </a:lnTo>
                  <a:lnTo>
                    <a:pt x="754" y="296"/>
                  </a:lnTo>
                  <a:lnTo>
                    <a:pt x="754" y="295"/>
                  </a:lnTo>
                  <a:lnTo>
                    <a:pt x="754" y="294"/>
                  </a:lnTo>
                  <a:lnTo>
                    <a:pt x="756" y="292"/>
                  </a:lnTo>
                  <a:lnTo>
                    <a:pt x="761" y="290"/>
                  </a:lnTo>
                  <a:lnTo>
                    <a:pt x="762" y="290"/>
                  </a:lnTo>
                  <a:lnTo>
                    <a:pt x="764" y="290"/>
                  </a:lnTo>
                  <a:lnTo>
                    <a:pt x="764" y="291"/>
                  </a:lnTo>
                  <a:lnTo>
                    <a:pt x="764" y="290"/>
                  </a:lnTo>
                  <a:lnTo>
                    <a:pt x="766" y="290"/>
                  </a:lnTo>
                  <a:lnTo>
                    <a:pt x="767" y="290"/>
                  </a:lnTo>
                  <a:lnTo>
                    <a:pt x="768" y="291"/>
                  </a:lnTo>
                  <a:lnTo>
                    <a:pt x="770" y="291"/>
                  </a:lnTo>
                  <a:lnTo>
                    <a:pt x="772" y="291"/>
                  </a:lnTo>
                  <a:lnTo>
                    <a:pt x="772" y="292"/>
                  </a:lnTo>
                  <a:lnTo>
                    <a:pt x="773" y="292"/>
                  </a:lnTo>
                  <a:lnTo>
                    <a:pt x="774" y="292"/>
                  </a:lnTo>
                  <a:lnTo>
                    <a:pt x="775" y="294"/>
                  </a:lnTo>
                  <a:lnTo>
                    <a:pt x="776" y="295"/>
                  </a:lnTo>
                  <a:lnTo>
                    <a:pt x="778" y="295"/>
                  </a:lnTo>
                  <a:lnTo>
                    <a:pt x="780" y="295"/>
                  </a:lnTo>
                  <a:lnTo>
                    <a:pt x="781" y="294"/>
                  </a:lnTo>
                  <a:lnTo>
                    <a:pt x="781" y="292"/>
                  </a:lnTo>
                  <a:lnTo>
                    <a:pt x="781" y="290"/>
                  </a:lnTo>
                  <a:lnTo>
                    <a:pt x="780" y="290"/>
                  </a:lnTo>
                  <a:lnTo>
                    <a:pt x="780" y="289"/>
                  </a:lnTo>
                  <a:lnTo>
                    <a:pt x="780" y="286"/>
                  </a:lnTo>
                  <a:lnTo>
                    <a:pt x="780" y="285"/>
                  </a:lnTo>
                  <a:lnTo>
                    <a:pt x="780" y="284"/>
                  </a:lnTo>
                  <a:lnTo>
                    <a:pt x="781" y="282"/>
                  </a:lnTo>
                  <a:lnTo>
                    <a:pt x="782" y="282"/>
                  </a:lnTo>
                  <a:lnTo>
                    <a:pt x="784" y="280"/>
                  </a:lnTo>
                  <a:lnTo>
                    <a:pt x="787" y="279"/>
                  </a:lnTo>
                  <a:lnTo>
                    <a:pt x="787" y="278"/>
                  </a:lnTo>
                  <a:lnTo>
                    <a:pt x="788" y="279"/>
                  </a:lnTo>
                  <a:lnTo>
                    <a:pt x="790" y="279"/>
                  </a:lnTo>
                  <a:lnTo>
                    <a:pt x="790" y="280"/>
                  </a:lnTo>
                  <a:lnTo>
                    <a:pt x="791" y="282"/>
                  </a:lnTo>
                  <a:lnTo>
                    <a:pt x="790" y="282"/>
                  </a:lnTo>
                  <a:lnTo>
                    <a:pt x="788" y="283"/>
                  </a:lnTo>
                  <a:lnTo>
                    <a:pt x="788" y="284"/>
                  </a:lnTo>
                  <a:lnTo>
                    <a:pt x="787" y="284"/>
                  </a:lnTo>
                  <a:lnTo>
                    <a:pt x="786" y="285"/>
                  </a:lnTo>
                  <a:lnTo>
                    <a:pt x="784" y="286"/>
                  </a:lnTo>
                  <a:lnTo>
                    <a:pt x="782" y="288"/>
                  </a:lnTo>
                  <a:lnTo>
                    <a:pt x="784" y="289"/>
                  </a:lnTo>
                  <a:lnTo>
                    <a:pt x="785" y="291"/>
                  </a:lnTo>
                  <a:lnTo>
                    <a:pt x="786" y="292"/>
                  </a:lnTo>
                  <a:lnTo>
                    <a:pt x="786" y="294"/>
                  </a:lnTo>
                  <a:lnTo>
                    <a:pt x="788" y="296"/>
                  </a:lnTo>
                  <a:lnTo>
                    <a:pt x="790" y="297"/>
                  </a:lnTo>
                  <a:lnTo>
                    <a:pt x="793" y="300"/>
                  </a:lnTo>
                  <a:lnTo>
                    <a:pt x="788" y="301"/>
                  </a:lnTo>
                  <a:lnTo>
                    <a:pt x="784" y="308"/>
                  </a:lnTo>
                  <a:lnTo>
                    <a:pt x="784" y="310"/>
                  </a:lnTo>
                  <a:lnTo>
                    <a:pt x="793" y="315"/>
                  </a:lnTo>
                  <a:lnTo>
                    <a:pt x="796" y="324"/>
                  </a:lnTo>
                  <a:lnTo>
                    <a:pt x="787" y="326"/>
                  </a:lnTo>
                  <a:lnTo>
                    <a:pt x="788" y="333"/>
                  </a:lnTo>
                  <a:lnTo>
                    <a:pt x="785" y="333"/>
                  </a:lnTo>
                  <a:lnTo>
                    <a:pt x="785" y="342"/>
                  </a:lnTo>
                  <a:lnTo>
                    <a:pt x="786" y="344"/>
                  </a:lnTo>
                  <a:lnTo>
                    <a:pt x="782" y="344"/>
                  </a:lnTo>
                  <a:lnTo>
                    <a:pt x="779" y="345"/>
                  </a:lnTo>
                  <a:lnTo>
                    <a:pt x="781" y="348"/>
                  </a:lnTo>
                  <a:lnTo>
                    <a:pt x="784" y="346"/>
                  </a:lnTo>
                  <a:lnTo>
                    <a:pt x="790" y="352"/>
                  </a:lnTo>
                  <a:lnTo>
                    <a:pt x="791" y="354"/>
                  </a:lnTo>
                  <a:lnTo>
                    <a:pt x="791" y="357"/>
                  </a:lnTo>
                  <a:lnTo>
                    <a:pt x="792" y="358"/>
                  </a:lnTo>
                  <a:lnTo>
                    <a:pt x="796" y="360"/>
                  </a:lnTo>
                  <a:lnTo>
                    <a:pt x="798" y="364"/>
                  </a:lnTo>
                  <a:lnTo>
                    <a:pt x="797" y="367"/>
                  </a:lnTo>
                  <a:lnTo>
                    <a:pt x="798" y="369"/>
                  </a:lnTo>
                  <a:lnTo>
                    <a:pt x="799" y="372"/>
                  </a:lnTo>
                  <a:lnTo>
                    <a:pt x="799" y="375"/>
                  </a:lnTo>
                  <a:lnTo>
                    <a:pt x="800" y="376"/>
                  </a:lnTo>
                  <a:lnTo>
                    <a:pt x="803" y="378"/>
                  </a:lnTo>
                  <a:lnTo>
                    <a:pt x="803" y="385"/>
                  </a:lnTo>
                  <a:lnTo>
                    <a:pt x="804" y="388"/>
                  </a:lnTo>
                  <a:lnTo>
                    <a:pt x="804" y="390"/>
                  </a:lnTo>
                  <a:lnTo>
                    <a:pt x="803" y="392"/>
                  </a:lnTo>
                  <a:lnTo>
                    <a:pt x="805" y="394"/>
                  </a:lnTo>
                  <a:lnTo>
                    <a:pt x="805" y="398"/>
                  </a:lnTo>
                  <a:lnTo>
                    <a:pt x="806" y="400"/>
                  </a:lnTo>
                  <a:lnTo>
                    <a:pt x="809" y="403"/>
                  </a:lnTo>
                  <a:lnTo>
                    <a:pt x="812" y="404"/>
                  </a:lnTo>
                  <a:lnTo>
                    <a:pt x="814" y="408"/>
                  </a:lnTo>
                  <a:lnTo>
                    <a:pt x="820" y="408"/>
                  </a:lnTo>
                  <a:lnTo>
                    <a:pt x="823" y="409"/>
                  </a:lnTo>
                  <a:lnTo>
                    <a:pt x="824" y="412"/>
                  </a:lnTo>
                  <a:lnTo>
                    <a:pt x="822" y="416"/>
                  </a:lnTo>
                  <a:lnTo>
                    <a:pt x="824" y="422"/>
                  </a:lnTo>
                  <a:lnTo>
                    <a:pt x="830" y="426"/>
                  </a:lnTo>
                  <a:lnTo>
                    <a:pt x="832" y="423"/>
                  </a:lnTo>
                  <a:lnTo>
                    <a:pt x="836" y="423"/>
                  </a:lnTo>
                  <a:lnTo>
                    <a:pt x="839" y="427"/>
                  </a:lnTo>
                  <a:lnTo>
                    <a:pt x="839" y="430"/>
                  </a:lnTo>
                  <a:lnTo>
                    <a:pt x="848" y="438"/>
                  </a:lnTo>
                  <a:lnTo>
                    <a:pt x="852" y="438"/>
                  </a:lnTo>
                  <a:lnTo>
                    <a:pt x="856" y="448"/>
                  </a:lnTo>
                  <a:lnTo>
                    <a:pt x="870" y="490"/>
                  </a:lnTo>
                  <a:lnTo>
                    <a:pt x="876" y="490"/>
                  </a:lnTo>
                  <a:lnTo>
                    <a:pt x="881" y="495"/>
                  </a:lnTo>
                  <a:lnTo>
                    <a:pt x="882" y="494"/>
                  </a:lnTo>
                  <a:lnTo>
                    <a:pt x="886" y="496"/>
                  </a:lnTo>
                  <a:lnTo>
                    <a:pt x="889" y="496"/>
                  </a:lnTo>
                  <a:lnTo>
                    <a:pt x="893" y="499"/>
                  </a:lnTo>
                  <a:lnTo>
                    <a:pt x="888" y="506"/>
                  </a:lnTo>
                  <a:lnTo>
                    <a:pt x="890" y="510"/>
                  </a:lnTo>
                  <a:lnTo>
                    <a:pt x="888" y="512"/>
                  </a:lnTo>
                  <a:lnTo>
                    <a:pt x="886" y="518"/>
                  </a:lnTo>
                  <a:lnTo>
                    <a:pt x="883" y="520"/>
                  </a:lnTo>
                  <a:lnTo>
                    <a:pt x="878" y="517"/>
                  </a:lnTo>
                  <a:lnTo>
                    <a:pt x="876" y="523"/>
                  </a:lnTo>
                  <a:lnTo>
                    <a:pt x="875" y="525"/>
                  </a:lnTo>
                  <a:lnTo>
                    <a:pt x="868" y="528"/>
                  </a:lnTo>
                  <a:lnTo>
                    <a:pt x="868" y="530"/>
                  </a:lnTo>
                  <a:lnTo>
                    <a:pt x="865" y="532"/>
                  </a:lnTo>
                  <a:lnTo>
                    <a:pt x="864" y="535"/>
                  </a:lnTo>
                  <a:lnTo>
                    <a:pt x="858" y="538"/>
                  </a:lnTo>
                  <a:lnTo>
                    <a:pt x="857" y="546"/>
                  </a:lnTo>
                  <a:lnTo>
                    <a:pt x="852" y="547"/>
                  </a:lnTo>
                  <a:lnTo>
                    <a:pt x="848" y="553"/>
                  </a:lnTo>
                  <a:lnTo>
                    <a:pt x="846" y="558"/>
                  </a:lnTo>
                  <a:lnTo>
                    <a:pt x="844" y="565"/>
                  </a:lnTo>
                  <a:lnTo>
                    <a:pt x="844" y="573"/>
                  </a:lnTo>
                  <a:lnTo>
                    <a:pt x="845" y="576"/>
                  </a:lnTo>
                  <a:lnTo>
                    <a:pt x="846" y="577"/>
                  </a:lnTo>
                  <a:lnTo>
                    <a:pt x="840" y="580"/>
                  </a:lnTo>
                  <a:lnTo>
                    <a:pt x="838" y="579"/>
                  </a:lnTo>
                  <a:lnTo>
                    <a:pt x="835" y="582"/>
                  </a:lnTo>
                  <a:lnTo>
                    <a:pt x="830" y="583"/>
                  </a:lnTo>
                  <a:lnTo>
                    <a:pt x="827" y="583"/>
                  </a:lnTo>
                  <a:lnTo>
                    <a:pt x="826" y="585"/>
                  </a:lnTo>
                  <a:lnTo>
                    <a:pt x="824" y="590"/>
                  </a:lnTo>
                  <a:lnTo>
                    <a:pt x="821" y="595"/>
                  </a:lnTo>
                  <a:lnTo>
                    <a:pt x="821" y="598"/>
                  </a:lnTo>
                  <a:lnTo>
                    <a:pt x="823" y="602"/>
                  </a:lnTo>
                  <a:lnTo>
                    <a:pt x="826" y="606"/>
                  </a:lnTo>
                  <a:lnTo>
                    <a:pt x="827" y="610"/>
                  </a:lnTo>
                  <a:lnTo>
                    <a:pt x="827" y="614"/>
                  </a:lnTo>
                  <a:lnTo>
                    <a:pt x="833" y="616"/>
                  </a:lnTo>
                  <a:lnTo>
                    <a:pt x="835" y="620"/>
                  </a:lnTo>
                  <a:lnTo>
                    <a:pt x="835" y="624"/>
                  </a:lnTo>
                  <a:lnTo>
                    <a:pt x="834" y="627"/>
                  </a:lnTo>
                  <a:lnTo>
                    <a:pt x="834" y="637"/>
                  </a:lnTo>
                  <a:lnTo>
                    <a:pt x="828" y="637"/>
                  </a:lnTo>
                  <a:lnTo>
                    <a:pt x="826" y="630"/>
                  </a:lnTo>
                  <a:lnTo>
                    <a:pt x="822" y="632"/>
                  </a:lnTo>
                  <a:lnTo>
                    <a:pt x="814" y="634"/>
                  </a:lnTo>
                  <a:lnTo>
                    <a:pt x="810" y="636"/>
                  </a:lnTo>
                  <a:lnTo>
                    <a:pt x="808" y="638"/>
                  </a:lnTo>
                  <a:lnTo>
                    <a:pt x="809" y="643"/>
                  </a:lnTo>
                  <a:lnTo>
                    <a:pt x="808" y="649"/>
                  </a:lnTo>
                  <a:lnTo>
                    <a:pt x="808" y="654"/>
                  </a:lnTo>
                  <a:lnTo>
                    <a:pt x="809" y="658"/>
                  </a:lnTo>
                  <a:lnTo>
                    <a:pt x="804" y="658"/>
                  </a:lnTo>
                  <a:lnTo>
                    <a:pt x="803" y="664"/>
                  </a:lnTo>
                  <a:lnTo>
                    <a:pt x="799" y="664"/>
                  </a:lnTo>
                  <a:lnTo>
                    <a:pt x="796" y="666"/>
                  </a:lnTo>
                  <a:lnTo>
                    <a:pt x="792" y="668"/>
                  </a:lnTo>
                  <a:lnTo>
                    <a:pt x="788" y="670"/>
                  </a:lnTo>
                  <a:lnTo>
                    <a:pt x="785" y="672"/>
                  </a:lnTo>
                  <a:lnTo>
                    <a:pt x="782" y="675"/>
                  </a:lnTo>
                  <a:lnTo>
                    <a:pt x="780" y="680"/>
                  </a:lnTo>
                  <a:lnTo>
                    <a:pt x="775" y="676"/>
                  </a:lnTo>
                  <a:lnTo>
                    <a:pt x="772" y="679"/>
                  </a:lnTo>
                  <a:lnTo>
                    <a:pt x="767" y="679"/>
                  </a:lnTo>
                  <a:lnTo>
                    <a:pt x="763" y="675"/>
                  </a:lnTo>
                  <a:lnTo>
                    <a:pt x="761" y="678"/>
                  </a:lnTo>
                  <a:lnTo>
                    <a:pt x="760" y="681"/>
                  </a:lnTo>
                  <a:lnTo>
                    <a:pt x="751" y="686"/>
                  </a:lnTo>
                  <a:lnTo>
                    <a:pt x="749" y="697"/>
                  </a:lnTo>
                  <a:lnTo>
                    <a:pt x="742" y="700"/>
                  </a:lnTo>
                  <a:lnTo>
                    <a:pt x="738" y="691"/>
                  </a:lnTo>
                  <a:lnTo>
                    <a:pt x="731" y="692"/>
                  </a:lnTo>
                  <a:lnTo>
                    <a:pt x="726" y="696"/>
                  </a:lnTo>
                  <a:lnTo>
                    <a:pt x="718" y="694"/>
                  </a:lnTo>
                  <a:lnTo>
                    <a:pt x="715" y="697"/>
                  </a:lnTo>
                  <a:lnTo>
                    <a:pt x="716" y="705"/>
                  </a:lnTo>
                  <a:lnTo>
                    <a:pt x="704" y="711"/>
                  </a:lnTo>
                  <a:lnTo>
                    <a:pt x="701" y="709"/>
                  </a:lnTo>
                  <a:lnTo>
                    <a:pt x="698" y="706"/>
                  </a:lnTo>
                  <a:lnTo>
                    <a:pt x="694" y="711"/>
                  </a:lnTo>
                  <a:lnTo>
                    <a:pt x="691" y="710"/>
                  </a:lnTo>
                  <a:lnTo>
                    <a:pt x="690" y="710"/>
                  </a:lnTo>
                  <a:lnTo>
                    <a:pt x="686" y="710"/>
                  </a:lnTo>
                  <a:lnTo>
                    <a:pt x="678" y="716"/>
                  </a:lnTo>
                  <a:lnTo>
                    <a:pt x="662" y="715"/>
                  </a:lnTo>
                  <a:lnTo>
                    <a:pt x="647" y="715"/>
                  </a:lnTo>
                  <a:lnTo>
                    <a:pt x="649" y="709"/>
                  </a:lnTo>
                  <a:lnTo>
                    <a:pt x="637" y="706"/>
                  </a:lnTo>
                  <a:lnTo>
                    <a:pt x="634" y="709"/>
                  </a:lnTo>
                  <a:lnTo>
                    <a:pt x="628" y="710"/>
                  </a:lnTo>
                  <a:lnTo>
                    <a:pt x="620" y="708"/>
                  </a:lnTo>
                  <a:lnTo>
                    <a:pt x="616" y="709"/>
                  </a:lnTo>
                  <a:lnTo>
                    <a:pt x="604" y="705"/>
                  </a:lnTo>
                  <a:lnTo>
                    <a:pt x="602" y="709"/>
                  </a:lnTo>
                  <a:lnTo>
                    <a:pt x="595" y="709"/>
                  </a:lnTo>
                  <a:lnTo>
                    <a:pt x="592" y="699"/>
                  </a:lnTo>
                  <a:lnTo>
                    <a:pt x="576" y="692"/>
                  </a:lnTo>
                  <a:lnTo>
                    <a:pt x="575" y="696"/>
                  </a:lnTo>
                  <a:lnTo>
                    <a:pt x="568" y="687"/>
                  </a:lnTo>
                  <a:lnTo>
                    <a:pt x="552" y="688"/>
                  </a:lnTo>
                  <a:lnTo>
                    <a:pt x="547" y="704"/>
                  </a:lnTo>
                  <a:lnTo>
                    <a:pt x="542" y="702"/>
                  </a:lnTo>
                  <a:lnTo>
                    <a:pt x="540" y="703"/>
                  </a:lnTo>
                  <a:lnTo>
                    <a:pt x="527" y="698"/>
                  </a:lnTo>
                  <a:lnTo>
                    <a:pt x="517" y="703"/>
                  </a:lnTo>
                  <a:lnTo>
                    <a:pt x="509" y="723"/>
                  </a:lnTo>
                  <a:lnTo>
                    <a:pt x="503" y="728"/>
                  </a:lnTo>
                  <a:lnTo>
                    <a:pt x="497" y="729"/>
                  </a:lnTo>
                  <a:lnTo>
                    <a:pt x="496" y="734"/>
                  </a:lnTo>
                  <a:lnTo>
                    <a:pt x="486" y="747"/>
                  </a:lnTo>
                  <a:lnTo>
                    <a:pt x="474" y="751"/>
                  </a:lnTo>
                  <a:lnTo>
                    <a:pt x="462" y="762"/>
                  </a:lnTo>
                  <a:lnTo>
                    <a:pt x="449" y="770"/>
                  </a:lnTo>
                  <a:lnTo>
                    <a:pt x="446" y="789"/>
                  </a:lnTo>
                  <a:lnTo>
                    <a:pt x="449" y="795"/>
                  </a:lnTo>
                  <a:lnTo>
                    <a:pt x="444" y="800"/>
                  </a:lnTo>
                  <a:lnTo>
                    <a:pt x="438" y="820"/>
                  </a:lnTo>
                  <a:lnTo>
                    <a:pt x="440" y="835"/>
                  </a:lnTo>
                  <a:lnTo>
                    <a:pt x="438" y="836"/>
                  </a:lnTo>
                  <a:lnTo>
                    <a:pt x="437" y="836"/>
                  </a:lnTo>
                  <a:lnTo>
                    <a:pt x="436" y="837"/>
                  </a:lnTo>
                  <a:lnTo>
                    <a:pt x="433" y="837"/>
                  </a:lnTo>
                  <a:lnTo>
                    <a:pt x="431" y="837"/>
                  </a:lnTo>
                  <a:lnTo>
                    <a:pt x="430" y="836"/>
                  </a:lnTo>
                  <a:lnTo>
                    <a:pt x="424" y="834"/>
                  </a:lnTo>
                  <a:lnTo>
                    <a:pt x="421" y="834"/>
                  </a:lnTo>
                  <a:lnTo>
                    <a:pt x="419" y="834"/>
                  </a:lnTo>
                  <a:lnTo>
                    <a:pt x="416" y="834"/>
                  </a:lnTo>
                  <a:lnTo>
                    <a:pt x="415" y="834"/>
                  </a:lnTo>
                  <a:lnTo>
                    <a:pt x="412" y="832"/>
                  </a:lnTo>
                  <a:lnTo>
                    <a:pt x="410" y="832"/>
                  </a:lnTo>
                  <a:lnTo>
                    <a:pt x="409" y="832"/>
                  </a:lnTo>
                  <a:lnTo>
                    <a:pt x="408" y="834"/>
                  </a:lnTo>
                  <a:lnTo>
                    <a:pt x="406" y="834"/>
                  </a:lnTo>
                  <a:lnTo>
                    <a:pt x="403" y="836"/>
                  </a:lnTo>
                  <a:lnTo>
                    <a:pt x="402" y="838"/>
                  </a:lnTo>
                  <a:lnTo>
                    <a:pt x="402" y="841"/>
                  </a:lnTo>
                  <a:lnTo>
                    <a:pt x="402" y="842"/>
                  </a:lnTo>
                  <a:lnTo>
                    <a:pt x="400" y="844"/>
                  </a:lnTo>
                  <a:lnTo>
                    <a:pt x="397" y="847"/>
                  </a:lnTo>
                  <a:lnTo>
                    <a:pt x="397" y="849"/>
                  </a:lnTo>
                  <a:lnTo>
                    <a:pt x="397" y="850"/>
                  </a:lnTo>
                  <a:lnTo>
                    <a:pt x="398" y="856"/>
                  </a:lnTo>
                  <a:lnTo>
                    <a:pt x="394" y="864"/>
                  </a:lnTo>
                  <a:lnTo>
                    <a:pt x="389" y="870"/>
                  </a:lnTo>
                  <a:lnTo>
                    <a:pt x="384" y="874"/>
                  </a:lnTo>
                  <a:lnTo>
                    <a:pt x="383" y="877"/>
                  </a:lnTo>
                  <a:lnTo>
                    <a:pt x="374" y="886"/>
                  </a:lnTo>
                  <a:lnTo>
                    <a:pt x="374" y="888"/>
                  </a:lnTo>
                  <a:lnTo>
                    <a:pt x="374" y="892"/>
                  </a:lnTo>
                  <a:lnTo>
                    <a:pt x="373" y="895"/>
                  </a:lnTo>
                  <a:lnTo>
                    <a:pt x="373" y="896"/>
                  </a:lnTo>
                  <a:lnTo>
                    <a:pt x="373" y="897"/>
                  </a:lnTo>
                  <a:lnTo>
                    <a:pt x="372" y="898"/>
                  </a:lnTo>
                  <a:lnTo>
                    <a:pt x="372" y="902"/>
                  </a:lnTo>
                  <a:lnTo>
                    <a:pt x="371" y="902"/>
                  </a:lnTo>
                  <a:lnTo>
                    <a:pt x="371" y="903"/>
                  </a:lnTo>
                  <a:lnTo>
                    <a:pt x="370" y="904"/>
                  </a:lnTo>
                  <a:lnTo>
                    <a:pt x="368" y="906"/>
                  </a:lnTo>
                  <a:lnTo>
                    <a:pt x="367" y="908"/>
                  </a:lnTo>
                  <a:lnTo>
                    <a:pt x="366" y="910"/>
                  </a:lnTo>
                  <a:lnTo>
                    <a:pt x="365" y="912"/>
                  </a:lnTo>
                  <a:lnTo>
                    <a:pt x="364" y="913"/>
                  </a:lnTo>
                  <a:lnTo>
                    <a:pt x="361" y="915"/>
                  </a:lnTo>
                  <a:lnTo>
                    <a:pt x="361" y="916"/>
                  </a:lnTo>
                  <a:lnTo>
                    <a:pt x="360" y="916"/>
                  </a:lnTo>
                  <a:lnTo>
                    <a:pt x="359" y="916"/>
                  </a:lnTo>
                  <a:lnTo>
                    <a:pt x="358" y="918"/>
                  </a:lnTo>
                  <a:lnTo>
                    <a:pt x="358" y="916"/>
                  </a:lnTo>
                  <a:lnTo>
                    <a:pt x="356" y="915"/>
                  </a:lnTo>
                  <a:lnTo>
                    <a:pt x="355" y="914"/>
                  </a:lnTo>
                  <a:lnTo>
                    <a:pt x="354" y="914"/>
                  </a:lnTo>
                  <a:lnTo>
                    <a:pt x="353" y="915"/>
                  </a:lnTo>
                  <a:lnTo>
                    <a:pt x="353" y="916"/>
                  </a:lnTo>
                  <a:lnTo>
                    <a:pt x="352" y="916"/>
                  </a:lnTo>
                  <a:lnTo>
                    <a:pt x="350" y="918"/>
                  </a:lnTo>
                  <a:lnTo>
                    <a:pt x="349" y="919"/>
                  </a:lnTo>
                  <a:lnTo>
                    <a:pt x="349" y="920"/>
                  </a:lnTo>
                  <a:lnTo>
                    <a:pt x="344" y="920"/>
                  </a:lnTo>
                  <a:lnTo>
                    <a:pt x="343" y="921"/>
                  </a:lnTo>
                  <a:lnTo>
                    <a:pt x="342" y="922"/>
                  </a:lnTo>
                  <a:lnTo>
                    <a:pt x="340" y="924"/>
                  </a:lnTo>
                  <a:lnTo>
                    <a:pt x="331" y="922"/>
                  </a:lnTo>
                  <a:lnTo>
                    <a:pt x="325" y="915"/>
                  </a:lnTo>
                  <a:lnTo>
                    <a:pt x="323" y="914"/>
                  </a:lnTo>
                  <a:lnTo>
                    <a:pt x="307" y="920"/>
                  </a:lnTo>
                  <a:lnTo>
                    <a:pt x="307" y="918"/>
                  </a:lnTo>
                  <a:lnTo>
                    <a:pt x="295" y="919"/>
                  </a:lnTo>
                  <a:lnTo>
                    <a:pt x="293" y="927"/>
                  </a:lnTo>
                  <a:lnTo>
                    <a:pt x="284" y="926"/>
                  </a:lnTo>
                  <a:lnTo>
                    <a:pt x="280" y="931"/>
                  </a:lnTo>
                  <a:lnTo>
                    <a:pt x="276" y="927"/>
                  </a:lnTo>
                  <a:lnTo>
                    <a:pt x="269" y="928"/>
                  </a:lnTo>
                  <a:lnTo>
                    <a:pt x="266" y="925"/>
                  </a:lnTo>
                  <a:lnTo>
                    <a:pt x="263" y="926"/>
                  </a:lnTo>
                  <a:lnTo>
                    <a:pt x="262" y="930"/>
                  </a:lnTo>
                  <a:lnTo>
                    <a:pt x="248" y="931"/>
                  </a:lnTo>
                  <a:lnTo>
                    <a:pt x="240" y="925"/>
                  </a:lnTo>
                  <a:lnTo>
                    <a:pt x="234" y="919"/>
                  </a:lnTo>
                  <a:lnTo>
                    <a:pt x="226" y="904"/>
                  </a:lnTo>
                  <a:lnTo>
                    <a:pt x="223" y="888"/>
                  </a:lnTo>
                  <a:lnTo>
                    <a:pt x="217" y="876"/>
                  </a:lnTo>
                  <a:lnTo>
                    <a:pt x="214" y="874"/>
                  </a:lnTo>
                  <a:lnTo>
                    <a:pt x="209" y="876"/>
                  </a:lnTo>
                  <a:lnTo>
                    <a:pt x="208" y="876"/>
                  </a:lnTo>
                  <a:lnTo>
                    <a:pt x="191" y="878"/>
                  </a:lnTo>
                  <a:lnTo>
                    <a:pt x="187" y="883"/>
                  </a:lnTo>
                  <a:lnTo>
                    <a:pt x="187" y="890"/>
                  </a:lnTo>
                  <a:lnTo>
                    <a:pt x="182" y="892"/>
                  </a:lnTo>
                  <a:lnTo>
                    <a:pt x="181" y="903"/>
                  </a:lnTo>
                  <a:lnTo>
                    <a:pt x="176" y="904"/>
                  </a:lnTo>
                  <a:lnTo>
                    <a:pt x="174" y="908"/>
                  </a:lnTo>
                  <a:lnTo>
                    <a:pt x="174" y="912"/>
                  </a:lnTo>
                  <a:lnTo>
                    <a:pt x="179" y="912"/>
                  </a:lnTo>
                  <a:lnTo>
                    <a:pt x="179" y="918"/>
                  </a:lnTo>
                  <a:lnTo>
                    <a:pt x="174" y="919"/>
                  </a:lnTo>
                  <a:lnTo>
                    <a:pt x="174" y="921"/>
                  </a:lnTo>
                  <a:lnTo>
                    <a:pt x="170" y="922"/>
                  </a:lnTo>
                  <a:lnTo>
                    <a:pt x="170" y="925"/>
                  </a:lnTo>
                  <a:lnTo>
                    <a:pt x="168" y="924"/>
                  </a:lnTo>
                  <a:lnTo>
                    <a:pt x="169" y="927"/>
                  </a:lnTo>
                  <a:lnTo>
                    <a:pt x="168" y="930"/>
                  </a:lnTo>
                  <a:lnTo>
                    <a:pt x="168" y="934"/>
                  </a:lnTo>
                  <a:lnTo>
                    <a:pt x="173" y="936"/>
                  </a:lnTo>
                  <a:lnTo>
                    <a:pt x="164" y="945"/>
                  </a:lnTo>
                  <a:lnTo>
                    <a:pt x="161" y="943"/>
                  </a:lnTo>
                  <a:lnTo>
                    <a:pt x="157" y="936"/>
                  </a:lnTo>
                  <a:lnTo>
                    <a:pt x="151" y="933"/>
                  </a:lnTo>
                  <a:lnTo>
                    <a:pt x="150" y="924"/>
                  </a:lnTo>
                  <a:lnTo>
                    <a:pt x="146" y="922"/>
                  </a:lnTo>
                  <a:lnTo>
                    <a:pt x="140" y="913"/>
                  </a:lnTo>
                  <a:lnTo>
                    <a:pt x="139" y="914"/>
                  </a:lnTo>
                  <a:lnTo>
                    <a:pt x="136" y="913"/>
                  </a:lnTo>
                  <a:lnTo>
                    <a:pt x="136" y="906"/>
                  </a:lnTo>
                  <a:lnTo>
                    <a:pt x="131" y="898"/>
                  </a:lnTo>
                  <a:lnTo>
                    <a:pt x="125" y="895"/>
                  </a:lnTo>
                  <a:lnTo>
                    <a:pt x="125" y="890"/>
                  </a:lnTo>
                  <a:lnTo>
                    <a:pt x="120" y="890"/>
                  </a:lnTo>
                  <a:lnTo>
                    <a:pt x="119" y="888"/>
                  </a:lnTo>
                  <a:lnTo>
                    <a:pt x="115" y="884"/>
                  </a:lnTo>
                  <a:lnTo>
                    <a:pt x="115" y="882"/>
                  </a:lnTo>
                  <a:lnTo>
                    <a:pt x="108" y="882"/>
                  </a:lnTo>
                  <a:lnTo>
                    <a:pt x="110" y="874"/>
                  </a:lnTo>
                  <a:lnTo>
                    <a:pt x="115" y="873"/>
                  </a:lnTo>
                  <a:lnTo>
                    <a:pt x="116" y="868"/>
                  </a:lnTo>
                  <a:lnTo>
                    <a:pt x="114" y="867"/>
                  </a:lnTo>
                  <a:lnTo>
                    <a:pt x="113" y="865"/>
                  </a:lnTo>
                  <a:lnTo>
                    <a:pt x="109" y="862"/>
                  </a:lnTo>
                  <a:lnTo>
                    <a:pt x="110" y="861"/>
                  </a:lnTo>
                  <a:lnTo>
                    <a:pt x="100" y="852"/>
                  </a:lnTo>
                  <a:lnTo>
                    <a:pt x="101" y="843"/>
                  </a:lnTo>
                  <a:lnTo>
                    <a:pt x="97" y="838"/>
                  </a:lnTo>
                  <a:lnTo>
                    <a:pt x="95" y="837"/>
                  </a:lnTo>
                  <a:lnTo>
                    <a:pt x="94" y="836"/>
                  </a:lnTo>
                  <a:lnTo>
                    <a:pt x="95" y="835"/>
                  </a:lnTo>
                  <a:lnTo>
                    <a:pt x="95" y="832"/>
                  </a:lnTo>
                  <a:lnTo>
                    <a:pt x="96" y="834"/>
                  </a:lnTo>
                  <a:lnTo>
                    <a:pt x="98" y="832"/>
                  </a:lnTo>
                  <a:lnTo>
                    <a:pt x="108" y="834"/>
                  </a:lnTo>
                  <a:lnTo>
                    <a:pt x="110" y="830"/>
                  </a:lnTo>
                  <a:lnTo>
                    <a:pt x="108" y="825"/>
                  </a:lnTo>
                  <a:lnTo>
                    <a:pt x="106" y="819"/>
                  </a:lnTo>
                  <a:lnTo>
                    <a:pt x="104" y="817"/>
                  </a:lnTo>
                  <a:lnTo>
                    <a:pt x="101" y="816"/>
                  </a:lnTo>
                  <a:lnTo>
                    <a:pt x="98" y="810"/>
                  </a:lnTo>
                  <a:lnTo>
                    <a:pt x="101" y="807"/>
                  </a:lnTo>
                  <a:lnTo>
                    <a:pt x="103" y="805"/>
                  </a:lnTo>
                  <a:lnTo>
                    <a:pt x="102" y="802"/>
                  </a:lnTo>
                  <a:lnTo>
                    <a:pt x="100" y="802"/>
                  </a:lnTo>
                  <a:lnTo>
                    <a:pt x="95" y="796"/>
                  </a:lnTo>
                  <a:lnTo>
                    <a:pt x="97" y="792"/>
                  </a:lnTo>
                  <a:lnTo>
                    <a:pt x="95" y="787"/>
                  </a:lnTo>
                  <a:lnTo>
                    <a:pt x="89" y="788"/>
                  </a:lnTo>
                  <a:lnTo>
                    <a:pt x="88" y="786"/>
                  </a:lnTo>
                  <a:lnTo>
                    <a:pt x="82" y="783"/>
                  </a:lnTo>
                  <a:lnTo>
                    <a:pt x="79" y="781"/>
                  </a:lnTo>
                  <a:lnTo>
                    <a:pt x="80" y="780"/>
                  </a:lnTo>
                  <a:lnTo>
                    <a:pt x="83" y="777"/>
                  </a:lnTo>
                  <a:lnTo>
                    <a:pt x="83" y="775"/>
                  </a:lnTo>
                  <a:lnTo>
                    <a:pt x="83" y="770"/>
                  </a:lnTo>
                  <a:lnTo>
                    <a:pt x="80" y="766"/>
                  </a:lnTo>
                  <a:lnTo>
                    <a:pt x="77" y="768"/>
                  </a:lnTo>
                  <a:lnTo>
                    <a:pt x="74" y="771"/>
                  </a:lnTo>
                  <a:lnTo>
                    <a:pt x="74" y="775"/>
                  </a:lnTo>
                  <a:lnTo>
                    <a:pt x="72" y="777"/>
                  </a:lnTo>
                  <a:lnTo>
                    <a:pt x="65" y="777"/>
                  </a:lnTo>
                  <a:lnTo>
                    <a:pt x="62" y="780"/>
                  </a:lnTo>
                  <a:lnTo>
                    <a:pt x="59" y="781"/>
                  </a:lnTo>
                  <a:lnTo>
                    <a:pt x="56" y="780"/>
                  </a:lnTo>
                  <a:lnTo>
                    <a:pt x="53" y="777"/>
                  </a:lnTo>
                  <a:lnTo>
                    <a:pt x="50" y="776"/>
                  </a:lnTo>
                  <a:lnTo>
                    <a:pt x="48" y="772"/>
                  </a:lnTo>
                  <a:lnTo>
                    <a:pt x="44" y="772"/>
                  </a:lnTo>
                  <a:lnTo>
                    <a:pt x="40" y="766"/>
                  </a:lnTo>
                  <a:lnTo>
                    <a:pt x="37" y="764"/>
                  </a:lnTo>
                  <a:lnTo>
                    <a:pt x="30" y="764"/>
                  </a:lnTo>
                  <a:lnTo>
                    <a:pt x="28" y="763"/>
                  </a:lnTo>
                  <a:lnTo>
                    <a:pt x="28" y="759"/>
                  </a:lnTo>
                  <a:lnTo>
                    <a:pt x="24" y="758"/>
                  </a:lnTo>
                  <a:lnTo>
                    <a:pt x="23" y="754"/>
                  </a:lnTo>
                  <a:lnTo>
                    <a:pt x="22" y="748"/>
                  </a:lnTo>
                  <a:lnTo>
                    <a:pt x="22" y="747"/>
                  </a:lnTo>
                  <a:lnTo>
                    <a:pt x="22" y="744"/>
                  </a:lnTo>
                  <a:lnTo>
                    <a:pt x="20" y="740"/>
                  </a:lnTo>
                  <a:lnTo>
                    <a:pt x="19" y="736"/>
                  </a:lnTo>
                  <a:lnTo>
                    <a:pt x="16" y="738"/>
                  </a:lnTo>
                  <a:lnTo>
                    <a:pt x="12" y="733"/>
                  </a:lnTo>
                  <a:lnTo>
                    <a:pt x="8" y="732"/>
                  </a:lnTo>
                  <a:lnTo>
                    <a:pt x="11" y="730"/>
                  </a:lnTo>
                  <a:lnTo>
                    <a:pt x="11" y="728"/>
                  </a:lnTo>
                  <a:lnTo>
                    <a:pt x="10" y="724"/>
                  </a:lnTo>
                  <a:lnTo>
                    <a:pt x="10" y="717"/>
                  </a:lnTo>
                  <a:lnTo>
                    <a:pt x="10" y="715"/>
                  </a:lnTo>
                  <a:lnTo>
                    <a:pt x="13" y="714"/>
                  </a:lnTo>
                  <a:lnTo>
                    <a:pt x="13" y="710"/>
                  </a:lnTo>
                  <a:lnTo>
                    <a:pt x="13" y="708"/>
                  </a:lnTo>
                  <a:lnTo>
                    <a:pt x="14" y="709"/>
                  </a:lnTo>
                  <a:lnTo>
                    <a:pt x="19" y="708"/>
                  </a:lnTo>
                  <a:lnTo>
                    <a:pt x="20" y="705"/>
                  </a:lnTo>
                  <a:lnTo>
                    <a:pt x="23" y="703"/>
                  </a:lnTo>
                  <a:lnTo>
                    <a:pt x="24" y="698"/>
                  </a:lnTo>
                  <a:lnTo>
                    <a:pt x="26" y="696"/>
                  </a:lnTo>
                  <a:lnTo>
                    <a:pt x="30" y="693"/>
                  </a:lnTo>
                  <a:lnTo>
                    <a:pt x="32" y="691"/>
                  </a:lnTo>
                  <a:lnTo>
                    <a:pt x="34" y="688"/>
                  </a:lnTo>
                  <a:lnTo>
                    <a:pt x="36" y="688"/>
                  </a:lnTo>
                  <a:lnTo>
                    <a:pt x="37" y="687"/>
                  </a:lnTo>
                  <a:lnTo>
                    <a:pt x="40" y="686"/>
                  </a:lnTo>
                  <a:lnTo>
                    <a:pt x="41" y="685"/>
                  </a:lnTo>
                  <a:lnTo>
                    <a:pt x="43" y="685"/>
                  </a:lnTo>
                  <a:lnTo>
                    <a:pt x="47" y="685"/>
                  </a:lnTo>
                  <a:lnTo>
                    <a:pt x="52" y="687"/>
                  </a:lnTo>
                  <a:lnTo>
                    <a:pt x="53" y="685"/>
                  </a:lnTo>
                  <a:lnTo>
                    <a:pt x="50" y="680"/>
                  </a:lnTo>
                  <a:lnTo>
                    <a:pt x="48" y="679"/>
                  </a:lnTo>
                  <a:lnTo>
                    <a:pt x="47" y="676"/>
                  </a:lnTo>
                  <a:lnTo>
                    <a:pt x="48" y="673"/>
                  </a:lnTo>
                  <a:lnTo>
                    <a:pt x="49" y="668"/>
                  </a:lnTo>
                  <a:lnTo>
                    <a:pt x="48" y="664"/>
                  </a:lnTo>
                  <a:lnTo>
                    <a:pt x="46" y="662"/>
                  </a:lnTo>
                  <a:lnTo>
                    <a:pt x="48" y="657"/>
                  </a:lnTo>
                  <a:lnTo>
                    <a:pt x="44" y="648"/>
                  </a:lnTo>
                  <a:lnTo>
                    <a:pt x="46" y="640"/>
                  </a:lnTo>
                  <a:lnTo>
                    <a:pt x="44" y="630"/>
                  </a:lnTo>
                  <a:lnTo>
                    <a:pt x="42" y="630"/>
                  </a:lnTo>
                  <a:lnTo>
                    <a:pt x="41" y="628"/>
                  </a:lnTo>
                  <a:lnTo>
                    <a:pt x="36" y="628"/>
                  </a:lnTo>
                  <a:lnTo>
                    <a:pt x="29" y="625"/>
                  </a:lnTo>
                  <a:lnTo>
                    <a:pt x="16" y="608"/>
                  </a:lnTo>
                  <a:lnTo>
                    <a:pt x="12" y="608"/>
                  </a:lnTo>
                  <a:lnTo>
                    <a:pt x="11" y="602"/>
                  </a:lnTo>
                  <a:lnTo>
                    <a:pt x="17" y="595"/>
                  </a:lnTo>
                  <a:lnTo>
                    <a:pt x="16" y="589"/>
                  </a:lnTo>
                  <a:lnTo>
                    <a:pt x="17" y="584"/>
                  </a:lnTo>
                  <a:lnTo>
                    <a:pt x="24" y="588"/>
                  </a:lnTo>
                  <a:lnTo>
                    <a:pt x="30" y="586"/>
                  </a:lnTo>
                  <a:lnTo>
                    <a:pt x="36" y="582"/>
                  </a:lnTo>
                  <a:lnTo>
                    <a:pt x="38" y="582"/>
                  </a:lnTo>
                  <a:lnTo>
                    <a:pt x="38" y="577"/>
                  </a:lnTo>
                  <a:lnTo>
                    <a:pt x="38" y="572"/>
                  </a:lnTo>
                  <a:lnTo>
                    <a:pt x="36" y="568"/>
                  </a:lnTo>
                  <a:lnTo>
                    <a:pt x="37" y="567"/>
                  </a:lnTo>
                  <a:lnTo>
                    <a:pt x="41" y="566"/>
                  </a:lnTo>
                  <a:lnTo>
                    <a:pt x="43" y="566"/>
                  </a:lnTo>
                  <a:lnTo>
                    <a:pt x="43" y="562"/>
                  </a:lnTo>
                  <a:lnTo>
                    <a:pt x="41" y="561"/>
                  </a:lnTo>
                  <a:lnTo>
                    <a:pt x="37" y="556"/>
                  </a:lnTo>
                  <a:lnTo>
                    <a:pt x="36" y="553"/>
                  </a:lnTo>
                  <a:lnTo>
                    <a:pt x="31" y="548"/>
                  </a:lnTo>
                  <a:lnTo>
                    <a:pt x="24" y="549"/>
                  </a:lnTo>
                  <a:lnTo>
                    <a:pt x="18" y="544"/>
                  </a:lnTo>
                  <a:lnTo>
                    <a:pt x="14" y="544"/>
                  </a:lnTo>
                  <a:lnTo>
                    <a:pt x="12" y="541"/>
                  </a:lnTo>
                  <a:lnTo>
                    <a:pt x="10" y="538"/>
                  </a:lnTo>
                  <a:lnTo>
                    <a:pt x="8" y="536"/>
                  </a:lnTo>
                  <a:lnTo>
                    <a:pt x="5" y="536"/>
                  </a:lnTo>
                  <a:lnTo>
                    <a:pt x="5" y="534"/>
                  </a:lnTo>
                  <a:lnTo>
                    <a:pt x="4" y="532"/>
                  </a:lnTo>
                  <a:lnTo>
                    <a:pt x="5" y="529"/>
                  </a:lnTo>
                  <a:lnTo>
                    <a:pt x="4" y="524"/>
                  </a:lnTo>
                  <a:lnTo>
                    <a:pt x="1" y="522"/>
                  </a:lnTo>
                  <a:lnTo>
                    <a:pt x="0" y="522"/>
                  </a:lnTo>
                  <a:lnTo>
                    <a:pt x="2" y="522"/>
                  </a:lnTo>
                  <a:lnTo>
                    <a:pt x="4" y="522"/>
                  </a:lnTo>
                  <a:lnTo>
                    <a:pt x="7" y="523"/>
                  </a:lnTo>
                  <a:lnTo>
                    <a:pt x="8" y="523"/>
                  </a:lnTo>
                  <a:lnTo>
                    <a:pt x="12" y="523"/>
                  </a:lnTo>
                  <a:lnTo>
                    <a:pt x="14" y="523"/>
                  </a:lnTo>
                  <a:lnTo>
                    <a:pt x="16" y="523"/>
                  </a:lnTo>
                  <a:lnTo>
                    <a:pt x="23" y="525"/>
                  </a:lnTo>
                  <a:lnTo>
                    <a:pt x="24" y="526"/>
                  </a:lnTo>
                  <a:lnTo>
                    <a:pt x="26" y="528"/>
                  </a:lnTo>
                  <a:lnTo>
                    <a:pt x="26" y="529"/>
                  </a:lnTo>
                  <a:lnTo>
                    <a:pt x="30" y="532"/>
                  </a:lnTo>
                  <a:lnTo>
                    <a:pt x="31" y="534"/>
                  </a:lnTo>
                  <a:lnTo>
                    <a:pt x="32" y="536"/>
                  </a:lnTo>
                  <a:lnTo>
                    <a:pt x="34" y="537"/>
                  </a:lnTo>
                  <a:lnTo>
                    <a:pt x="34" y="538"/>
                  </a:lnTo>
                  <a:lnTo>
                    <a:pt x="35" y="538"/>
                  </a:lnTo>
                  <a:lnTo>
                    <a:pt x="36" y="538"/>
                  </a:lnTo>
                  <a:lnTo>
                    <a:pt x="37" y="540"/>
                  </a:lnTo>
                  <a:lnTo>
                    <a:pt x="36" y="540"/>
                  </a:lnTo>
                  <a:lnTo>
                    <a:pt x="36" y="541"/>
                  </a:lnTo>
                  <a:lnTo>
                    <a:pt x="36" y="542"/>
                  </a:lnTo>
                  <a:lnTo>
                    <a:pt x="37" y="540"/>
                  </a:lnTo>
                  <a:lnTo>
                    <a:pt x="38" y="540"/>
                  </a:lnTo>
                  <a:lnTo>
                    <a:pt x="40" y="541"/>
                  </a:lnTo>
                  <a:lnTo>
                    <a:pt x="41" y="542"/>
                  </a:lnTo>
                  <a:lnTo>
                    <a:pt x="42" y="542"/>
                  </a:lnTo>
                  <a:lnTo>
                    <a:pt x="43" y="543"/>
                  </a:lnTo>
                  <a:lnTo>
                    <a:pt x="46" y="544"/>
                  </a:lnTo>
                  <a:lnTo>
                    <a:pt x="47" y="544"/>
                  </a:lnTo>
                  <a:lnTo>
                    <a:pt x="48" y="546"/>
                  </a:lnTo>
                  <a:lnTo>
                    <a:pt x="50" y="547"/>
                  </a:lnTo>
                  <a:lnTo>
                    <a:pt x="52" y="547"/>
                  </a:lnTo>
                  <a:lnTo>
                    <a:pt x="52" y="548"/>
                  </a:lnTo>
                  <a:lnTo>
                    <a:pt x="52" y="549"/>
                  </a:lnTo>
                  <a:lnTo>
                    <a:pt x="53" y="549"/>
                  </a:lnTo>
                  <a:lnTo>
                    <a:pt x="52" y="550"/>
                  </a:lnTo>
                  <a:lnTo>
                    <a:pt x="53" y="553"/>
                  </a:lnTo>
                  <a:lnTo>
                    <a:pt x="53" y="554"/>
                  </a:lnTo>
                  <a:lnTo>
                    <a:pt x="54" y="555"/>
                  </a:lnTo>
                  <a:lnTo>
                    <a:pt x="56" y="555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8" y="559"/>
                  </a:lnTo>
                  <a:lnTo>
                    <a:pt x="59" y="559"/>
                  </a:lnTo>
                  <a:lnTo>
                    <a:pt x="59" y="560"/>
                  </a:lnTo>
                  <a:lnTo>
                    <a:pt x="60" y="561"/>
                  </a:lnTo>
                  <a:lnTo>
                    <a:pt x="61" y="562"/>
                  </a:lnTo>
                  <a:lnTo>
                    <a:pt x="64" y="565"/>
                  </a:lnTo>
                  <a:lnTo>
                    <a:pt x="64" y="566"/>
                  </a:lnTo>
                  <a:lnTo>
                    <a:pt x="66" y="568"/>
                  </a:lnTo>
                  <a:lnTo>
                    <a:pt x="67" y="570"/>
                  </a:lnTo>
                  <a:lnTo>
                    <a:pt x="67" y="571"/>
                  </a:lnTo>
                  <a:lnTo>
                    <a:pt x="67" y="572"/>
                  </a:lnTo>
                  <a:lnTo>
                    <a:pt x="68" y="574"/>
                  </a:lnTo>
                  <a:lnTo>
                    <a:pt x="68" y="577"/>
                  </a:lnTo>
                  <a:lnTo>
                    <a:pt x="70" y="579"/>
                  </a:lnTo>
                  <a:lnTo>
                    <a:pt x="71" y="579"/>
                  </a:lnTo>
                  <a:lnTo>
                    <a:pt x="72" y="579"/>
                  </a:lnTo>
                  <a:lnTo>
                    <a:pt x="73" y="580"/>
                  </a:lnTo>
                  <a:lnTo>
                    <a:pt x="74" y="580"/>
                  </a:lnTo>
                  <a:lnTo>
                    <a:pt x="76" y="582"/>
                  </a:lnTo>
                  <a:lnTo>
                    <a:pt x="77" y="583"/>
                  </a:lnTo>
                  <a:lnTo>
                    <a:pt x="78" y="583"/>
                  </a:lnTo>
                  <a:lnTo>
                    <a:pt x="80" y="583"/>
                  </a:lnTo>
                  <a:lnTo>
                    <a:pt x="83" y="584"/>
                  </a:lnTo>
                  <a:lnTo>
                    <a:pt x="85" y="583"/>
                  </a:lnTo>
                  <a:lnTo>
                    <a:pt x="86" y="583"/>
                  </a:lnTo>
                  <a:lnTo>
                    <a:pt x="88" y="583"/>
                  </a:lnTo>
                  <a:lnTo>
                    <a:pt x="89" y="583"/>
                  </a:lnTo>
                  <a:lnTo>
                    <a:pt x="90" y="582"/>
                  </a:lnTo>
                  <a:lnTo>
                    <a:pt x="91" y="582"/>
                  </a:lnTo>
                  <a:lnTo>
                    <a:pt x="92" y="582"/>
                  </a:lnTo>
                  <a:lnTo>
                    <a:pt x="95" y="582"/>
                  </a:lnTo>
                  <a:lnTo>
                    <a:pt x="100" y="580"/>
                  </a:lnTo>
                  <a:lnTo>
                    <a:pt x="101" y="579"/>
                  </a:lnTo>
                  <a:lnTo>
                    <a:pt x="102" y="578"/>
                  </a:lnTo>
                  <a:lnTo>
                    <a:pt x="103" y="578"/>
                  </a:lnTo>
                  <a:lnTo>
                    <a:pt x="104" y="577"/>
                  </a:lnTo>
                  <a:lnTo>
                    <a:pt x="106" y="577"/>
                  </a:lnTo>
                  <a:lnTo>
                    <a:pt x="108" y="577"/>
                  </a:lnTo>
                  <a:lnTo>
                    <a:pt x="110" y="577"/>
                  </a:lnTo>
                  <a:lnTo>
                    <a:pt x="112" y="577"/>
                  </a:lnTo>
                  <a:lnTo>
                    <a:pt x="112" y="579"/>
                  </a:lnTo>
                  <a:lnTo>
                    <a:pt x="113" y="580"/>
                  </a:lnTo>
                  <a:lnTo>
                    <a:pt x="114" y="580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9" y="582"/>
                  </a:lnTo>
                  <a:lnTo>
                    <a:pt x="120" y="583"/>
                  </a:lnTo>
                  <a:lnTo>
                    <a:pt x="120" y="584"/>
                  </a:lnTo>
                  <a:lnTo>
                    <a:pt x="121" y="584"/>
                  </a:lnTo>
                  <a:lnTo>
                    <a:pt x="121" y="585"/>
                  </a:lnTo>
                  <a:lnTo>
                    <a:pt x="120" y="586"/>
                  </a:lnTo>
                  <a:lnTo>
                    <a:pt x="120" y="588"/>
                  </a:lnTo>
                  <a:lnTo>
                    <a:pt x="119" y="590"/>
                  </a:lnTo>
                  <a:lnTo>
                    <a:pt x="118" y="591"/>
                  </a:lnTo>
                  <a:lnTo>
                    <a:pt x="118" y="592"/>
                  </a:lnTo>
                  <a:lnTo>
                    <a:pt x="116" y="594"/>
                  </a:lnTo>
                  <a:lnTo>
                    <a:pt x="115" y="595"/>
                  </a:lnTo>
                  <a:lnTo>
                    <a:pt x="114" y="595"/>
                  </a:lnTo>
                  <a:lnTo>
                    <a:pt x="113" y="596"/>
                  </a:lnTo>
                  <a:lnTo>
                    <a:pt x="112" y="596"/>
                  </a:lnTo>
                  <a:lnTo>
                    <a:pt x="112" y="597"/>
                  </a:lnTo>
                  <a:lnTo>
                    <a:pt x="112" y="598"/>
                  </a:lnTo>
                  <a:lnTo>
                    <a:pt x="112" y="601"/>
                  </a:lnTo>
                  <a:lnTo>
                    <a:pt x="112" y="602"/>
                  </a:lnTo>
                  <a:lnTo>
                    <a:pt x="112" y="603"/>
                  </a:lnTo>
                  <a:lnTo>
                    <a:pt x="112" y="604"/>
                  </a:lnTo>
                  <a:lnTo>
                    <a:pt x="113" y="607"/>
                  </a:lnTo>
                  <a:lnTo>
                    <a:pt x="112" y="607"/>
                  </a:lnTo>
                  <a:lnTo>
                    <a:pt x="112" y="608"/>
                  </a:lnTo>
                  <a:lnTo>
                    <a:pt x="110" y="608"/>
                  </a:lnTo>
                  <a:lnTo>
                    <a:pt x="109" y="609"/>
                  </a:lnTo>
                  <a:lnTo>
                    <a:pt x="108" y="609"/>
                  </a:lnTo>
                  <a:lnTo>
                    <a:pt x="107" y="609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3" y="612"/>
                  </a:lnTo>
                  <a:lnTo>
                    <a:pt x="102" y="612"/>
                  </a:lnTo>
                  <a:lnTo>
                    <a:pt x="100" y="614"/>
                  </a:lnTo>
                  <a:lnTo>
                    <a:pt x="98" y="614"/>
                  </a:lnTo>
                  <a:lnTo>
                    <a:pt x="97" y="615"/>
                  </a:lnTo>
                  <a:lnTo>
                    <a:pt x="94" y="618"/>
                  </a:lnTo>
                  <a:lnTo>
                    <a:pt x="92" y="619"/>
                  </a:lnTo>
                  <a:lnTo>
                    <a:pt x="91" y="620"/>
                  </a:lnTo>
                  <a:lnTo>
                    <a:pt x="91" y="621"/>
                  </a:lnTo>
                  <a:lnTo>
                    <a:pt x="92" y="624"/>
                  </a:lnTo>
                  <a:lnTo>
                    <a:pt x="92" y="626"/>
                  </a:lnTo>
                  <a:lnTo>
                    <a:pt x="92" y="628"/>
                  </a:lnTo>
                  <a:lnTo>
                    <a:pt x="94" y="630"/>
                  </a:lnTo>
                  <a:lnTo>
                    <a:pt x="94" y="631"/>
                  </a:lnTo>
                  <a:lnTo>
                    <a:pt x="94" y="632"/>
                  </a:lnTo>
                  <a:lnTo>
                    <a:pt x="94" y="634"/>
                  </a:lnTo>
                  <a:lnTo>
                    <a:pt x="94" y="636"/>
                  </a:lnTo>
                  <a:lnTo>
                    <a:pt x="92" y="636"/>
                  </a:lnTo>
                  <a:lnTo>
                    <a:pt x="94" y="636"/>
                  </a:lnTo>
                  <a:lnTo>
                    <a:pt x="94" y="637"/>
                  </a:lnTo>
                  <a:lnTo>
                    <a:pt x="92" y="637"/>
                  </a:lnTo>
                  <a:lnTo>
                    <a:pt x="91" y="637"/>
                  </a:lnTo>
                  <a:lnTo>
                    <a:pt x="91" y="638"/>
                  </a:lnTo>
                  <a:lnTo>
                    <a:pt x="90" y="640"/>
                  </a:lnTo>
                  <a:lnTo>
                    <a:pt x="91" y="642"/>
                  </a:lnTo>
                  <a:lnTo>
                    <a:pt x="92" y="642"/>
                  </a:lnTo>
                  <a:lnTo>
                    <a:pt x="92" y="643"/>
                  </a:lnTo>
                  <a:lnTo>
                    <a:pt x="92" y="644"/>
                  </a:lnTo>
                  <a:lnTo>
                    <a:pt x="91" y="645"/>
                  </a:lnTo>
                  <a:lnTo>
                    <a:pt x="91" y="643"/>
                  </a:lnTo>
                  <a:lnTo>
                    <a:pt x="91" y="644"/>
                  </a:lnTo>
                  <a:lnTo>
                    <a:pt x="91" y="646"/>
                  </a:lnTo>
                  <a:lnTo>
                    <a:pt x="92" y="646"/>
                  </a:lnTo>
                  <a:lnTo>
                    <a:pt x="92" y="648"/>
                  </a:lnTo>
                  <a:lnTo>
                    <a:pt x="92" y="649"/>
                  </a:lnTo>
                  <a:lnTo>
                    <a:pt x="92" y="650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4" y="656"/>
                  </a:lnTo>
                  <a:lnTo>
                    <a:pt x="95" y="657"/>
                  </a:lnTo>
                  <a:lnTo>
                    <a:pt x="95" y="658"/>
                  </a:lnTo>
                  <a:lnTo>
                    <a:pt x="96" y="661"/>
                  </a:lnTo>
                  <a:lnTo>
                    <a:pt x="96" y="662"/>
                  </a:lnTo>
                  <a:lnTo>
                    <a:pt x="95" y="663"/>
                  </a:lnTo>
                  <a:lnTo>
                    <a:pt x="94" y="664"/>
                  </a:lnTo>
                  <a:lnTo>
                    <a:pt x="92" y="666"/>
                  </a:lnTo>
                  <a:lnTo>
                    <a:pt x="91" y="666"/>
                  </a:lnTo>
                  <a:lnTo>
                    <a:pt x="91" y="667"/>
                  </a:lnTo>
                  <a:lnTo>
                    <a:pt x="91" y="668"/>
                  </a:lnTo>
                  <a:lnTo>
                    <a:pt x="91" y="669"/>
                  </a:lnTo>
                  <a:lnTo>
                    <a:pt x="90" y="672"/>
                  </a:lnTo>
                  <a:lnTo>
                    <a:pt x="90" y="673"/>
                  </a:lnTo>
                  <a:lnTo>
                    <a:pt x="89" y="674"/>
                  </a:lnTo>
                  <a:lnTo>
                    <a:pt x="86" y="676"/>
                  </a:lnTo>
                  <a:lnTo>
                    <a:pt x="88" y="678"/>
                  </a:lnTo>
                  <a:lnTo>
                    <a:pt x="88" y="679"/>
                  </a:lnTo>
                  <a:lnTo>
                    <a:pt x="88" y="680"/>
                  </a:lnTo>
                  <a:lnTo>
                    <a:pt x="89" y="681"/>
                  </a:lnTo>
                  <a:lnTo>
                    <a:pt x="89" y="682"/>
                  </a:lnTo>
                  <a:lnTo>
                    <a:pt x="89" y="684"/>
                  </a:lnTo>
                  <a:lnTo>
                    <a:pt x="88" y="685"/>
                  </a:lnTo>
                  <a:lnTo>
                    <a:pt x="86" y="687"/>
                  </a:lnTo>
                  <a:lnTo>
                    <a:pt x="86" y="688"/>
                  </a:lnTo>
                  <a:lnTo>
                    <a:pt x="84" y="690"/>
                  </a:lnTo>
                  <a:lnTo>
                    <a:pt x="83" y="690"/>
                  </a:lnTo>
                  <a:lnTo>
                    <a:pt x="82" y="690"/>
                  </a:lnTo>
                  <a:lnTo>
                    <a:pt x="82" y="691"/>
                  </a:lnTo>
                  <a:lnTo>
                    <a:pt x="82" y="692"/>
                  </a:lnTo>
                  <a:lnTo>
                    <a:pt x="82" y="693"/>
                  </a:lnTo>
                  <a:lnTo>
                    <a:pt x="80" y="693"/>
                  </a:lnTo>
                  <a:lnTo>
                    <a:pt x="80" y="694"/>
                  </a:lnTo>
                  <a:lnTo>
                    <a:pt x="79" y="694"/>
                  </a:lnTo>
                  <a:lnTo>
                    <a:pt x="80" y="694"/>
                  </a:lnTo>
                  <a:lnTo>
                    <a:pt x="82" y="693"/>
                  </a:lnTo>
                  <a:lnTo>
                    <a:pt x="82" y="694"/>
                  </a:lnTo>
                  <a:lnTo>
                    <a:pt x="82" y="696"/>
                  </a:lnTo>
                  <a:lnTo>
                    <a:pt x="82" y="698"/>
                  </a:lnTo>
                  <a:lnTo>
                    <a:pt x="80" y="699"/>
                  </a:lnTo>
                  <a:lnTo>
                    <a:pt x="80" y="702"/>
                  </a:lnTo>
                  <a:lnTo>
                    <a:pt x="79" y="703"/>
                  </a:lnTo>
                  <a:lnTo>
                    <a:pt x="78" y="704"/>
                  </a:lnTo>
                  <a:lnTo>
                    <a:pt x="78" y="705"/>
                  </a:lnTo>
                  <a:lnTo>
                    <a:pt x="79" y="705"/>
                  </a:lnTo>
                  <a:lnTo>
                    <a:pt x="79" y="704"/>
                  </a:lnTo>
                  <a:lnTo>
                    <a:pt x="80" y="703"/>
                  </a:lnTo>
                  <a:lnTo>
                    <a:pt x="80" y="700"/>
                  </a:lnTo>
                  <a:lnTo>
                    <a:pt x="82" y="699"/>
                  </a:lnTo>
                  <a:lnTo>
                    <a:pt x="82" y="698"/>
                  </a:lnTo>
                  <a:lnTo>
                    <a:pt x="83" y="698"/>
                  </a:lnTo>
                  <a:lnTo>
                    <a:pt x="83" y="697"/>
                  </a:lnTo>
                  <a:lnTo>
                    <a:pt x="82" y="696"/>
                  </a:lnTo>
                  <a:lnTo>
                    <a:pt x="83" y="693"/>
                  </a:lnTo>
                  <a:lnTo>
                    <a:pt x="83" y="692"/>
                  </a:lnTo>
                  <a:lnTo>
                    <a:pt x="83" y="691"/>
                  </a:lnTo>
                  <a:lnTo>
                    <a:pt x="84" y="690"/>
                  </a:lnTo>
                  <a:lnTo>
                    <a:pt x="84" y="691"/>
                  </a:lnTo>
                  <a:lnTo>
                    <a:pt x="85" y="690"/>
                  </a:lnTo>
                  <a:lnTo>
                    <a:pt x="86" y="688"/>
                  </a:lnTo>
                  <a:lnTo>
                    <a:pt x="88" y="687"/>
                  </a:lnTo>
                  <a:lnTo>
                    <a:pt x="88" y="686"/>
                  </a:lnTo>
                  <a:lnTo>
                    <a:pt x="89" y="685"/>
                  </a:lnTo>
                  <a:lnTo>
                    <a:pt x="89" y="686"/>
                  </a:lnTo>
                  <a:lnTo>
                    <a:pt x="88" y="688"/>
                  </a:lnTo>
                  <a:lnTo>
                    <a:pt x="88" y="691"/>
                  </a:lnTo>
                  <a:lnTo>
                    <a:pt x="89" y="691"/>
                  </a:lnTo>
                  <a:lnTo>
                    <a:pt x="89" y="692"/>
                  </a:lnTo>
                  <a:lnTo>
                    <a:pt x="89" y="693"/>
                  </a:lnTo>
                  <a:lnTo>
                    <a:pt x="89" y="694"/>
                  </a:lnTo>
                  <a:lnTo>
                    <a:pt x="90" y="694"/>
                  </a:lnTo>
                  <a:lnTo>
                    <a:pt x="91" y="694"/>
                  </a:lnTo>
                  <a:lnTo>
                    <a:pt x="91" y="696"/>
                  </a:lnTo>
                  <a:lnTo>
                    <a:pt x="91" y="697"/>
                  </a:lnTo>
                  <a:lnTo>
                    <a:pt x="91" y="698"/>
                  </a:lnTo>
                  <a:lnTo>
                    <a:pt x="91" y="699"/>
                  </a:lnTo>
                  <a:lnTo>
                    <a:pt x="90" y="699"/>
                  </a:lnTo>
                  <a:lnTo>
                    <a:pt x="90" y="698"/>
                  </a:lnTo>
                  <a:lnTo>
                    <a:pt x="89" y="698"/>
                  </a:lnTo>
                  <a:lnTo>
                    <a:pt x="88" y="698"/>
                  </a:lnTo>
                  <a:lnTo>
                    <a:pt x="88" y="699"/>
                  </a:lnTo>
                  <a:lnTo>
                    <a:pt x="86" y="698"/>
                  </a:lnTo>
                  <a:lnTo>
                    <a:pt x="85" y="698"/>
                  </a:lnTo>
                  <a:lnTo>
                    <a:pt x="84" y="699"/>
                  </a:lnTo>
                  <a:lnTo>
                    <a:pt x="85" y="699"/>
                  </a:lnTo>
                  <a:lnTo>
                    <a:pt x="86" y="698"/>
                  </a:lnTo>
                  <a:lnTo>
                    <a:pt x="88" y="699"/>
                  </a:lnTo>
                  <a:lnTo>
                    <a:pt x="89" y="699"/>
                  </a:lnTo>
                  <a:lnTo>
                    <a:pt x="90" y="699"/>
                  </a:lnTo>
                  <a:lnTo>
                    <a:pt x="90" y="700"/>
                  </a:lnTo>
                  <a:lnTo>
                    <a:pt x="91" y="702"/>
                  </a:lnTo>
                  <a:lnTo>
                    <a:pt x="91" y="703"/>
                  </a:lnTo>
                  <a:lnTo>
                    <a:pt x="92" y="703"/>
                  </a:lnTo>
                  <a:lnTo>
                    <a:pt x="92" y="705"/>
                  </a:lnTo>
                  <a:lnTo>
                    <a:pt x="92" y="706"/>
                  </a:lnTo>
                  <a:lnTo>
                    <a:pt x="94" y="709"/>
                  </a:lnTo>
                  <a:lnTo>
                    <a:pt x="92" y="710"/>
                  </a:lnTo>
                  <a:lnTo>
                    <a:pt x="91" y="710"/>
                  </a:lnTo>
                  <a:lnTo>
                    <a:pt x="90" y="710"/>
                  </a:lnTo>
                  <a:lnTo>
                    <a:pt x="90" y="711"/>
                  </a:lnTo>
                  <a:lnTo>
                    <a:pt x="89" y="712"/>
                  </a:lnTo>
                  <a:lnTo>
                    <a:pt x="89" y="714"/>
                  </a:lnTo>
                  <a:lnTo>
                    <a:pt x="89" y="715"/>
                  </a:lnTo>
                  <a:lnTo>
                    <a:pt x="89" y="717"/>
                  </a:lnTo>
                  <a:lnTo>
                    <a:pt x="89" y="718"/>
                  </a:lnTo>
                  <a:lnTo>
                    <a:pt x="90" y="718"/>
                  </a:lnTo>
                  <a:lnTo>
                    <a:pt x="90" y="717"/>
                  </a:lnTo>
                  <a:lnTo>
                    <a:pt x="90" y="715"/>
                  </a:lnTo>
                  <a:lnTo>
                    <a:pt x="89" y="714"/>
                  </a:lnTo>
                  <a:lnTo>
                    <a:pt x="90" y="712"/>
                  </a:lnTo>
                  <a:lnTo>
                    <a:pt x="90" y="711"/>
                  </a:lnTo>
                  <a:lnTo>
                    <a:pt x="91" y="710"/>
                  </a:lnTo>
                  <a:lnTo>
                    <a:pt x="92" y="710"/>
                  </a:lnTo>
                  <a:lnTo>
                    <a:pt x="94" y="709"/>
                  </a:lnTo>
                  <a:lnTo>
                    <a:pt x="94" y="710"/>
                  </a:lnTo>
                  <a:lnTo>
                    <a:pt x="94" y="709"/>
                  </a:lnTo>
                  <a:lnTo>
                    <a:pt x="95" y="710"/>
                  </a:lnTo>
                  <a:lnTo>
                    <a:pt x="95" y="711"/>
                  </a:lnTo>
                  <a:lnTo>
                    <a:pt x="95" y="710"/>
                  </a:lnTo>
                  <a:lnTo>
                    <a:pt x="95" y="709"/>
                  </a:lnTo>
                  <a:lnTo>
                    <a:pt x="96" y="709"/>
                  </a:lnTo>
                  <a:lnTo>
                    <a:pt x="97" y="710"/>
                  </a:lnTo>
                  <a:lnTo>
                    <a:pt x="98" y="710"/>
                  </a:lnTo>
                  <a:lnTo>
                    <a:pt x="100" y="710"/>
                  </a:lnTo>
                  <a:lnTo>
                    <a:pt x="101" y="710"/>
                  </a:lnTo>
                  <a:lnTo>
                    <a:pt x="102" y="710"/>
                  </a:lnTo>
                  <a:lnTo>
                    <a:pt x="103" y="711"/>
                  </a:lnTo>
                  <a:lnTo>
                    <a:pt x="103" y="712"/>
                  </a:lnTo>
                  <a:lnTo>
                    <a:pt x="106" y="714"/>
                  </a:lnTo>
                  <a:lnTo>
                    <a:pt x="107" y="715"/>
                  </a:lnTo>
                  <a:lnTo>
                    <a:pt x="107" y="716"/>
                  </a:lnTo>
                  <a:lnTo>
                    <a:pt x="108" y="717"/>
                  </a:lnTo>
                  <a:lnTo>
                    <a:pt x="108" y="718"/>
                  </a:lnTo>
                  <a:lnTo>
                    <a:pt x="109" y="718"/>
                  </a:lnTo>
                  <a:lnTo>
                    <a:pt x="110" y="720"/>
                  </a:lnTo>
                  <a:lnTo>
                    <a:pt x="110" y="721"/>
                  </a:lnTo>
                  <a:lnTo>
                    <a:pt x="110" y="722"/>
                  </a:lnTo>
                  <a:lnTo>
                    <a:pt x="110" y="723"/>
                  </a:lnTo>
                  <a:lnTo>
                    <a:pt x="109" y="724"/>
                  </a:lnTo>
                  <a:lnTo>
                    <a:pt x="108" y="724"/>
                  </a:lnTo>
                  <a:lnTo>
                    <a:pt x="106" y="723"/>
                  </a:lnTo>
                  <a:lnTo>
                    <a:pt x="104" y="723"/>
                  </a:lnTo>
                  <a:lnTo>
                    <a:pt x="103" y="722"/>
                  </a:lnTo>
                  <a:lnTo>
                    <a:pt x="103" y="721"/>
                  </a:lnTo>
                  <a:lnTo>
                    <a:pt x="103" y="722"/>
                  </a:lnTo>
                  <a:lnTo>
                    <a:pt x="103" y="723"/>
                  </a:lnTo>
                  <a:lnTo>
                    <a:pt x="104" y="724"/>
                  </a:lnTo>
                  <a:lnTo>
                    <a:pt x="109" y="724"/>
                  </a:lnTo>
                  <a:lnTo>
                    <a:pt x="110" y="724"/>
                  </a:lnTo>
                  <a:lnTo>
                    <a:pt x="110" y="726"/>
                  </a:lnTo>
                  <a:lnTo>
                    <a:pt x="112" y="727"/>
                  </a:lnTo>
                  <a:lnTo>
                    <a:pt x="114" y="727"/>
                  </a:lnTo>
                  <a:lnTo>
                    <a:pt x="115" y="728"/>
                  </a:lnTo>
                  <a:lnTo>
                    <a:pt x="116" y="729"/>
                  </a:lnTo>
                  <a:lnTo>
                    <a:pt x="116" y="730"/>
                  </a:lnTo>
                  <a:lnTo>
                    <a:pt x="116" y="732"/>
                  </a:lnTo>
                  <a:lnTo>
                    <a:pt x="118" y="732"/>
                  </a:lnTo>
                  <a:lnTo>
                    <a:pt x="119" y="733"/>
                  </a:lnTo>
                  <a:lnTo>
                    <a:pt x="120" y="734"/>
                  </a:lnTo>
                  <a:lnTo>
                    <a:pt x="121" y="736"/>
                  </a:lnTo>
                  <a:lnTo>
                    <a:pt x="122" y="739"/>
                  </a:lnTo>
                  <a:lnTo>
                    <a:pt x="125" y="742"/>
                  </a:lnTo>
                  <a:lnTo>
                    <a:pt x="125" y="744"/>
                  </a:lnTo>
                  <a:lnTo>
                    <a:pt x="126" y="745"/>
                  </a:lnTo>
                  <a:lnTo>
                    <a:pt x="125" y="745"/>
                  </a:lnTo>
                  <a:lnTo>
                    <a:pt x="126" y="745"/>
                  </a:lnTo>
                  <a:lnTo>
                    <a:pt x="126" y="746"/>
                  </a:lnTo>
                  <a:lnTo>
                    <a:pt x="128" y="746"/>
                  </a:lnTo>
                  <a:lnTo>
                    <a:pt x="131" y="746"/>
                  </a:lnTo>
                  <a:lnTo>
                    <a:pt x="132" y="746"/>
                  </a:lnTo>
                  <a:lnTo>
                    <a:pt x="133" y="746"/>
                  </a:lnTo>
                  <a:lnTo>
                    <a:pt x="134" y="746"/>
                  </a:lnTo>
                  <a:lnTo>
                    <a:pt x="134" y="747"/>
                  </a:lnTo>
                  <a:lnTo>
                    <a:pt x="136" y="747"/>
                  </a:lnTo>
                  <a:lnTo>
                    <a:pt x="136" y="746"/>
                  </a:lnTo>
                  <a:lnTo>
                    <a:pt x="134" y="745"/>
                  </a:lnTo>
                  <a:lnTo>
                    <a:pt x="136" y="745"/>
                  </a:lnTo>
                  <a:lnTo>
                    <a:pt x="137" y="745"/>
                  </a:lnTo>
                  <a:lnTo>
                    <a:pt x="138" y="745"/>
                  </a:lnTo>
                  <a:lnTo>
                    <a:pt x="138" y="746"/>
                  </a:lnTo>
                  <a:lnTo>
                    <a:pt x="139" y="747"/>
                  </a:lnTo>
                  <a:lnTo>
                    <a:pt x="140" y="748"/>
                  </a:lnTo>
                  <a:lnTo>
                    <a:pt x="142" y="751"/>
                  </a:lnTo>
                  <a:lnTo>
                    <a:pt x="143" y="756"/>
                  </a:lnTo>
                  <a:lnTo>
                    <a:pt x="143" y="757"/>
                  </a:lnTo>
                  <a:lnTo>
                    <a:pt x="144" y="758"/>
                  </a:lnTo>
                  <a:lnTo>
                    <a:pt x="145" y="758"/>
                  </a:lnTo>
                  <a:lnTo>
                    <a:pt x="146" y="758"/>
                  </a:lnTo>
                  <a:lnTo>
                    <a:pt x="146" y="759"/>
                  </a:lnTo>
                  <a:lnTo>
                    <a:pt x="148" y="759"/>
                  </a:lnTo>
                  <a:lnTo>
                    <a:pt x="149" y="758"/>
                  </a:lnTo>
                  <a:lnTo>
                    <a:pt x="150" y="758"/>
                  </a:lnTo>
                  <a:lnTo>
                    <a:pt x="152" y="757"/>
                  </a:lnTo>
                  <a:lnTo>
                    <a:pt x="154" y="756"/>
                  </a:lnTo>
                  <a:lnTo>
                    <a:pt x="155" y="754"/>
                  </a:lnTo>
                  <a:lnTo>
                    <a:pt x="154" y="753"/>
                  </a:lnTo>
                  <a:lnTo>
                    <a:pt x="152" y="752"/>
                  </a:lnTo>
                  <a:lnTo>
                    <a:pt x="152" y="753"/>
                  </a:lnTo>
                  <a:lnTo>
                    <a:pt x="151" y="754"/>
                  </a:lnTo>
                  <a:lnTo>
                    <a:pt x="150" y="754"/>
                  </a:lnTo>
                  <a:lnTo>
                    <a:pt x="150" y="753"/>
                  </a:lnTo>
                  <a:lnTo>
                    <a:pt x="150" y="752"/>
                  </a:lnTo>
                  <a:lnTo>
                    <a:pt x="150" y="750"/>
                  </a:lnTo>
                  <a:lnTo>
                    <a:pt x="149" y="748"/>
                  </a:lnTo>
                  <a:lnTo>
                    <a:pt x="148" y="747"/>
                  </a:lnTo>
                  <a:lnTo>
                    <a:pt x="144" y="746"/>
                  </a:lnTo>
                  <a:lnTo>
                    <a:pt x="144" y="747"/>
                  </a:lnTo>
                  <a:lnTo>
                    <a:pt x="143" y="747"/>
                  </a:lnTo>
                  <a:lnTo>
                    <a:pt x="142" y="746"/>
                  </a:lnTo>
                  <a:lnTo>
                    <a:pt x="140" y="746"/>
                  </a:lnTo>
                  <a:lnTo>
                    <a:pt x="140" y="745"/>
                  </a:lnTo>
                  <a:lnTo>
                    <a:pt x="139" y="745"/>
                  </a:lnTo>
                  <a:lnTo>
                    <a:pt x="138" y="744"/>
                  </a:lnTo>
                  <a:lnTo>
                    <a:pt x="138" y="742"/>
                  </a:lnTo>
                  <a:lnTo>
                    <a:pt x="138" y="741"/>
                  </a:lnTo>
                  <a:lnTo>
                    <a:pt x="137" y="740"/>
                  </a:lnTo>
                  <a:lnTo>
                    <a:pt x="137" y="739"/>
                  </a:lnTo>
                  <a:lnTo>
                    <a:pt x="138" y="740"/>
                  </a:lnTo>
                  <a:lnTo>
                    <a:pt x="138" y="741"/>
                  </a:lnTo>
                  <a:lnTo>
                    <a:pt x="139" y="740"/>
                  </a:lnTo>
                  <a:lnTo>
                    <a:pt x="138" y="740"/>
                  </a:lnTo>
                  <a:lnTo>
                    <a:pt x="138" y="739"/>
                  </a:lnTo>
                  <a:lnTo>
                    <a:pt x="137" y="739"/>
                  </a:lnTo>
                  <a:lnTo>
                    <a:pt x="136" y="738"/>
                  </a:lnTo>
                  <a:lnTo>
                    <a:pt x="134" y="738"/>
                  </a:lnTo>
                  <a:lnTo>
                    <a:pt x="134" y="736"/>
                  </a:lnTo>
                  <a:lnTo>
                    <a:pt x="133" y="736"/>
                  </a:lnTo>
                  <a:lnTo>
                    <a:pt x="132" y="735"/>
                  </a:lnTo>
                  <a:lnTo>
                    <a:pt x="131" y="734"/>
                  </a:lnTo>
                  <a:lnTo>
                    <a:pt x="130" y="730"/>
                  </a:lnTo>
                  <a:lnTo>
                    <a:pt x="128" y="729"/>
                  </a:lnTo>
                  <a:lnTo>
                    <a:pt x="128" y="728"/>
                  </a:lnTo>
                  <a:lnTo>
                    <a:pt x="127" y="728"/>
                  </a:lnTo>
                  <a:lnTo>
                    <a:pt x="127" y="727"/>
                  </a:lnTo>
                  <a:lnTo>
                    <a:pt x="126" y="726"/>
                  </a:lnTo>
                  <a:lnTo>
                    <a:pt x="126" y="724"/>
                  </a:lnTo>
                  <a:lnTo>
                    <a:pt x="126" y="722"/>
                  </a:lnTo>
                  <a:lnTo>
                    <a:pt x="125" y="721"/>
                  </a:lnTo>
                  <a:lnTo>
                    <a:pt x="124" y="720"/>
                  </a:lnTo>
                  <a:lnTo>
                    <a:pt x="124" y="718"/>
                  </a:lnTo>
                  <a:lnTo>
                    <a:pt x="122" y="718"/>
                  </a:lnTo>
                  <a:lnTo>
                    <a:pt x="121" y="718"/>
                  </a:lnTo>
                  <a:lnTo>
                    <a:pt x="121" y="717"/>
                  </a:lnTo>
                  <a:lnTo>
                    <a:pt x="120" y="717"/>
                  </a:lnTo>
                  <a:lnTo>
                    <a:pt x="119" y="717"/>
                  </a:lnTo>
                  <a:lnTo>
                    <a:pt x="116" y="717"/>
                  </a:lnTo>
                  <a:lnTo>
                    <a:pt x="115" y="717"/>
                  </a:lnTo>
                  <a:lnTo>
                    <a:pt x="115" y="716"/>
                  </a:lnTo>
                  <a:lnTo>
                    <a:pt x="115" y="715"/>
                  </a:lnTo>
                  <a:lnTo>
                    <a:pt x="116" y="712"/>
                  </a:lnTo>
                  <a:lnTo>
                    <a:pt x="116" y="711"/>
                  </a:lnTo>
                  <a:lnTo>
                    <a:pt x="115" y="710"/>
                  </a:lnTo>
                  <a:lnTo>
                    <a:pt x="115" y="708"/>
                  </a:lnTo>
                  <a:lnTo>
                    <a:pt x="115" y="706"/>
                  </a:lnTo>
                  <a:lnTo>
                    <a:pt x="113" y="705"/>
                  </a:lnTo>
                  <a:lnTo>
                    <a:pt x="113" y="704"/>
                  </a:lnTo>
                  <a:lnTo>
                    <a:pt x="112" y="702"/>
                  </a:lnTo>
                  <a:lnTo>
                    <a:pt x="110" y="699"/>
                  </a:lnTo>
                  <a:lnTo>
                    <a:pt x="110" y="698"/>
                  </a:lnTo>
                  <a:lnTo>
                    <a:pt x="112" y="697"/>
                  </a:lnTo>
                  <a:lnTo>
                    <a:pt x="112" y="696"/>
                  </a:lnTo>
                  <a:lnTo>
                    <a:pt x="113" y="696"/>
                  </a:lnTo>
                  <a:lnTo>
                    <a:pt x="113" y="697"/>
                  </a:lnTo>
                  <a:lnTo>
                    <a:pt x="114" y="697"/>
                  </a:lnTo>
                  <a:lnTo>
                    <a:pt x="115" y="697"/>
                  </a:lnTo>
                  <a:lnTo>
                    <a:pt x="115" y="698"/>
                  </a:lnTo>
                  <a:lnTo>
                    <a:pt x="116" y="698"/>
                  </a:lnTo>
                  <a:lnTo>
                    <a:pt x="118" y="698"/>
                  </a:lnTo>
                  <a:lnTo>
                    <a:pt x="120" y="698"/>
                  </a:lnTo>
                  <a:lnTo>
                    <a:pt x="121" y="697"/>
                  </a:lnTo>
                  <a:lnTo>
                    <a:pt x="124" y="696"/>
                  </a:lnTo>
                  <a:lnTo>
                    <a:pt x="125" y="696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6" y="694"/>
                  </a:lnTo>
                  <a:lnTo>
                    <a:pt x="127" y="694"/>
                  </a:lnTo>
                  <a:lnTo>
                    <a:pt x="126" y="694"/>
                  </a:lnTo>
                  <a:lnTo>
                    <a:pt x="127" y="694"/>
                  </a:lnTo>
                  <a:lnTo>
                    <a:pt x="128" y="693"/>
                  </a:lnTo>
                  <a:lnTo>
                    <a:pt x="128" y="692"/>
                  </a:lnTo>
                  <a:lnTo>
                    <a:pt x="130" y="692"/>
                  </a:lnTo>
                  <a:lnTo>
                    <a:pt x="130" y="691"/>
                  </a:lnTo>
                  <a:lnTo>
                    <a:pt x="130" y="690"/>
                  </a:lnTo>
                  <a:lnTo>
                    <a:pt x="132" y="688"/>
                  </a:lnTo>
                  <a:lnTo>
                    <a:pt x="132" y="686"/>
                  </a:lnTo>
                  <a:lnTo>
                    <a:pt x="133" y="686"/>
                  </a:lnTo>
                  <a:lnTo>
                    <a:pt x="133" y="685"/>
                  </a:lnTo>
                  <a:lnTo>
                    <a:pt x="132" y="685"/>
                  </a:lnTo>
                  <a:lnTo>
                    <a:pt x="132" y="684"/>
                  </a:lnTo>
                  <a:lnTo>
                    <a:pt x="132" y="682"/>
                  </a:lnTo>
                  <a:lnTo>
                    <a:pt x="132" y="681"/>
                  </a:lnTo>
                  <a:lnTo>
                    <a:pt x="133" y="680"/>
                  </a:lnTo>
                  <a:lnTo>
                    <a:pt x="132" y="680"/>
                  </a:lnTo>
                  <a:lnTo>
                    <a:pt x="132" y="681"/>
                  </a:lnTo>
                  <a:lnTo>
                    <a:pt x="131" y="681"/>
                  </a:lnTo>
                  <a:lnTo>
                    <a:pt x="131" y="680"/>
                  </a:lnTo>
                  <a:lnTo>
                    <a:pt x="132" y="680"/>
                  </a:lnTo>
                  <a:lnTo>
                    <a:pt x="132" y="679"/>
                  </a:lnTo>
                  <a:lnTo>
                    <a:pt x="132" y="678"/>
                  </a:lnTo>
                  <a:lnTo>
                    <a:pt x="132" y="676"/>
                  </a:lnTo>
                  <a:lnTo>
                    <a:pt x="131" y="676"/>
                  </a:lnTo>
                  <a:lnTo>
                    <a:pt x="131" y="675"/>
                  </a:lnTo>
                  <a:lnTo>
                    <a:pt x="130" y="674"/>
                  </a:lnTo>
                  <a:lnTo>
                    <a:pt x="131" y="674"/>
                  </a:lnTo>
                  <a:lnTo>
                    <a:pt x="130" y="668"/>
                  </a:lnTo>
                  <a:lnTo>
                    <a:pt x="130" y="667"/>
                  </a:lnTo>
                  <a:lnTo>
                    <a:pt x="128" y="667"/>
                  </a:lnTo>
                  <a:lnTo>
                    <a:pt x="128" y="666"/>
                  </a:lnTo>
                  <a:lnTo>
                    <a:pt x="128" y="664"/>
                  </a:lnTo>
                  <a:lnTo>
                    <a:pt x="128" y="663"/>
                  </a:lnTo>
                  <a:lnTo>
                    <a:pt x="128" y="662"/>
                  </a:lnTo>
                  <a:lnTo>
                    <a:pt x="127" y="662"/>
                  </a:lnTo>
                  <a:lnTo>
                    <a:pt x="127" y="661"/>
                  </a:lnTo>
                  <a:lnTo>
                    <a:pt x="127" y="660"/>
                  </a:lnTo>
                  <a:lnTo>
                    <a:pt x="127" y="657"/>
                  </a:lnTo>
                  <a:lnTo>
                    <a:pt x="127" y="656"/>
                  </a:lnTo>
                  <a:lnTo>
                    <a:pt x="126" y="655"/>
                  </a:lnTo>
                  <a:lnTo>
                    <a:pt x="126" y="652"/>
                  </a:lnTo>
                  <a:lnTo>
                    <a:pt x="126" y="651"/>
                  </a:lnTo>
                  <a:lnTo>
                    <a:pt x="125" y="650"/>
                  </a:lnTo>
                  <a:lnTo>
                    <a:pt x="125" y="649"/>
                  </a:lnTo>
                  <a:lnTo>
                    <a:pt x="124" y="646"/>
                  </a:lnTo>
                  <a:lnTo>
                    <a:pt x="124" y="645"/>
                  </a:lnTo>
                  <a:lnTo>
                    <a:pt x="124" y="643"/>
                  </a:lnTo>
                  <a:lnTo>
                    <a:pt x="124" y="640"/>
                  </a:lnTo>
                  <a:lnTo>
                    <a:pt x="122" y="639"/>
                  </a:lnTo>
                  <a:lnTo>
                    <a:pt x="121" y="638"/>
                  </a:lnTo>
                  <a:lnTo>
                    <a:pt x="120" y="637"/>
                  </a:lnTo>
                  <a:lnTo>
                    <a:pt x="119" y="636"/>
                  </a:lnTo>
                  <a:lnTo>
                    <a:pt x="118" y="636"/>
                  </a:lnTo>
                  <a:lnTo>
                    <a:pt x="116" y="633"/>
                  </a:lnTo>
                  <a:lnTo>
                    <a:pt x="116" y="631"/>
                  </a:lnTo>
                  <a:lnTo>
                    <a:pt x="118" y="632"/>
                  </a:lnTo>
                  <a:lnTo>
                    <a:pt x="119" y="632"/>
                  </a:lnTo>
                  <a:lnTo>
                    <a:pt x="119" y="630"/>
                  </a:lnTo>
                  <a:lnTo>
                    <a:pt x="119" y="628"/>
                  </a:lnTo>
                  <a:lnTo>
                    <a:pt x="119" y="627"/>
                  </a:lnTo>
                  <a:lnTo>
                    <a:pt x="118" y="626"/>
                  </a:lnTo>
                  <a:lnTo>
                    <a:pt x="118" y="625"/>
                  </a:lnTo>
                  <a:lnTo>
                    <a:pt x="118" y="624"/>
                  </a:lnTo>
                  <a:lnTo>
                    <a:pt x="116" y="621"/>
                  </a:lnTo>
                  <a:lnTo>
                    <a:pt x="116" y="620"/>
                  </a:lnTo>
                  <a:lnTo>
                    <a:pt x="118" y="619"/>
                  </a:lnTo>
                  <a:lnTo>
                    <a:pt x="119" y="619"/>
                  </a:lnTo>
                  <a:lnTo>
                    <a:pt x="120" y="618"/>
                  </a:lnTo>
                  <a:lnTo>
                    <a:pt x="121" y="616"/>
                  </a:lnTo>
                  <a:lnTo>
                    <a:pt x="121" y="614"/>
                  </a:lnTo>
                  <a:lnTo>
                    <a:pt x="122" y="613"/>
                  </a:lnTo>
                  <a:lnTo>
                    <a:pt x="122" y="612"/>
                  </a:lnTo>
                  <a:lnTo>
                    <a:pt x="122" y="608"/>
                  </a:lnTo>
                  <a:lnTo>
                    <a:pt x="122" y="607"/>
                  </a:lnTo>
                  <a:lnTo>
                    <a:pt x="124" y="604"/>
                  </a:lnTo>
                  <a:lnTo>
                    <a:pt x="124" y="603"/>
                  </a:lnTo>
                  <a:lnTo>
                    <a:pt x="124" y="601"/>
                  </a:lnTo>
                  <a:lnTo>
                    <a:pt x="126" y="600"/>
                  </a:lnTo>
                  <a:lnTo>
                    <a:pt x="127" y="600"/>
                  </a:lnTo>
                  <a:lnTo>
                    <a:pt x="128" y="598"/>
                  </a:lnTo>
                  <a:lnTo>
                    <a:pt x="128" y="597"/>
                  </a:lnTo>
                  <a:lnTo>
                    <a:pt x="128" y="596"/>
                  </a:lnTo>
                  <a:lnTo>
                    <a:pt x="130" y="594"/>
                  </a:lnTo>
                  <a:lnTo>
                    <a:pt x="130" y="591"/>
                  </a:lnTo>
                  <a:lnTo>
                    <a:pt x="130" y="590"/>
                  </a:lnTo>
                  <a:lnTo>
                    <a:pt x="130" y="589"/>
                  </a:lnTo>
                  <a:lnTo>
                    <a:pt x="130" y="588"/>
                  </a:lnTo>
                  <a:lnTo>
                    <a:pt x="128" y="586"/>
                  </a:lnTo>
                  <a:lnTo>
                    <a:pt x="126" y="582"/>
                  </a:lnTo>
                  <a:lnTo>
                    <a:pt x="125" y="582"/>
                  </a:lnTo>
                  <a:lnTo>
                    <a:pt x="124" y="582"/>
                  </a:lnTo>
                  <a:lnTo>
                    <a:pt x="124" y="580"/>
                  </a:lnTo>
                  <a:lnTo>
                    <a:pt x="124" y="578"/>
                  </a:lnTo>
                  <a:lnTo>
                    <a:pt x="124" y="577"/>
                  </a:lnTo>
                  <a:lnTo>
                    <a:pt x="124" y="576"/>
                  </a:lnTo>
                  <a:lnTo>
                    <a:pt x="124" y="573"/>
                  </a:lnTo>
                  <a:lnTo>
                    <a:pt x="122" y="572"/>
                  </a:lnTo>
                  <a:lnTo>
                    <a:pt x="121" y="572"/>
                  </a:lnTo>
                  <a:lnTo>
                    <a:pt x="121" y="571"/>
                  </a:lnTo>
                  <a:lnTo>
                    <a:pt x="119" y="570"/>
                  </a:lnTo>
                  <a:lnTo>
                    <a:pt x="118" y="568"/>
                  </a:lnTo>
                  <a:lnTo>
                    <a:pt x="114" y="567"/>
                  </a:lnTo>
                  <a:lnTo>
                    <a:pt x="112" y="567"/>
                  </a:lnTo>
                  <a:lnTo>
                    <a:pt x="110" y="567"/>
                  </a:lnTo>
                  <a:lnTo>
                    <a:pt x="108" y="567"/>
                  </a:lnTo>
                  <a:lnTo>
                    <a:pt x="107" y="566"/>
                  </a:lnTo>
                  <a:lnTo>
                    <a:pt x="106" y="566"/>
                  </a:lnTo>
                  <a:lnTo>
                    <a:pt x="104" y="566"/>
                  </a:lnTo>
                  <a:lnTo>
                    <a:pt x="104" y="567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67"/>
                  </a:lnTo>
                  <a:lnTo>
                    <a:pt x="104" y="565"/>
                  </a:lnTo>
                  <a:lnTo>
                    <a:pt x="103" y="561"/>
                  </a:lnTo>
                  <a:lnTo>
                    <a:pt x="102" y="561"/>
                  </a:lnTo>
                  <a:lnTo>
                    <a:pt x="102" y="559"/>
                  </a:lnTo>
                  <a:lnTo>
                    <a:pt x="101" y="556"/>
                  </a:lnTo>
                  <a:lnTo>
                    <a:pt x="102" y="556"/>
                  </a:lnTo>
                  <a:lnTo>
                    <a:pt x="101" y="554"/>
                  </a:lnTo>
                  <a:lnTo>
                    <a:pt x="97" y="552"/>
                  </a:lnTo>
                  <a:lnTo>
                    <a:pt x="95" y="550"/>
                  </a:lnTo>
                  <a:lnTo>
                    <a:pt x="94" y="549"/>
                  </a:lnTo>
                  <a:lnTo>
                    <a:pt x="94" y="548"/>
                  </a:lnTo>
                  <a:lnTo>
                    <a:pt x="95" y="548"/>
                  </a:lnTo>
                  <a:lnTo>
                    <a:pt x="96" y="549"/>
                  </a:lnTo>
                  <a:lnTo>
                    <a:pt x="97" y="548"/>
                  </a:lnTo>
                  <a:lnTo>
                    <a:pt x="98" y="546"/>
                  </a:lnTo>
                  <a:lnTo>
                    <a:pt x="100" y="546"/>
                  </a:lnTo>
                  <a:lnTo>
                    <a:pt x="98" y="544"/>
                  </a:lnTo>
                  <a:lnTo>
                    <a:pt x="98" y="546"/>
                  </a:lnTo>
                  <a:lnTo>
                    <a:pt x="97" y="544"/>
                  </a:lnTo>
                  <a:lnTo>
                    <a:pt x="98" y="544"/>
                  </a:lnTo>
                  <a:lnTo>
                    <a:pt x="98" y="543"/>
                  </a:lnTo>
                  <a:lnTo>
                    <a:pt x="97" y="543"/>
                  </a:lnTo>
                  <a:lnTo>
                    <a:pt x="97" y="541"/>
                  </a:lnTo>
                  <a:lnTo>
                    <a:pt x="96" y="540"/>
                  </a:lnTo>
                  <a:lnTo>
                    <a:pt x="96" y="537"/>
                  </a:lnTo>
                  <a:lnTo>
                    <a:pt x="95" y="536"/>
                  </a:lnTo>
                  <a:lnTo>
                    <a:pt x="92" y="535"/>
                  </a:lnTo>
                  <a:lnTo>
                    <a:pt x="91" y="534"/>
                  </a:lnTo>
                  <a:lnTo>
                    <a:pt x="89" y="532"/>
                  </a:lnTo>
                  <a:lnTo>
                    <a:pt x="85" y="531"/>
                  </a:lnTo>
                  <a:lnTo>
                    <a:pt x="85" y="529"/>
                  </a:lnTo>
                  <a:lnTo>
                    <a:pt x="86" y="529"/>
                  </a:lnTo>
                  <a:lnTo>
                    <a:pt x="86" y="528"/>
                  </a:lnTo>
                  <a:lnTo>
                    <a:pt x="85" y="528"/>
                  </a:lnTo>
                  <a:lnTo>
                    <a:pt x="85" y="529"/>
                  </a:lnTo>
                  <a:lnTo>
                    <a:pt x="85" y="530"/>
                  </a:lnTo>
                  <a:lnTo>
                    <a:pt x="84" y="530"/>
                  </a:lnTo>
                  <a:lnTo>
                    <a:pt x="83" y="530"/>
                  </a:lnTo>
                  <a:lnTo>
                    <a:pt x="82" y="529"/>
                  </a:lnTo>
                  <a:lnTo>
                    <a:pt x="80" y="529"/>
                  </a:lnTo>
                  <a:lnTo>
                    <a:pt x="79" y="529"/>
                  </a:lnTo>
                  <a:lnTo>
                    <a:pt x="79" y="528"/>
                  </a:lnTo>
                  <a:lnTo>
                    <a:pt x="78" y="528"/>
                  </a:lnTo>
                  <a:lnTo>
                    <a:pt x="77" y="528"/>
                  </a:lnTo>
                  <a:lnTo>
                    <a:pt x="76" y="529"/>
                  </a:lnTo>
                  <a:lnTo>
                    <a:pt x="74" y="528"/>
                  </a:lnTo>
                  <a:lnTo>
                    <a:pt x="73" y="526"/>
                  </a:lnTo>
                  <a:lnTo>
                    <a:pt x="71" y="526"/>
                  </a:lnTo>
                  <a:lnTo>
                    <a:pt x="71" y="528"/>
                  </a:lnTo>
                  <a:lnTo>
                    <a:pt x="70" y="528"/>
                  </a:lnTo>
                  <a:lnTo>
                    <a:pt x="68" y="526"/>
                  </a:lnTo>
                  <a:lnTo>
                    <a:pt x="67" y="526"/>
                  </a:lnTo>
                  <a:lnTo>
                    <a:pt x="66" y="524"/>
                  </a:lnTo>
                  <a:lnTo>
                    <a:pt x="64" y="523"/>
                  </a:lnTo>
                  <a:lnTo>
                    <a:pt x="62" y="522"/>
                  </a:lnTo>
                  <a:lnTo>
                    <a:pt x="61" y="522"/>
                  </a:lnTo>
                  <a:lnTo>
                    <a:pt x="60" y="520"/>
                  </a:lnTo>
                  <a:lnTo>
                    <a:pt x="59" y="519"/>
                  </a:lnTo>
                  <a:lnTo>
                    <a:pt x="59" y="518"/>
                  </a:lnTo>
                  <a:lnTo>
                    <a:pt x="58" y="516"/>
                  </a:lnTo>
                  <a:lnTo>
                    <a:pt x="56" y="514"/>
                  </a:lnTo>
                  <a:lnTo>
                    <a:pt x="56" y="513"/>
                  </a:lnTo>
                  <a:lnTo>
                    <a:pt x="58" y="511"/>
                  </a:lnTo>
                  <a:lnTo>
                    <a:pt x="59" y="511"/>
                  </a:lnTo>
                  <a:lnTo>
                    <a:pt x="59" y="510"/>
                  </a:lnTo>
                  <a:lnTo>
                    <a:pt x="58" y="508"/>
                  </a:lnTo>
                  <a:lnTo>
                    <a:pt x="59" y="507"/>
                  </a:lnTo>
                  <a:lnTo>
                    <a:pt x="60" y="506"/>
                  </a:lnTo>
                  <a:lnTo>
                    <a:pt x="61" y="506"/>
                  </a:lnTo>
                  <a:lnTo>
                    <a:pt x="61" y="505"/>
                  </a:lnTo>
                  <a:lnTo>
                    <a:pt x="61" y="504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59" y="502"/>
                  </a:lnTo>
                  <a:lnTo>
                    <a:pt x="59" y="504"/>
                  </a:lnTo>
                  <a:lnTo>
                    <a:pt x="58" y="504"/>
                  </a:lnTo>
                  <a:lnTo>
                    <a:pt x="56" y="505"/>
                  </a:lnTo>
                  <a:lnTo>
                    <a:pt x="56" y="504"/>
                  </a:lnTo>
                  <a:lnTo>
                    <a:pt x="55" y="504"/>
                  </a:lnTo>
                  <a:lnTo>
                    <a:pt x="55" y="502"/>
                  </a:lnTo>
                  <a:lnTo>
                    <a:pt x="55" y="501"/>
                  </a:lnTo>
                  <a:lnTo>
                    <a:pt x="55" y="500"/>
                  </a:lnTo>
                  <a:lnTo>
                    <a:pt x="55" y="499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5" y="495"/>
                  </a:lnTo>
                  <a:lnTo>
                    <a:pt x="55" y="494"/>
                  </a:lnTo>
                  <a:lnTo>
                    <a:pt x="56" y="493"/>
                  </a:lnTo>
                  <a:lnTo>
                    <a:pt x="58" y="492"/>
                  </a:lnTo>
                  <a:lnTo>
                    <a:pt x="59" y="490"/>
                  </a:lnTo>
                  <a:lnTo>
                    <a:pt x="60" y="489"/>
                  </a:lnTo>
                  <a:lnTo>
                    <a:pt x="60" y="488"/>
                  </a:lnTo>
                  <a:lnTo>
                    <a:pt x="60" y="489"/>
                  </a:lnTo>
                  <a:lnTo>
                    <a:pt x="59" y="488"/>
                  </a:lnTo>
                  <a:lnTo>
                    <a:pt x="59" y="487"/>
                  </a:lnTo>
                  <a:lnTo>
                    <a:pt x="59" y="486"/>
                  </a:lnTo>
                  <a:lnTo>
                    <a:pt x="59" y="484"/>
                  </a:lnTo>
                  <a:lnTo>
                    <a:pt x="60" y="484"/>
                  </a:lnTo>
                  <a:lnTo>
                    <a:pt x="60" y="483"/>
                  </a:lnTo>
                  <a:lnTo>
                    <a:pt x="60" y="482"/>
                  </a:lnTo>
                  <a:lnTo>
                    <a:pt x="60" y="480"/>
                  </a:lnTo>
                  <a:lnTo>
                    <a:pt x="60" y="478"/>
                  </a:lnTo>
                  <a:lnTo>
                    <a:pt x="61" y="478"/>
                  </a:lnTo>
                  <a:lnTo>
                    <a:pt x="61" y="477"/>
                  </a:lnTo>
                  <a:lnTo>
                    <a:pt x="60" y="474"/>
                  </a:lnTo>
                  <a:lnTo>
                    <a:pt x="59" y="472"/>
                  </a:lnTo>
                  <a:lnTo>
                    <a:pt x="59" y="471"/>
                  </a:lnTo>
                  <a:lnTo>
                    <a:pt x="59" y="470"/>
                  </a:lnTo>
                  <a:lnTo>
                    <a:pt x="59" y="469"/>
                  </a:lnTo>
                  <a:lnTo>
                    <a:pt x="56" y="466"/>
                  </a:lnTo>
                  <a:lnTo>
                    <a:pt x="54" y="465"/>
                  </a:lnTo>
                  <a:lnTo>
                    <a:pt x="53" y="465"/>
                  </a:lnTo>
                  <a:lnTo>
                    <a:pt x="52" y="464"/>
                  </a:lnTo>
                  <a:lnTo>
                    <a:pt x="53" y="463"/>
                  </a:lnTo>
                  <a:lnTo>
                    <a:pt x="54" y="464"/>
                  </a:lnTo>
                  <a:lnTo>
                    <a:pt x="55" y="463"/>
                  </a:lnTo>
                  <a:lnTo>
                    <a:pt x="55" y="462"/>
                  </a:lnTo>
                  <a:lnTo>
                    <a:pt x="55" y="460"/>
                  </a:lnTo>
                  <a:lnTo>
                    <a:pt x="55" y="459"/>
                  </a:lnTo>
                  <a:lnTo>
                    <a:pt x="53" y="459"/>
                  </a:lnTo>
                  <a:lnTo>
                    <a:pt x="53" y="458"/>
                  </a:lnTo>
                  <a:lnTo>
                    <a:pt x="52" y="458"/>
                  </a:lnTo>
                  <a:lnTo>
                    <a:pt x="50" y="458"/>
                  </a:lnTo>
                  <a:lnTo>
                    <a:pt x="49" y="458"/>
                  </a:lnTo>
                  <a:lnTo>
                    <a:pt x="49" y="457"/>
                  </a:lnTo>
                  <a:lnTo>
                    <a:pt x="50" y="457"/>
                  </a:lnTo>
                  <a:lnTo>
                    <a:pt x="49" y="456"/>
                  </a:lnTo>
                  <a:lnTo>
                    <a:pt x="48" y="457"/>
                  </a:lnTo>
                  <a:lnTo>
                    <a:pt x="47" y="457"/>
                  </a:lnTo>
                  <a:lnTo>
                    <a:pt x="48" y="456"/>
                  </a:lnTo>
                  <a:lnTo>
                    <a:pt x="48" y="454"/>
                  </a:lnTo>
                  <a:lnTo>
                    <a:pt x="49" y="454"/>
                  </a:lnTo>
                  <a:lnTo>
                    <a:pt x="50" y="456"/>
                  </a:lnTo>
                  <a:lnTo>
                    <a:pt x="53" y="456"/>
                  </a:lnTo>
                  <a:lnTo>
                    <a:pt x="54" y="456"/>
                  </a:lnTo>
                  <a:lnTo>
                    <a:pt x="54" y="454"/>
                  </a:lnTo>
                  <a:lnTo>
                    <a:pt x="54" y="453"/>
                  </a:lnTo>
                  <a:lnTo>
                    <a:pt x="55" y="454"/>
                  </a:lnTo>
                  <a:lnTo>
                    <a:pt x="56" y="454"/>
                  </a:lnTo>
                  <a:lnTo>
                    <a:pt x="58" y="454"/>
                  </a:lnTo>
                  <a:lnTo>
                    <a:pt x="59" y="454"/>
                  </a:lnTo>
                  <a:lnTo>
                    <a:pt x="60" y="454"/>
                  </a:lnTo>
                  <a:lnTo>
                    <a:pt x="58" y="453"/>
                  </a:lnTo>
                  <a:lnTo>
                    <a:pt x="56" y="453"/>
                  </a:lnTo>
                  <a:lnTo>
                    <a:pt x="56" y="452"/>
                  </a:lnTo>
                  <a:lnTo>
                    <a:pt x="56" y="451"/>
                  </a:lnTo>
                  <a:lnTo>
                    <a:pt x="55" y="450"/>
                  </a:lnTo>
                  <a:lnTo>
                    <a:pt x="55" y="448"/>
                  </a:lnTo>
                  <a:lnTo>
                    <a:pt x="54" y="448"/>
                  </a:lnTo>
                  <a:lnTo>
                    <a:pt x="53" y="447"/>
                  </a:lnTo>
                  <a:lnTo>
                    <a:pt x="52" y="447"/>
                  </a:lnTo>
                  <a:lnTo>
                    <a:pt x="50" y="447"/>
                  </a:lnTo>
                  <a:lnTo>
                    <a:pt x="49" y="446"/>
                  </a:lnTo>
                  <a:lnTo>
                    <a:pt x="48" y="446"/>
                  </a:lnTo>
                  <a:lnTo>
                    <a:pt x="49" y="446"/>
                  </a:lnTo>
                  <a:lnTo>
                    <a:pt x="49" y="445"/>
                  </a:lnTo>
                  <a:lnTo>
                    <a:pt x="50" y="444"/>
                  </a:lnTo>
                  <a:lnTo>
                    <a:pt x="50" y="442"/>
                  </a:lnTo>
                  <a:lnTo>
                    <a:pt x="50" y="441"/>
                  </a:lnTo>
                  <a:lnTo>
                    <a:pt x="52" y="440"/>
                  </a:lnTo>
                  <a:lnTo>
                    <a:pt x="53" y="440"/>
                  </a:lnTo>
                  <a:lnTo>
                    <a:pt x="53" y="441"/>
                  </a:lnTo>
                  <a:lnTo>
                    <a:pt x="53" y="440"/>
                  </a:lnTo>
                  <a:lnTo>
                    <a:pt x="54" y="440"/>
                  </a:lnTo>
                  <a:lnTo>
                    <a:pt x="54" y="439"/>
                  </a:lnTo>
                  <a:lnTo>
                    <a:pt x="54" y="438"/>
                  </a:lnTo>
                  <a:lnTo>
                    <a:pt x="55" y="438"/>
                  </a:lnTo>
                  <a:lnTo>
                    <a:pt x="56" y="438"/>
                  </a:lnTo>
                  <a:lnTo>
                    <a:pt x="56" y="436"/>
                  </a:lnTo>
                  <a:lnTo>
                    <a:pt x="58" y="436"/>
                  </a:lnTo>
                  <a:lnTo>
                    <a:pt x="58" y="435"/>
                  </a:lnTo>
                  <a:lnTo>
                    <a:pt x="59" y="434"/>
                  </a:lnTo>
                  <a:lnTo>
                    <a:pt x="58" y="434"/>
                  </a:lnTo>
                  <a:lnTo>
                    <a:pt x="56" y="434"/>
                  </a:lnTo>
                  <a:lnTo>
                    <a:pt x="56" y="433"/>
                  </a:lnTo>
                  <a:lnTo>
                    <a:pt x="58" y="432"/>
                  </a:lnTo>
                  <a:lnTo>
                    <a:pt x="58" y="430"/>
                  </a:lnTo>
                  <a:lnTo>
                    <a:pt x="58" y="429"/>
                  </a:lnTo>
                  <a:lnTo>
                    <a:pt x="56" y="429"/>
                  </a:lnTo>
                  <a:lnTo>
                    <a:pt x="55" y="430"/>
                  </a:lnTo>
                  <a:lnTo>
                    <a:pt x="55" y="432"/>
                  </a:lnTo>
                  <a:lnTo>
                    <a:pt x="54" y="430"/>
                  </a:lnTo>
                  <a:lnTo>
                    <a:pt x="54" y="429"/>
                  </a:lnTo>
                  <a:lnTo>
                    <a:pt x="54" y="428"/>
                  </a:lnTo>
                  <a:lnTo>
                    <a:pt x="53" y="428"/>
                  </a:lnTo>
                  <a:lnTo>
                    <a:pt x="53" y="427"/>
                  </a:lnTo>
                  <a:lnTo>
                    <a:pt x="54" y="426"/>
                  </a:lnTo>
                  <a:lnTo>
                    <a:pt x="55" y="426"/>
                  </a:lnTo>
                  <a:lnTo>
                    <a:pt x="55" y="424"/>
                  </a:lnTo>
                  <a:lnTo>
                    <a:pt x="54" y="424"/>
                  </a:lnTo>
                  <a:lnTo>
                    <a:pt x="54" y="423"/>
                  </a:lnTo>
                  <a:lnTo>
                    <a:pt x="55" y="423"/>
                  </a:lnTo>
                  <a:lnTo>
                    <a:pt x="56" y="423"/>
                  </a:lnTo>
                  <a:lnTo>
                    <a:pt x="58" y="423"/>
                  </a:lnTo>
                  <a:lnTo>
                    <a:pt x="59" y="423"/>
                  </a:lnTo>
                  <a:lnTo>
                    <a:pt x="60" y="423"/>
                  </a:lnTo>
                  <a:lnTo>
                    <a:pt x="61" y="42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4" y="424"/>
                  </a:lnTo>
                  <a:lnTo>
                    <a:pt x="64" y="423"/>
                  </a:lnTo>
                  <a:lnTo>
                    <a:pt x="65" y="423"/>
                  </a:lnTo>
                  <a:lnTo>
                    <a:pt x="66" y="423"/>
                  </a:lnTo>
                  <a:lnTo>
                    <a:pt x="68" y="423"/>
                  </a:lnTo>
                  <a:lnTo>
                    <a:pt x="67" y="422"/>
                  </a:lnTo>
                  <a:lnTo>
                    <a:pt x="70" y="422"/>
                  </a:lnTo>
                  <a:lnTo>
                    <a:pt x="71" y="422"/>
                  </a:lnTo>
                  <a:lnTo>
                    <a:pt x="72" y="423"/>
                  </a:lnTo>
                  <a:lnTo>
                    <a:pt x="73" y="423"/>
                  </a:lnTo>
                  <a:lnTo>
                    <a:pt x="74" y="422"/>
                  </a:lnTo>
                  <a:lnTo>
                    <a:pt x="76" y="422"/>
                  </a:lnTo>
                  <a:lnTo>
                    <a:pt x="76" y="421"/>
                  </a:lnTo>
                  <a:lnTo>
                    <a:pt x="79" y="420"/>
                  </a:lnTo>
                  <a:lnTo>
                    <a:pt x="80" y="420"/>
                  </a:lnTo>
                  <a:lnTo>
                    <a:pt x="82" y="420"/>
                  </a:lnTo>
                  <a:lnTo>
                    <a:pt x="82" y="418"/>
                  </a:lnTo>
                  <a:lnTo>
                    <a:pt x="84" y="418"/>
                  </a:lnTo>
                  <a:lnTo>
                    <a:pt x="88" y="417"/>
                  </a:lnTo>
                  <a:lnTo>
                    <a:pt x="89" y="418"/>
                  </a:lnTo>
                  <a:lnTo>
                    <a:pt x="94" y="417"/>
                  </a:lnTo>
                  <a:lnTo>
                    <a:pt x="95" y="417"/>
                  </a:lnTo>
                  <a:lnTo>
                    <a:pt x="97" y="417"/>
                  </a:lnTo>
                  <a:lnTo>
                    <a:pt x="98" y="417"/>
                  </a:lnTo>
                  <a:lnTo>
                    <a:pt x="100" y="417"/>
                  </a:lnTo>
                  <a:lnTo>
                    <a:pt x="101" y="418"/>
                  </a:lnTo>
                  <a:lnTo>
                    <a:pt x="101" y="421"/>
                  </a:lnTo>
                  <a:lnTo>
                    <a:pt x="101" y="420"/>
                  </a:lnTo>
                  <a:lnTo>
                    <a:pt x="101" y="418"/>
                  </a:lnTo>
                  <a:lnTo>
                    <a:pt x="101" y="417"/>
                  </a:lnTo>
                  <a:lnTo>
                    <a:pt x="100" y="417"/>
                  </a:lnTo>
                  <a:lnTo>
                    <a:pt x="101" y="417"/>
                  </a:lnTo>
                  <a:lnTo>
                    <a:pt x="106" y="417"/>
                  </a:lnTo>
                  <a:lnTo>
                    <a:pt x="108" y="417"/>
                  </a:lnTo>
                  <a:lnTo>
                    <a:pt x="112" y="417"/>
                  </a:lnTo>
                  <a:lnTo>
                    <a:pt x="116" y="418"/>
                  </a:lnTo>
                  <a:lnTo>
                    <a:pt x="118" y="418"/>
                  </a:lnTo>
                  <a:lnTo>
                    <a:pt x="119" y="418"/>
                  </a:lnTo>
                  <a:lnTo>
                    <a:pt x="120" y="418"/>
                  </a:lnTo>
                  <a:lnTo>
                    <a:pt x="121" y="417"/>
                  </a:lnTo>
                  <a:lnTo>
                    <a:pt x="122" y="418"/>
                  </a:lnTo>
                  <a:lnTo>
                    <a:pt x="124" y="417"/>
                  </a:lnTo>
                  <a:lnTo>
                    <a:pt x="126" y="417"/>
                  </a:lnTo>
                  <a:lnTo>
                    <a:pt x="130" y="417"/>
                  </a:lnTo>
                  <a:lnTo>
                    <a:pt x="131" y="417"/>
                  </a:lnTo>
                  <a:lnTo>
                    <a:pt x="132" y="416"/>
                  </a:lnTo>
                  <a:lnTo>
                    <a:pt x="133" y="416"/>
                  </a:lnTo>
                  <a:lnTo>
                    <a:pt x="134" y="416"/>
                  </a:lnTo>
                  <a:lnTo>
                    <a:pt x="136" y="415"/>
                  </a:lnTo>
                  <a:lnTo>
                    <a:pt x="138" y="414"/>
                  </a:lnTo>
                  <a:lnTo>
                    <a:pt x="139" y="414"/>
                  </a:lnTo>
                  <a:lnTo>
                    <a:pt x="140" y="414"/>
                  </a:lnTo>
                  <a:lnTo>
                    <a:pt x="143" y="412"/>
                  </a:lnTo>
                  <a:lnTo>
                    <a:pt x="144" y="412"/>
                  </a:lnTo>
                  <a:lnTo>
                    <a:pt x="145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4" y="410"/>
                  </a:lnTo>
                  <a:lnTo>
                    <a:pt x="156" y="408"/>
                  </a:lnTo>
                  <a:lnTo>
                    <a:pt x="157" y="408"/>
                  </a:lnTo>
                  <a:lnTo>
                    <a:pt x="158" y="408"/>
                  </a:lnTo>
                  <a:lnTo>
                    <a:pt x="161" y="408"/>
                  </a:lnTo>
                  <a:lnTo>
                    <a:pt x="162" y="409"/>
                  </a:lnTo>
                  <a:lnTo>
                    <a:pt x="162" y="410"/>
                  </a:lnTo>
                  <a:lnTo>
                    <a:pt x="163" y="410"/>
                  </a:lnTo>
                  <a:lnTo>
                    <a:pt x="164" y="411"/>
                  </a:lnTo>
                  <a:lnTo>
                    <a:pt x="166" y="411"/>
                  </a:lnTo>
                  <a:lnTo>
                    <a:pt x="167" y="411"/>
                  </a:lnTo>
                  <a:lnTo>
                    <a:pt x="167" y="412"/>
                  </a:lnTo>
                  <a:lnTo>
                    <a:pt x="168" y="412"/>
                  </a:lnTo>
                  <a:lnTo>
                    <a:pt x="169" y="412"/>
                  </a:lnTo>
                  <a:lnTo>
                    <a:pt x="170" y="412"/>
                  </a:lnTo>
                  <a:lnTo>
                    <a:pt x="172" y="412"/>
                  </a:lnTo>
                  <a:lnTo>
                    <a:pt x="173" y="411"/>
                  </a:lnTo>
                  <a:lnTo>
                    <a:pt x="174" y="411"/>
                  </a:lnTo>
                  <a:lnTo>
                    <a:pt x="175" y="411"/>
                  </a:lnTo>
                  <a:lnTo>
                    <a:pt x="175" y="410"/>
                  </a:lnTo>
                  <a:lnTo>
                    <a:pt x="175" y="409"/>
                  </a:lnTo>
                  <a:lnTo>
                    <a:pt x="175" y="408"/>
                  </a:lnTo>
                  <a:lnTo>
                    <a:pt x="175" y="406"/>
                  </a:lnTo>
                  <a:lnTo>
                    <a:pt x="175" y="405"/>
                  </a:lnTo>
                  <a:lnTo>
                    <a:pt x="176" y="404"/>
                  </a:lnTo>
                  <a:lnTo>
                    <a:pt x="180" y="402"/>
                  </a:lnTo>
                  <a:lnTo>
                    <a:pt x="181" y="402"/>
                  </a:lnTo>
                  <a:lnTo>
                    <a:pt x="184" y="402"/>
                  </a:lnTo>
                  <a:lnTo>
                    <a:pt x="185" y="402"/>
                  </a:lnTo>
                  <a:lnTo>
                    <a:pt x="186" y="402"/>
                  </a:lnTo>
                  <a:lnTo>
                    <a:pt x="187" y="400"/>
                  </a:lnTo>
                  <a:lnTo>
                    <a:pt x="188" y="399"/>
                  </a:lnTo>
                  <a:lnTo>
                    <a:pt x="190" y="398"/>
                  </a:lnTo>
                  <a:lnTo>
                    <a:pt x="191" y="398"/>
                  </a:lnTo>
                  <a:lnTo>
                    <a:pt x="192" y="398"/>
                  </a:lnTo>
                  <a:lnTo>
                    <a:pt x="193" y="398"/>
                  </a:lnTo>
                  <a:lnTo>
                    <a:pt x="194" y="398"/>
                  </a:lnTo>
                  <a:lnTo>
                    <a:pt x="196" y="397"/>
                  </a:lnTo>
                  <a:lnTo>
                    <a:pt x="197" y="397"/>
                  </a:lnTo>
                  <a:lnTo>
                    <a:pt x="199" y="396"/>
                  </a:lnTo>
                  <a:lnTo>
                    <a:pt x="200" y="396"/>
                  </a:lnTo>
                  <a:lnTo>
                    <a:pt x="200" y="397"/>
                  </a:lnTo>
                  <a:lnTo>
                    <a:pt x="202" y="397"/>
                  </a:lnTo>
                  <a:lnTo>
                    <a:pt x="203" y="397"/>
                  </a:lnTo>
                  <a:lnTo>
                    <a:pt x="204" y="396"/>
                  </a:lnTo>
                  <a:lnTo>
                    <a:pt x="205" y="394"/>
                  </a:lnTo>
                  <a:lnTo>
                    <a:pt x="206" y="394"/>
                  </a:lnTo>
                  <a:lnTo>
                    <a:pt x="206" y="396"/>
                  </a:lnTo>
                  <a:lnTo>
                    <a:pt x="208" y="396"/>
                  </a:lnTo>
                  <a:lnTo>
                    <a:pt x="209" y="396"/>
                  </a:lnTo>
                  <a:lnTo>
                    <a:pt x="209" y="397"/>
                  </a:lnTo>
                  <a:lnTo>
                    <a:pt x="210" y="397"/>
                  </a:lnTo>
                  <a:lnTo>
                    <a:pt x="211" y="397"/>
                  </a:lnTo>
                  <a:lnTo>
                    <a:pt x="212" y="397"/>
                  </a:lnTo>
                  <a:lnTo>
                    <a:pt x="214" y="398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5" y="394"/>
                  </a:lnTo>
                  <a:lnTo>
                    <a:pt x="215" y="393"/>
                  </a:lnTo>
                  <a:lnTo>
                    <a:pt x="215" y="392"/>
                  </a:lnTo>
                  <a:lnTo>
                    <a:pt x="214" y="391"/>
                  </a:lnTo>
                  <a:lnTo>
                    <a:pt x="212" y="387"/>
                  </a:lnTo>
                  <a:lnTo>
                    <a:pt x="212" y="388"/>
                  </a:lnTo>
                  <a:lnTo>
                    <a:pt x="211" y="387"/>
                  </a:lnTo>
                  <a:lnTo>
                    <a:pt x="210" y="386"/>
                  </a:lnTo>
                  <a:lnTo>
                    <a:pt x="210" y="385"/>
                  </a:lnTo>
                  <a:lnTo>
                    <a:pt x="209" y="384"/>
                  </a:lnTo>
                  <a:lnTo>
                    <a:pt x="209" y="382"/>
                  </a:lnTo>
                  <a:lnTo>
                    <a:pt x="210" y="381"/>
                  </a:lnTo>
                  <a:lnTo>
                    <a:pt x="211" y="381"/>
                  </a:lnTo>
                  <a:lnTo>
                    <a:pt x="212" y="381"/>
                  </a:lnTo>
                  <a:lnTo>
                    <a:pt x="214" y="381"/>
                  </a:lnTo>
                  <a:lnTo>
                    <a:pt x="215" y="381"/>
                  </a:lnTo>
                  <a:lnTo>
                    <a:pt x="217" y="381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21" y="379"/>
                  </a:lnTo>
                  <a:lnTo>
                    <a:pt x="221" y="378"/>
                  </a:lnTo>
                  <a:lnTo>
                    <a:pt x="222" y="378"/>
                  </a:lnTo>
                  <a:lnTo>
                    <a:pt x="220" y="378"/>
                  </a:lnTo>
                  <a:lnTo>
                    <a:pt x="218" y="379"/>
                  </a:lnTo>
                  <a:lnTo>
                    <a:pt x="216" y="379"/>
                  </a:lnTo>
                  <a:lnTo>
                    <a:pt x="214" y="379"/>
                  </a:lnTo>
                  <a:lnTo>
                    <a:pt x="211" y="379"/>
                  </a:lnTo>
                  <a:lnTo>
                    <a:pt x="210" y="379"/>
                  </a:lnTo>
                  <a:lnTo>
                    <a:pt x="210" y="380"/>
                  </a:lnTo>
                  <a:lnTo>
                    <a:pt x="208" y="380"/>
                  </a:lnTo>
                  <a:lnTo>
                    <a:pt x="206" y="379"/>
                  </a:lnTo>
                  <a:lnTo>
                    <a:pt x="206" y="378"/>
                  </a:lnTo>
                  <a:lnTo>
                    <a:pt x="208" y="376"/>
                  </a:lnTo>
                  <a:lnTo>
                    <a:pt x="206" y="376"/>
                  </a:lnTo>
                  <a:lnTo>
                    <a:pt x="205" y="375"/>
                  </a:lnTo>
                  <a:lnTo>
                    <a:pt x="204" y="375"/>
                  </a:lnTo>
                  <a:lnTo>
                    <a:pt x="204" y="374"/>
                  </a:lnTo>
                  <a:lnTo>
                    <a:pt x="205" y="373"/>
                  </a:lnTo>
                  <a:lnTo>
                    <a:pt x="205" y="372"/>
                  </a:lnTo>
                  <a:lnTo>
                    <a:pt x="205" y="370"/>
                  </a:lnTo>
                  <a:lnTo>
                    <a:pt x="205" y="369"/>
                  </a:lnTo>
                  <a:lnTo>
                    <a:pt x="205" y="368"/>
                  </a:lnTo>
                  <a:lnTo>
                    <a:pt x="203" y="366"/>
                  </a:lnTo>
                  <a:lnTo>
                    <a:pt x="202" y="364"/>
                  </a:lnTo>
                  <a:lnTo>
                    <a:pt x="200" y="363"/>
                  </a:lnTo>
                  <a:lnTo>
                    <a:pt x="197" y="364"/>
                  </a:lnTo>
                  <a:lnTo>
                    <a:pt x="197" y="363"/>
                  </a:lnTo>
                  <a:lnTo>
                    <a:pt x="196" y="363"/>
                  </a:lnTo>
                  <a:lnTo>
                    <a:pt x="196" y="362"/>
                  </a:lnTo>
                  <a:lnTo>
                    <a:pt x="194" y="362"/>
                  </a:lnTo>
                  <a:lnTo>
                    <a:pt x="193" y="361"/>
                  </a:lnTo>
                  <a:lnTo>
                    <a:pt x="193" y="362"/>
                  </a:lnTo>
                  <a:lnTo>
                    <a:pt x="191" y="362"/>
                  </a:lnTo>
                  <a:lnTo>
                    <a:pt x="190" y="362"/>
                  </a:lnTo>
                  <a:lnTo>
                    <a:pt x="187" y="361"/>
                  </a:lnTo>
                  <a:lnTo>
                    <a:pt x="186" y="360"/>
                  </a:lnTo>
                  <a:lnTo>
                    <a:pt x="185" y="360"/>
                  </a:lnTo>
                  <a:lnTo>
                    <a:pt x="184" y="358"/>
                  </a:lnTo>
                  <a:lnTo>
                    <a:pt x="184" y="357"/>
                  </a:lnTo>
                  <a:lnTo>
                    <a:pt x="184" y="354"/>
                  </a:lnTo>
                  <a:lnTo>
                    <a:pt x="185" y="352"/>
                  </a:lnTo>
                  <a:lnTo>
                    <a:pt x="185" y="351"/>
                  </a:lnTo>
                  <a:lnTo>
                    <a:pt x="186" y="351"/>
                  </a:lnTo>
                  <a:lnTo>
                    <a:pt x="187" y="351"/>
                  </a:lnTo>
                  <a:lnTo>
                    <a:pt x="188" y="351"/>
                  </a:lnTo>
                  <a:lnTo>
                    <a:pt x="190" y="351"/>
                  </a:lnTo>
                  <a:lnTo>
                    <a:pt x="190" y="352"/>
                  </a:lnTo>
                  <a:lnTo>
                    <a:pt x="190" y="351"/>
                  </a:lnTo>
                  <a:lnTo>
                    <a:pt x="191" y="351"/>
                  </a:lnTo>
                  <a:lnTo>
                    <a:pt x="191" y="352"/>
                  </a:lnTo>
                  <a:lnTo>
                    <a:pt x="191" y="354"/>
                  </a:lnTo>
                  <a:lnTo>
                    <a:pt x="192" y="355"/>
                  </a:lnTo>
                  <a:lnTo>
                    <a:pt x="193" y="356"/>
                  </a:lnTo>
                  <a:lnTo>
                    <a:pt x="193" y="357"/>
                  </a:lnTo>
                  <a:lnTo>
                    <a:pt x="194" y="357"/>
                  </a:lnTo>
                  <a:lnTo>
                    <a:pt x="194" y="356"/>
                  </a:lnTo>
                  <a:lnTo>
                    <a:pt x="194" y="355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93" y="351"/>
                  </a:lnTo>
                  <a:lnTo>
                    <a:pt x="193" y="350"/>
                  </a:lnTo>
                  <a:lnTo>
                    <a:pt x="192" y="350"/>
                  </a:lnTo>
                  <a:lnTo>
                    <a:pt x="191" y="350"/>
                  </a:lnTo>
                  <a:lnTo>
                    <a:pt x="191" y="349"/>
                  </a:lnTo>
                  <a:lnTo>
                    <a:pt x="190" y="350"/>
                  </a:lnTo>
                  <a:lnTo>
                    <a:pt x="190" y="349"/>
                  </a:lnTo>
                  <a:lnTo>
                    <a:pt x="188" y="349"/>
                  </a:lnTo>
                  <a:lnTo>
                    <a:pt x="187" y="349"/>
                  </a:lnTo>
                  <a:lnTo>
                    <a:pt x="187" y="348"/>
                  </a:lnTo>
                  <a:lnTo>
                    <a:pt x="188" y="348"/>
                  </a:lnTo>
                  <a:lnTo>
                    <a:pt x="188" y="349"/>
                  </a:lnTo>
                  <a:lnTo>
                    <a:pt x="190" y="348"/>
                  </a:lnTo>
                  <a:lnTo>
                    <a:pt x="191" y="348"/>
                  </a:lnTo>
                  <a:lnTo>
                    <a:pt x="191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3" y="348"/>
                  </a:lnTo>
                  <a:lnTo>
                    <a:pt x="193" y="346"/>
                  </a:lnTo>
                  <a:lnTo>
                    <a:pt x="193" y="345"/>
                  </a:lnTo>
                  <a:lnTo>
                    <a:pt x="194" y="345"/>
                  </a:lnTo>
                  <a:lnTo>
                    <a:pt x="194" y="344"/>
                  </a:lnTo>
                  <a:lnTo>
                    <a:pt x="196" y="345"/>
                  </a:lnTo>
                  <a:lnTo>
                    <a:pt x="197" y="344"/>
                  </a:lnTo>
                  <a:lnTo>
                    <a:pt x="198" y="344"/>
                  </a:lnTo>
                  <a:lnTo>
                    <a:pt x="199" y="344"/>
                  </a:lnTo>
                  <a:lnTo>
                    <a:pt x="200" y="345"/>
                  </a:lnTo>
                  <a:lnTo>
                    <a:pt x="202" y="345"/>
                  </a:lnTo>
                  <a:lnTo>
                    <a:pt x="200" y="345"/>
                  </a:lnTo>
                  <a:lnTo>
                    <a:pt x="202" y="348"/>
                  </a:lnTo>
                  <a:lnTo>
                    <a:pt x="203" y="348"/>
                  </a:lnTo>
                  <a:lnTo>
                    <a:pt x="202" y="349"/>
                  </a:lnTo>
                  <a:lnTo>
                    <a:pt x="202" y="350"/>
                  </a:lnTo>
                  <a:lnTo>
                    <a:pt x="203" y="350"/>
                  </a:lnTo>
                  <a:lnTo>
                    <a:pt x="203" y="349"/>
                  </a:lnTo>
                  <a:lnTo>
                    <a:pt x="204" y="349"/>
                  </a:lnTo>
                  <a:lnTo>
                    <a:pt x="204" y="350"/>
                  </a:lnTo>
                  <a:lnTo>
                    <a:pt x="205" y="351"/>
                  </a:lnTo>
                  <a:lnTo>
                    <a:pt x="205" y="350"/>
                  </a:lnTo>
                  <a:lnTo>
                    <a:pt x="206" y="349"/>
                  </a:lnTo>
                  <a:lnTo>
                    <a:pt x="208" y="349"/>
                  </a:lnTo>
                  <a:lnTo>
                    <a:pt x="208" y="350"/>
                  </a:lnTo>
                  <a:lnTo>
                    <a:pt x="209" y="349"/>
                  </a:lnTo>
                  <a:lnTo>
                    <a:pt x="209" y="350"/>
                  </a:lnTo>
                  <a:lnTo>
                    <a:pt x="209" y="351"/>
                  </a:lnTo>
                  <a:lnTo>
                    <a:pt x="209" y="352"/>
                  </a:lnTo>
                  <a:lnTo>
                    <a:pt x="208" y="354"/>
                  </a:lnTo>
                  <a:lnTo>
                    <a:pt x="206" y="354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4" y="357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6" y="358"/>
                  </a:lnTo>
                  <a:lnTo>
                    <a:pt x="208" y="358"/>
                  </a:lnTo>
                  <a:lnTo>
                    <a:pt x="208" y="357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8" y="355"/>
                  </a:lnTo>
                  <a:lnTo>
                    <a:pt x="208" y="356"/>
                  </a:lnTo>
                  <a:lnTo>
                    <a:pt x="209" y="356"/>
                  </a:lnTo>
                  <a:lnTo>
                    <a:pt x="209" y="355"/>
                  </a:lnTo>
                  <a:lnTo>
                    <a:pt x="209" y="354"/>
                  </a:lnTo>
                  <a:lnTo>
                    <a:pt x="210" y="354"/>
                  </a:lnTo>
                  <a:lnTo>
                    <a:pt x="210" y="355"/>
                  </a:lnTo>
                  <a:lnTo>
                    <a:pt x="209" y="355"/>
                  </a:lnTo>
                  <a:lnTo>
                    <a:pt x="210" y="355"/>
                  </a:lnTo>
                  <a:lnTo>
                    <a:pt x="209" y="357"/>
                  </a:lnTo>
                  <a:lnTo>
                    <a:pt x="210" y="357"/>
                  </a:lnTo>
                  <a:lnTo>
                    <a:pt x="210" y="358"/>
                  </a:lnTo>
                  <a:lnTo>
                    <a:pt x="210" y="360"/>
                  </a:lnTo>
                  <a:lnTo>
                    <a:pt x="210" y="361"/>
                  </a:lnTo>
                  <a:lnTo>
                    <a:pt x="211" y="361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1" y="357"/>
                  </a:lnTo>
                  <a:lnTo>
                    <a:pt x="212" y="356"/>
                  </a:lnTo>
                  <a:lnTo>
                    <a:pt x="211" y="355"/>
                  </a:lnTo>
                  <a:lnTo>
                    <a:pt x="211" y="354"/>
                  </a:lnTo>
                  <a:lnTo>
                    <a:pt x="210" y="354"/>
                  </a:lnTo>
                  <a:lnTo>
                    <a:pt x="210" y="352"/>
                  </a:lnTo>
                  <a:lnTo>
                    <a:pt x="210" y="351"/>
                  </a:lnTo>
                  <a:lnTo>
                    <a:pt x="211" y="351"/>
                  </a:lnTo>
                  <a:lnTo>
                    <a:pt x="211" y="352"/>
                  </a:lnTo>
                  <a:lnTo>
                    <a:pt x="212" y="352"/>
                  </a:lnTo>
                  <a:lnTo>
                    <a:pt x="215" y="354"/>
                  </a:lnTo>
                  <a:lnTo>
                    <a:pt x="216" y="354"/>
                  </a:lnTo>
                  <a:lnTo>
                    <a:pt x="218" y="354"/>
                  </a:lnTo>
                  <a:lnTo>
                    <a:pt x="218" y="352"/>
                  </a:lnTo>
                  <a:lnTo>
                    <a:pt x="218" y="351"/>
                  </a:lnTo>
                  <a:lnTo>
                    <a:pt x="217" y="350"/>
                  </a:lnTo>
                  <a:lnTo>
                    <a:pt x="217" y="349"/>
                  </a:lnTo>
                  <a:lnTo>
                    <a:pt x="217" y="346"/>
                  </a:lnTo>
                  <a:lnTo>
                    <a:pt x="216" y="346"/>
                  </a:lnTo>
                  <a:lnTo>
                    <a:pt x="217" y="345"/>
                  </a:lnTo>
                  <a:lnTo>
                    <a:pt x="216" y="346"/>
                  </a:lnTo>
                  <a:lnTo>
                    <a:pt x="216" y="348"/>
                  </a:lnTo>
                  <a:lnTo>
                    <a:pt x="216" y="349"/>
                  </a:lnTo>
                  <a:lnTo>
                    <a:pt x="216" y="350"/>
                  </a:lnTo>
                  <a:lnTo>
                    <a:pt x="217" y="351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6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4" y="352"/>
                  </a:lnTo>
                  <a:lnTo>
                    <a:pt x="212" y="350"/>
                  </a:lnTo>
                  <a:lnTo>
                    <a:pt x="211" y="350"/>
                  </a:lnTo>
                  <a:lnTo>
                    <a:pt x="211" y="349"/>
                  </a:lnTo>
                  <a:lnTo>
                    <a:pt x="211" y="348"/>
                  </a:lnTo>
                  <a:lnTo>
                    <a:pt x="212" y="348"/>
                  </a:lnTo>
                  <a:lnTo>
                    <a:pt x="212" y="346"/>
                  </a:lnTo>
                  <a:lnTo>
                    <a:pt x="212" y="345"/>
                  </a:lnTo>
                  <a:lnTo>
                    <a:pt x="214" y="344"/>
                  </a:lnTo>
                  <a:lnTo>
                    <a:pt x="212" y="344"/>
                  </a:lnTo>
                  <a:lnTo>
                    <a:pt x="212" y="343"/>
                  </a:lnTo>
                  <a:lnTo>
                    <a:pt x="212" y="342"/>
                  </a:lnTo>
                  <a:lnTo>
                    <a:pt x="212" y="343"/>
                  </a:lnTo>
                  <a:lnTo>
                    <a:pt x="211" y="344"/>
                  </a:lnTo>
                  <a:lnTo>
                    <a:pt x="211" y="345"/>
                  </a:lnTo>
                  <a:lnTo>
                    <a:pt x="210" y="346"/>
                  </a:lnTo>
                  <a:lnTo>
                    <a:pt x="208" y="348"/>
                  </a:lnTo>
                  <a:lnTo>
                    <a:pt x="206" y="348"/>
                  </a:lnTo>
                  <a:lnTo>
                    <a:pt x="205" y="348"/>
                  </a:lnTo>
                  <a:lnTo>
                    <a:pt x="204" y="348"/>
                  </a:lnTo>
                  <a:lnTo>
                    <a:pt x="204" y="346"/>
                  </a:lnTo>
                  <a:lnTo>
                    <a:pt x="205" y="346"/>
                  </a:lnTo>
                  <a:lnTo>
                    <a:pt x="205" y="345"/>
                  </a:lnTo>
                  <a:lnTo>
                    <a:pt x="204" y="345"/>
                  </a:lnTo>
                  <a:lnTo>
                    <a:pt x="203" y="345"/>
                  </a:lnTo>
                  <a:lnTo>
                    <a:pt x="203" y="344"/>
                  </a:lnTo>
                  <a:lnTo>
                    <a:pt x="203" y="343"/>
                  </a:lnTo>
                  <a:lnTo>
                    <a:pt x="202" y="343"/>
                  </a:lnTo>
                  <a:lnTo>
                    <a:pt x="202" y="342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9" y="342"/>
                  </a:lnTo>
                  <a:lnTo>
                    <a:pt x="199" y="340"/>
                  </a:lnTo>
                  <a:lnTo>
                    <a:pt x="199" y="339"/>
                  </a:lnTo>
                  <a:lnTo>
                    <a:pt x="200" y="339"/>
                  </a:lnTo>
                  <a:lnTo>
                    <a:pt x="202" y="338"/>
                  </a:lnTo>
                  <a:lnTo>
                    <a:pt x="204" y="337"/>
                  </a:lnTo>
                  <a:lnTo>
                    <a:pt x="204" y="336"/>
                  </a:lnTo>
                  <a:lnTo>
                    <a:pt x="203" y="336"/>
                  </a:lnTo>
                  <a:lnTo>
                    <a:pt x="200" y="337"/>
                  </a:lnTo>
                  <a:lnTo>
                    <a:pt x="199" y="337"/>
                  </a:lnTo>
                  <a:lnTo>
                    <a:pt x="198" y="337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7" y="334"/>
                  </a:lnTo>
                  <a:lnTo>
                    <a:pt x="196" y="334"/>
                  </a:lnTo>
                  <a:lnTo>
                    <a:pt x="194" y="334"/>
                  </a:lnTo>
                  <a:lnTo>
                    <a:pt x="194" y="333"/>
                  </a:lnTo>
                  <a:lnTo>
                    <a:pt x="194" y="332"/>
                  </a:lnTo>
                  <a:lnTo>
                    <a:pt x="196" y="332"/>
                  </a:lnTo>
                  <a:lnTo>
                    <a:pt x="196" y="331"/>
                  </a:lnTo>
                  <a:lnTo>
                    <a:pt x="194" y="332"/>
                  </a:lnTo>
                  <a:lnTo>
                    <a:pt x="193" y="331"/>
                  </a:lnTo>
                  <a:lnTo>
                    <a:pt x="192" y="331"/>
                  </a:lnTo>
                  <a:lnTo>
                    <a:pt x="192" y="332"/>
                  </a:lnTo>
                  <a:lnTo>
                    <a:pt x="192" y="331"/>
                  </a:lnTo>
                  <a:lnTo>
                    <a:pt x="190" y="332"/>
                  </a:lnTo>
                  <a:lnTo>
                    <a:pt x="191" y="331"/>
                  </a:lnTo>
                  <a:lnTo>
                    <a:pt x="188" y="331"/>
                  </a:lnTo>
                  <a:lnTo>
                    <a:pt x="187" y="331"/>
                  </a:lnTo>
                  <a:lnTo>
                    <a:pt x="186" y="331"/>
                  </a:lnTo>
                  <a:lnTo>
                    <a:pt x="186" y="330"/>
                  </a:lnTo>
                  <a:lnTo>
                    <a:pt x="185" y="330"/>
                  </a:lnTo>
                  <a:lnTo>
                    <a:pt x="185" y="331"/>
                  </a:lnTo>
                  <a:lnTo>
                    <a:pt x="184" y="331"/>
                  </a:lnTo>
                  <a:lnTo>
                    <a:pt x="182" y="331"/>
                  </a:lnTo>
                  <a:lnTo>
                    <a:pt x="182" y="332"/>
                  </a:lnTo>
                  <a:lnTo>
                    <a:pt x="181" y="332"/>
                  </a:lnTo>
                  <a:lnTo>
                    <a:pt x="181" y="333"/>
                  </a:lnTo>
                  <a:lnTo>
                    <a:pt x="180" y="332"/>
                  </a:lnTo>
                  <a:lnTo>
                    <a:pt x="181" y="331"/>
                  </a:lnTo>
                  <a:lnTo>
                    <a:pt x="182" y="332"/>
                  </a:lnTo>
                  <a:lnTo>
                    <a:pt x="182" y="330"/>
                  </a:lnTo>
                  <a:lnTo>
                    <a:pt x="181" y="330"/>
                  </a:lnTo>
                  <a:lnTo>
                    <a:pt x="180" y="328"/>
                  </a:lnTo>
                  <a:lnTo>
                    <a:pt x="180" y="327"/>
                  </a:lnTo>
                  <a:lnTo>
                    <a:pt x="181" y="327"/>
                  </a:lnTo>
                  <a:lnTo>
                    <a:pt x="181" y="326"/>
                  </a:lnTo>
                  <a:lnTo>
                    <a:pt x="182" y="326"/>
                  </a:lnTo>
                  <a:lnTo>
                    <a:pt x="182" y="325"/>
                  </a:lnTo>
                  <a:lnTo>
                    <a:pt x="181" y="324"/>
                  </a:lnTo>
                  <a:lnTo>
                    <a:pt x="181" y="322"/>
                  </a:lnTo>
                  <a:lnTo>
                    <a:pt x="182" y="322"/>
                  </a:lnTo>
                  <a:lnTo>
                    <a:pt x="184" y="321"/>
                  </a:lnTo>
                  <a:lnTo>
                    <a:pt x="185" y="320"/>
                  </a:lnTo>
                  <a:lnTo>
                    <a:pt x="186" y="322"/>
                  </a:lnTo>
                  <a:lnTo>
                    <a:pt x="186" y="321"/>
                  </a:lnTo>
                  <a:lnTo>
                    <a:pt x="187" y="320"/>
                  </a:lnTo>
                  <a:lnTo>
                    <a:pt x="187" y="319"/>
                  </a:lnTo>
                  <a:lnTo>
                    <a:pt x="187" y="318"/>
                  </a:lnTo>
                  <a:lnTo>
                    <a:pt x="188" y="319"/>
                  </a:lnTo>
                  <a:lnTo>
                    <a:pt x="188" y="318"/>
                  </a:lnTo>
                  <a:lnTo>
                    <a:pt x="190" y="318"/>
                  </a:lnTo>
                  <a:lnTo>
                    <a:pt x="190" y="316"/>
                  </a:lnTo>
                  <a:lnTo>
                    <a:pt x="188" y="316"/>
                  </a:lnTo>
                  <a:lnTo>
                    <a:pt x="187" y="316"/>
                  </a:lnTo>
                  <a:lnTo>
                    <a:pt x="186" y="315"/>
                  </a:lnTo>
                  <a:lnTo>
                    <a:pt x="186" y="314"/>
                  </a:lnTo>
                  <a:lnTo>
                    <a:pt x="185" y="313"/>
                  </a:lnTo>
                  <a:lnTo>
                    <a:pt x="186" y="313"/>
                  </a:lnTo>
                  <a:lnTo>
                    <a:pt x="188" y="312"/>
                  </a:lnTo>
                  <a:lnTo>
                    <a:pt x="188" y="313"/>
                  </a:lnTo>
                  <a:lnTo>
                    <a:pt x="188" y="314"/>
                  </a:lnTo>
                  <a:lnTo>
                    <a:pt x="188" y="315"/>
                  </a:lnTo>
                  <a:lnTo>
                    <a:pt x="190" y="315"/>
                  </a:lnTo>
                  <a:lnTo>
                    <a:pt x="190" y="314"/>
                  </a:lnTo>
                  <a:lnTo>
                    <a:pt x="191" y="314"/>
                  </a:lnTo>
                  <a:lnTo>
                    <a:pt x="191" y="313"/>
                  </a:lnTo>
                  <a:lnTo>
                    <a:pt x="191" y="314"/>
                  </a:lnTo>
                  <a:lnTo>
                    <a:pt x="191" y="315"/>
                  </a:lnTo>
                  <a:lnTo>
                    <a:pt x="192" y="315"/>
                  </a:lnTo>
                  <a:lnTo>
                    <a:pt x="193" y="316"/>
                  </a:lnTo>
                  <a:lnTo>
                    <a:pt x="194" y="316"/>
                  </a:lnTo>
                  <a:lnTo>
                    <a:pt x="194" y="318"/>
                  </a:lnTo>
                  <a:lnTo>
                    <a:pt x="194" y="319"/>
                  </a:lnTo>
                  <a:lnTo>
                    <a:pt x="193" y="319"/>
                  </a:lnTo>
                  <a:lnTo>
                    <a:pt x="192" y="318"/>
                  </a:lnTo>
                  <a:lnTo>
                    <a:pt x="191" y="319"/>
                  </a:lnTo>
                  <a:lnTo>
                    <a:pt x="191" y="320"/>
                  </a:lnTo>
                  <a:lnTo>
                    <a:pt x="192" y="320"/>
                  </a:lnTo>
                  <a:lnTo>
                    <a:pt x="193" y="320"/>
                  </a:lnTo>
                  <a:lnTo>
                    <a:pt x="193" y="321"/>
                  </a:lnTo>
                  <a:lnTo>
                    <a:pt x="193" y="322"/>
                  </a:lnTo>
                  <a:lnTo>
                    <a:pt x="193" y="324"/>
                  </a:lnTo>
                  <a:lnTo>
                    <a:pt x="194" y="324"/>
                  </a:lnTo>
                  <a:lnTo>
                    <a:pt x="194" y="322"/>
                  </a:lnTo>
                  <a:lnTo>
                    <a:pt x="196" y="322"/>
                  </a:lnTo>
                  <a:lnTo>
                    <a:pt x="196" y="321"/>
                  </a:lnTo>
                  <a:lnTo>
                    <a:pt x="197" y="321"/>
                  </a:lnTo>
                  <a:lnTo>
                    <a:pt x="197" y="320"/>
                  </a:lnTo>
                  <a:lnTo>
                    <a:pt x="198" y="321"/>
                  </a:lnTo>
                  <a:lnTo>
                    <a:pt x="198" y="322"/>
                  </a:lnTo>
                  <a:lnTo>
                    <a:pt x="198" y="324"/>
                  </a:lnTo>
                  <a:lnTo>
                    <a:pt x="199" y="322"/>
                  </a:lnTo>
                  <a:lnTo>
                    <a:pt x="200" y="322"/>
                  </a:lnTo>
                  <a:lnTo>
                    <a:pt x="200" y="321"/>
                  </a:lnTo>
                  <a:lnTo>
                    <a:pt x="200" y="322"/>
                  </a:lnTo>
                  <a:lnTo>
                    <a:pt x="200" y="324"/>
                  </a:lnTo>
                  <a:lnTo>
                    <a:pt x="200" y="325"/>
                  </a:lnTo>
                  <a:lnTo>
                    <a:pt x="200" y="326"/>
                  </a:lnTo>
                  <a:lnTo>
                    <a:pt x="199" y="326"/>
                  </a:lnTo>
                  <a:lnTo>
                    <a:pt x="199" y="327"/>
                  </a:lnTo>
                  <a:lnTo>
                    <a:pt x="202" y="327"/>
                  </a:lnTo>
                  <a:lnTo>
                    <a:pt x="202" y="326"/>
                  </a:lnTo>
                  <a:lnTo>
                    <a:pt x="203" y="326"/>
                  </a:lnTo>
                  <a:lnTo>
                    <a:pt x="203" y="327"/>
                  </a:lnTo>
                  <a:lnTo>
                    <a:pt x="203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2" y="331"/>
                  </a:lnTo>
                  <a:lnTo>
                    <a:pt x="202" y="332"/>
                  </a:lnTo>
                  <a:lnTo>
                    <a:pt x="203" y="332"/>
                  </a:lnTo>
                  <a:lnTo>
                    <a:pt x="203" y="331"/>
                  </a:lnTo>
                  <a:lnTo>
                    <a:pt x="203" y="330"/>
                  </a:lnTo>
                  <a:lnTo>
                    <a:pt x="204" y="330"/>
                  </a:lnTo>
                  <a:lnTo>
                    <a:pt x="205" y="330"/>
                  </a:lnTo>
                  <a:lnTo>
                    <a:pt x="206" y="331"/>
                  </a:lnTo>
                  <a:lnTo>
                    <a:pt x="208" y="332"/>
                  </a:lnTo>
                  <a:lnTo>
                    <a:pt x="209" y="332"/>
                  </a:lnTo>
                  <a:lnTo>
                    <a:pt x="208" y="331"/>
                  </a:lnTo>
                  <a:lnTo>
                    <a:pt x="206" y="330"/>
                  </a:lnTo>
                  <a:lnTo>
                    <a:pt x="206" y="328"/>
                  </a:lnTo>
                  <a:lnTo>
                    <a:pt x="206" y="327"/>
                  </a:lnTo>
                  <a:lnTo>
                    <a:pt x="206" y="326"/>
                  </a:lnTo>
                  <a:lnTo>
                    <a:pt x="208" y="326"/>
                  </a:lnTo>
                  <a:lnTo>
                    <a:pt x="208" y="325"/>
                  </a:lnTo>
                  <a:lnTo>
                    <a:pt x="206" y="325"/>
                  </a:lnTo>
                  <a:lnTo>
                    <a:pt x="204" y="325"/>
                  </a:lnTo>
                  <a:lnTo>
                    <a:pt x="203" y="324"/>
                  </a:lnTo>
                  <a:lnTo>
                    <a:pt x="203" y="322"/>
                  </a:lnTo>
                  <a:lnTo>
                    <a:pt x="204" y="322"/>
                  </a:lnTo>
                  <a:lnTo>
                    <a:pt x="204" y="321"/>
                  </a:lnTo>
                  <a:lnTo>
                    <a:pt x="205" y="321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20"/>
                  </a:lnTo>
                  <a:lnTo>
                    <a:pt x="205" y="319"/>
                  </a:lnTo>
                  <a:lnTo>
                    <a:pt x="206" y="319"/>
                  </a:lnTo>
                  <a:lnTo>
                    <a:pt x="206" y="320"/>
                  </a:lnTo>
                  <a:lnTo>
                    <a:pt x="208" y="319"/>
                  </a:lnTo>
                  <a:lnTo>
                    <a:pt x="209" y="319"/>
                  </a:lnTo>
                  <a:lnTo>
                    <a:pt x="209" y="321"/>
                  </a:lnTo>
                  <a:lnTo>
                    <a:pt x="210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8"/>
                  </a:lnTo>
                  <a:lnTo>
                    <a:pt x="211" y="316"/>
                  </a:lnTo>
                  <a:lnTo>
                    <a:pt x="210" y="316"/>
                  </a:lnTo>
                  <a:lnTo>
                    <a:pt x="210" y="318"/>
                  </a:lnTo>
                  <a:lnTo>
                    <a:pt x="209" y="318"/>
                  </a:lnTo>
                  <a:lnTo>
                    <a:pt x="210" y="314"/>
                  </a:lnTo>
                  <a:lnTo>
                    <a:pt x="210" y="313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9"/>
                  </a:lnTo>
                  <a:lnTo>
                    <a:pt x="211" y="309"/>
                  </a:lnTo>
                  <a:lnTo>
                    <a:pt x="212" y="309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12" y="308"/>
                  </a:lnTo>
                  <a:lnTo>
                    <a:pt x="212" y="307"/>
                  </a:lnTo>
                  <a:lnTo>
                    <a:pt x="214" y="306"/>
                  </a:lnTo>
                  <a:lnTo>
                    <a:pt x="215" y="306"/>
                  </a:lnTo>
                  <a:lnTo>
                    <a:pt x="215" y="304"/>
                  </a:lnTo>
                  <a:lnTo>
                    <a:pt x="215" y="303"/>
                  </a:lnTo>
                  <a:lnTo>
                    <a:pt x="216" y="303"/>
                  </a:lnTo>
                  <a:lnTo>
                    <a:pt x="216" y="302"/>
                  </a:lnTo>
                  <a:lnTo>
                    <a:pt x="217" y="302"/>
                  </a:lnTo>
                  <a:lnTo>
                    <a:pt x="217" y="301"/>
                  </a:lnTo>
                  <a:lnTo>
                    <a:pt x="216" y="301"/>
                  </a:lnTo>
                  <a:lnTo>
                    <a:pt x="215" y="301"/>
                  </a:lnTo>
                  <a:lnTo>
                    <a:pt x="215" y="302"/>
                  </a:lnTo>
                  <a:lnTo>
                    <a:pt x="215" y="301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4" y="298"/>
                  </a:lnTo>
                  <a:lnTo>
                    <a:pt x="212" y="298"/>
                  </a:lnTo>
                  <a:lnTo>
                    <a:pt x="212" y="297"/>
                  </a:lnTo>
                  <a:lnTo>
                    <a:pt x="214" y="297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8" y="297"/>
                  </a:lnTo>
                  <a:lnTo>
                    <a:pt x="220" y="298"/>
                  </a:lnTo>
                  <a:lnTo>
                    <a:pt x="218" y="300"/>
                  </a:lnTo>
                  <a:lnTo>
                    <a:pt x="217" y="301"/>
                  </a:lnTo>
                  <a:lnTo>
                    <a:pt x="218" y="301"/>
                  </a:lnTo>
                  <a:lnTo>
                    <a:pt x="220" y="301"/>
                  </a:lnTo>
                  <a:lnTo>
                    <a:pt x="221" y="302"/>
                  </a:lnTo>
                  <a:lnTo>
                    <a:pt x="222" y="302"/>
                  </a:lnTo>
                  <a:lnTo>
                    <a:pt x="222" y="301"/>
                  </a:lnTo>
                  <a:lnTo>
                    <a:pt x="222" y="300"/>
                  </a:lnTo>
                  <a:lnTo>
                    <a:pt x="222" y="298"/>
                  </a:lnTo>
                  <a:lnTo>
                    <a:pt x="223" y="298"/>
                  </a:lnTo>
                  <a:lnTo>
                    <a:pt x="224" y="298"/>
                  </a:lnTo>
                  <a:lnTo>
                    <a:pt x="226" y="297"/>
                  </a:lnTo>
                  <a:lnTo>
                    <a:pt x="226" y="296"/>
                  </a:lnTo>
                  <a:lnTo>
                    <a:pt x="224" y="295"/>
                  </a:lnTo>
                  <a:lnTo>
                    <a:pt x="224" y="294"/>
                  </a:lnTo>
                  <a:lnTo>
                    <a:pt x="223" y="294"/>
                  </a:lnTo>
                  <a:lnTo>
                    <a:pt x="222" y="294"/>
                  </a:lnTo>
                  <a:lnTo>
                    <a:pt x="221" y="294"/>
                  </a:lnTo>
                  <a:lnTo>
                    <a:pt x="218" y="294"/>
                  </a:lnTo>
                  <a:lnTo>
                    <a:pt x="217" y="294"/>
                  </a:lnTo>
                  <a:lnTo>
                    <a:pt x="216" y="294"/>
                  </a:lnTo>
                  <a:lnTo>
                    <a:pt x="215" y="292"/>
                  </a:lnTo>
                  <a:lnTo>
                    <a:pt x="214" y="292"/>
                  </a:lnTo>
                  <a:lnTo>
                    <a:pt x="212" y="291"/>
                  </a:lnTo>
                  <a:lnTo>
                    <a:pt x="211" y="291"/>
                  </a:lnTo>
                  <a:lnTo>
                    <a:pt x="210" y="290"/>
                  </a:lnTo>
                  <a:lnTo>
                    <a:pt x="208" y="289"/>
                  </a:lnTo>
                  <a:lnTo>
                    <a:pt x="206" y="289"/>
                  </a:lnTo>
                  <a:lnTo>
                    <a:pt x="206" y="290"/>
                  </a:lnTo>
                  <a:lnTo>
                    <a:pt x="205" y="290"/>
                  </a:lnTo>
                  <a:lnTo>
                    <a:pt x="206" y="291"/>
                  </a:lnTo>
                  <a:lnTo>
                    <a:pt x="205" y="291"/>
                  </a:lnTo>
                  <a:lnTo>
                    <a:pt x="205" y="289"/>
                  </a:lnTo>
                  <a:lnTo>
                    <a:pt x="204" y="288"/>
                  </a:lnTo>
                  <a:lnTo>
                    <a:pt x="205" y="288"/>
                  </a:lnTo>
                  <a:lnTo>
                    <a:pt x="206" y="285"/>
                  </a:lnTo>
                  <a:lnTo>
                    <a:pt x="208" y="285"/>
                  </a:lnTo>
                  <a:lnTo>
                    <a:pt x="211" y="284"/>
                  </a:lnTo>
                  <a:lnTo>
                    <a:pt x="212" y="283"/>
                  </a:lnTo>
                  <a:lnTo>
                    <a:pt x="214" y="284"/>
                  </a:lnTo>
                  <a:lnTo>
                    <a:pt x="215" y="284"/>
                  </a:lnTo>
                  <a:lnTo>
                    <a:pt x="216" y="284"/>
                  </a:lnTo>
                  <a:lnTo>
                    <a:pt x="218" y="284"/>
                  </a:lnTo>
                  <a:lnTo>
                    <a:pt x="220" y="284"/>
                  </a:lnTo>
                  <a:lnTo>
                    <a:pt x="220" y="285"/>
                  </a:lnTo>
                  <a:lnTo>
                    <a:pt x="221" y="285"/>
                  </a:lnTo>
                  <a:lnTo>
                    <a:pt x="224" y="285"/>
                  </a:lnTo>
                  <a:lnTo>
                    <a:pt x="227" y="286"/>
                  </a:lnTo>
                  <a:lnTo>
                    <a:pt x="228" y="286"/>
                  </a:lnTo>
                  <a:lnTo>
                    <a:pt x="229" y="286"/>
                  </a:lnTo>
                  <a:lnTo>
                    <a:pt x="230" y="286"/>
                  </a:lnTo>
                  <a:lnTo>
                    <a:pt x="232" y="286"/>
                  </a:lnTo>
                  <a:lnTo>
                    <a:pt x="233" y="285"/>
                  </a:lnTo>
                  <a:lnTo>
                    <a:pt x="234" y="283"/>
                  </a:lnTo>
                  <a:lnTo>
                    <a:pt x="235" y="283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3"/>
                  </a:lnTo>
                  <a:lnTo>
                    <a:pt x="238" y="283"/>
                  </a:lnTo>
                  <a:lnTo>
                    <a:pt x="238" y="282"/>
                  </a:lnTo>
                  <a:lnTo>
                    <a:pt x="238" y="280"/>
                  </a:lnTo>
                  <a:lnTo>
                    <a:pt x="239" y="280"/>
                  </a:lnTo>
                  <a:lnTo>
                    <a:pt x="239" y="279"/>
                  </a:lnTo>
                  <a:lnTo>
                    <a:pt x="238" y="280"/>
                  </a:lnTo>
                  <a:lnTo>
                    <a:pt x="238" y="279"/>
                  </a:lnTo>
                  <a:lnTo>
                    <a:pt x="236" y="279"/>
                  </a:lnTo>
                  <a:lnTo>
                    <a:pt x="238" y="278"/>
                  </a:lnTo>
                  <a:lnTo>
                    <a:pt x="238" y="277"/>
                  </a:lnTo>
                  <a:lnTo>
                    <a:pt x="239" y="274"/>
                  </a:lnTo>
                  <a:lnTo>
                    <a:pt x="240" y="273"/>
                  </a:lnTo>
                  <a:lnTo>
                    <a:pt x="241" y="272"/>
                  </a:lnTo>
                  <a:lnTo>
                    <a:pt x="241" y="271"/>
                  </a:lnTo>
                  <a:lnTo>
                    <a:pt x="242" y="271"/>
                  </a:lnTo>
                  <a:lnTo>
                    <a:pt x="244" y="271"/>
                  </a:lnTo>
                  <a:lnTo>
                    <a:pt x="244" y="272"/>
                  </a:lnTo>
                  <a:lnTo>
                    <a:pt x="244" y="273"/>
                  </a:lnTo>
                  <a:lnTo>
                    <a:pt x="245" y="273"/>
                  </a:lnTo>
                  <a:lnTo>
                    <a:pt x="245" y="274"/>
                  </a:lnTo>
                  <a:lnTo>
                    <a:pt x="246" y="274"/>
                  </a:lnTo>
                  <a:lnTo>
                    <a:pt x="246" y="273"/>
                  </a:lnTo>
                  <a:lnTo>
                    <a:pt x="245" y="273"/>
                  </a:lnTo>
                  <a:lnTo>
                    <a:pt x="245" y="271"/>
                  </a:lnTo>
                  <a:lnTo>
                    <a:pt x="244" y="271"/>
                  </a:lnTo>
                  <a:lnTo>
                    <a:pt x="244" y="270"/>
                  </a:lnTo>
                  <a:lnTo>
                    <a:pt x="244" y="268"/>
                  </a:lnTo>
                  <a:lnTo>
                    <a:pt x="244" y="267"/>
                  </a:lnTo>
                  <a:lnTo>
                    <a:pt x="245" y="266"/>
                  </a:lnTo>
                  <a:lnTo>
                    <a:pt x="246" y="265"/>
                  </a:lnTo>
                  <a:lnTo>
                    <a:pt x="247" y="265"/>
                  </a:lnTo>
                  <a:lnTo>
                    <a:pt x="248" y="265"/>
                  </a:lnTo>
                  <a:lnTo>
                    <a:pt x="250" y="265"/>
                  </a:lnTo>
                  <a:lnTo>
                    <a:pt x="251" y="265"/>
                  </a:lnTo>
                  <a:lnTo>
                    <a:pt x="250" y="264"/>
                  </a:lnTo>
                  <a:lnTo>
                    <a:pt x="250" y="262"/>
                  </a:lnTo>
                  <a:lnTo>
                    <a:pt x="248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8" y="262"/>
                  </a:lnTo>
                  <a:lnTo>
                    <a:pt x="248" y="261"/>
                  </a:lnTo>
                  <a:lnTo>
                    <a:pt x="250" y="261"/>
                  </a:lnTo>
                  <a:lnTo>
                    <a:pt x="250" y="260"/>
                  </a:lnTo>
                  <a:lnTo>
                    <a:pt x="250" y="261"/>
                  </a:lnTo>
                  <a:lnTo>
                    <a:pt x="251" y="261"/>
                  </a:lnTo>
                  <a:lnTo>
                    <a:pt x="252" y="260"/>
                  </a:lnTo>
                  <a:lnTo>
                    <a:pt x="253" y="259"/>
                  </a:lnTo>
                  <a:lnTo>
                    <a:pt x="254" y="259"/>
                  </a:lnTo>
                  <a:lnTo>
                    <a:pt x="254" y="260"/>
                  </a:lnTo>
                  <a:lnTo>
                    <a:pt x="254" y="261"/>
                  </a:lnTo>
                  <a:lnTo>
                    <a:pt x="254" y="262"/>
                  </a:lnTo>
                  <a:lnTo>
                    <a:pt x="254" y="264"/>
                  </a:lnTo>
                  <a:lnTo>
                    <a:pt x="257" y="264"/>
                  </a:lnTo>
                  <a:lnTo>
                    <a:pt x="258" y="262"/>
                  </a:lnTo>
                  <a:lnTo>
                    <a:pt x="257" y="262"/>
                  </a:lnTo>
                  <a:lnTo>
                    <a:pt x="256" y="262"/>
                  </a:lnTo>
                  <a:lnTo>
                    <a:pt x="256" y="261"/>
                  </a:lnTo>
                  <a:lnTo>
                    <a:pt x="254" y="259"/>
                  </a:lnTo>
                  <a:lnTo>
                    <a:pt x="253" y="258"/>
                  </a:lnTo>
                  <a:lnTo>
                    <a:pt x="251" y="259"/>
                  </a:lnTo>
                  <a:lnTo>
                    <a:pt x="250" y="259"/>
                  </a:lnTo>
                  <a:lnTo>
                    <a:pt x="248" y="260"/>
                  </a:lnTo>
                  <a:lnTo>
                    <a:pt x="247" y="260"/>
                  </a:lnTo>
                  <a:lnTo>
                    <a:pt x="246" y="260"/>
                  </a:lnTo>
                  <a:lnTo>
                    <a:pt x="246" y="259"/>
                  </a:lnTo>
                  <a:lnTo>
                    <a:pt x="247" y="259"/>
                  </a:lnTo>
                  <a:lnTo>
                    <a:pt x="251" y="258"/>
                  </a:lnTo>
                  <a:lnTo>
                    <a:pt x="251" y="256"/>
                  </a:lnTo>
                  <a:lnTo>
                    <a:pt x="252" y="256"/>
                  </a:lnTo>
                  <a:lnTo>
                    <a:pt x="253" y="255"/>
                  </a:lnTo>
                  <a:lnTo>
                    <a:pt x="254" y="255"/>
                  </a:lnTo>
                  <a:lnTo>
                    <a:pt x="256" y="255"/>
                  </a:lnTo>
                  <a:lnTo>
                    <a:pt x="256" y="254"/>
                  </a:lnTo>
                  <a:lnTo>
                    <a:pt x="256" y="253"/>
                  </a:lnTo>
                  <a:lnTo>
                    <a:pt x="256" y="252"/>
                  </a:lnTo>
                  <a:lnTo>
                    <a:pt x="257" y="252"/>
                  </a:lnTo>
                  <a:lnTo>
                    <a:pt x="257" y="250"/>
                  </a:lnTo>
                  <a:lnTo>
                    <a:pt x="258" y="249"/>
                  </a:lnTo>
                  <a:lnTo>
                    <a:pt x="260" y="249"/>
                  </a:lnTo>
                  <a:lnTo>
                    <a:pt x="262" y="249"/>
                  </a:lnTo>
                  <a:lnTo>
                    <a:pt x="263" y="249"/>
                  </a:lnTo>
                  <a:lnTo>
                    <a:pt x="263" y="250"/>
                  </a:lnTo>
                  <a:lnTo>
                    <a:pt x="262" y="250"/>
                  </a:lnTo>
                  <a:lnTo>
                    <a:pt x="260" y="250"/>
                  </a:lnTo>
                  <a:lnTo>
                    <a:pt x="259" y="249"/>
                  </a:lnTo>
                  <a:lnTo>
                    <a:pt x="259" y="250"/>
                  </a:lnTo>
                  <a:lnTo>
                    <a:pt x="259" y="252"/>
                  </a:lnTo>
                  <a:lnTo>
                    <a:pt x="258" y="253"/>
                  </a:lnTo>
                  <a:lnTo>
                    <a:pt x="259" y="253"/>
                  </a:lnTo>
                  <a:lnTo>
                    <a:pt x="259" y="254"/>
                  </a:lnTo>
                  <a:lnTo>
                    <a:pt x="260" y="254"/>
                  </a:lnTo>
                  <a:lnTo>
                    <a:pt x="262" y="253"/>
                  </a:lnTo>
                  <a:lnTo>
                    <a:pt x="262" y="254"/>
                  </a:lnTo>
                  <a:lnTo>
                    <a:pt x="263" y="254"/>
                  </a:lnTo>
                  <a:lnTo>
                    <a:pt x="262" y="254"/>
                  </a:lnTo>
                  <a:lnTo>
                    <a:pt x="262" y="255"/>
                  </a:lnTo>
                  <a:lnTo>
                    <a:pt x="263" y="256"/>
                  </a:lnTo>
                  <a:lnTo>
                    <a:pt x="264" y="255"/>
                  </a:lnTo>
                  <a:lnTo>
                    <a:pt x="265" y="254"/>
                  </a:lnTo>
                  <a:lnTo>
                    <a:pt x="265" y="255"/>
                  </a:lnTo>
                  <a:lnTo>
                    <a:pt x="268" y="255"/>
                  </a:lnTo>
                  <a:lnTo>
                    <a:pt x="269" y="255"/>
                  </a:lnTo>
                  <a:lnTo>
                    <a:pt x="268" y="254"/>
                  </a:lnTo>
                  <a:lnTo>
                    <a:pt x="268" y="253"/>
                  </a:lnTo>
                  <a:lnTo>
                    <a:pt x="268" y="252"/>
                  </a:lnTo>
                  <a:lnTo>
                    <a:pt x="268" y="250"/>
                  </a:lnTo>
                  <a:lnTo>
                    <a:pt x="269" y="250"/>
                  </a:lnTo>
                  <a:lnTo>
                    <a:pt x="270" y="250"/>
                  </a:lnTo>
                  <a:lnTo>
                    <a:pt x="271" y="249"/>
                  </a:lnTo>
                  <a:lnTo>
                    <a:pt x="272" y="249"/>
                  </a:lnTo>
                  <a:lnTo>
                    <a:pt x="274" y="249"/>
                  </a:lnTo>
                  <a:lnTo>
                    <a:pt x="275" y="249"/>
                  </a:lnTo>
                  <a:lnTo>
                    <a:pt x="275" y="248"/>
                  </a:lnTo>
                  <a:lnTo>
                    <a:pt x="276" y="248"/>
                  </a:lnTo>
                  <a:lnTo>
                    <a:pt x="275" y="247"/>
                  </a:lnTo>
                  <a:lnTo>
                    <a:pt x="274" y="247"/>
                  </a:lnTo>
                  <a:lnTo>
                    <a:pt x="274" y="246"/>
                  </a:lnTo>
                  <a:lnTo>
                    <a:pt x="272" y="246"/>
                  </a:lnTo>
                  <a:lnTo>
                    <a:pt x="272" y="244"/>
                  </a:lnTo>
                  <a:lnTo>
                    <a:pt x="274" y="243"/>
                  </a:lnTo>
                  <a:lnTo>
                    <a:pt x="275" y="243"/>
                  </a:lnTo>
                  <a:lnTo>
                    <a:pt x="276" y="243"/>
                  </a:lnTo>
                  <a:lnTo>
                    <a:pt x="276" y="242"/>
                  </a:lnTo>
                  <a:lnTo>
                    <a:pt x="277" y="242"/>
                  </a:lnTo>
                  <a:lnTo>
                    <a:pt x="278" y="242"/>
                  </a:lnTo>
                  <a:lnTo>
                    <a:pt x="280" y="241"/>
                  </a:lnTo>
                  <a:lnTo>
                    <a:pt x="280" y="240"/>
                  </a:lnTo>
                  <a:lnTo>
                    <a:pt x="281" y="240"/>
                  </a:lnTo>
                  <a:lnTo>
                    <a:pt x="282" y="240"/>
                  </a:lnTo>
                  <a:lnTo>
                    <a:pt x="283" y="241"/>
                  </a:lnTo>
                  <a:lnTo>
                    <a:pt x="284" y="240"/>
                  </a:lnTo>
                  <a:lnTo>
                    <a:pt x="286" y="240"/>
                  </a:lnTo>
                  <a:lnTo>
                    <a:pt x="287" y="237"/>
                  </a:lnTo>
                  <a:lnTo>
                    <a:pt x="288" y="237"/>
                  </a:lnTo>
                  <a:lnTo>
                    <a:pt x="288" y="238"/>
                  </a:lnTo>
                  <a:lnTo>
                    <a:pt x="289" y="237"/>
                  </a:lnTo>
                  <a:lnTo>
                    <a:pt x="288" y="236"/>
                  </a:lnTo>
                  <a:lnTo>
                    <a:pt x="289" y="236"/>
                  </a:lnTo>
                  <a:lnTo>
                    <a:pt x="289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3" y="234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4" y="234"/>
                  </a:lnTo>
                  <a:lnTo>
                    <a:pt x="294" y="235"/>
                  </a:lnTo>
                  <a:lnTo>
                    <a:pt x="295" y="237"/>
                  </a:lnTo>
                  <a:lnTo>
                    <a:pt x="298" y="235"/>
                  </a:lnTo>
                  <a:lnTo>
                    <a:pt x="298" y="234"/>
                  </a:lnTo>
                  <a:lnTo>
                    <a:pt x="299" y="232"/>
                  </a:lnTo>
                  <a:lnTo>
                    <a:pt x="300" y="232"/>
                  </a:lnTo>
                  <a:lnTo>
                    <a:pt x="300" y="231"/>
                  </a:lnTo>
                  <a:lnTo>
                    <a:pt x="301" y="231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301" y="235"/>
                  </a:lnTo>
                  <a:lnTo>
                    <a:pt x="304" y="235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6" y="232"/>
                  </a:lnTo>
                  <a:lnTo>
                    <a:pt x="306" y="231"/>
                  </a:lnTo>
                  <a:lnTo>
                    <a:pt x="306" y="232"/>
                  </a:lnTo>
                  <a:lnTo>
                    <a:pt x="307" y="234"/>
                  </a:lnTo>
                  <a:lnTo>
                    <a:pt x="308" y="234"/>
                  </a:lnTo>
                  <a:lnTo>
                    <a:pt x="310" y="234"/>
                  </a:lnTo>
                  <a:lnTo>
                    <a:pt x="311" y="235"/>
                  </a:lnTo>
                  <a:lnTo>
                    <a:pt x="311" y="234"/>
                  </a:lnTo>
                  <a:lnTo>
                    <a:pt x="310" y="230"/>
                  </a:lnTo>
                  <a:lnTo>
                    <a:pt x="310" y="229"/>
                  </a:lnTo>
                  <a:lnTo>
                    <a:pt x="311" y="228"/>
                  </a:lnTo>
                  <a:lnTo>
                    <a:pt x="310" y="225"/>
                  </a:lnTo>
                  <a:lnTo>
                    <a:pt x="311" y="225"/>
                  </a:lnTo>
                  <a:lnTo>
                    <a:pt x="312" y="225"/>
                  </a:lnTo>
                  <a:lnTo>
                    <a:pt x="313" y="225"/>
                  </a:lnTo>
                  <a:lnTo>
                    <a:pt x="313" y="226"/>
                  </a:lnTo>
                  <a:lnTo>
                    <a:pt x="312" y="226"/>
                  </a:lnTo>
                  <a:lnTo>
                    <a:pt x="313" y="226"/>
                  </a:lnTo>
                  <a:lnTo>
                    <a:pt x="316" y="225"/>
                  </a:lnTo>
                  <a:lnTo>
                    <a:pt x="317" y="225"/>
                  </a:lnTo>
                  <a:lnTo>
                    <a:pt x="318" y="225"/>
                  </a:lnTo>
                  <a:lnTo>
                    <a:pt x="317" y="226"/>
                  </a:lnTo>
                  <a:lnTo>
                    <a:pt x="318" y="226"/>
                  </a:lnTo>
                  <a:lnTo>
                    <a:pt x="319" y="228"/>
                  </a:lnTo>
                  <a:lnTo>
                    <a:pt x="319" y="226"/>
                  </a:lnTo>
                  <a:lnTo>
                    <a:pt x="319" y="225"/>
                  </a:lnTo>
                  <a:lnTo>
                    <a:pt x="319" y="224"/>
                  </a:lnTo>
                  <a:lnTo>
                    <a:pt x="320" y="224"/>
                  </a:lnTo>
                  <a:lnTo>
                    <a:pt x="320" y="223"/>
                  </a:lnTo>
                  <a:lnTo>
                    <a:pt x="322" y="223"/>
                  </a:lnTo>
                  <a:lnTo>
                    <a:pt x="324" y="223"/>
                  </a:lnTo>
                  <a:lnTo>
                    <a:pt x="324" y="224"/>
                  </a:lnTo>
                  <a:lnTo>
                    <a:pt x="325" y="223"/>
                  </a:lnTo>
                  <a:lnTo>
                    <a:pt x="326" y="223"/>
                  </a:lnTo>
                  <a:lnTo>
                    <a:pt x="326" y="222"/>
                  </a:lnTo>
                  <a:lnTo>
                    <a:pt x="325" y="222"/>
                  </a:lnTo>
                  <a:lnTo>
                    <a:pt x="326" y="220"/>
                  </a:lnTo>
                  <a:lnTo>
                    <a:pt x="326" y="219"/>
                  </a:lnTo>
                  <a:lnTo>
                    <a:pt x="328" y="219"/>
                  </a:lnTo>
                  <a:lnTo>
                    <a:pt x="329" y="219"/>
                  </a:lnTo>
                  <a:lnTo>
                    <a:pt x="330" y="219"/>
                  </a:lnTo>
                  <a:lnTo>
                    <a:pt x="331" y="219"/>
                  </a:lnTo>
                  <a:lnTo>
                    <a:pt x="331" y="218"/>
                  </a:lnTo>
                  <a:lnTo>
                    <a:pt x="332" y="218"/>
                  </a:lnTo>
                  <a:lnTo>
                    <a:pt x="334" y="218"/>
                  </a:lnTo>
                  <a:lnTo>
                    <a:pt x="338" y="217"/>
                  </a:lnTo>
                  <a:lnTo>
                    <a:pt x="340" y="216"/>
                  </a:lnTo>
                  <a:lnTo>
                    <a:pt x="341" y="214"/>
                  </a:lnTo>
                  <a:lnTo>
                    <a:pt x="342" y="213"/>
                  </a:lnTo>
                  <a:lnTo>
                    <a:pt x="343" y="213"/>
                  </a:lnTo>
                  <a:lnTo>
                    <a:pt x="343" y="214"/>
                  </a:lnTo>
                  <a:lnTo>
                    <a:pt x="346" y="213"/>
                  </a:lnTo>
                  <a:lnTo>
                    <a:pt x="347" y="213"/>
                  </a:lnTo>
                  <a:lnTo>
                    <a:pt x="347" y="212"/>
                  </a:lnTo>
                  <a:lnTo>
                    <a:pt x="348" y="211"/>
                  </a:lnTo>
                  <a:lnTo>
                    <a:pt x="349" y="211"/>
                  </a:lnTo>
                  <a:lnTo>
                    <a:pt x="352" y="210"/>
                  </a:lnTo>
                  <a:lnTo>
                    <a:pt x="353" y="208"/>
                  </a:lnTo>
                  <a:lnTo>
                    <a:pt x="354" y="207"/>
                  </a:lnTo>
                  <a:lnTo>
                    <a:pt x="356" y="207"/>
                  </a:lnTo>
                  <a:lnTo>
                    <a:pt x="356" y="206"/>
                  </a:lnTo>
                  <a:lnTo>
                    <a:pt x="358" y="205"/>
                  </a:lnTo>
                  <a:lnTo>
                    <a:pt x="359" y="204"/>
                  </a:lnTo>
                  <a:lnTo>
                    <a:pt x="360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2" y="202"/>
                  </a:lnTo>
                  <a:lnTo>
                    <a:pt x="362" y="201"/>
                  </a:lnTo>
                  <a:lnTo>
                    <a:pt x="364" y="201"/>
                  </a:lnTo>
                  <a:lnTo>
                    <a:pt x="362" y="200"/>
                  </a:lnTo>
                  <a:lnTo>
                    <a:pt x="362" y="199"/>
                  </a:lnTo>
                  <a:lnTo>
                    <a:pt x="361" y="199"/>
                  </a:lnTo>
                  <a:lnTo>
                    <a:pt x="361" y="201"/>
                  </a:lnTo>
                  <a:lnTo>
                    <a:pt x="360" y="202"/>
                  </a:lnTo>
                  <a:lnTo>
                    <a:pt x="359" y="202"/>
                  </a:lnTo>
                  <a:lnTo>
                    <a:pt x="358" y="202"/>
                  </a:lnTo>
                  <a:lnTo>
                    <a:pt x="358" y="204"/>
                  </a:lnTo>
                  <a:lnTo>
                    <a:pt x="356" y="205"/>
                  </a:lnTo>
                  <a:lnTo>
                    <a:pt x="355" y="205"/>
                  </a:lnTo>
                  <a:lnTo>
                    <a:pt x="354" y="206"/>
                  </a:lnTo>
                  <a:lnTo>
                    <a:pt x="353" y="206"/>
                  </a:lnTo>
                  <a:lnTo>
                    <a:pt x="353" y="207"/>
                  </a:lnTo>
                  <a:lnTo>
                    <a:pt x="352" y="207"/>
                  </a:lnTo>
                  <a:lnTo>
                    <a:pt x="352" y="206"/>
                  </a:lnTo>
                  <a:lnTo>
                    <a:pt x="350" y="206"/>
                  </a:lnTo>
                  <a:lnTo>
                    <a:pt x="350" y="205"/>
                  </a:lnTo>
                  <a:lnTo>
                    <a:pt x="350" y="204"/>
                  </a:lnTo>
                  <a:lnTo>
                    <a:pt x="350" y="202"/>
                  </a:lnTo>
                  <a:lnTo>
                    <a:pt x="349" y="201"/>
                  </a:lnTo>
                  <a:lnTo>
                    <a:pt x="348" y="204"/>
                  </a:lnTo>
                  <a:lnTo>
                    <a:pt x="348" y="205"/>
                  </a:lnTo>
                  <a:lnTo>
                    <a:pt x="349" y="206"/>
                  </a:lnTo>
                  <a:lnTo>
                    <a:pt x="349" y="207"/>
                  </a:lnTo>
                  <a:lnTo>
                    <a:pt x="349" y="208"/>
                  </a:lnTo>
                  <a:lnTo>
                    <a:pt x="348" y="208"/>
                  </a:lnTo>
                  <a:lnTo>
                    <a:pt x="347" y="207"/>
                  </a:lnTo>
                  <a:lnTo>
                    <a:pt x="346" y="206"/>
                  </a:lnTo>
                  <a:lnTo>
                    <a:pt x="344" y="204"/>
                  </a:lnTo>
                  <a:lnTo>
                    <a:pt x="343" y="204"/>
                  </a:lnTo>
                  <a:lnTo>
                    <a:pt x="343" y="202"/>
                  </a:lnTo>
                  <a:lnTo>
                    <a:pt x="343" y="201"/>
                  </a:lnTo>
                  <a:lnTo>
                    <a:pt x="343" y="200"/>
                  </a:lnTo>
                  <a:lnTo>
                    <a:pt x="344" y="199"/>
                  </a:lnTo>
                  <a:lnTo>
                    <a:pt x="343" y="199"/>
                  </a:lnTo>
                  <a:lnTo>
                    <a:pt x="342" y="199"/>
                  </a:lnTo>
                  <a:lnTo>
                    <a:pt x="342" y="200"/>
                  </a:lnTo>
                  <a:lnTo>
                    <a:pt x="342" y="201"/>
                  </a:lnTo>
                  <a:lnTo>
                    <a:pt x="341" y="201"/>
                  </a:lnTo>
                  <a:lnTo>
                    <a:pt x="340" y="201"/>
                  </a:lnTo>
                  <a:lnTo>
                    <a:pt x="338" y="204"/>
                  </a:lnTo>
                  <a:lnTo>
                    <a:pt x="337" y="204"/>
                  </a:lnTo>
                  <a:lnTo>
                    <a:pt x="337" y="205"/>
                  </a:lnTo>
                  <a:lnTo>
                    <a:pt x="336" y="205"/>
                  </a:lnTo>
                  <a:lnTo>
                    <a:pt x="337" y="205"/>
                  </a:lnTo>
                  <a:lnTo>
                    <a:pt x="338" y="205"/>
                  </a:lnTo>
                  <a:lnTo>
                    <a:pt x="340" y="206"/>
                  </a:lnTo>
                  <a:lnTo>
                    <a:pt x="341" y="206"/>
                  </a:lnTo>
                  <a:lnTo>
                    <a:pt x="341" y="207"/>
                  </a:lnTo>
                  <a:lnTo>
                    <a:pt x="340" y="207"/>
                  </a:lnTo>
                  <a:lnTo>
                    <a:pt x="340" y="208"/>
                  </a:lnTo>
                  <a:lnTo>
                    <a:pt x="338" y="208"/>
                  </a:lnTo>
                  <a:lnTo>
                    <a:pt x="337" y="207"/>
                  </a:lnTo>
                  <a:lnTo>
                    <a:pt x="336" y="207"/>
                  </a:lnTo>
                  <a:lnTo>
                    <a:pt x="335" y="208"/>
                  </a:lnTo>
                  <a:lnTo>
                    <a:pt x="335" y="207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5" y="205"/>
                  </a:lnTo>
                  <a:lnTo>
                    <a:pt x="335" y="204"/>
                  </a:lnTo>
                  <a:lnTo>
                    <a:pt x="335" y="202"/>
                  </a:lnTo>
                  <a:lnTo>
                    <a:pt x="334" y="202"/>
                  </a:lnTo>
                  <a:lnTo>
                    <a:pt x="332" y="202"/>
                  </a:lnTo>
                  <a:lnTo>
                    <a:pt x="334" y="201"/>
                  </a:lnTo>
                  <a:lnTo>
                    <a:pt x="335" y="200"/>
                  </a:lnTo>
                  <a:lnTo>
                    <a:pt x="336" y="200"/>
                  </a:lnTo>
                  <a:lnTo>
                    <a:pt x="336" y="199"/>
                  </a:lnTo>
                  <a:lnTo>
                    <a:pt x="336" y="198"/>
                  </a:lnTo>
                  <a:lnTo>
                    <a:pt x="336" y="196"/>
                  </a:lnTo>
                  <a:lnTo>
                    <a:pt x="336" y="195"/>
                  </a:lnTo>
                  <a:lnTo>
                    <a:pt x="335" y="194"/>
                  </a:lnTo>
                  <a:lnTo>
                    <a:pt x="336" y="194"/>
                  </a:lnTo>
                  <a:lnTo>
                    <a:pt x="336" y="193"/>
                  </a:lnTo>
                  <a:lnTo>
                    <a:pt x="337" y="192"/>
                  </a:lnTo>
                  <a:lnTo>
                    <a:pt x="337" y="193"/>
                  </a:lnTo>
                  <a:lnTo>
                    <a:pt x="337" y="194"/>
                  </a:lnTo>
                  <a:lnTo>
                    <a:pt x="337" y="195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8"/>
                  </a:lnTo>
                  <a:lnTo>
                    <a:pt x="340" y="198"/>
                  </a:lnTo>
                  <a:lnTo>
                    <a:pt x="340" y="196"/>
                  </a:lnTo>
                  <a:lnTo>
                    <a:pt x="341" y="195"/>
                  </a:lnTo>
                  <a:lnTo>
                    <a:pt x="342" y="194"/>
                  </a:lnTo>
                  <a:lnTo>
                    <a:pt x="342" y="193"/>
                  </a:lnTo>
                  <a:lnTo>
                    <a:pt x="341" y="192"/>
                  </a:lnTo>
                  <a:lnTo>
                    <a:pt x="342" y="192"/>
                  </a:lnTo>
                  <a:lnTo>
                    <a:pt x="343" y="192"/>
                  </a:lnTo>
                  <a:lnTo>
                    <a:pt x="343" y="190"/>
                  </a:lnTo>
                  <a:lnTo>
                    <a:pt x="342" y="190"/>
                  </a:lnTo>
                  <a:lnTo>
                    <a:pt x="341" y="190"/>
                  </a:lnTo>
                  <a:lnTo>
                    <a:pt x="341" y="189"/>
                  </a:lnTo>
                  <a:lnTo>
                    <a:pt x="340" y="189"/>
                  </a:lnTo>
                  <a:lnTo>
                    <a:pt x="340" y="188"/>
                  </a:lnTo>
                  <a:lnTo>
                    <a:pt x="341" y="187"/>
                  </a:lnTo>
                  <a:lnTo>
                    <a:pt x="342" y="188"/>
                  </a:lnTo>
                  <a:lnTo>
                    <a:pt x="342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4" y="187"/>
                  </a:lnTo>
                  <a:lnTo>
                    <a:pt x="346" y="187"/>
                  </a:lnTo>
                  <a:lnTo>
                    <a:pt x="347" y="188"/>
                  </a:lnTo>
                  <a:lnTo>
                    <a:pt x="346" y="189"/>
                  </a:lnTo>
                  <a:lnTo>
                    <a:pt x="346" y="190"/>
                  </a:lnTo>
                  <a:lnTo>
                    <a:pt x="344" y="190"/>
                  </a:lnTo>
                  <a:lnTo>
                    <a:pt x="343" y="190"/>
                  </a:lnTo>
                  <a:lnTo>
                    <a:pt x="344" y="192"/>
                  </a:lnTo>
                  <a:lnTo>
                    <a:pt x="346" y="192"/>
                  </a:lnTo>
                  <a:lnTo>
                    <a:pt x="346" y="193"/>
                  </a:lnTo>
                  <a:lnTo>
                    <a:pt x="346" y="194"/>
                  </a:lnTo>
                  <a:lnTo>
                    <a:pt x="346" y="195"/>
                  </a:lnTo>
                  <a:lnTo>
                    <a:pt x="346" y="196"/>
                  </a:lnTo>
                  <a:lnTo>
                    <a:pt x="347" y="195"/>
                  </a:lnTo>
                  <a:lnTo>
                    <a:pt x="348" y="195"/>
                  </a:lnTo>
                  <a:lnTo>
                    <a:pt x="348" y="194"/>
                  </a:lnTo>
                  <a:lnTo>
                    <a:pt x="348" y="192"/>
                  </a:lnTo>
                  <a:lnTo>
                    <a:pt x="349" y="193"/>
                  </a:lnTo>
                  <a:lnTo>
                    <a:pt x="350" y="193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2" y="190"/>
                  </a:lnTo>
                  <a:lnTo>
                    <a:pt x="353" y="190"/>
                  </a:lnTo>
                  <a:lnTo>
                    <a:pt x="353" y="192"/>
                  </a:lnTo>
                  <a:lnTo>
                    <a:pt x="355" y="192"/>
                  </a:lnTo>
                  <a:lnTo>
                    <a:pt x="358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8" y="189"/>
                  </a:lnTo>
                  <a:lnTo>
                    <a:pt x="356" y="189"/>
                  </a:lnTo>
                  <a:lnTo>
                    <a:pt x="355" y="189"/>
                  </a:lnTo>
                  <a:lnTo>
                    <a:pt x="354" y="188"/>
                  </a:lnTo>
                  <a:lnTo>
                    <a:pt x="353" y="188"/>
                  </a:lnTo>
                  <a:lnTo>
                    <a:pt x="352" y="188"/>
                  </a:lnTo>
                  <a:lnTo>
                    <a:pt x="350" y="188"/>
                  </a:lnTo>
                  <a:lnTo>
                    <a:pt x="352" y="187"/>
                  </a:lnTo>
                  <a:lnTo>
                    <a:pt x="350" y="187"/>
                  </a:lnTo>
                  <a:lnTo>
                    <a:pt x="350" y="186"/>
                  </a:lnTo>
                  <a:lnTo>
                    <a:pt x="352" y="186"/>
                  </a:lnTo>
                  <a:lnTo>
                    <a:pt x="353" y="186"/>
                  </a:lnTo>
                  <a:lnTo>
                    <a:pt x="355" y="186"/>
                  </a:lnTo>
                  <a:lnTo>
                    <a:pt x="356" y="186"/>
                  </a:lnTo>
                  <a:lnTo>
                    <a:pt x="358" y="184"/>
                  </a:lnTo>
                  <a:lnTo>
                    <a:pt x="358" y="186"/>
                  </a:lnTo>
                  <a:lnTo>
                    <a:pt x="359" y="184"/>
                  </a:lnTo>
                  <a:lnTo>
                    <a:pt x="359" y="183"/>
                  </a:lnTo>
                  <a:lnTo>
                    <a:pt x="360" y="184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2" y="186"/>
                  </a:lnTo>
                  <a:lnTo>
                    <a:pt x="364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6" y="186"/>
                  </a:lnTo>
                  <a:lnTo>
                    <a:pt x="367" y="186"/>
                  </a:lnTo>
                  <a:lnTo>
                    <a:pt x="368" y="186"/>
                  </a:lnTo>
                  <a:lnTo>
                    <a:pt x="368" y="187"/>
                  </a:lnTo>
                  <a:lnTo>
                    <a:pt x="368" y="188"/>
                  </a:lnTo>
                  <a:lnTo>
                    <a:pt x="370" y="187"/>
                  </a:lnTo>
                  <a:lnTo>
                    <a:pt x="372" y="187"/>
                  </a:lnTo>
                  <a:lnTo>
                    <a:pt x="371" y="186"/>
                  </a:lnTo>
                  <a:lnTo>
                    <a:pt x="371" y="184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4" y="184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2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70" y="180"/>
                  </a:lnTo>
                  <a:lnTo>
                    <a:pt x="371" y="180"/>
                  </a:lnTo>
                  <a:lnTo>
                    <a:pt x="373" y="180"/>
                  </a:lnTo>
                  <a:lnTo>
                    <a:pt x="376" y="180"/>
                  </a:lnTo>
                  <a:lnTo>
                    <a:pt x="376" y="181"/>
                  </a:lnTo>
                  <a:lnTo>
                    <a:pt x="377" y="181"/>
                  </a:lnTo>
                  <a:lnTo>
                    <a:pt x="378" y="182"/>
                  </a:lnTo>
                  <a:lnTo>
                    <a:pt x="378" y="183"/>
                  </a:lnTo>
                  <a:lnTo>
                    <a:pt x="379" y="183"/>
                  </a:lnTo>
                  <a:lnTo>
                    <a:pt x="380" y="183"/>
                  </a:lnTo>
                  <a:lnTo>
                    <a:pt x="380" y="184"/>
                  </a:lnTo>
                  <a:lnTo>
                    <a:pt x="382" y="184"/>
                  </a:lnTo>
                  <a:lnTo>
                    <a:pt x="382" y="183"/>
                  </a:lnTo>
                  <a:lnTo>
                    <a:pt x="383" y="182"/>
                  </a:lnTo>
                  <a:lnTo>
                    <a:pt x="385" y="183"/>
                  </a:lnTo>
                  <a:lnTo>
                    <a:pt x="385" y="182"/>
                  </a:lnTo>
                  <a:lnTo>
                    <a:pt x="386" y="181"/>
                  </a:lnTo>
                  <a:lnTo>
                    <a:pt x="386" y="180"/>
                  </a:lnTo>
                  <a:lnTo>
                    <a:pt x="388" y="177"/>
                  </a:lnTo>
                  <a:lnTo>
                    <a:pt x="389" y="177"/>
                  </a:lnTo>
                  <a:lnTo>
                    <a:pt x="389" y="178"/>
                  </a:lnTo>
                  <a:lnTo>
                    <a:pt x="390" y="177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6" y="178"/>
                  </a:lnTo>
                  <a:lnTo>
                    <a:pt x="397" y="178"/>
                  </a:lnTo>
                  <a:lnTo>
                    <a:pt x="398" y="178"/>
                  </a:lnTo>
                  <a:lnTo>
                    <a:pt x="400" y="180"/>
                  </a:lnTo>
                  <a:lnTo>
                    <a:pt x="401" y="180"/>
                  </a:lnTo>
                  <a:lnTo>
                    <a:pt x="402" y="181"/>
                  </a:lnTo>
                  <a:lnTo>
                    <a:pt x="403" y="181"/>
                  </a:lnTo>
                  <a:lnTo>
                    <a:pt x="403" y="180"/>
                  </a:lnTo>
                  <a:lnTo>
                    <a:pt x="404" y="181"/>
                  </a:lnTo>
                  <a:lnTo>
                    <a:pt x="407" y="181"/>
                  </a:lnTo>
                  <a:lnTo>
                    <a:pt x="407" y="182"/>
                  </a:lnTo>
                  <a:lnTo>
                    <a:pt x="406" y="182"/>
                  </a:lnTo>
                  <a:lnTo>
                    <a:pt x="404" y="183"/>
                  </a:lnTo>
                  <a:lnTo>
                    <a:pt x="404" y="182"/>
                  </a:lnTo>
                  <a:lnTo>
                    <a:pt x="403" y="182"/>
                  </a:lnTo>
                  <a:lnTo>
                    <a:pt x="403" y="183"/>
                  </a:lnTo>
                  <a:lnTo>
                    <a:pt x="403" y="184"/>
                  </a:lnTo>
                  <a:lnTo>
                    <a:pt x="402" y="186"/>
                  </a:lnTo>
                  <a:lnTo>
                    <a:pt x="403" y="187"/>
                  </a:lnTo>
                  <a:lnTo>
                    <a:pt x="404" y="186"/>
                  </a:lnTo>
                  <a:lnTo>
                    <a:pt x="403" y="188"/>
                  </a:lnTo>
                  <a:lnTo>
                    <a:pt x="403" y="189"/>
                  </a:lnTo>
                  <a:lnTo>
                    <a:pt x="403" y="190"/>
                  </a:lnTo>
                  <a:lnTo>
                    <a:pt x="402" y="192"/>
                  </a:lnTo>
                  <a:lnTo>
                    <a:pt x="402" y="193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0" y="198"/>
                  </a:lnTo>
                  <a:lnTo>
                    <a:pt x="397" y="199"/>
                  </a:lnTo>
                  <a:lnTo>
                    <a:pt x="396" y="200"/>
                  </a:lnTo>
                  <a:lnTo>
                    <a:pt x="396" y="201"/>
                  </a:lnTo>
                  <a:lnTo>
                    <a:pt x="396" y="202"/>
                  </a:lnTo>
                  <a:lnTo>
                    <a:pt x="395" y="202"/>
                  </a:lnTo>
                  <a:lnTo>
                    <a:pt x="396" y="205"/>
                  </a:lnTo>
                  <a:lnTo>
                    <a:pt x="397" y="205"/>
                  </a:lnTo>
                  <a:lnTo>
                    <a:pt x="397" y="206"/>
                  </a:lnTo>
                  <a:lnTo>
                    <a:pt x="398" y="206"/>
                  </a:lnTo>
                  <a:lnTo>
                    <a:pt x="400" y="205"/>
                  </a:lnTo>
                  <a:lnTo>
                    <a:pt x="400" y="204"/>
                  </a:lnTo>
                  <a:lnTo>
                    <a:pt x="400" y="202"/>
                  </a:lnTo>
                  <a:lnTo>
                    <a:pt x="400" y="201"/>
                  </a:lnTo>
                  <a:lnTo>
                    <a:pt x="400" y="200"/>
                  </a:lnTo>
                  <a:lnTo>
                    <a:pt x="402" y="198"/>
                  </a:lnTo>
                  <a:lnTo>
                    <a:pt x="403" y="195"/>
                  </a:lnTo>
                  <a:lnTo>
                    <a:pt x="404" y="195"/>
                  </a:lnTo>
                  <a:lnTo>
                    <a:pt x="406" y="194"/>
                  </a:lnTo>
                  <a:lnTo>
                    <a:pt x="407" y="194"/>
                  </a:lnTo>
                  <a:lnTo>
                    <a:pt x="407" y="195"/>
                  </a:lnTo>
                  <a:lnTo>
                    <a:pt x="408" y="195"/>
                  </a:lnTo>
                  <a:lnTo>
                    <a:pt x="408" y="194"/>
                  </a:lnTo>
                  <a:lnTo>
                    <a:pt x="409" y="194"/>
                  </a:lnTo>
                  <a:lnTo>
                    <a:pt x="410" y="194"/>
                  </a:lnTo>
                  <a:lnTo>
                    <a:pt x="410" y="193"/>
                  </a:lnTo>
                  <a:lnTo>
                    <a:pt x="410" y="192"/>
                  </a:lnTo>
                  <a:lnTo>
                    <a:pt x="409" y="192"/>
                  </a:lnTo>
                  <a:lnTo>
                    <a:pt x="408" y="192"/>
                  </a:lnTo>
                  <a:lnTo>
                    <a:pt x="408" y="190"/>
                  </a:lnTo>
                  <a:lnTo>
                    <a:pt x="409" y="190"/>
                  </a:lnTo>
                  <a:lnTo>
                    <a:pt x="410" y="190"/>
                  </a:lnTo>
                  <a:lnTo>
                    <a:pt x="412" y="189"/>
                  </a:lnTo>
                  <a:lnTo>
                    <a:pt x="412" y="188"/>
                  </a:lnTo>
                  <a:lnTo>
                    <a:pt x="413" y="188"/>
                  </a:lnTo>
                  <a:lnTo>
                    <a:pt x="414" y="188"/>
                  </a:lnTo>
                  <a:lnTo>
                    <a:pt x="414" y="189"/>
                  </a:lnTo>
                  <a:lnTo>
                    <a:pt x="413" y="190"/>
                  </a:lnTo>
                  <a:lnTo>
                    <a:pt x="414" y="190"/>
                  </a:lnTo>
                  <a:lnTo>
                    <a:pt x="415" y="190"/>
                  </a:lnTo>
                  <a:lnTo>
                    <a:pt x="416" y="189"/>
                  </a:lnTo>
                  <a:lnTo>
                    <a:pt x="418" y="190"/>
                  </a:lnTo>
                  <a:lnTo>
                    <a:pt x="418" y="192"/>
                  </a:lnTo>
                  <a:lnTo>
                    <a:pt x="418" y="193"/>
                  </a:lnTo>
                  <a:lnTo>
                    <a:pt x="415" y="196"/>
                  </a:lnTo>
                  <a:lnTo>
                    <a:pt x="414" y="200"/>
                  </a:lnTo>
                  <a:lnTo>
                    <a:pt x="413" y="201"/>
                  </a:lnTo>
                  <a:lnTo>
                    <a:pt x="414" y="201"/>
                  </a:lnTo>
                  <a:lnTo>
                    <a:pt x="415" y="200"/>
                  </a:lnTo>
                  <a:lnTo>
                    <a:pt x="416" y="200"/>
                  </a:lnTo>
                  <a:lnTo>
                    <a:pt x="418" y="199"/>
                  </a:lnTo>
                  <a:lnTo>
                    <a:pt x="419" y="198"/>
                  </a:lnTo>
                  <a:lnTo>
                    <a:pt x="419" y="196"/>
                  </a:lnTo>
                  <a:lnTo>
                    <a:pt x="420" y="198"/>
                  </a:lnTo>
                  <a:lnTo>
                    <a:pt x="421" y="198"/>
                  </a:lnTo>
                  <a:lnTo>
                    <a:pt x="421" y="195"/>
                  </a:lnTo>
                  <a:lnTo>
                    <a:pt x="422" y="195"/>
                  </a:lnTo>
                  <a:lnTo>
                    <a:pt x="424" y="195"/>
                  </a:lnTo>
                  <a:lnTo>
                    <a:pt x="424" y="194"/>
                  </a:lnTo>
                  <a:lnTo>
                    <a:pt x="424" y="193"/>
                  </a:lnTo>
                  <a:lnTo>
                    <a:pt x="424" y="190"/>
                  </a:lnTo>
                  <a:lnTo>
                    <a:pt x="425" y="190"/>
                  </a:lnTo>
                  <a:lnTo>
                    <a:pt x="425" y="189"/>
                  </a:lnTo>
                  <a:lnTo>
                    <a:pt x="426" y="188"/>
                  </a:lnTo>
                  <a:lnTo>
                    <a:pt x="427" y="188"/>
                  </a:lnTo>
                  <a:lnTo>
                    <a:pt x="427" y="187"/>
                  </a:lnTo>
                  <a:lnTo>
                    <a:pt x="430" y="184"/>
                  </a:lnTo>
                  <a:lnTo>
                    <a:pt x="430" y="183"/>
                  </a:lnTo>
                  <a:lnTo>
                    <a:pt x="431" y="183"/>
                  </a:lnTo>
                  <a:lnTo>
                    <a:pt x="432" y="183"/>
                  </a:lnTo>
                  <a:lnTo>
                    <a:pt x="432" y="184"/>
                  </a:lnTo>
                  <a:lnTo>
                    <a:pt x="428" y="187"/>
                  </a:lnTo>
                  <a:lnTo>
                    <a:pt x="428" y="188"/>
                  </a:lnTo>
                  <a:lnTo>
                    <a:pt x="428" y="189"/>
                  </a:lnTo>
                  <a:lnTo>
                    <a:pt x="430" y="189"/>
                  </a:lnTo>
                  <a:lnTo>
                    <a:pt x="430" y="190"/>
                  </a:lnTo>
                  <a:lnTo>
                    <a:pt x="431" y="190"/>
                  </a:lnTo>
                  <a:lnTo>
                    <a:pt x="430" y="192"/>
                  </a:lnTo>
                  <a:lnTo>
                    <a:pt x="428" y="192"/>
                  </a:lnTo>
                  <a:lnTo>
                    <a:pt x="428" y="193"/>
                  </a:lnTo>
                  <a:lnTo>
                    <a:pt x="430" y="193"/>
                  </a:lnTo>
                  <a:lnTo>
                    <a:pt x="431" y="193"/>
                  </a:lnTo>
                  <a:lnTo>
                    <a:pt x="432" y="193"/>
                  </a:lnTo>
                  <a:lnTo>
                    <a:pt x="432" y="192"/>
                  </a:lnTo>
                  <a:lnTo>
                    <a:pt x="431" y="190"/>
                  </a:lnTo>
                  <a:lnTo>
                    <a:pt x="432" y="188"/>
                  </a:lnTo>
                  <a:lnTo>
                    <a:pt x="433" y="188"/>
                  </a:lnTo>
                  <a:lnTo>
                    <a:pt x="434" y="188"/>
                  </a:lnTo>
                  <a:lnTo>
                    <a:pt x="434" y="187"/>
                  </a:lnTo>
                  <a:lnTo>
                    <a:pt x="434" y="186"/>
                  </a:lnTo>
                  <a:lnTo>
                    <a:pt x="436" y="186"/>
                  </a:lnTo>
                  <a:lnTo>
                    <a:pt x="437" y="186"/>
                  </a:lnTo>
                  <a:lnTo>
                    <a:pt x="438" y="187"/>
                  </a:lnTo>
                  <a:lnTo>
                    <a:pt x="439" y="187"/>
                  </a:lnTo>
                  <a:lnTo>
                    <a:pt x="439" y="188"/>
                  </a:lnTo>
                  <a:lnTo>
                    <a:pt x="440" y="188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3" y="187"/>
                  </a:lnTo>
                  <a:lnTo>
                    <a:pt x="443" y="186"/>
                  </a:lnTo>
                  <a:lnTo>
                    <a:pt x="442" y="184"/>
                  </a:lnTo>
                  <a:lnTo>
                    <a:pt x="440" y="183"/>
                  </a:lnTo>
                  <a:lnTo>
                    <a:pt x="440" y="182"/>
                  </a:lnTo>
                  <a:lnTo>
                    <a:pt x="438" y="183"/>
                  </a:lnTo>
                  <a:lnTo>
                    <a:pt x="437" y="182"/>
                  </a:lnTo>
                  <a:lnTo>
                    <a:pt x="436" y="182"/>
                  </a:lnTo>
                  <a:lnTo>
                    <a:pt x="436" y="181"/>
                  </a:lnTo>
                  <a:lnTo>
                    <a:pt x="437" y="180"/>
                  </a:lnTo>
                  <a:lnTo>
                    <a:pt x="438" y="178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0" y="177"/>
                  </a:lnTo>
                  <a:lnTo>
                    <a:pt x="442" y="178"/>
                  </a:lnTo>
                  <a:lnTo>
                    <a:pt x="443" y="178"/>
                  </a:lnTo>
                  <a:lnTo>
                    <a:pt x="443" y="180"/>
                  </a:lnTo>
                  <a:lnTo>
                    <a:pt x="444" y="180"/>
                  </a:lnTo>
                  <a:lnTo>
                    <a:pt x="445" y="180"/>
                  </a:lnTo>
                  <a:lnTo>
                    <a:pt x="445" y="178"/>
                  </a:lnTo>
                  <a:lnTo>
                    <a:pt x="446" y="178"/>
                  </a:lnTo>
                  <a:lnTo>
                    <a:pt x="446" y="177"/>
                  </a:lnTo>
                  <a:lnTo>
                    <a:pt x="448" y="176"/>
                  </a:lnTo>
                  <a:lnTo>
                    <a:pt x="449" y="177"/>
                  </a:lnTo>
                  <a:lnTo>
                    <a:pt x="450" y="176"/>
                  </a:lnTo>
                  <a:lnTo>
                    <a:pt x="450" y="175"/>
                  </a:lnTo>
                  <a:lnTo>
                    <a:pt x="449" y="175"/>
                  </a:lnTo>
                  <a:lnTo>
                    <a:pt x="448" y="175"/>
                  </a:lnTo>
                  <a:lnTo>
                    <a:pt x="446" y="175"/>
                  </a:lnTo>
                  <a:lnTo>
                    <a:pt x="446" y="174"/>
                  </a:lnTo>
                  <a:lnTo>
                    <a:pt x="445" y="174"/>
                  </a:lnTo>
                  <a:lnTo>
                    <a:pt x="445" y="175"/>
                  </a:lnTo>
                  <a:lnTo>
                    <a:pt x="444" y="174"/>
                  </a:lnTo>
                  <a:lnTo>
                    <a:pt x="444" y="175"/>
                  </a:lnTo>
                  <a:lnTo>
                    <a:pt x="443" y="174"/>
                  </a:lnTo>
                  <a:lnTo>
                    <a:pt x="444" y="172"/>
                  </a:lnTo>
                  <a:lnTo>
                    <a:pt x="444" y="171"/>
                  </a:lnTo>
                  <a:lnTo>
                    <a:pt x="445" y="171"/>
                  </a:lnTo>
                  <a:lnTo>
                    <a:pt x="445" y="172"/>
                  </a:lnTo>
                  <a:lnTo>
                    <a:pt x="446" y="171"/>
                  </a:lnTo>
                  <a:lnTo>
                    <a:pt x="446" y="170"/>
                  </a:lnTo>
                  <a:lnTo>
                    <a:pt x="448" y="169"/>
                  </a:lnTo>
                  <a:lnTo>
                    <a:pt x="449" y="169"/>
                  </a:lnTo>
                  <a:lnTo>
                    <a:pt x="451" y="168"/>
                  </a:lnTo>
                  <a:lnTo>
                    <a:pt x="452" y="168"/>
                  </a:lnTo>
                  <a:lnTo>
                    <a:pt x="452" y="166"/>
                  </a:lnTo>
                  <a:lnTo>
                    <a:pt x="454" y="165"/>
                  </a:lnTo>
                  <a:lnTo>
                    <a:pt x="455" y="165"/>
                  </a:lnTo>
                  <a:lnTo>
                    <a:pt x="455" y="164"/>
                  </a:lnTo>
                  <a:lnTo>
                    <a:pt x="456" y="162"/>
                  </a:lnTo>
                  <a:lnTo>
                    <a:pt x="457" y="160"/>
                  </a:lnTo>
                  <a:lnTo>
                    <a:pt x="458" y="159"/>
                  </a:lnTo>
                  <a:lnTo>
                    <a:pt x="460" y="158"/>
                  </a:lnTo>
                  <a:lnTo>
                    <a:pt x="461" y="158"/>
                  </a:lnTo>
                  <a:lnTo>
                    <a:pt x="461" y="159"/>
                  </a:lnTo>
                  <a:lnTo>
                    <a:pt x="460" y="162"/>
                  </a:lnTo>
                  <a:lnTo>
                    <a:pt x="460" y="163"/>
                  </a:lnTo>
                  <a:lnTo>
                    <a:pt x="461" y="163"/>
                  </a:lnTo>
                  <a:lnTo>
                    <a:pt x="462" y="163"/>
                  </a:lnTo>
                  <a:lnTo>
                    <a:pt x="463" y="163"/>
                  </a:lnTo>
                  <a:lnTo>
                    <a:pt x="463" y="162"/>
                  </a:lnTo>
                  <a:lnTo>
                    <a:pt x="463" y="160"/>
                  </a:lnTo>
                  <a:lnTo>
                    <a:pt x="464" y="160"/>
                  </a:lnTo>
                  <a:lnTo>
                    <a:pt x="466" y="160"/>
                  </a:lnTo>
                  <a:lnTo>
                    <a:pt x="466" y="162"/>
                  </a:lnTo>
                  <a:lnTo>
                    <a:pt x="467" y="162"/>
                  </a:lnTo>
                  <a:lnTo>
                    <a:pt x="468" y="162"/>
                  </a:lnTo>
                  <a:lnTo>
                    <a:pt x="469" y="160"/>
                  </a:lnTo>
                  <a:lnTo>
                    <a:pt x="469" y="162"/>
                  </a:lnTo>
                  <a:lnTo>
                    <a:pt x="472" y="160"/>
                  </a:lnTo>
                  <a:lnTo>
                    <a:pt x="472" y="162"/>
                  </a:lnTo>
                  <a:lnTo>
                    <a:pt x="472" y="163"/>
                  </a:lnTo>
                  <a:lnTo>
                    <a:pt x="470" y="163"/>
                  </a:lnTo>
                  <a:lnTo>
                    <a:pt x="470" y="164"/>
                  </a:lnTo>
                  <a:lnTo>
                    <a:pt x="470" y="165"/>
                  </a:lnTo>
                  <a:lnTo>
                    <a:pt x="469" y="166"/>
                  </a:lnTo>
                  <a:lnTo>
                    <a:pt x="469" y="168"/>
                  </a:lnTo>
                  <a:lnTo>
                    <a:pt x="470" y="168"/>
                  </a:lnTo>
                  <a:lnTo>
                    <a:pt x="472" y="168"/>
                  </a:lnTo>
                  <a:lnTo>
                    <a:pt x="474" y="166"/>
                  </a:lnTo>
                  <a:lnTo>
                    <a:pt x="475" y="168"/>
                  </a:lnTo>
                  <a:lnTo>
                    <a:pt x="476" y="166"/>
                  </a:lnTo>
                  <a:lnTo>
                    <a:pt x="478" y="164"/>
                  </a:lnTo>
                  <a:lnTo>
                    <a:pt x="478" y="165"/>
                  </a:lnTo>
                  <a:lnTo>
                    <a:pt x="478" y="166"/>
                  </a:lnTo>
                  <a:lnTo>
                    <a:pt x="478" y="168"/>
                  </a:lnTo>
                  <a:lnTo>
                    <a:pt x="476" y="168"/>
                  </a:lnTo>
                  <a:lnTo>
                    <a:pt x="476" y="169"/>
                  </a:lnTo>
                  <a:lnTo>
                    <a:pt x="475" y="169"/>
                  </a:lnTo>
                  <a:lnTo>
                    <a:pt x="475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79" y="170"/>
                  </a:lnTo>
                  <a:lnTo>
                    <a:pt x="480" y="170"/>
                  </a:lnTo>
                  <a:lnTo>
                    <a:pt x="480" y="169"/>
                  </a:lnTo>
                  <a:lnTo>
                    <a:pt x="480" y="168"/>
                  </a:lnTo>
                  <a:lnTo>
                    <a:pt x="481" y="165"/>
                  </a:lnTo>
                  <a:lnTo>
                    <a:pt x="481" y="164"/>
                  </a:lnTo>
                  <a:lnTo>
                    <a:pt x="481" y="163"/>
                  </a:lnTo>
                  <a:lnTo>
                    <a:pt x="480" y="162"/>
                  </a:lnTo>
                  <a:lnTo>
                    <a:pt x="479" y="162"/>
                  </a:lnTo>
                  <a:lnTo>
                    <a:pt x="478" y="160"/>
                  </a:lnTo>
                  <a:lnTo>
                    <a:pt x="476" y="158"/>
                  </a:lnTo>
                  <a:lnTo>
                    <a:pt x="476" y="157"/>
                  </a:lnTo>
                  <a:lnTo>
                    <a:pt x="475" y="157"/>
                  </a:lnTo>
                  <a:lnTo>
                    <a:pt x="475" y="156"/>
                  </a:lnTo>
                  <a:lnTo>
                    <a:pt x="474" y="154"/>
                  </a:lnTo>
                  <a:lnTo>
                    <a:pt x="473" y="156"/>
                  </a:lnTo>
                  <a:lnTo>
                    <a:pt x="473" y="154"/>
                  </a:lnTo>
                  <a:lnTo>
                    <a:pt x="472" y="154"/>
                  </a:lnTo>
                  <a:lnTo>
                    <a:pt x="472" y="153"/>
                  </a:lnTo>
                  <a:lnTo>
                    <a:pt x="472" y="152"/>
                  </a:lnTo>
                  <a:lnTo>
                    <a:pt x="470" y="152"/>
                  </a:lnTo>
                  <a:lnTo>
                    <a:pt x="469" y="151"/>
                  </a:lnTo>
                  <a:lnTo>
                    <a:pt x="469" y="150"/>
                  </a:lnTo>
                  <a:lnTo>
                    <a:pt x="468" y="150"/>
                  </a:lnTo>
                  <a:lnTo>
                    <a:pt x="467" y="150"/>
                  </a:lnTo>
                  <a:lnTo>
                    <a:pt x="466" y="150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62" y="144"/>
                  </a:lnTo>
                  <a:lnTo>
                    <a:pt x="461" y="144"/>
                  </a:lnTo>
                  <a:lnTo>
                    <a:pt x="460" y="142"/>
                  </a:lnTo>
                  <a:lnTo>
                    <a:pt x="460" y="141"/>
                  </a:lnTo>
                  <a:lnTo>
                    <a:pt x="457" y="139"/>
                  </a:lnTo>
                  <a:lnTo>
                    <a:pt x="457" y="138"/>
                  </a:lnTo>
                  <a:lnTo>
                    <a:pt x="458" y="135"/>
                  </a:lnTo>
                  <a:lnTo>
                    <a:pt x="460" y="135"/>
                  </a:lnTo>
                  <a:lnTo>
                    <a:pt x="461" y="136"/>
                  </a:lnTo>
                  <a:lnTo>
                    <a:pt x="462" y="136"/>
                  </a:lnTo>
                  <a:lnTo>
                    <a:pt x="466" y="138"/>
                  </a:lnTo>
                  <a:lnTo>
                    <a:pt x="468" y="138"/>
                  </a:lnTo>
                  <a:lnTo>
                    <a:pt x="469" y="139"/>
                  </a:lnTo>
                  <a:lnTo>
                    <a:pt x="470" y="139"/>
                  </a:lnTo>
                  <a:lnTo>
                    <a:pt x="472" y="138"/>
                  </a:lnTo>
                  <a:lnTo>
                    <a:pt x="473" y="138"/>
                  </a:lnTo>
                  <a:lnTo>
                    <a:pt x="475" y="138"/>
                  </a:lnTo>
                  <a:lnTo>
                    <a:pt x="479" y="136"/>
                  </a:lnTo>
                  <a:lnTo>
                    <a:pt x="481" y="135"/>
                  </a:lnTo>
                  <a:lnTo>
                    <a:pt x="482" y="134"/>
                  </a:lnTo>
                  <a:lnTo>
                    <a:pt x="487" y="134"/>
                  </a:lnTo>
                  <a:lnTo>
                    <a:pt x="488" y="135"/>
                  </a:lnTo>
                  <a:lnTo>
                    <a:pt x="490" y="134"/>
                  </a:lnTo>
                  <a:lnTo>
                    <a:pt x="491" y="134"/>
                  </a:lnTo>
                  <a:lnTo>
                    <a:pt x="491" y="133"/>
                  </a:lnTo>
                  <a:lnTo>
                    <a:pt x="494" y="132"/>
                  </a:lnTo>
                  <a:lnTo>
                    <a:pt x="496" y="130"/>
                  </a:lnTo>
                  <a:lnTo>
                    <a:pt x="498" y="129"/>
                  </a:lnTo>
                  <a:lnTo>
                    <a:pt x="498" y="128"/>
                  </a:lnTo>
                  <a:lnTo>
                    <a:pt x="499" y="127"/>
                  </a:lnTo>
                  <a:lnTo>
                    <a:pt x="500" y="126"/>
                  </a:lnTo>
                  <a:lnTo>
                    <a:pt x="502" y="126"/>
                  </a:lnTo>
                  <a:lnTo>
                    <a:pt x="500" y="126"/>
                  </a:lnTo>
                  <a:lnTo>
                    <a:pt x="500" y="124"/>
                  </a:lnTo>
                  <a:lnTo>
                    <a:pt x="502" y="124"/>
                  </a:lnTo>
                  <a:lnTo>
                    <a:pt x="503" y="123"/>
                  </a:lnTo>
                  <a:lnTo>
                    <a:pt x="503" y="122"/>
                  </a:lnTo>
                  <a:lnTo>
                    <a:pt x="504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3" y="118"/>
                  </a:lnTo>
                  <a:lnTo>
                    <a:pt x="503" y="117"/>
                  </a:lnTo>
                  <a:lnTo>
                    <a:pt x="503" y="115"/>
                  </a:lnTo>
                  <a:lnTo>
                    <a:pt x="503" y="111"/>
                  </a:lnTo>
                  <a:lnTo>
                    <a:pt x="503" y="110"/>
                  </a:lnTo>
                  <a:lnTo>
                    <a:pt x="503" y="111"/>
                  </a:lnTo>
                  <a:lnTo>
                    <a:pt x="504" y="111"/>
                  </a:lnTo>
                  <a:lnTo>
                    <a:pt x="504" y="110"/>
                  </a:lnTo>
                  <a:lnTo>
                    <a:pt x="505" y="109"/>
                  </a:lnTo>
                  <a:lnTo>
                    <a:pt x="504" y="108"/>
                  </a:lnTo>
                  <a:lnTo>
                    <a:pt x="504" y="105"/>
                  </a:lnTo>
                  <a:lnTo>
                    <a:pt x="503" y="104"/>
                  </a:lnTo>
                  <a:lnTo>
                    <a:pt x="502" y="104"/>
                  </a:lnTo>
                  <a:lnTo>
                    <a:pt x="500" y="104"/>
                  </a:lnTo>
                  <a:lnTo>
                    <a:pt x="499" y="104"/>
                  </a:lnTo>
                  <a:lnTo>
                    <a:pt x="498" y="103"/>
                  </a:lnTo>
                  <a:lnTo>
                    <a:pt x="498" y="102"/>
                  </a:lnTo>
                  <a:lnTo>
                    <a:pt x="496" y="100"/>
                  </a:lnTo>
                  <a:lnTo>
                    <a:pt x="494" y="97"/>
                  </a:lnTo>
                  <a:lnTo>
                    <a:pt x="494" y="94"/>
                  </a:lnTo>
                  <a:lnTo>
                    <a:pt x="494" y="93"/>
                  </a:lnTo>
                  <a:lnTo>
                    <a:pt x="494" y="92"/>
                  </a:lnTo>
                  <a:lnTo>
                    <a:pt x="496" y="88"/>
                  </a:lnTo>
                  <a:lnTo>
                    <a:pt x="496" y="87"/>
                  </a:lnTo>
                  <a:lnTo>
                    <a:pt x="496" y="86"/>
                  </a:lnTo>
                  <a:lnTo>
                    <a:pt x="496" y="85"/>
                  </a:lnTo>
                  <a:lnTo>
                    <a:pt x="497" y="85"/>
                  </a:lnTo>
                  <a:lnTo>
                    <a:pt x="497" y="86"/>
                  </a:lnTo>
                  <a:lnTo>
                    <a:pt x="498" y="86"/>
                  </a:lnTo>
                  <a:lnTo>
                    <a:pt x="499" y="86"/>
                  </a:lnTo>
                  <a:lnTo>
                    <a:pt x="499" y="84"/>
                  </a:lnTo>
                  <a:lnTo>
                    <a:pt x="500" y="84"/>
                  </a:lnTo>
                  <a:lnTo>
                    <a:pt x="500" y="82"/>
                  </a:lnTo>
                  <a:lnTo>
                    <a:pt x="500" y="80"/>
                  </a:lnTo>
                  <a:lnTo>
                    <a:pt x="499" y="79"/>
                  </a:lnTo>
                  <a:lnTo>
                    <a:pt x="499" y="78"/>
                  </a:lnTo>
                  <a:lnTo>
                    <a:pt x="500" y="78"/>
                  </a:lnTo>
                  <a:lnTo>
                    <a:pt x="500" y="76"/>
                  </a:lnTo>
                  <a:lnTo>
                    <a:pt x="499" y="78"/>
                  </a:lnTo>
                  <a:lnTo>
                    <a:pt x="499" y="76"/>
                  </a:lnTo>
                  <a:lnTo>
                    <a:pt x="499" y="75"/>
                  </a:lnTo>
                  <a:lnTo>
                    <a:pt x="498" y="76"/>
                  </a:lnTo>
                  <a:lnTo>
                    <a:pt x="499" y="72"/>
                  </a:lnTo>
                  <a:lnTo>
                    <a:pt x="499" y="70"/>
                  </a:lnTo>
                  <a:lnTo>
                    <a:pt x="500" y="67"/>
                  </a:lnTo>
                  <a:lnTo>
                    <a:pt x="502" y="67"/>
                  </a:lnTo>
                  <a:lnTo>
                    <a:pt x="502" y="66"/>
                  </a:lnTo>
                  <a:lnTo>
                    <a:pt x="503" y="61"/>
                  </a:lnTo>
                  <a:lnTo>
                    <a:pt x="504" y="60"/>
                  </a:lnTo>
                  <a:lnTo>
                    <a:pt x="504" y="58"/>
                  </a:lnTo>
                  <a:lnTo>
                    <a:pt x="504" y="57"/>
                  </a:lnTo>
                  <a:lnTo>
                    <a:pt x="505" y="55"/>
                  </a:lnTo>
                  <a:lnTo>
                    <a:pt x="505" y="54"/>
                  </a:lnTo>
                  <a:lnTo>
                    <a:pt x="506" y="52"/>
                  </a:lnTo>
                  <a:lnTo>
                    <a:pt x="506" y="50"/>
                  </a:lnTo>
                  <a:lnTo>
                    <a:pt x="508" y="48"/>
                  </a:lnTo>
                  <a:lnTo>
                    <a:pt x="509" y="46"/>
                  </a:lnTo>
                  <a:lnTo>
                    <a:pt x="509" y="45"/>
                  </a:lnTo>
                  <a:lnTo>
                    <a:pt x="509" y="44"/>
                  </a:lnTo>
                  <a:lnTo>
                    <a:pt x="510" y="44"/>
                  </a:lnTo>
                  <a:lnTo>
                    <a:pt x="511" y="43"/>
                  </a:lnTo>
                  <a:lnTo>
                    <a:pt x="511" y="44"/>
                  </a:lnTo>
                  <a:lnTo>
                    <a:pt x="512" y="44"/>
                  </a:lnTo>
                  <a:lnTo>
                    <a:pt x="514" y="44"/>
                  </a:lnTo>
                  <a:lnTo>
                    <a:pt x="514" y="45"/>
                  </a:lnTo>
                  <a:lnTo>
                    <a:pt x="515" y="45"/>
                  </a:lnTo>
                  <a:lnTo>
                    <a:pt x="515" y="44"/>
                  </a:lnTo>
                  <a:lnTo>
                    <a:pt x="514" y="43"/>
                  </a:lnTo>
                  <a:lnTo>
                    <a:pt x="512" y="43"/>
                  </a:lnTo>
                  <a:lnTo>
                    <a:pt x="512" y="42"/>
                  </a:lnTo>
                  <a:lnTo>
                    <a:pt x="514" y="40"/>
                  </a:lnTo>
                  <a:lnTo>
                    <a:pt x="515" y="40"/>
                  </a:lnTo>
                  <a:lnTo>
                    <a:pt x="516" y="40"/>
                  </a:lnTo>
                  <a:lnTo>
                    <a:pt x="515" y="39"/>
                  </a:lnTo>
                  <a:lnTo>
                    <a:pt x="515" y="38"/>
                  </a:lnTo>
                  <a:lnTo>
                    <a:pt x="515" y="37"/>
                  </a:lnTo>
                  <a:lnTo>
                    <a:pt x="515" y="36"/>
                  </a:lnTo>
                  <a:lnTo>
                    <a:pt x="517" y="31"/>
                  </a:lnTo>
                  <a:lnTo>
                    <a:pt x="517" y="30"/>
                  </a:lnTo>
                  <a:lnTo>
                    <a:pt x="517" y="28"/>
                  </a:lnTo>
                  <a:lnTo>
                    <a:pt x="517" y="27"/>
                  </a:lnTo>
                  <a:lnTo>
                    <a:pt x="518" y="27"/>
                  </a:lnTo>
                  <a:lnTo>
                    <a:pt x="520" y="27"/>
                  </a:lnTo>
                  <a:lnTo>
                    <a:pt x="520" y="26"/>
                  </a:lnTo>
                  <a:lnTo>
                    <a:pt x="521" y="25"/>
                  </a:lnTo>
                  <a:lnTo>
                    <a:pt x="523" y="22"/>
                  </a:lnTo>
                  <a:lnTo>
                    <a:pt x="523" y="21"/>
                  </a:lnTo>
                  <a:lnTo>
                    <a:pt x="523" y="20"/>
                  </a:lnTo>
                  <a:lnTo>
                    <a:pt x="524" y="20"/>
                  </a:lnTo>
                  <a:lnTo>
                    <a:pt x="524" y="19"/>
                  </a:lnTo>
                  <a:lnTo>
                    <a:pt x="524" y="18"/>
                  </a:lnTo>
                  <a:lnTo>
                    <a:pt x="526" y="16"/>
                  </a:lnTo>
                  <a:lnTo>
                    <a:pt x="524" y="16"/>
                  </a:lnTo>
                  <a:lnTo>
                    <a:pt x="526" y="14"/>
                  </a:lnTo>
                  <a:lnTo>
                    <a:pt x="527" y="13"/>
                  </a:lnTo>
                  <a:lnTo>
                    <a:pt x="528" y="12"/>
                  </a:lnTo>
                  <a:lnTo>
                    <a:pt x="529" y="13"/>
                  </a:lnTo>
                  <a:lnTo>
                    <a:pt x="528" y="13"/>
                  </a:lnTo>
                  <a:lnTo>
                    <a:pt x="529" y="13"/>
                  </a:lnTo>
                  <a:lnTo>
                    <a:pt x="529" y="14"/>
                  </a:lnTo>
                  <a:lnTo>
                    <a:pt x="529" y="15"/>
                  </a:lnTo>
                  <a:lnTo>
                    <a:pt x="530" y="14"/>
                  </a:lnTo>
                  <a:lnTo>
                    <a:pt x="532" y="14"/>
                  </a:lnTo>
                  <a:lnTo>
                    <a:pt x="533" y="13"/>
                  </a:lnTo>
                  <a:lnTo>
                    <a:pt x="534" y="13"/>
                  </a:lnTo>
                  <a:lnTo>
                    <a:pt x="535" y="10"/>
                  </a:lnTo>
                  <a:lnTo>
                    <a:pt x="536" y="9"/>
                  </a:lnTo>
                  <a:lnTo>
                    <a:pt x="536" y="8"/>
                  </a:lnTo>
                  <a:lnTo>
                    <a:pt x="538" y="7"/>
                  </a:lnTo>
                  <a:lnTo>
                    <a:pt x="538" y="6"/>
                  </a:lnTo>
                  <a:lnTo>
                    <a:pt x="539" y="6"/>
                  </a:lnTo>
                  <a:lnTo>
                    <a:pt x="539" y="4"/>
                  </a:lnTo>
                  <a:lnTo>
                    <a:pt x="540" y="2"/>
                  </a:lnTo>
                  <a:lnTo>
                    <a:pt x="540" y="1"/>
                  </a:lnTo>
                  <a:lnTo>
                    <a:pt x="541" y="1"/>
                  </a:lnTo>
                  <a:lnTo>
                    <a:pt x="541" y="2"/>
                  </a:lnTo>
                  <a:lnTo>
                    <a:pt x="542" y="2"/>
                  </a:lnTo>
                  <a:lnTo>
                    <a:pt x="542" y="1"/>
                  </a:lnTo>
                  <a:lnTo>
                    <a:pt x="544" y="0"/>
                  </a:lnTo>
                  <a:lnTo>
                    <a:pt x="545" y="1"/>
                  </a:lnTo>
                  <a:lnTo>
                    <a:pt x="546" y="2"/>
                  </a:lnTo>
                  <a:lnTo>
                    <a:pt x="546" y="3"/>
                  </a:lnTo>
                  <a:lnTo>
                    <a:pt x="545" y="3"/>
                  </a:lnTo>
                  <a:lnTo>
                    <a:pt x="545" y="4"/>
                  </a:lnTo>
                  <a:lnTo>
                    <a:pt x="546" y="4"/>
                  </a:lnTo>
                  <a:lnTo>
                    <a:pt x="547" y="4"/>
                  </a:lnTo>
                  <a:lnTo>
                    <a:pt x="547" y="6"/>
                  </a:lnTo>
                  <a:lnTo>
                    <a:pt x="548" y="6"/>
                  </a:lnTo>
                  <a:lnTo>
                    <a:pt x="550" y="4"/>
                  </a:lnTo>
                  <a:lnTo>
                    <a:pt x="552" y="2"/>
                  </a:lnTo>
                  <a:lnTo>
                    <a:pt x="553" y="1"/>
                  </a:lnTo>
                  <a:lnTo>
                    <a:pt x="554" y="2"/>
                  </a:lnTo>
                  <a:lnTo>
                    <a:pt x="556" y="2"/>
                  </a:lnTo>
                  <a:lnTo>
                    <a:pt x="556" y="3"/>
                  </a:lnTo>
                  <a:lnTo>
                    <a:pt x="556" y="4"/>
                  </a:lnTo>
                  <a:lnTo>
                    <a:pt x="556" y="6"/>
                  </a:lnTo>
                  <a:lnTo>
                    <a:pt x="557" y="6"/>
                  </a:lnTo>
                  <a:lnTo>
                    <a:pt x="557" y="7"/>
                  </a:lnTo>
                  <a:lnTo>
                    <a:pt x="558" y="8"/>
                  </a:lnTo>
                  <a:lnTo>
                    <a:pt x="559" y="8"/>
                  </a:lnTo>
                  <a:lnTo>
                    <a:pt x="559" y="9"/>
                  </a:lnTo>
                  <a:lnTo>
                    <a:pt x="560" y="9"/>
                  </a:lnTo>
                  <a:lnTo>
                    <a:pt x="560" y="10"/>
                  </a:lnTo>
                  <a:lnTo>
                    <a:pt x="562" y="10"/>
                  </a:lnTo>
                  <a:lnTo>
                    <a:pt x="562" y="9"/>
                  </a:lnTo>
                  <a:lnTo>
                    <a:pt x="563" y="9"/>
                  </a:lnTo>
                  <a:lnTo>
                    <a:pt x="565" y="10"/>
                  </a:lnTo>
                  <a:lnTo>
                    <a:pt x="566" y="10"/>
                  </a:lnTo>
                  <a:lnTo>
                    <a:pt x="568" y="12"/>
                  </a:lnTo>
                  <a:lnTo>
                    <a:pt x="569" y="12"/>
                  </a:lnTo>
                  <a:lnTo>
                    <a:pt x="570" y="12"/>
                  </a:lnTo>
                  <a:lnTo>
                    <a:pt x="571" y="12"/>
                  </a:lnTo>
                  <a:lnTo>
                    <a:pt x="572" y="12"/>
                  </a:lnTo>
                  <a:lnTo>
                    <a:pt x="572" y="10"/>
                  </a:lnTo>
                  <a:lnTo>
                    <a:pt x="574" y="10"/>
                  </a:lnTo>
                  <a:lnTo>
                    <a:pt x="575" y="10"/>
                  </a:lnTo>
                  <a:lnTo>
                    <a:pt x="575" y="9"/>
                  </a:lnTo>
                  <a:lnTo>
                    <a:pt x="576" y="8"/>
                  </a:lnTo>
                  <a:lnTo>
                    <a:pt x="577" y="9"/>
                  </a:lnTo>
                  <a:lnTo>
                    <a:pt x="577" y="8"/>
                  </a:lnTo>
                  <a:lnTo>
                    <a:pt x="578" y="8"/>
                  </a:lnTo>
                  <a:lnTo>
                    <a:pt x="580" y="8"/>
                  </a:lnTo>
                  <a:lnTo>
                    <a:pt x="580" y="9"/>
                  </a:lnTo>
                  <a:lnTo>
                    <a:pt x="581" y="10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3"/>
                  </a:lnTo>
                  <a:lnTo>
                    <a:pt x="581" y="14"/>
                  </a:lnTo>
                  <a:lnTo>
                    <a:pt x="582" y="14"/>
                  </a:lnTo>
                  <a:lnTo>
                    <a:pt x="582" y="15"/>
                  </a:lnTo>
                  <a:lnTo>
                    <a:pt x="583" y="16"/>
                  </a:lnTo>
                  <a:lnTo>
                    <a:pt x="583" y="18"/>
                  </a:lnTo>
                  <a:lnTo>
                    <a:pt x="584" y="19"/>
                  </a:lnTo>
                  <a:lnTo>
                    <a:pt x="586" y="19"/>
                  </a:lnTo>
                  <a:lnTo>
                    <a:pt x="586" y="20"/>
                  </a:lnTo>
                  <a:lnTo>
                    <a:pt x="587" y="20"/>
                  </a:lnTo>
                  <a:lnTo>
                    <a:pt x="587" y="21"/>
                  </a:lnTo>
                  <a:lnTo>
                    <a:pt x="588" y="21"/>
                  </a:lnTo>
                  <a:lnTo>
                    <a:pt x="589" y="21"/>
                  </a:lnTo>
                  <a:lnTo>
                    <a:pt x="589" y="22"/>
                  </a:lnTo>
                  <a:lnTo>
                    <a:pt x="589" y="24"/>
                  </a:lnTo>
                  <a:lnTo>
                    <a:pt x="590" y="22"/>
                  </a:lnTo>
                  <a:lnTo>
                    <a:pt x="592" y="22"/>
                  </a:lnTo>
                  <a:lnTo>
                    <a:pt x="592" y="24"/>
                  </a:lnTo>
                  <a:lnTo>
                    <a:pt x="590" y="24"/>
                  </a:lnTo>
                  <a:lnTo>
                    <a:pt x="592" y="25"/>
                  </a:lnTo>
                  <a:lnTo>
                    <a:pt x="590" y="25"/>
                  </a:lnTo>
                  <a:lnTo>
                    <a:pt x="589" y="26"/>
                  </a:lnTo>
                  <a:lnTo>
                    <a:pt x="588" y="25"/>
                  </a:lnTo>
                  <a:lnTo>
                    <a:pt x="586" y="25"/>
                  </a:lnTo>
                  <a:lnTo>
                    <a:pt x="583" y="25"/>
                  </a:lnTo>
                  <a:lnTo>
                    <a:pt x="582" y="25"/>
                  </a:lnTo>
                  <a:lnTo>
                    <a:pt x="582" y="26"/>
                  </a:lnTo>
                  <a:lnTo>
                    <a:pt x="581" y="27"/>
                  </a:lnTo>
                  <a:lnTo>
                    <a:pt x="580" y="27"/>
                  </a:lnTo>
                  <a:lnTo>
                    <a:pt x="578" y="27"/>
                  </a:lnTo>
                  <a:lnTo>
                    <a:pt x="577" y="28"/>
                  </a:lnTo>
                  <a:lnTo>
                    <a:pt x="577" y="30"/>
                  </a:lnTo>
                  <a:lnTo>
                    <a:pt x="577" y="31"/>
                  </a:lnTo>
                  <a:lnTo>
                    <a:pt x="578" y="30"/>
                  </a:lnTo>
                  <a:lnTo>
                    <a:pt x="578" y="28"/>
                  </a:lnTo>
                  <a:lnTo>
                    <a:pt x="580" y="28"/>
                  </a:lnTo>
                  <a:lnTo>
                    <a:pt x="580" y="27"/>
                  </a:lnTo>
                  <a:lnTo>
                    <a:pt x="582" y="27"/>
                  </a:lnTo>
                  <a:lnTo>
                    <a:pt x="582" y="26"/>
                  </a:lnTo>
                  <a:lnTo>
                    <a:pt x="583" y="26"/>
                  </a:lnTo>
                  <a:lnTo>
                    <a:pt x="583" y="27"/>
                  </a:lnTo>
                  <a:lnTo>
                    <a:pt x="582" y="28"/>
                  </a:lnTo>
                  <a:lnTo>
                    <a:pt x="581" y="30"/>
                  </a:lnTo>
                  <a:lnTo>
                    <a:pt x="581" y="31"/>
                  </a:lnTo>
                  <a:lnTo>
                    <a:pt x="581" y="33"/>
                  </a:lnTo>
                  <a:lnTo>
                    <a:pt x="580" y="34"/>
                  </a:lnTo>
                  <a:lnTo>
                    <a:pt x="578" y="34"/>
                  </a:lnTo>
                  <a:lnTo>
                    <a:pt x="578" y="36"/>
                  </a:lnTo>
                  <a:lnTo>
                    <a:pt x="577" y="36"/>
                  </a:lnTo>
                  <a:lnTo>
                    <a:pt x="576" y="36"/>
                  </a:lnTo>
                  <a:lnTo>
                    <a:pt x="576" y="37"/>
                  </a:lnTo>
                  <a:lnTo>
                    <a:pt x="575" y="37"/>
                  </a:lnTo>
                  <a:lnTo>
                    <a:pt x="574" y="38"/>
                  </a:lnTo>
                  <a:lnTo>
                    <a:pt x="575" y="38"/>
                  </a:lnTo>
                  <a:lnTo>
                    <a:pt x="576" y="37"/>
                  </a:lnTo>
                  <a:lnTo>
                    <a:pt x="577" y="37"/>
                  </a:lnTo>
                  <a:lnTo>
                    <a:pt x="578" y="36"/>
                  </a:lnTo>
                  <a:lnTo>
                    <a:pt x="580" y="36"/>
                  </a:lnTo>
                  <a:lnTo>
                    <a:pt x="581" y="36"/>
                  </a:lnTo>
                  <a:lnTo>
                    <a:pt x="581" y="37"/>
                  </a:lnTo>
                  <a:lnTo>
                    <a:pt x="580" y="39"/>
                  </a:lnTo>
                  <a:lnTo>
                    <a:pt x="580" y="42"/>
                  </a:lnTo>
                  <a:lnTo>
                    <a:pt x="578" y="43"/>
                  </a:lnTo>
                  <a:lnTo>
                    <a:pt x="577" y="44"/>
                  </a:lnTo>
                  <a:lnTo>
                    <a:pt x="575" y="46"/>
                  </a:lnTo>
                  <a:lnTo>
                    <a:pt x="574" y="48"/>
                  </a:lnTo>
                  <a:lnTo>
                    <a:pt x="572" y="48"/>
                  </a:lnTo>
                  <a:lnTo>
                    <a:pt x="571" y="49"/>
                  </a:lnTo>
                  <a:lnTo>
                    <a:pt x="570" y="50"/>
                  </a:lnTo>
                  <a:lnTo>
                    <a:pt x="568" y="50"/>
                  </a:lnTo>
                  <a:lnTo>
                    <a:pt x="566" y="50"/>
                  </a:lnTo>
                  <a:lnTo>
                    <a:pt x="565" y="50"/>
                  </a:lnTo>
                  <a:lnTo>
                    <a:pt x="564" y="52"/>
                  </a:lnTo>
                  <a:lnTo>
                    <a:pt x="563" y="54"/>
                  </a:lnTo>
                  <a:lnTo>
                    <a:pt x="563" y="55"/>
                  </a:lnTo>
                  <a:lnTo>
                    <a:pt x="562" y="56"/>
                  </a:lnTo>
                  <a:lnTo>
                    <a:pt x="560" y="56"/>
                  </a:lnTo>
                  <a:lnTo>
                    <a:pt x="559" y="56"/>
                  </a:lnTo>
                  <a:lnTo>
                    <a:pt x="559" y="57"/>
                  </a:lnTo>
                  <a:lnTo>
                    <a:pt x="558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9" y="61"/>
                  </a:lnTo>
                  <a:lnTo>
                    <a:pt x="560" y="61"/>
                  </a:lnTo>
                  <a:lnTo>
                    <a:pt x="560" y="60"/>
                  </a:lnTo>
                  <a:lnTo>
                    <a:pt x="562" y="60"/>
                  </a:lnTo>
                  <a:lnTo>
                    <a:pt x="563" y="58"/>
                  </a:lnTo>
                  <a:lnTo>
                    <a:pt x="565" y="57"/>
                  </a:lnTo>
                  <a:lnTo>
                    <a:pt x="566" y="58"/>
                  </a:lnTo>
                  <a:lnTo>
                    <a:pt x="568" y="57"/>
                  </a:lnTo>
                  <a:lnTo>
                    <a:pt x="566" y="56"/>
                  </a:lnTo>
                  <a:lnTo>
                    <a:pt x="568" y="56"/>
                  </a:lnTo>
                  <a:lnTo>
                    <a:pt x="569" y="57"/>
                  </a:lnTo>
                  <a:lnTo>
                    <a:pt x="570" y="57"/>
                  </a:lnTo>
                  <a:lnTo>
                    <a:pt x="570" y="58"/>
                  </a:lnTo>
                  <a:lnTo>
                    <a:pt x="571" y="58"/>
                  </a:lnTo>
                  <a:lnTo>
                    <a:pt x="572" y="57"/>
                  </a:lnTo>
                  <a:lnTo>
                    <a:pt x="574" y="58"/>
                  </a:lnTo>
                  <a:lnTo>
                    <a:pt x="575" y="58"/>
                  </a:lnTo>
                  <a:lnTo>
                    <a:pt x="576" y="57"/>
                  </a:lnTo>
                  <a:lnTo>
                    <a:pt x="576" y="56"/>
                  </a:lnTo>
                  <a:lnTo>
                    <a:pt x="576" y="55"/>
                  </a:lnTo>
                  <a:lnTo>
                    <a:pt x="577" y="55"/>
                  </a:lnTo>
                  <a:lnTo>
                    <a:pt x="578" y="55"/>
                  </a:lnTo>
                  <a:lnTo>
                    <a:pt x="578" y="56"/>
                  </a:lnTo>
                  <a:lnTo>
                    <a:pt x="581" y="56"/>
                  </a:lnTo>
                  <a:lnTo>
                    <a:pt x="582" y="55"/>
                  </a:lnTo>
                  <a:lnTo>
                    <a:pt x="583" y="54"/>
                  </a:lnTo>
                  <a:lnTo>
                    <a:pt x="584" y="52"/>
                  </a:lnTo>
                  <a:lnTo>
                    <a:pt x="584" y="51"/>
                  </a:lnTo>
                  <a:lnTo>
                    <a:pt x="586" y="51"/>
                  </a:lnTo>
                  <a:lnTo>
                    <a:pt x="587" y="52"/>
                  </a:lnTo>
                  <a:lnTo>
                    <a:pt x="588" y="52"/>
                  </a:lnTo>
                  <a:lnTo>
                    <a:pt x="588" y="51"/>
                  </a:lnTo>
                  <a:lnTo>
                    <a:pt x="589" y="50"/>
                  </a:lnTo>
                  <a:lnTo>
                    <a:pt x="589" y="49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0" y="49"/>
                  </a:lnTo>
                  <a:lnTo>
                    <a:pt x="589" y="50"/>
                  </a:lnTo>
                  <a:lnTo>
                    <a:pt x="590" y="51"/>
                  </a:lnTo>
                  <a:lnTo>
                    <a:pt x="590" y="54"/>
                  </a:lnTo>
                  <a:lnTo>
                    <a:pt x="590" y="55"/>
                  </a:lnTo>
                  <a:lnTo>
                    <a:pt x="589" y="55"/>
                  </a:lnTo>
                  <a:lnTo>
                    <a:pt x="589" y="56"/>
                  </a:lnTo>
                  <a:lnTo>
                    <a:pt x="589" y="57"/>
                  </a:lnTo>
                  <a:lnTo>
                    <a:pt x="590" y="57"/>
                  </a:lnTo>
                  <a:lnTo>
                    <a:pt x="590" y="58"/>
                  </a:lnTo>
                  <a:lnTo>
                    <a:pt x="589" y="58"/>
                  </a:lnTo>
                  <a:lnTo>
                    <a:pt x="588" y="58"/>
                  </a:lnTo>
                  <a:lnTo>
                    <a:pt x="587" y="58"/>
                  </a:lnTo>
                  <a:lnTo>
                    <a:pt x="586" y="58"/>
                  </a:lnTo>
                  <a:lnTo>
                    <a:pt x="584" y="60"/>
                  </a:lnTo>
                  <a:lnTo>
                    <a:pt x="584" y="61"/>
                  </a:lnTo>
                  <a:lnTo>
                    <a:pt x="584" y="62"/>
                  </a:lnTo>
                  <a:lnTo>
                    <a:pt x="586" y="61"/>
                  </a:lnTo>
                  <a:lnTo>
                    <a:pt x="587" y="62"/>
                  </a:lnTo>
                  <a:lnTo>
                    <a:pt x="587" y="63"/>
                  </a:lnTo>
                  <a:lnTo>
                    <a:pt x="588" y="63"/>
                  </a:lnTo>
                  <a:lnTo>
                    <a:pt x="589" y="63"/>
                  </a:lnTo>
                  <a:lnTo>
                    <a:pt x="589" y="62"/>
                  </a:lnTo>
                  <a:lnTo>
                    <a:pt x="590" y="61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3" y="60"/>
                  </a:lnTo>
                  <a:lnTo>
                    <a:pt x="594" y="58"/>
                  </a:lnTo>
                  <a:lnTo>
                    <a:pt x="595" y="56"/>
                  </a:lnTo>
                  <a:lnTo>
                    <a:pt x="596" y="55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1" y="52"/>
                  </a:lnTo>
                  <a:lnTo>
                    <a:pt x="602" y="52"/>
                  </a:lnTo>
                  <a:lnTo>
                    <a:pt x="604" y="52"/>
                  </a:lnTo>
                  <a:lnTo>
                    <a:pt x="604" y="54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6" y="55"/>
                  </a:lnTo>
                  <a:lnTo>
                    <a:pt x="606" y="52"/>
                  </a:lnTo>
                  <a:lnTo>
                    <a:pt x="607" y="54"/>
                  </a:lnTo>
                  <a:lnTo>
                    <a:pt x="608" y="55"/>
                  </a:lnTo>
                  <a:lnTo>
                    <a:pt x="608" y="56"/>
                  </a:lnTo>
                  <a:lnTo>
                    <a:pt x="610" y="55"/>
                  </a:lnTo>
                  <a:lnTo>
                    <a:pt x="610" y="54"/>
                  </a:lnTo>
                  <a:lnTo>
                    <a:pt x="608" y="54"/>
                  </a:lnTo>
                  <a:lnTo>
                    <a:pt x="608" y="52"/>
                  </a:lnTo>
                  <a:lnTo>
                    <a:pt x="610" y="52"/>
                  </a:lnTo>
                  <a:lnTo>
                    <a:pt x="610" y="51"/>
                  </a:lnTo>
                  <a:lnTo>
                    <a:pt x="608" y="51"/>
                  </a:lnTo>
                  <a:lnTo>
                    <a:pt x="608" y="50"/>
                  </a:lnTo>
                  <a:lnTo>
                    <a:pt x="610" y="50"/>
                  </a:lnTo>
                  <a:lnTo>
                    <a:pt x="611" y="50"/>
                  </a:lnTo>
                  <a:lnTo>
                    <a:pt x="612" y="50"/>
                  </a:lnTo>
                  <a:lnTo>
                    <a:pt x="613" y="51"/>
                  </a:lnTo>
                  <a:lnTo>
                    <a:pt x="613" y="52"/>
                  </a:lnTo>
                  <a:lnTo>
                    <a:pt x="614" y="52"/>
                  </a:lnTo>
                  <a:lnTo>
                    <a:pt x="616" y="52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6" y="52"/>
                  </a:lnTo>
                  <a:lnTo>
                    <a:pt x="616" y="54"/>
                  </a:lnTo>
                  <a:lnTo>
                    <a:pt x="617" y="54"/>
                  </a:lnTo>
                  <a:lnTo>
                    <a:pt x="618" y="52"/>
                  </a:lnTo>
                  <a:lnTo>
                    <a:pt x="619" y="52"/>
                  </a:lnTo>
                  <a:lnTo>
                    <a:pt x="620" y="51"/>
                  </a:lnTo>
                  <a:lnTo>
                    <a:pt x="622" y="50"/>
                  </a:lnTo>
                  <a:lnTo>
                    <a:pt x="622" y="51"/>
                  </a:lnTo>
                  <a:lnTo>
                    <a:pt x="620" y="52"/>
                  </a:lnTo>
                  <a:lnTo>
                    <a:pt x="622" y="54"/>
                  </a:lnTo>
                  <a:lnTo>
                    <a:pt x="623" y="54"/>
                  </a:lnTo>
                  <a:lnTo>
                    <a:pt x="623" y="55"/>
                  </a:lnTo>
                  <a:lnTo>
                    <a:pt x="623" y="56"/>
                  </a:lnTo>
                  <a:lnTo>
                    <a:pt x="624" y="57"/>
                  </a:lnTo>
                  <a:lnTo>
                    <a:pt x="625" y="57"/>
                  </a:lnTo>
                  <a:lnTo>
                    <a:pt x="626" y="57"/>
                  </a:lnTo>
                  <a:lnTo>
                    <a:pt x="628" y="58"/>
                  </a:lnTo>
                  <a:lnTo>
                    <a:pt x="628" y="60"/>
                  </a:lnTo>
                  <a:lnTo>
                    <a:pt x="626" y="60"/>
                  </a:lnTo>
                  <a:lnTo>
                    <a:pt x="626" y="61"/>
                  </a:lnTo>
                  <a:lnTo>
                    <a:pt x="625" y="61"/>
                  </a:lnTo>
                  <a:lnTo>
                    <a:pt x="624" y="62"/>
                  </a:lnTo>
                  <a:lnTo>
                    <a:pt x="623" y="62"/>
                  </a:lnTo>
                  <a:lnTo>
                    <a:pt x="623" y="63"/>
                  </a:lnTo>
                  <a:lnTo>
                    <a:pt x="625" y="63"/>
                  </a:lnTo>
                  <a:lnTo>
                    <a:pt x="626" y="63"/>
                  </a:lnTo>
                  <a:lnTo>
                    <a:pt x="625" y="66"/>
                  </a:lnTo>
                  <a:lnTo>
                    <a:pt x="624" y="66"/>
                  </a:lnTo>
                  <a:lnTo>
                    <a:pt x="624" y="67"/>
                  </a:lnTo>
                  <a:lnTo>
                    <a:pt x="624" y="68"/>
                  </a:lnTo>
                  <a:lnTo>
                    <a:pt x="624" y="67"/>
                  </a:lnTo>
                  <a:lnTo>
                    <a:pt x="625" y="66"/>
                  </a:lnTo>
                  <a:lnTo>
                    <a:pt x="625" y="67"/>
                  </a:lnTo>
                  <a:lnTo>
                    <a:pt x="625" y="68"/>
                  </a:lnTo>
                  <a:lnTo>
                    <a:pt x="625" y="69"/>
                  </a:lnTo>
                  <a:lnTo>
                    <a:pt x="625" y="70"/>
                  </a:lnTo>
                  <a:lnTo>
                    <a:pt x="624" y="70"/>
                  </a:lnTo>
                  <a:lnTo>
                    <a:pt x="623" y="70"/>
                  </a:lnTo>
                  <a:lnTo>
                    <a:pt x="622" y="70"/>
                  </a:lnTo>
                  <a:lnTo>
                    <a:pt x="622" y="72"/>
                  </a:lnTo>
                  <a:lnTo>
                    <a:pt x="622" y="73"/>
                  </a:lnTo>
                  <a:lnTo>
                    <a:pt x="622" y="75"/>
                  </a:lnTo>
                  <a:lnTo>
                    <a:pt x="623" y="76"/>
                  </a:lnTo>
                  <a:lnTo>
                    <a:pt x="622" y="76"/>
                  </a:lnTo>
                  <a:lnTo>
                    <a:pt x="620" y="78"/>
                  </a:lnTo>
                  <a:lnTo>
                    <a:pt x="620" y="79"/>
                  </a:lnTo>
                  <a:lnTo>
                    <a:pt x="620" y="80"/>
                  </a:lnTo>
                  <a:lnTo>
                    <a:pt x="619" y="80"/>
                  </a:lnTo>
                  <a:lnTo>
                    <a:pt x="619" y="79"/>
                  </a:lnTo>
                  <a:lnTo>
                    <a:pt x="618" y="80"/>
                  </a:lnTo>
                  <a:lnTo>
                    <a:pt x="617" y="80"/>
                  </a:lnTo>
                  <a:lnTo>
                    <a:pt x="618" y="81"/>
                  </a:lnTo>
                  <a:lnTo>
                    <a:pt x="618" y="82"/>
                  </a:lnTo>
                  <a:lnTo>
                    <a:pt x="618" y="84"/>
                  </a:lnTo>
                  <a:lnTo>
                    <a:pt x="619" y="84"/>
                  </a:lnTo>
                  <a:lnTo>
                    <a:pt x="620" y="84"/>
                  </a:lnTo>
                  <a:lnTo>
                    <a:pt x="619" y="87"/>
                  </a:lnTo>
                  <a:lnTo>
                    <a:pt x="620" y="88"/>
                  </a:lnTo>
                  <a:lnTo>
                    <a:pt x="620" y="90"/>
                  </a:lnTo>
                  <a:lnTo>
                    <a:pt x="619" y="91"/>
                  </a:lnTo>
                  <a:lnTo>
                    <a:pt x="620" y="91"/>
                  </a:lnTo>
                  <a:lnTo>
                    <a:pt x="620" y="92"/>
                  </a:lnTo>
                  <a:lnTo>
                    <a:pt x="619" y="92"/>
                  </a:lnTo>
                  <a:lnTo>
                    <a:pt x="620" y="93"/>
                  </a:lnTo>
                  <a:lnTo>
                    <a:pt x="620" y="94"/>
                  </a:lnTo>
                  <a:lnTo>
                    <a:pt x="619" y="96"/>
                  </a:lnTo>
                  <a:lnTo>
                    <a:pt x="619" y="97"/>
                  </a:lnTo>
                  <a:lnTo>
                    <a:pt x="618" y="97"/>
                  </a:lnTo>
                  <a:lnTo>
                    <a:pt x="618" y="94"/>
                  </a:lnTo>
                  <a:lnTo>
                    <a:pt x="617" y="94"/>
                  </a:lnTo>
                  <a:lnTo>
                    <a:pt x="617" y="93"/>
                  </a:lnTo>
                  <a:lnTo>
                    <a:pt x="616" y="93"/>
                  </a:lnTo>
                  <a:lnTo>
                    <a:pt x="614" y="93"/>
                  </a:lnTo>
                  <a:lnTo>
                    <a:pt x="614" y="94"/>
                  </a:lnTo>
                  <a:lnTo>
                    <a:pt x="613" y="94"/>
                  </a:lnTo>
                  <a:lnTo>
                    <a:pt x="614" y="96"/>
                  </a:lnTo>
                  <a:lnTo>
                    <a:pt x="616" y="97"/>
                  </a:lnTo>
                  <a:lnTo>
                    <a:pt x="617" y="97"/>
                  </a:lnTo>
                  <a:lnTo>
                    <a:pt x="617" y="98"/>
                  </a:lnTo>
                  <a:lnTo>
                    <a:pt x="616" y="99"/>
                  </a:lnTo>
                  <a:lnTo>
                    <a:pt x="617" y="100"/>
                  </a:lnTo>
                  <a:lnTo>
                    <a:pt x="618" y="100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0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20" y="102"/>
                  </a:lnTo>
                  <a:lnTo>
                    <a:pt x="622" y="100"/>
                  </a:lnTo>
                  <a:lnTo>
                    <a:pt x="623" y="99"/>
                  </a:lnTo>
                  <a:lnTo>
                    <a:pt x="624" y="102"/>
                  </a:lnTo>
                  <a:lnTo>
                    <a:pt x="625" y="103"/>
                  </a:lnTo>
                  <a:lnTo>
                    <a:pt x="625" y="99"/>
                  </a:lnTo>
                  <a:lnTo>
                    <a:pt x="625" y="98"/>
                  </a:lnTo>
                  <a:lnTo>
                    <a:pt x="626" y="98"/>
                  </a:lnTo>
                  <a:lnTo>
                    <a:pt x="628" y="98"/>
                  </a:lnTo>
                  <a:lnTo>
                    <a:pt x="629" y="98"/>
                  </a:lnTo>
                  <a:lnTo>
                    <a:pt x="629" y="97"/>
                  </a:lnTo>
                  <a:lnTo>
                    <a:pt x="630" y="97"/>
                  </a:lnTo>
                  <a:lnTo>
                    <a:pt x="630" y="96"/>
                  </a:lnTo>
                  <a:lnTo>
                    <a:pt x="631" y="96"/>
                  </a:lnTo>
                  <a:lnTo>
                    <a:pt x="632" y="96"/>
                  </a:lnTo>
                  <a:lnTo>
                    <a:pt x="634" y="94"/>
                  </a:lnTo>
                  <a:lnTo>
                    <a:pt x="634" y="93"/>
                  </a:lnTo>
                  <a:lnTo>
                    <a:pt x="635" y="93"/>
                  </a:lnTo>
                  <a:lnTo>
                    <a:pt x="636" y="93"/>
                  </a:lnTo>
                  <a:lnTo>
                    <a:pt x="638" y="94"/>
                  </a:lnTo>
                  <a:lnTo>
                    <a:pt x="640" y="94"/>
                  </a:lnTo>
                  <a:lnTo>
                    <a:pt x="641" y="94"/>
                  </a:lnTo>
                  <a:lnTo>
                    <a:pt x="642" y="94"/>
                  </a:lnTo>
                  <a:lnTo>
                    <a:pt x="644" y="91"/>
                  </a:lnTo>
                  <a:lnTo>
                    <a:pt x="646" y="87"/>
                  </a:lnTo>
                  <a:lnTo>
                    <a:pt x="646" y="86"/>
                  </a:lnTo>
                  <a:lnTo>
                    <a:pt x="646" y="85"/>
                  </a:lnTo>
                  <a:lnTo>
                    <a:pt x="646" y="84"/>
                  </a:lnTo>
                  <a:lnTo>
                    <a:pt x="646" y="80"/>
                  </a:lnTo>
                  <a:lnTo>
                    <a:pt x="644" y="80"/>
                  </a:lnTo>
                  <a:lnTo>
                    <a:pt x="643" y="78"/>
                  </a:lnTo>
                  <a:lnTo>
                    <a:pt x="643" y="76"/>
                  </a:lnTo>
                  <a:lnTo>
                    <a:pt x="643" y="75"/>
                  </a:lnTo>
                  <a:lnTo>
                    <a:pt x="642" y="74"/>
                  </a:lnTo>
                  <a:lnTo>
                    <a:pt x="642" y="73"/>
                  </a:lnTo>
                  <a:lnTo>
                    <a:pt x="642" y="72"/>
                  </a:lnTo>
                  <a:lnTo>
                    <a:pt x="643" y="70"/>
                  </a:lnTo>
                  <a:lnTo>
                    <a:pt x="644" y="70"/>
                  </a:lnTo>
                  <a:lnTo>
                    <a:pt x="647" y="70"/>
                  </a:lnTo>
                  <a:lnTo>
                    <a:pt x="647" y="69"/>
                  </a:lnTo>
                  <a:lnTo>
                    <a:pt x="646" y="69"/>
                  </a:lnTo>
                  <a:lnTo>
                    <a:pt x="647" y="68"/>
                  </a:lnTo>
                  <a:lnTo>
                    <a:pt x="648" y="68"/>
                  </a:lnTo>
                  <a:lnTo>
                    <a:pt x="649" y="69"/>
                  </a:lnTo>
                  <a:lnTo>
                    <a:pt x="652" y="69"/>
                  </a:lnTo>
                  <a:lnTo>
                    <a:pt x="653" y="69"/>
                  </a:lnTo>
                  <a:lnTo>
                    <a:pt x="655" y="70"/>
                  </a:lnTo>
                  <a:lnTo>
                    <a:pt x="656" y="69"/>
                  </a:lnTo>
                  <a:lnTo>
                    <a:pt x="660" y="68"/>
                  </a:lnTo>
                  <a:lnTo>
                    <a:pt x="661" y="67"/>
                  </a:lnTo>
                  <a:lnTo>
                    <a:pt x="661" y="66"/>
                  </a:lnTo>
                  <a:lnTo>
                    <a:pt x="662" y="64"/>
                  </a:lnTo>
                  <a:lnTo>
                    <a:pt x="664" y="63"/>
                  </a:lnTo>
                  <a:lnTo>
                    <a:pt x="665" y="63"/>
                  </a:lnTo>
                  <a:lnTo>
                    <a:pt x="666" y="63"/>
                  </a:lnTo>
                  <a:lnTo>
                    <a:pt x="667" y="63"/>
                  </a:lnTo>
                  <a:lnTo>
                    <a:pt x="667" y="62"/>
                  </a:lnTo>
                  <a:lnTo>
                    <a:pt x="668" y="62"/>
                  </a:lnTo>
                  <a:lnTo>
                    <a:pt x="668" y="61"/>
                  </a:lnTo>
                  <a:lnTo>
                    <a:pt x="670" y="60"/>
                  </a:lnTo>
                  <a:lnTo>
                    <a:pt x="670" y="58"/>
                  </a:lnTo>
                  <a:lnTo>
                    <a:pt x="671" y="58"/>
                  </a:lnTo>
                  <a:lnTo>
                    <a:pt x="672" y="58"/>
                  </a:lnTo>
                  <a:lnTo>
                    <a:pt x="672" y="60"/>
                  </a:lnTo>
                  <a:lnTo>
                    <a:pt x="671" y="60"/>
                  </a:lnTo>
                  <a:lnTo>
                    <a:pt x="672" y="60"/>
                  </a:lnTo>
                  <a:lnTo>
                    <a:pt x="673" y="60"/>
                  </a:lnTo>
                  <a:lnTo>
                    <a:pt x="676" y="60"/>
                  </a:lnTo>
                  <a:lnTo>
                    <a:pt x="678" y="61"/>
                  </a:lnTo>
                  <a:lnTo>
                    <a:pt x="679" y="61"/>
                  </a:lnTo>
                  <a:lnTo>
                    <a:pt x="679" y="62"/>
                  </a:lnTo>
                  <a:lnTo>
                    <a:pt x="680" y="62"/>
                  </a:lnTo>
                  <a:lnTo>
                    <a:pt x="680" y="61"/>
                  </a:lnTo>
                  <a:lnTo>
                    <a:pt x="683" y="61"/>
                  </a:lnTo>
                  <a:lnTo>
                    <a:pt x="683" y="62"/>
                  </a:lnTo>
                  <a:lnTo>
                    <a:pt x="682" y="62"/>
                  </a:lnTo>
                  <a:lnTo>
                    <a:pt x="682" y="63"/>
                  </a:lnTo>
                  <a:lnTo>
                    <a:pt x="683" y="62"/>
                  </a:lnTo>
                  <a:lnTo>
                    <a:pt x="683" y="61"/>
                  </a:lnTo>
                  <a:lnTo>
                    <a:pt x="684" y="61"/>
                  </a:lnTo>
                  <a:lnTo>
                    <a:pt x="684" y="60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5" y="63"/>
                  </a:lnTo>
                  <a:lnTo>
                    <a:pt x="686" y="63"/>
                  </a:lnTo>
                  <a:lnTo>
                    <a:pt x="686" y="62"/>
                  </a:lnTo>
                  <a:lnTo>
                    <a:pt x="685" y="61"/>
                  </a:lnTo>
                  <a:lnTo>
                    <a:pt x="685" y="60"/>
                  </a:lnTo>
                  <a:lnTo>
                    <a:pt x="686" y="60"/>
                  </a:lnTo>
                  <a:lnTo>
                    <a:pt x="686" y="58"/>
                  </a:lnTo>
                  <a:lnTo>
                    <a:pt x="688" y="57"/>
                  </a:lnTo>
                  <a:lnTo>
                    <a:pt x="689" y="57"/>
                  </a:lnTo>
                  <a:lnTo>
                    <a:pt x="689" y="56"/>
                  </a:lnTo>
                  <a:lnTo>
                    <a:pt x="690" y="55"/>
                  </a:lnTo>
                  <a:lnTo>
                    <a:pt x="692" y="54"/>
                  </a:lnTo>
                  <a:lnTo>
                    <a:pt x="695" y="51"/>
                  </a:lnTo>
                  <a:lnTo>
                    <a:pt x="697" y="51"/>
                  </a:lnTo>
                  <a:lnTo>
                    <a:pt x="696" y="52"/>
                  </a:lnTo>
                  <a:lnTo>
                    <a:pt x="697" y="54"/>
                  </a:lnTo>
                  <a:lnTo>
                    <a:pt x="698" y="54"/>
                  </a:lnTo>
                  <a:lnTo>
                    <a:pt x="702" y="54"/>
                  </a:lnTo>
                  <a:lnTo>
                    <a:pt x="702" y="52"/>
                  </a:lnTo>
                  <a:lnTo>
                    <a:pt x="703" y="52"/>
                  </a:lnTo>
                  <a:lnTo>
                    <a:pt x="703" y="51"/>
                  </a:lnTo>
                  <a:lnTo>
                    <a:pt x="703" y="50"/>
                  </a:lnTo>
                  <a:lnTo>
                    <a:pt x="704" y="49"/>
                  </a:lnTo>
                  <a:lnTo>
                    <a:pt x="706" y="48"/>
                  </a:lnTo>
                  <a:lnTo>
                    <a:pt x="707" y="49"/>
                  </a:lnTo>
                  <a:lnTo>
                    <a:pt x="708" y="49"/>
                  </a:lnTo>
                  <a:lnTo>
                    <a:pt x="708" y="50"/>
                  </a:lnTo>
                  <a:lnTo>
                    <a:pt x="707" y="51"/>
                  </a:lnTo>
                  <a:lnTo>
                    <a:pt x="707" y="52"/>
                  </a:lnTo>
                  <a:lnTo>
                    <a:pt x="708" y="52"/>
                  </a:lnTo>
                  <a:lnTo>
                    <a:pt x="708" y="55"/>
                  </a:lnTo>
                  <a:lnTo>
                    <a:pt x="709" y="55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Freeform 10"/>
            <p:cNvSpPr>
              <a:spLocks noChangeAspect="1"/>
            </p:cNvSpPr>
            <p:nvPr/>
          </p:nvSpPr>
          <p:spPr bwMode="auto">
            <a:xfrm>
              <a:off x="4105" y="734"/>
              <a:ext cx="343" cy="203"/>
            </a:xfrm>
            <a:custGeom>
              <a:avLst/>
              <a:gdLst>
                <a:gd name="T0" fmla="*/ 139773 w 252"/>
                <a:gd name="T1" fmla="*/ 850599 h 154"/>
                <a:gd name="T2" fmla="*/ 41877 w 252"/>
                <a:gd name="T3" fmla="*/ 768173 h 154"/>
                <a:gd name="T4" fmla="*/ 338997 w 252"/>
                <a:gd name="T5" fmla="*/ 769537 h 154"/>
                <a:gd name="T6" fmla="*/ 610296 w 252"/>
                <a:gd name="T7" fmla="*/ 731565 h 154"/>
                <a:gd name="T8" fmla="*/ 696321 w 252"/>
                <a:gd name="T9" fmla="*/ 690549 h 154"/>
                <a:gd name="T10" fmla="*/ 696321 w 252"/>
                <a:gd name="T11" fmla="*/ 624541 h 154"/>
                <a:gd name="T12" fmla="*/ 578716 w 252"/>
                <a:gd name="T13" fmla="*/ 568496 h 154"/>
                <a:gd name="T14" fmla="*/ 593104 w 252"/>
                <a:gd name="T15" fmla="*/ 489524 h 154"/>
                <a:gd name="T16" fmla="*/ 638674 w 252"/>
                <a:gd name="T17" fmla="*/ 433775 h 154"/>
                <a:gd name="T18" fmla="*/ 688676 w 252"/>
                <a:gd name="T19" fmla="*/ 348082 h 154"/>
                <a:gd name="T20" fmla="*/ 764761 w 252"/>
                <a:gd name="T21" fmla="*/ 252355 h 154"/>
                <a:gd name="T22" fmla="*/ 854824 w 252"/>
                <a:gd name="T23" fmla="*/ 239779 h 154"/>
                <a:gd name="T24" fmla="*/ 888763 w 252"/>
                <a:gd name="T25" fmla="*/ 173507 h 154"/>
                <a:gd name="T26" fmla="*/ 991088 w 252"/>
                <a:gd name="T27" fmla="*/ 115287 h 154"/>
                <a:gd name="T28" fmla="*/ 1059342 w 252"/>
                <a:gd name="T29" fmla="*/ 75751 h 154"/>
                <a:gd name="T30" fmla="*/ 1177407 w 252"/>
                <a:gd name="T31" fmla="*/ 41276 h 154"/>
                <a:gd name="T32" fmla="*/ 1267778 w 252"/>
                <a:gd name="T33" fmla="*/ 1 h 154"/>
                <a:gd name="T34" fmla="*/ 1350405 w 252"/>
                <a:gd name="T35" fmla="*/ 37276 h 154"/>
                <a:gd name="T36" fmla="*/ 1486436 w 252"/>
                <a:gd name="T37" fmla="*/ 38184 h 154"/>
                <a:gd name="T38" fmla="*/ 1619812 w 252"/>
                <a:gd name="T39" fmla="*/ 54409 h 154"/>
                <a:gd name="T40" fmla="*/ 1759773 w 252"/>
                <a:gd name="T41" fmla="*/ 41276 h 154"/>
                <a:gd name="T42" fmla="*/ 1846925 w 252"/>
                <a:gd name="T43" fmla="*/ 78023 h 154"/>
                <a:gd name="T44" fmla="*/ 1954799 w 252"/>
                <a:gd name="T45" fmla="*/ 120731 h 154"/>
                <a:gd name="T46" fmla="*/ 1962562 w 252"/>
                <a:gd name="T47" fmla="*/ 148356 h 154"/>
                <a:gd name="T48" fmla="*/ 1788499 w 252"/>
                <a:gd name="T49" fmla="*/ 171117 h 154"/>
                <a:gd name="T50" fmla="*/ 1861728 w 252"/>
                <a:gd name="T51" fmla="*/ 159145 h 154"/>
                <a:gd name="T52" fmla="*/ 1755861 w 252"/>
                <a:gd name="T53" fmla="*/ 209782 h 154"/>
                <a:gd name="T54" fmla="*/ 1836113 w 252"/>
                <a:gd name="T55" fmla="*/ 238220 h 154"/>
                <a:gd name="T56" fmla="*/ 1610497 w 252"/>
                <a:gd name="T57" fmla="*/ 282873 h 154"/>
                <a:gd name="T58" fmla="*/ 1503217 w 252"/>
                <a:gd name="T59" fmla="*/ 339806 h 154"/>
                <a:gd name="T60" fmla="*/ 1646543 w 252"/>
                <a:gd name="T61" fmla="*/ 316072 h 154"/>
                <a:gd name="T62" fmla="*/ 1759773 w 252"/>
                <a:gd name="T63" fmla="*/ 314017 h 154"/>
                <a:gd name="T64" fmla="*/ 1928443 w 252"/>
                <a:gd name="T65" fmla="*/ 294645 h 154"/>
                <a:gd name="T66" fmla="*/ 1986278 w 252"/>
                <a:gd name="T67" fmla="*/ 306844 h 154"/>
                <a:gd name="T68" fmla="*/ 1928074 w 252"/>
                <a:gd name="T69" fmla="*/ 329071 h 154"/>
                <a:gd name="T70" fmla="*/ 1986278 w 252"/>
                <a:gd name="T71" fmla="*/ 348082 h 154"/>
                <a:gd name="T72" fmla="*/ 2137850 w 252"/>
                <a:gd name="T73" fmla="*/ 294645 h 154"/>
                <a:gd name="T74" fmla="*/ 2241128 w 252"/>
                <a:gd name="T75" fmla="*/ 316072 h 154"/>
                <a:gd name="T76" fmla="*/ 2300240 w 252"/>
                <a:gd name="T77" fmla="*/ 282873 h 154"/>
                <a:gd name="T78" fmla="*/ 2384551 w 252"/>
                <a:gd name="T79" fmla="*/ 306844 h 154"/>
                <a:gd name="T80" fmla="*/ 2475533 w 252"/>
                <a:gd name="T81" fmla="*/ 316072 h 154"/>
                <a:gd name="T82" fmla="*/ 2475533 w 252"/>
                <a:gd name="T83" fmla="*/ 352314 h 154"/>
                <a:gd name="T84" fmla="*/ 2501792 w 252"/>
                <a:gd name="T85" fmla="*/ 381536 h 154"/>
                <a:gd name="T86" fmla="*/ 2475533 w 252"/>
                <a:gd name="T87" fmla="*/ 433775 h 154"/>
                <a:gd name="T88" fmla="*/ 2395247 w 252"/>
                <a:gd name="T89" fmla="*/ 464414 h 154"/>
                <a:gd name="T90" fmla="*/ 2409146 w 252"/>
                <a:gd name="T91" fmla="*/ 521885 h 154"/>
                <a:gd name="T92" fmla="*/ 2341096 w 252"/>
                <a:gd name="T93" fmla="*/ 527788 h 154"/>
                <a:gd name="T94" fmla="*/ 2395247 w 252"/>
                <a:gd name="T95" fmla="*/ 578013 h 154"/>
                <a:gd name="T96" fmla="*/ 2501792 w 252"/>
                <a:gd name="T97" fmla="*/ 561510 h 154"/>
                <a:gd name="T98" fmla="*/ 2641914 w 252"/>
                <a:gd name="T99" fmla="*/ 533173 h 154"/>
                <a:gd name="T100" fmla="*/ 2817082 w 252"/>
                <a:gd name="T101" fmla="*/ 489524 h 154"/>
                <a:gd name="T102" fmla="*/ 2753807 w 252"/>
                <a:gd name="T103" fmla="*/ 409334 h 154"/>
                <a:gd name="T104" fmla="*/ 2919788 w 252"/>
                <a:gd name="T105" fmla="*/ 391939 h 154"/>
                <a:gd name="T106" fmla="*/ 3130883 w 252"/>
                <a:gd name="T107" fmla="*/ 359427 h 154"/>
                <a:gd name="T108" fmla="*/ 3196864 w 252"/>
                <a:gd name="T109" fmla="*/ 339806 h 154"/>
                <a:gd name="T110" fmla="*/ 3344839 w 252"/>
                <a:gd name="T111" fmla="*/ 352314 h 154"/>
                <a:gd name="T112" fmla="*/ 3405217 w 252"/>
                <a:gd name="T113" fmla="*/ 352314 h 154"/>
                <a:gd name="T114" fmla="*/ 3547816 w 252"/>
                <a:gd name="T115" fmla="*/ 289441 h 154"/>
                <a:gd name="T116" fmla="*/ 3679824 w 252"/>
                <a:gd name="T117" fmla="*/ 276531 h 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2"/>
                <a:gd name="T178" fmla="*/ 0 h 154"/>
                <a:gd name="T179" fmla="*/ 252 w 252"/>
                <a:gd name="T180" fmla="*/ 154 h 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2" h="154">
                  <a:moveTo>
                    <a:pt x="16" y="154"/>
                  </a:moveTo>
                  <a:lnTo>
                    <a:pt x="15" y="154"/>
                  </a:lnTo>
                  <a:lnTo>
                    <a:pt x="15" y="153"/>
                  </a:lnTo>
                  <a:lnTo>
                    <a:pt x="15" y="152"/>
                  </a:lnTo>
                  <a:lnTo>
                    <a:pt x="13" y="152"/>
                  </a:lnTo>
                  <a:lnTo>
                    <a:pt x="12" y="151"/>
                  </a:lnTo>
                  <a:lnTo>
                    <a:pt x="12" y="150"/>
                  </a:lnTo>
                  <a:lnTo>
                    <a:pt x="11" y="150"/>
                  </a:lnTo>
                  <a:lnTo>
                    <a:pt x="10" y="150"/>
                  </a:lnTo>
                  <a:lnTo>
                    <a:pt x="9" y="150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1" y="135"/>
                  </a:lnTo>
                  <a:lnTo>
                    <a:pt x="3" y="135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9" y="138"/>
                  </a:lnTo>
                  <a:lnTo>
                    <a:pt x="11" y="138"/>
                  </a:lnTo>
                  <a:lnTo>
                    <a:pt x="12" y="139"/>
                  </a:lnTo>
                  <a:lnTo>
                    <a:pt x="13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22" y="136"/>
                  </a:lnTo>
                  <a:lnTo>
                    <a:pt x="24" y="135"/>
                  </a:lnTo>
                  <a:lnTo>
                    <a:pt x="25" y="134"/>
                  </a:lnTo>
                  <a:lnTo>
                    <a:pt x="30" y="134"/>
                  </a:lnTo>
                  <a:lnTo>
                    <a:pt x="31" y="135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3"/>
                  </a:lnTo>
                  <a:lnTo>
                    <a:pt x="37" y="132"/>
                  </a:lnTo>
                  <a:lnTo>
                    <a:pt x="39" y="130"/>
                  </a:lnTo>
                  <a:lnTo>
                    <a:pt x="41" y="129"/>
                  </a:lnTo>
                  <a:lnTo>
                    <a:pt x="41" y="128"/>
                  </a:lnTo>
                  <a:lnTo>
                    <a:pt x="42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3" y="124"/>
                  </a:lnTo>
                  <a:lnTo>
                    <a:pt x="45" y="124"/>
                  </a:lnTo>
                  <a:lnTo>
                    <a:pt x="46" y="123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6" y="121"/>
                  </a:lnTo>
                  <a:lnTo>
                    <a:pt x="46" y="120"/>
                  </a:lnTo>
                  <a:lnTo>
                    <a:pt x="46" y="118"/>
                  </a:lnTo>
                  <a:lnTo>
                    <a:pt x="46" y="117"/>
                  </a:lnTo>
                  <a:lnTo>
                    <a:pt x="46" y="115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7" y="111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47" y="108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5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39" y="100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9" y="88"/>
                  </a:lnTo>
                  <a:lnTo>
                    <a:pt x="39" y="87"/>
                  </a:lnTo>
                  <a:lnTo>
                    <a:pt x="39" y="86"/>
                  </a:lnTo>
                  <a:lnTo>
                    <a:pt x="39" y="85"/>
                  </a:lnTo>
                  <a:lnTo>
                    <a:pt x="40" y="85"/>
                  </a:lnTo>
                  <a:lnTo>
                    <a:pt x="40" y="86"/>
                  </a:lnTo>
                  <a:lnTo>
                    <a:pt x="41" y="86"/>
                  </a:lnTo>
                  <a:lnTo>
                    <a:pt x="42" y="86"/>
                  </a:lnTo>
                  <a:lnTo>
                    <a:pt x="42" y="84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0"/>
                  </a:lnTo>
                  <a:lnTo>
                    <a:pt x="42" y="79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3" y="76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1" y="76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1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7" y="57"/>
                  </a:lnTo>
                  <a:lnTo>
                    <a:pt x="48" y="55"/>
                  </a:lnTo>
                  <a:lnTo>
                    <a:pt x="48" y="54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48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2" y="44"/>
                  </a:lnTo>
                  <a:lnTo>
                    <a:pt x="53" y="44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59" y="40"/>
                  </a:lnTo>
                  <a:lnTo>
                    <a:pt x="58" y="39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9" y="16"/>
                  </a:lnTo>
                  <a:lnTo>
                    <a:pt x="67" y="16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71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6" y="13"/>
                  </a:lnTo>
                  <a:lnTo>
                    <a:pt x="77" y="13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5" y="2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6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2" y="9"/>
                  </a:lnTo>
                  <a:lnTo>
                    <a:pt x="103" y="9"/>
                  </a:lnTo>
                  <a:lnTo>
                    <a:pt x="103" y="10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6" y="9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9" y="8"/>
                  </a:lnTo>
                  <a:lnTo>
                    <a:pt x="120" y="9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4" y="10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5" y="13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5" y="15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20"/>
                  </a:lnTo>
                  <a:lnTo>
                    <a:pt x="130" y="20"/>
                  </a:lnTo>
                  <a:lnTo>
                    <a:pt x="130" y="21"/>
                  </a:lnTo>
                  <a:lnTo>
                    <a:pt x="131" y="21"/>
                  </a:lnTo>
                  <a:lnTo>
                    <a:pt x="132" y="21"/>
                  </a:lnTo>
                  <a:lnTo>
                    <a:pt x="132" y="22"/>
                  </a:lnTo>
                  <a:lnTo>
                    <a:pt x="132" y="24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5" y="24"/>
                  </a:lnTo>
                  <a:lnTo>
                    <a:pt x="133" y="24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5" y="25"/>
                  </a:lnTo>
                  <a:lnTo>
                    <a:pt x="125" y="26"/>
                  </a:lnTo>
                  <a:lnTo>
                    <a:pt x="124" y="27"/>
                  </a:lnTo>
                  <a:lnTo>
                    <a:pt x="123" y="27"/>
                  </a:lnTo>
                  <a:lnTo>
                    <a:pt x="121" y="27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20" y="31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3" y="27"/>
                  </a:lnTo>
                  <a:lnTo>
                    <a:pt x="125" y="27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5" y="28"/>
                  </a:lnTo>
                  <a:lnTo>
                    <a:pt x="124" y="30"/>
                  </a:lnTo>
                  <a:lnTo>
                    <a:pt x="124" y="31"/>
                  </a:lnTo>
                  <a:lnTo>
                    <a:pt x="124" y="33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1" y="36"/>
                  </a:lnTo>
                  <a:lnTo>
                    <a:pt x="120" y="36"/>
                  </a:lnTo>
                  <a:lnTo>
                    <a:pt x="119" y="36"/>
                  </a:lnTo>
                  <a:lnTo>
                    <a:pt x="119" y="37"/>
                  </a:lnTo>
                  <a:lnTo>
                    <a:pt x="118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9" y="37"/>
                  </a:lnTo>
                  <a:lnTo>
                    <a:pt x="120" y="37"/>
                  </a:lnTo>
                  <a:lnTo>
                    <a:pt x="121" y="36"/>
                  </a:lnTo>
                  <a:lnTo>
                    <a:pt x="123" y="36"/>
                  </a:lnTo>
                  <a:lnTo>
                    <a:pt x="124" y="36"/>
                  </a:lnTo>
                  <a:lnTo>
                    <a:pt x="124" y="37"/>
                  </a:lnTo>
                  <a:lnTo>
                    <a:pt x="123" y="39"/>
                  </a:lnTo>
                  <a:lnTo>
                    <a:pt x="123" y="42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9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0"/>
                  </a:lnTo>
                  <a:lnTo>
                    <a:pt x="107" y="52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105" y="56"/>
                  </a:lnTo>
                  <a:lnTo>
                    <a:pt x="103" y="56"/>
                  </a:lnTo>
                  <a:lnTo>
                    <a:pt x="102" y="56"/>
                  </a:lnTo>
                  <a:lnTo>
                    <a:pt x="102" y="57"/>
                  </a:lnTo>
                  <a:lnTo>
                    <a:pt x="101" y="60"/>
                  </a:lnTo>
                  <a:lnTo>
                    <a:pt x="100" y="60"/>
                  </a:lnTo>
                  <a:lnTo>
                    <a:pt x="101" y="60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6" y="58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11" y="57"/>
                  </a:lnTo>
                  <a:lnTo>
                    <a:pt x="109" y="56"/>
                  </a:lnTo>
                  <a:lnTo>
                    <a:pt x="111" y="56"/>
                  </a:lnTo>
                  <a:lnTo>
                    <a:pt x="112" y="57"/>
                  </a:lnTo>
                  <a:lnTo>
                    <a:pt x="113" y="57"/>
                  </a:lnTo>
                  <a:lnTo>
                    <a:pt x="113" y="58"/>
                  </a:lnTo>
                  <a:lnTo>
                    <a:pt x="114" y="58"/>
                  </a:lnTo>
                  <a:lnTo>
                    <a:pt x="115" y="57"/>
                  </a:lnTo>
                  <a:lnTo>
                    <a:pt x="117" y="58"/>
                  </a:lnTo>
                  <a:lnTo>
                    <a:pt x="118" y="58"/>
                  </a:lnTo>
                  <a:lnTo>
                    <a:pt x="119" y="57"/>
                  </a:lnTo>
                  <a:lnTo>
                    <a:pt x="119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1" y="55"/>
                  </a:lnTo>
                  <a:lnTo>
                    <a:pt x="121" y="56"/>
                  </a:lnTo>
                  <a:lnTo>
                    <a:pt x="124" y="56"/>
                  </a:lnTo>
                  <a:lnTo>
                    <a:pt x="125" y="55"/>
                  </a:lnTo>
                  <a:lnTo>
                    <a:pt x="126" y="54"/>
                  </a:lnTo>
                  <a:lnTo>
                    <a:pt x="127" y="52"/>
                  </a:lnTo>
                  <a:lnTo>
                    <a:pt x="127" y="51"/>
                  </a:lnTo>
                  <a:lnTo>
                    <a:pt x="129" y="51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2" y="50"/>
                  </a:lnTo>
                  <a:lnTo>
                    <a:pt x="132" y="49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2" y="50"/>
                  </a:lnTo>
                  <a:lnTo>
                    <a:pt x="133" y="51"/>
                  </a:lnTo>
                  <a:lnTo>
                    <a:pt x="133" y="54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7"/>
                  </a:lnTo>
                  <a:lnTo>
                    <a:pt x="133" y="57"/>
                  </a:lnTo>
                  <a:lnTo>
                    <a:pt x="133" y="58"/>
                  </a:lnTo>
                  <a:lnTo>
                    <a:pt x="132" y="58"/>
                  </a:lnTo>
                  <a:lnTo>
                    <a:pt x="131" y="58"/>
                  </a:lnTo>
                  <a:lnTo>
                    <a:pt x="130" y="58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7" y="61"/>
                  </a:lnTo>
                  <a:lnTo>
                    <a:pt x="127" y="62"/>
                  </a:lnTo>
                  <a:lnTo>
                    <a:pt x="129" y="61"/>
                  </a:lnTo>
                  <a:lnTo>
                    <a:pt x="130" y="62"/>
                  </a:lnTo>
                  <a:lnTo>
                    <a:pt x="130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2" y="62"/>
                  </a:lnTo>
                  <a:lnTo>
                    <a:pt x="133" y="61"/>
                  </a:lnTo>
                  <a:lnTo>
                    <a:pt x="135" y="61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7" y="58"/>
                  </a:lnTo>
                  <a:lnTo>
                    <a:pt x="138" y="56"/>
                  </a:lnTo>
                  <a:lnTo>
                    <a:pt x="139" y="55"/>
                  </a:lnTo>
                  <a:lnTo>
                    <a:pt x="139" y="54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4" y="52"/>
                  </a:lnTo>
                  <a:lnTo>
                    <a:pt x="145" y="52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8" y="55"/>
                  </a:lnTo>
                  <a:lnTo>
                    <a:pt x="148" y="56"/>
                  </a:lnTo>
                  <a:lnTo>
                    <a:pt x="149" y="55"/>
                  </a:lnTo>
                  <a:lnTo>
                    <a:pt x="149" y="52"/>
                  </a:lnTo>
                  <a:lnTo>
                    <a:pt x="150" y="54"/>
                  </a:lnTo>
                  <a:lnTo>
                    <a:pt x="151" y="55"/>
                  </a:lnTo>
                  <a:lnTo>
                    <a:pt x="151" y="56"/>
                  </a:lnTo>
                  <a:lnTo>
                    <a:pt x="153" y="55"/>
                  </a:lnTo>
                  <a:lnTo>
                    <a:pt x="153" y="54"/>
                  </a:lnTo>
                  <a:lnTo>
                    <a:pt x="151" y="54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1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4" y="50"/>
                  </a:lnTo>
                  <a:lnTo>
                    <a:pt x="155" y="50"/>
                  </a:lnTo>
                  <a:lnTo>
                    <a:pt x="156" y="51"/>
                  </a:lnTo>
                  <a:lnTo>
                    <a:pt x="156" y="52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1"/>
                  </a:lnTo>
                  <a:lnTo>
                    <a:pt x="160" y="51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1" y="52"/>
                  </a:lnTo>
                  <a:lnTo>
                    <a:pt x="162" y="52"/>
                  </a:lnTo>
                  <a:lnTo>
                    <a:pt x="163" y="51"/>
                  </a:lnTo>
                  <a:lnTo>
                    <a:pt x="165" y="50"/>
                  </a:lnTo>
                  <a:lnTo>
                    <a:pt x="165" y="51"/>
                  </a:lnTo>
                  <a:lnTo>
                    <a:pt x="163" y="52"/>
                  </a:lnTo>
                  <a:lnTo>
                    <a:pt x="165" y="54"/>
                  </a:lnTo>
                  <a:lnTo>
                    <a:pt x="166" y="54"/>
                  </a:lnTo>
                  <a:lnTo>
                    <a:pt x="166" y="55"/>
                  </a:lnTo>
                  <a:lnTo>
                    <a:pt x="166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9" y="57"/>
                  </a:lnTo>
                  <a:lnTo>
                    <a:pt x="171" y="58"/>
                  </a:lnTo>
                  <a:lnTo>
                    <a:pt x="171" y="60"/>
                  </a:lnTo>
                  <a:lnTo>
                    <a:pt x="169" y="60"/>
                  </a:lnTo>
                  <a:lnTo>
                    <a:pt x="169" y="61"/>
                  </a:lnTo>
                  <a:lnTo>
                    <a:pt x="168" y="61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3"/>
                  </a:lnTo>
                  <a:lnTo>
                    <a:pt x="168" y="63"/>
                  </a:lnTo>
                  <a:lnTo>
                    <a:pt x="169" y="63"/>
                  </a:lnTo>
                  <a:lnTo>
                    <a:pt x="168" y="66"/>
                  </a:lnTo>
                  <a:lnTo>
                    <a:pt x="167" y="66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8" y="66"/>
                  </a:lnTo>
                  <a:lnTo>
                    <a:pt x="168" y="67"/>
                  </a:lnTo>
                  <a:lnTo>
                    <a:pt x="168" y="68"/>
                  </a:lnTo>
                  <a:lnTo>
                    <a:pt x="168" y="69"/>
                  </a:lnTo>
                  <a:lnTo>
                    <a:pt x="168" y="70"/>
                  </a:lnTo>
                  <a:lnTo>
                    <a:pt x="167" y="70"/>
                  </a:lnTo>
                  <a:lnTo>
                    <a:pt x="166" y="70"/>
                  </a:lnTo>
                  <a:lnTo>
                    <a:pt x="165" y="70"/>
                  </a:lnTo>
                  <a:lnTo>
                    <a:pt x="165" y="72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6" y="76"/>
                  </a:lnTo>
                  <a:lnTo>
                    <a:pt x="165" y="76"/>
                  </a:lnTo>
                  <a:lnTo>
                    <a:pt x="163" y="78"/>
                  </a:lnTo>
                  <a:lnTo>
                    <a:pt x="163" y="79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0" y="80"/>
                  </a:lnTo>
                  <a:lnTo>
                    <a:pt x="161" y="81"/>
                  </a:lnTo>
                  <a:lnTo>
                    <a:pt x="161" y="82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3" y="84"/>
                  </a:lnTo>
                  <a:lnTo>
                    <a:pt x="162" y="87"/>
                  </a:lnTo>
                  <a:lnTo>
                    <a:pt x="163" y="88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3" y="91"/>
                  </a:lnTo>
                  <a:lnTo>
                    <a:pt x="163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2" y="97"/>
                  </a:lnTo>
                  <a:lnTo>
                    <a:pt x="161" y="97"/>
                  </a:lnTo>
                  <a:lnTo>
                    <a:pt x="161" y="94"/>
                  </a:lnTo>
                  <a:lnTo>
                    <a:pt x="160" y="94"/>
                  </a:lnTo>
                  <a:lnTo>
                    <a:pt x="160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6" y="94"/>
                  </a:lnTo>
                  <a:lnTo>
                    <a:pt x="157" y="96"/>
                  </a:lnTo>
                  <a:lnTo>
                    <a:pt x="159" y="97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59" y="99"/>
                  </a:lnTo>
                  <a:lnTo>
                    <a:pt x="160" y="100"/>
                  </a:lnTo>
                  <a:lnTo>
                    <a:pt x="161" y="100"/>
                  </a:lnTo>
                  <a:lnTo>
                    <a:pt x="161" y="102"/>
                  </a:lnTo>
                  <a:lnTo>
                    <a:pt x="162" y="102"/>
                  </a:lnTo>
                  <a:lnTo>
                    <a:pt x="162" y="100"/>
                  </a:lnTo>
                  <a:lnTo>
                    <a:pt x="162" y="102"/>
                  </a:lnTo>
                  <a:lnTo>
                    <a:pt x="162" y="103"/>
                  </a:lnTo>
                  <a:lnTo>
                    <a:pt x="163" y="102"/>
                  </a:lnTo>
                  <a:lnTo>
                    <a:pt x="165" y="100"/>
                  </a:lnTo>
                  <a:lnTo>
                    <a:pt x="166" y="99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99"/>
                  </a:lnTo>
                  <a:lnTo>
                    <a:pt x="168" y="98"/>
                  </a:lnTo>
                  <a:lnTo>
                    <a:pt x="169" y="98"/>
                  </a:lnTo>
                  <a:lnTo>
                    <a:pt x="171" y="98"/>
                  </a:lnTo>
                  <a:lnTo>
                    <a:pt x="172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6"/>
                  </a:lnTo>
                  <a:lnTo>
                    <a:pt x="174" y="96"/>
                  </a:lnTo>
                  <a:lnTo>
                    <a:pt x="175" y="96"/>
                  </a:lnTo>
                  <a:lnTo>
                    <a:pt x="177" y="94"/>
                  </a:lnTo>
                  <a:lnTo>
                    <a:pt x="177" y="93"/>
                  </a:lnTo>
                  <a:lnTo>
                    <a:pt x="178" y="93"/>
                  </a:lnTo>
                  <a:lnTo>
                    <a:pt x="179" y="93"/>
                  </a:lnTo>
                  <a:lnTo>
                    <a:pt x="181" y="94"/>
                  </a:lnTo>
                  <a:lnTo>
                    <a:pt x="183" y="94"/>
                  </a:lnTo>
                  <a:lnTo>
                    <a:pt x="184" y="94"/>
                  </a:lnTo>
                  <a:lnTo>
                    <a:pt x="185" y="94"/>
                  </a:lnTo>
                  <a:lnTo>
                    <a:pt x="187" y="91"/>
                  </a:lnTo>
                  <a:lnTo>
                    <a:pt x="189" y="87"/>
                  </a:lnTo>
                  <a:lnTo>
                    <a:pt x="189" y="86"/>
                  </a:lnTo>
                  <a:lnTo>
                    <a:pt x="189" y="85"/>
                  </a:lnTo>
                  <a:lnTo>
                    <a:pt x="189" y="84"/>
                  </a:lnTo>
                  <a:lnTo>
                    <a:pt x="189" y="80"/>
                  </a:lnTo>
                  <a:lnTo>
                    <a:pt x="187" y="80"/>
                  </a:lnTo>
                  <a:lnTo>
                    <a:pt x="186" y="78"/>
                  </a:lnTo>
                  <a:lnTo>
                    <a:pt x="186" y="76"/>
                  </a:lnTo>
                  <a:lnTo>
                    <a:pt x="186" y="75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5" y="72"/>
                  </a:lnTo>
                  <a:lnTo>
                    <a:pt x="186" y="70"/>
                  </a:lnTo>
                  <a:lnTo>
                    <a:pt x="187" y="70"/>
                  </a:lnTo>
                  <a:lnTo>
                    <a:pt x="190" y="70"/>
                  </a:lnTo>
                  <a:lnTo>
                    <a:pt x="190" y="69"/>
                  </a:lnTo>
                  <a:lnTo>
                    <a:pt x="189" y="69"/>
                  </a:lnTo>
                  <a:lnTo>
                    <a:pt x="190" y="68"/>
                  </a:lnTo>
                  <a:lnTo>
                    <a:pt x="191" y="68"/>
                  </a:lnTo>
                  <a:lnTo>
                    <a:pt x="192" y="69"/>
                  </a:lnTo>
                  <a:lnTo>
                    <a:pt x="195" y="69"/>
                  </a:lnTo>
                  <a:lnTo>
                    <a:pt x="196" y="69"/>
                  </a:lnTo>
                  <a:lnTo>
                    <a:pt x="198" y="70"/>
                  </a:lnTo>
                  <a:lnTo>
                    <a:pt x="199" y="69"/>
                  </a:lnTo>
                  <a:lnTo>
                    <a:pt x="203" y="68"/>
                  </a:lnTo>
                  <a:lnTo>
                    <a:pt x="204" y="67"/>
                  </a:lnTo>
                  <a:lnTo>
                    <a:pt x="204" y="66"/>
                  </a:lnTo>
                  <a:lnTo>
                    <a:pt x="205" y="64"/>
                  </a:lnTo>
                  <a:lnTo>
                    <a:pt x="207" y="63"/>
                  </a:lnTo>
                  <a:lnTo>
                    <a:pt x="208" y="63"/>
                  </a:lnTo>
                  <a:lnTo>
                    <a:pt x="209" y="63"/>
                  </a:lnTo>
                  <a:lnTo>
                    <a:pt x="210" y="63"/>
                  </a:lnTo>
                  <a:lnTo>
                    <a:pt x="210" y="62"/>
                  </a:lnTo>
                  <a:lnTo>
                    <a:pt x="211" y="62"/>
                  </a:lnTo>
                  <a:lnTo>
                    <a:pt x="211" y="61"/>
                  </a:lnTo>
                  <a:lnTo>
                    <a:pt x="213" y="60"/>
                  </a:lnTo>
                  <a:lnTo>
                    <a:pt x="213" y="58"/>
                  </a:lnTo>
                  <a:lnTo>
                    <a:pt x="214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4" y="60"/>
                  </a:lnTo>
                  <a:lnTo>
                    <a:pt x="215" y="60"/>
                  </a:lnTo>
                  <a:lnTo>
                    <a:pt x="216" y="60"/>
                  </a:lnTo>
                  <a:lnTo>
                    <a:pt x="219" y="60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2"/>
                  </a:lnTo>
                  <a:lnTo>
                    <a:pt x="223" y="62"/>
                  </a:lnTo>
                  <a:lnTo>
                    <a:pt x="223" y="61"/>
                  </a:lnTo>
                  <a:lnTo>
                    <a:pt x="226" y="61"/>
                  </a:lnTo>
                  <a:lnTo>
                    <a:pt x="226" y="62"/>
                  </a:lnTo>
                  <a:lnTo>
                    <a:pt x="225" y="62"/>
                  </a:lnTo>
                  <a:lnTo>
                    <a:pt x="225" y="63"/>
                  </a:lnTo>
                  <a:lnTo>
                    <a:pt x="226" y="62"/>
                  </a:lnTo>
                  <a:lnTo>
                    <a:pt x="226" y="61"/>
                  </a:lnTo>
                  <a:lnTo>
                    <a:pt x="227" y="61"/>
                  </a:lnTo>
                  <a:lnTo>
                    <a:pt x="227" y="60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8" y="63"/>
                  </a:lnTo>
                  <a:lnTo>
                    <a:pt x="229" y="63"/>
                  </a:lnTo>
                  <a:lnTo>
                    <a:pt x="229" y="62"/>
                  </a:lnTo>
                  <a:lnTo>
                    <a:pt x="228" y="61"/>
                  </a:lnTo>
                  <a:lnTo>
                    <a:pt x="228" y="60"/>
                  </a:lnTo>
                  <a:lnTo>
                    <a:pt x="229" y="60"/>
                  </a:lnTo>
                  <a:lnTo>
                    <a:pt x="229" y="58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2" y="56"/>
                  </a:lnTo>
                  <a:lnTo>
                    <a:pt x="233" y="55"/>
                  </a:lnTo>
                  <a:lnTo>
                    <a:pt x="235" y="54"/>
                  </a:lnTo>
                  <a:lnTo>
                    <a:pt x="238" y="51"/>
                  </a:lnTo>
                  <a:lnTo>
                    <a:pt x="240" y="51"/>
                  </a:lnTo>
                  <a:lnTo>
                    <a:pt x="239" y="52"/>
                  </a:lnTo>
                  <a:lnTo>
                    <a:pt x="240" y="54"/>
                  </a:lnTo>
                  <a:lnTo>
                    <a:pt x="241" y="54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6" y="52"/>
                  </a:lnTo>
                  <a:lnTo>
                    <a:pt x="246" y="51"/>
                  </a:lnTo>
                  <a:lnTo>
                    <a:pt x="246" y="50"/>
                  </a:lnTo>
                  <a:lnTo>
                    <a:pt x="247" y="49"/>
                  </a:lnTo>
                  <a:lnTo>
                    <a:pt x="249" y="48"/>
                  </a:lnTo>
                  <a:lnTo>
                    <a:pt x="250" y="49"/>
                  </a:lnTo>
                  <a:lnTo>
                    <a:pt x="251" y="49"/>
                  </a:lnTo>
                  <a:lnTo>
                    <a:pt x="251" y="50"/>
                  </a:lnTo>
                  <a:lnTo>
                    <a:pt x="250" y="51"/>
                  </a:lnTo>
                  <a:lnTo>
                    <a:pt x="250" y="52"/>
                  </a:lnTo>
                  <a:lnTo>
                    <a:pt x="251" y="52"/>
                  </a:lnTo>
                  <a:lnTo>
                    <a:pt x="251" y="55"/>
                  </a:lnTo>
                  <a:lnTo>
                    <a:pt x="252" y="55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Freeform 11"/>
            <p:cNvSpPr>
              <a:spLocks noChangeAspect="1"/>
            </p:cNvSpPr>
            <p:nvPr/>
          </p:nvSpPr>
          <p:spPr bwMode="auto">
            <a:xfrm>
              <a:off x="3818" y="937"/>
              <a:ext cx="320" cy="139"/>
            </a:xfrm>
            <a:custGeom>
              <a:avLst/>
              <a:gdLst>
                <a:gd name="T0" fmla="*/ 147193 w 235"/>
                <a:gd name="T1" fmla="*/ 482962 h 106"/>
                <a:gd name="T2" fmla="*/ 237968 w 235"/>
                <a:gd name="T3" fmla="*/ 465350 h 106"/>
                <a:gd name="T4" fmla="*/ 237968 w 235"/>
                <a:gd name="T5" fmla="*/ 482962 h 106"/>
                <a:gd name="T6" fmla="*/ 343035 w 235"/>
                <a:gd name="T7" fmla="*/ 482962 h 106"/>
                <a:gd name="T8" fmla="*/ 441249 w 235"/>
                <a:gd name="T9" fmla="*/ 456817 h 106"/>
                <a:gd name="T10" fmla="*/ 453405 w 235"/>
                <a:gd name="T11" fmla="*/ 425310 h 106"/>
                <a:gd name="T12" fmla="*/ 617403 w 235"/>
                <a:gd name="T13" fmla="*/ 401503 h 106"/>
                <a:gd name="T14" fmla="*/ 703982 w 235"/>
                <a:gd name="T15" fmla="*/ 376993 h 106"/>
                <a:gd name="T16" fmla="*/ 831805 w 235"/>
                <a:gd name="T17" fmla="*/ 373258 h 106"/>
                <a:gd name="T18" fmla="*/ 903400 w 235"/>
                <a:gd name="T19" fmla="*/ 376993 h 106"/>
                <a:gd name="T20" fmla="*/ 982615 w 235"/>
                <a:gd name="T21" fmla="*/ 343275 h 106"/>
                <a:gd name="T22" fmla="*/ 1083652 w 235"/>
                <a:gd name="T23" fmla="*/ 349742 h 106"/>
                <a:gd name="T24" fmla="*/ 1192663 w 235"/>
                <a:gd name="T25" fmla="*/ 334914 h 106"/>
                <a:gd name="T26" fmla="*/ 1284656 w 235"/>
                <a:gd name="T27" fmla="*/ 309413 h 106"/>
                <a:gd name="T28" fmla="*/ 1522455 w 235"/>
                <a:gd name="T29" fmla="*/ 284643 h 106"/>
                <a:gd name="T30" fmla="*/ 1709284 w 235"/>
                <a:gd name="T31" fmla="*/ 240962 h 106"/>
                <a:gd name="T32" fmla="*/ 1739975 w 235"/>
                <a:gd name="T33" fmla="*/ 227597 h 106"/>
                <a:gd name="T34" fmla="*/ 1602788 w 235"/>
                <a:gd name="T35" fmla="*/ 259192 h 106"/>
                <a:gd name="T36" fmla="*/ 1558889 w 235"/>
                <a:gd name="T37" fmla="*/ 259192 h 106"/>
                <a:gd name="T38" fmla="*/ 1479765 w 235"/>
                <a:gd name="T39" fmla="*/ 217066 h 106"/>
                <a:gd name="T40" fmla="*/ 1361840 w 235"/>
                <a:gd name="T41" fmla="*/ 248321 h 106"/>
                <a:gd name="T42" fmla="*/ 1361840 w 235"/>
                <a:gd name="T43" fmla="*/ 259192 h 106"/>
                <a:gd name="T44" fmla="*/ 1329488 w 235"/>
                <a:gd name="T45" fmla="*/ 227597 h 106"/>
                <a:gd name="T46" fmla="*/ 1369484 w 235"/>
                <a:gd name="T47" fmla="*/ 183755 h 106"/>
                <a:gd name="T48" fmla="*/ 1455716 w 235"/>
                <a:gd name="T49" fmla="*/ 194767 h 106"/>
                <a:gd name="T50" fmla="*/ 1429069 w 235"/>
                <a:gd name="T51" fmla="*/ 164975 h 106"/>
                <a:gd name="T52" fmla="*/ 1510008 w 235"/>
                <a:gd name="T53" fmla="*/ 173563 h 106"/>
                <a:gd name="T54" fmla="*/ 1539162 w 235"/>
                <a:gd name="T55" fmla="*/ 197657 h 106"/>
                <a:gd name="T56" fmla="*/ 1643466 w 235"/>
                <a:gd name="T57" fmla="*/ 183755 h 106"/>
                <a:gd name="T58" fmla="*/ 1566693 w 235"/>
                <a:gd name="T59" fmla="*/ 164975 h 106"/>
                <a:gd name="T60" fmla="*/ 1709284 w 235"/>
                <a:gd name="T61" fmla="*/ 144409 h 106"/>
                <a:gd name="T62" fmla="*/ 1835383 w 235"/>
                <a:gd name="T63" fmla="*/ 156121 h 106"/>
                <a:gd name="T64" fmla="*/ 1915842 w 235"/>
                <a:gd name="T65" fmla="*/ 140130 h 106"/>
                <a:gd name="T66" fmla="*/ 1839756 w 235"/>
                <a:gd name="T67" fmla="*/ 134385 h 106"/>
                <a:gd name="T68" fmla="*/ 2009344 w 235"/>
                <a:gd name="T69" fmla="*/ 140130 h 106"/>
                <a:gd name="T70" fmla="*/ 2152161 w 235"/>
                <a:gd name="T71" fmla="*/ 110125 h 106"/>
                <a:gd name="T72" fmla="*/ 2337337 w 235"/>
                <a:gd name="T73" fmla="*/ 126233 h 106"/>
                <a:gd name="T74" fmla="*/ 2369328 w 235"/>
                <a:gd name="T75" fmla="*/ 134385 h 106"/>
                <a:gd name="T76" fmla="*/ 2355143 w 235"/>
                <a:gd name="T77" fmla="*/ 189367 h 106"/>
                <a:gd name="T78" fmla="*/ 2281006 w 235"/>
                <a:gd name="T79" fmla="*/ 248321 h 106"/>
                <a:gd name="T80" fmla="*/ 2388782 w 235"/>
                <a:gd name="T81" fmla="*/ 197657 h 106"/>
                <a:gd name="T82" fmla="*/ 2465181 w 235"/>
                <a:gd name="T83" fmla="*/ 183755 h 106"/>
                <a:gd name="T84" fmla="*/ 2514595 w 235"/>
                <a:gd name="T85" fmla="*/ 173563 h 106"/>
                <a:gd name="T86" fmla="*/ 2539342 w 235"/>
                <a:gd name="T87" fmla="*/ 227597 h 106"/>
                <a:gd name="T88" fmla="*/ 2686222 w 235"/>
                <a:gd name="T89" fmla="*/ 197657 h 106"/>
                <a:gd name="T90" fmla="*/ 2777819 w 235"/>
                <a:gd name="T91" fmla="*/ 140130 h 106"/>
                <a:gd name="T92" fmla="*/ 2777819 w 235"/>
                <a:gd name="T93" fmla="*/ 183755 h 106"/>
                <a:gd name="T94" fmla="*/ 2846555 w 235"/>
                <a:gd name="T95" fmla="*/ 164975 h 106"/>
                <a:gd name="T96" fmla="*/ 2964824 w 235"/>
                <a:gd name="T97" fmla="*/ 159324 h 106"/>
                <a:gd name="T98" fmla="*/ 2885439 w 235"/>
                <a:gd name="T99" fmla="*/ 126233 h 106"/>
                <a:gd name="T100" fmla="*/ 2997611 w 235"/>
                <a:gd name="T101" fmla="*/ 116093 h 106"/>
                <a:gd name="T102" fmla="*/ 3022113 w 235"/>
                <a:gd name="T103" fmla="*/ 96264 h 106"/>
                <a:gd name="T104" fmla="*/ 3022113 w 235"/>
                <a:gd name="T105" fmla="*/ 81492 h 106"/>
                <a:gd name="T106" fmla="*/ 3169411 w 235"/>
                <a:gd name="T107" fmla="*/ 36140 h 106"/>
                <a:gd name="T108" fmla="*/ 3270379 w 235"/>
                <a:gd name="T109" fmla="*/ 44184 h 106"/>
                <a:gd name="T110" fmla="*/ 3411337 w 235"/>
                <a:gd name="T111" fmla="*/ 32556 h 106"/>
                <a:gd name="T112" fmla="*/ 3438527 w 235"/>
                <a:gd name="T113" fmla="*/ 57939 h 106"/>
                <a:gd name="T114" fmla="*/ 3457828 w 235"/>
                <a:gd name="T115" fmla="*/ 76971 h 106"/>
                <a:gd name="T116" fmla="*/ 3543819 w 235"/>
                <a:gd name="T117" fmla="*/ 36140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5"/>
                <a:gd name="T178" fmla="*/ 0 h 106"/>
                <a:gd name="T179" fmla="*/ 235 w 235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5" h="106">
                  <a:moveTo>
                    <a:pt x="0" y="106"/>
                  </a:moveTo>
                  <a:lnTo>
                    <a:pt x="0" y="105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8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2" y="99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6" y="99"/>
                  </a:lnTo>
                  <a:lnTo>
                    <a:pt x="16" y="100"/>
                  </a:lnTo>
                  <a:lnTo>
                    <a:pt x="17" y="100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7" y="102"/>
                  </a:lnTo>
                  <a:lnTo>
                    <a:pt x="18" y="101"/>
                  </a:lnTo>
                  <a:lnTo>
                    <a:pt x="19" y="100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8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1" y="88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36" y="86"/>
                  </a:lnTo>
                  <a:lnTo>
                    <a:pt x="37" y="87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3" y="83"/>
                  </a:lnTo>
                  <a:lnTo>
                    <a:pt x="42" y="82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3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8" y="81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60" y="78"/>
                  </a:lnTo>
                  <a:lnTo>
                    <a:pt x="60" y="77"/>
                  </a:lnTo>
                  <a:lnTo>
                    <a:pt x="60" y="78"/>
                  </a:lnTo>
                  <a:lnTo>
                    <a:pt x="61" y="80"/>
                  </a:lnTo>
                  <a:lnTo>
                    <a:pt x="62" y="80"/>
                  </a:lnTo>
                  <a:lnTo>
                    <a:pt x="64" y="80"/>
                  </a:lnTo>
                  <a:lnTo>
                    <a:pt x="65" y="81"/>
                  </a:lnTo>
                  <a:lnTo>
                    <a:pt x="65" y="80"/>
                  </a:lnTo>
                  <a:lnTo>
                    <a:pt x="64" y="76"/>
                  </a:lnTo>
                  <a:lnTo>
                    <a:pt x="64" y="75"/>
                  </a:lnTo>
                  <a:lnTo>
                    <a:pt x="65" y="74"/>
                  </a:lnTo>
                  <a:lnTo>
                    <a:pt x="64" y="71"/>
                  </a:lnTo>
                  <a:lnTo>
                    <a:pt x="65" y="71"/>
                  </a:lnTo>
                  <a:lnTo>
                    <a:pt x="66" y="71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70" y="71"/>
                  </a:lnTo>
                  <a:lnTo>
                    <a:pt x="71" y="71"/>
                  </a:lnTo>
                  <a:lnTo>
                    <a:pt x="72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73" y="74"/>
                  </a:lnTo>
                  <a:lnTo>
                    <a:pt x="73" y="72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6" y="69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80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4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63"/>
                  </a:lnTo>
                  <a:lnTo>
                    <a:pt x="94" y="62"/>
                  </a:lnTo>
                  <a:lnTo>
                    <a:pt x="95" y="60"/>
                  </a:lnTo>
                  <a:lnTo>
                    <a:pt x="96" y="59"/>
                  </a:lnTo>
                  <a:lnTo>
                    <a:pt x="97" y="59"/>
                  </a:lnTo>
                  <a:lnTo>
                    <a:pt x="97" y="60"/>
                  </a:lnTo>
                  <a:lnTo>
                    <a:pt x="100" y="59"/>
                  </a:lnTo>
                  <a:lnTo>
                    <a:pt x="101" y="59"/>
                  </a:lnTo>
                  <a:lnTo>
                    <a:pt x="101" y="58"/>
                  </a:lnTo>
                  <a:lnTo>
                    <a:pt x="102" y="57"/>
                  </a:lnTo>
                  <a:lnTo>
                    <a:pt x="103" y="57"/>
                  </a:lnTo>
                  <a:lnTo>
                    <a:pt x="106" y="56"/>
                  </a:lnTo>
                  <a:lnTo>
                    <a:pt x="107" y="54"/>
                  </a:lnTo>
                  <a:lnTo>
                    <a:pt x="108" y="53"/>
                  </a:lnTo>
                  <a:lnTo>
                    <a:pt x="110" y="53"/>
                  </a:lnTo>
                  <a:lnTo>
                    <a:pt x="110" y="52"/>
                  </a:lnTo>
                  <a:lnTo>
                    <a:pt x="112" y="51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5" y="50"/>
                  </a:lnTo>
                  <a:lnTo>
                    <a:pt x="115" y="48"/>
                  </a:lnTo>
                  <a:lnTo>
                    <a:pt x="116" y="48"/>
                  </a:lnTo>
                  <a:lnTo>
                    <a:pt x="116" y="47"/>
                  </a:lnTo>
                  <a:lnTo>
                    <a:pt x="118" y="47"/>
                  </a:lnTo>
                  <a:lnTo>
                    <a:pt x="116" y="46"/>
                  </a:lnTo>
                  <a:lnTo>
                    <a:pt x="116" y="45"/>
                  </a:lnTo>
                  <a:lnTo>
                    <a:pt x="115" y="45"/>
                  </a:lnTo>
                  <a:lnTo>
                    <a:pt x="115" y="47"/>
                  </a:lnTo>
                  <a:lnTo>
                    <a:pt x="114" y="48"/>
                  </a:lnTo>
                  <a:lnTo>
                    <a:pt x="113" y="48"/>
                  </a:lnTo>
                  <a:lnTo>
                    <a:pt x="112" y="48"/>
                  </a:lnTo>
                  <a:lnTo>
                    <a:pt x="112" y="50"/>
                  </a:lnTo>
                  <a:lnTo>
                    <a:pt x="110" y="51"/>
                  </a:lnTo>
                  <a:lnTo>
                    <a:pt x="109" y="51"/>
                  </a:lnTo>
                  <a:lnTo>
                    <a:pt x="108" y="52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6" y="53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3" y="47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101" y="53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7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8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4" y="52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4" y="53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1" y="53"/>
                  </a:lnTo>
                  <a:lnTo>
                    <a:pt x="90" y="53"/>
                  </a:lnTo>
                  <a:lnTo>
                    <a:pt x="89" y="54"/>
                  </a:lnTo>
                  <a:lnTo>
                    <a:pt x="89" y="53"/>
                  </a:lnTo>
                  <a:lnTo>
                    <a:pt x="90" y="52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89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89" y="40"/>
                  </a:lnTo>
                  <a:lnTo>
                    <a:pt x="90" y="40"/>
                  </a:lnTo>
                  <a:lnTo>
                    <a:pt x="90" y="39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40"/>
                  </a:lnTo>
                  <a:lnTo>
                    <a:pt x="91" y="41"/>
                  </a:lnTo>
                  <a:lnTo>
                    <a:pt x="92" y="41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5" y="41"/>
                  </a:lnTo>
                  <a:lnTo>
                    <a:pt x="96" y="40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5" y="33"/>
                  </a:lnTo>
                  <a:lnTo>
                    <a:pt x="96" y="34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7" y="34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1" y="34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2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3" y="39"/>
                  </a:lnTo>
                  <a:lnTo>
                    <a:pt x="104" y="39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7" y="36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36"/>
                  </a:lnTo>
                  <a:lnTo>
                    <a:pt x="112" y="35"/>
                  </a:lnTo>
                  <a:lnTo>
                    <a:pt x="110" y="35"/>
                  </a:lnTo>
                  <a:lnTo>
                    <a:pt x="109" y="35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106" y="33"/>
                  </a:lnTo>
                  <a:lnTo>
                    <a:pt x="104" y="33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0" y="32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3" y="30"/>
                  </a:lnTo>
                  <a:lnTo>
                    <a:pt x="113" y="29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8" y="29"/>
                  </a:lnTo>
                  <a:lnTo>
                    <a:pt x="120" y="29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1" y="32"/>
                  </a:lnTo>
                  <a:lnTo>
                    <a:pt x="122" y="32"/>
                  </a:lnTo>
                  <a:lnTo>
                    <a:pt x="122" y="33"/>
                  </a:lnTo>
                  <a:lnTo>
                    <a:pt x="122" y="34"/>
                  </a:lnTo>
                  <a:lnTo>
                    <a:pt x="124" y="33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5" y="29"/>
                  </a:lnTo>
                  <a:lnTo>
                    <a:pt x="126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30"/>
                  </a:lnTo>
                  <a:lnTo>
                    <a:pt x="128" y="29"/>
                  </a:lnTo>
                  <a:lnTo>
                    <a:pt x="127" y="29"/>
                  </a:lnTo>
                  <a:lnTo>
                    <a:pt x="128" y="27"/>
                  </a:lnTo>
                  <a:lnTo>
                    <a:pt x="127" y="27"/>
                  </a:lnTo>
                  <a:lnTo>
                    <a:pt x="126" y="28"/>
                  </a:lnTo>
                  <a:lnTo>
                    <a:pt x="125" y="28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4" y="26"/>
                  </a:lnTo>
                  <a:lnTo>
                    <a:pt x="125" y="26"/>
                  </a:lnTo>
                  <a:lnTo>
                    <a:pt x="127" y="26"/>
                  </a:lnTo>
                  <a:lnTo>
                    <a:pt x="130" y="26"/>
                  </a:lnTo>
                  <a:lnTo>
                    <a:pt x="130" y="27"/>
                  </a:lnTo>
                  <a:lnTo>
                    <a:pt x="131" y="27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9" y="29"/>
                  </a:lnTo>
                  <a:lnTo>
                    <a:pt x="139" y="28"/>
                  </a:lnTo>
                  <a:lnTo>
                    <a:pt x="140" y="27"/>
                  </a:lnTo>
                  <a:lnTo>
                    <a:pt x="140" y="26"/>
                  </a:lnTo>
                  <a:lnTo>
                    <a:pt x="142" y="23"/>
                  </a:lnTo>
                  <a:lnTo>
                    <a:pt x="143" y="23"/>
                  </a:lnTo>
                  <a:lnTo>
                    <a:pt x="143" y="24"/>
                  </a:lnTo>
                  <a:lnTo>
                    <a:pt x="144" y="23"/>
                  </a:lnTo>
                  <a:lnTo>
                    <a:pt x="146" y="24"/>
                  </a:lnTo>
                  <a:lnTo>
                    <a:pt x="148" y="24"/>
                  </a:lnTo>
                  <a:lnTo>
                    <a:pt x="150" y="24"/>
                  </a:lnTo>
                  <a:lnTo>
                    <a:pt x="151" y="24"/>
                  </a:lnTo>
                  <a:lnTo>
                    <a:pt x="152" y="24"/>
                  </a:lnTo>
                  <a:lnTo>
                    <a:pt x="154" y="26"/>
                  </a:lnTo>
                  <a:lnTo>
                    <a:pt x="155" y="26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6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28"/>
                  </a:lnTo>
                  <a:lnTo>
                    <a:pt x="160" y="28"/>
                  </a:lnTo>
                  <a:lnTo>
                    <a:pt x="158" y="29"/>
                  </a:lnTo>
                  <a:lnTo>
                    <a:pt x="158" y="28"/>
                  </a:lnTo>
                  <a:lnTo>
                    <a:pt x="157" y="28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8" y="32"/>
                  </a:lnTo>
                  <a:lnTo>
                    <a:pt x="157" y="34"/>
                  </a:lnTo>
                  <a:lnTo>
                    <a:pt x="157" y="35"/>
                  </a:lnTo>
                  <a:lnTo>
                    <a:pt x="157" y="36"/>
                  </a:lnTo>
                  <a:lnTo>
                    <a:pt x="156" y="38"/>
                  </a:lnTo>
                  <a:lnTo>
                    <a:pt x="156" y="39"/>
                  </a:lnTo>
                  <a:lnTo>
                    <a:pt x="155" y="40"/>
                  </a:lnTo>
                  <a:lnTo>
                    <a:pt x="155" y="41"/>
                  </a:lnTo>
                  <a:lnTo>
                    <a:pt x="154" y="44"/>
                  </a:lnTo>
                  <a:lnTo>
                    <a:pt x="151" y="45"/>
                  </a:lnTo>
                  <a:lnTo>
                    <a:pt x="150" y="46"/>
                  </a:lnTo>
                  <a:lnTo>
                    <a:pt x="150" y="47"/>
                  </a:lnTo>
                  <a:lnTo>
                    <a:pt x="150" y="48"/>
                  </a:lnTo>
                  <a:lnTo>
                    <a:pt x="149" y="48"/>
                  </a:lnTo>
                  <a:lnTo>
                    <a:pt x="150" y="51"/>
                  </a:lnTo>
                  <a:lnTo>
                    <a:pt x="151" y="51"/>
                  </a:lnTo>
                  <a:lnTo>
                    <a:pt x="151" y="52"/>
                  </a:lnTo>
                  <a:lnTo>
                    <a:pt x="152" y="52"/>
                  </a:lnTo>
                  <a:lnTo>
                    <a:pt x="154" y="51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4" y="47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7" y="41"/>
                  </a:lnTo>
                  <a:lnTo>
                    <a:pt x="158" y="41"/>
                  </a:lnTo>
                  <a:lnTo>
                    <a:pt x="160" y="40"/>
                  </a:lnTo>
                  <a:lnTo>
                    <a:pt x="161" y="40"/>
                  </a:lnTo>
                  <a:lnTo>
                    <a:pt x="161" y="41"/>
                  </a:lnTo>
                  <a:lnTo>
                    <a:pt x="162" y="41"/>
                  </a:lnTo>
                  <a:lnTo>
                    <a:pt x="162" y="40"/>
                  </a:lnTo>
                  <a:lnTo>
                    <a:pt x="163" y="40"/>
                  </a:lnTo>
                  <a:lnTo>
                    <a:pt x="164" y="40"/>
                  </a:lnTo>
                  <a:lnTo>
                    <a:pt x="164" y="39"/>
                  </a:lnTo>
                  <a:lnTo>
                    <a:pt x="164" y="38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3" y="36"/>
                  </a:lnTo>
                  <a:lnTo>
                    <a:pt x="164" y="36"/>
                  </a:lnTo>
                  <a:lnTo>
                    <a:pt x="166" y="35"/>
                  </a:lnTo>
                  <a:lnTo>
                    <a:pt x="166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5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70" y="35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69" y="42"/>
                  </a:lnTo>
                  <a:lnTo>
                    <a:pt x="168" y="46"/>
                  </a:lnTo>
                  <a:lnTo>
                    <a:pt x="167" y="47"/>
                  </a:lnTo>
                  <a:lnTo>
                    <a:pt x="168" y="47"/>
                  </a:lnTo>
                  <a:lnTo>
                    <a:pt x="169" y="46"/>
                  </a:lnTo>
                  <a:lnTo>
                    <a:pt x="170" y="46"/>
                  </a:lnTo>
                  <a:lnTo>
                    <a:pt x="172" y="45"/>
                  </a:lnTo>
                  <a:lnTo>
                    <a:pt x="173" y="44"/>
                  </a:lnTo>
                  <a:lnTo>
                    <a:pt x="173" y="42"/>
                  </a:lnTo>
                  <a:lnTo>
                    <a:pt x="174" y="44"/>
                  </a:lnTo>
                  <a:lnTo>
                    <a:pt x="175" y="44"/>
                  </a:lnTo>
                  <a:lnTo>
                    <a:pt x="175" y="41"/>
                  </a:lnTo>
                  <a:lnTo>
                    <a:pt x="176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8" y="39"/>
                  </a:lnTo>
                  <a:lnTo>
                    <a:pt x="178" y="36"/>
                  </a:lnTo>
                  <a:lnTo>
                    <a:pt x="179" y="36"/>
                  </a:lnTo>
                  <a:lnTo>
                    <a:pt x="179" y="35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1" y="33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6" y="29"/>
                  </a:lnTo>
                  <a:lnTo>
                    <a:pt x="186" y="30"/>
                  </a:lnTo>
                  <a:lnTo>
                    <a:pt x="182" y="33"/>
                  </a:lnTo>
                  <a:lnTo>
                    <a:pt x="182" y="34"/>
                  </a:lnTo>
                  <a:lnTo>
                    <a:pt x="182" y="35"/>
                  </a:lnTo>
                  <a:lnTo>
                    <a:pt x="184" y="35"/>
                  </a:lnTo>
                  <a:lnTo>
                    <a:pt x="184" y="36"/>
                  </a:lnTo>
                  <a:lnTo>
                    <a:pt x="185" y="36"/>
                  </a:lnTo>
                  <a:lnTo>
                    <a:pt x="184" y="38"/>
                  </a:lnTo>
                  <a:lnTo>
                    <a:pt x="182" y="38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6" y="38"/>
                  </a:lnTo>
                  <a:lnTo>
                    <a:pt x="185" y="36"/>
                  </a:lnTo>
                  <a:lnTo>
                    <a:pt x="186" y="34"/>
                  </a:lnTo>
                  <a:lnTo>
                    <a:pt x="187" y="34"/>
                  </a:lnTo>
                  <a:lnTo>
                    <a:pt x="188" y="34"/>
                  </a:lnTo>
                  <a:lnTo>
                    <a:pt x="188" y="33"/>
                  </a:lnTo>
                  <a:lnTo>
                    <a:pt x="188" y="32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3" y="34"/>
                  </a:lnTo>
                  <a:lnTo>
                    <a:pt x="194" y="34"/>
                  </a:lnTo>
                  <a:lnTo>
                    <a:pt x="194" y="33"/>
                  </a:lnTo>
                  <a:lnTo>
                    <a:pt x="196" y="33"/>
                  </a:lnTo>
                  <a:lnTo>
                    <a:pt x="197" y="33"/>
                  </a:lnTo>
                  <a:lnTo>
                    <a:pt x="197" y="32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4" y="28"/>
                  </a:lnTo>
                  <a:lnTo>
                    <a:pt x="192" y="29"/>
                  </a:lnTo>
                  <a:lnTo>
                    <a:pt x="191" y="28"/>
                  </a:lnTo>
                  <a:lnTo>
                    <a:pt x="190" y="28"/>
                  </a:lnTo>
                  <a:lnTo>
                    <a:pt x="190" y="27"/>
                  </a:lnTo>
                  <a:lnTo>
                    <a:pt x="191" y="26"/>
                  </a:lnTo>
                  <a:lnTo>
                    <a:pt x="192" y="24"/>
                  </a:lnTo>
                  <a:lnTo>
                    <a:pt x="194" y="22"/>
                  </a:lnTo>
                  <a:lnTo>
                    <a:pt x="196" y="22"/>
                  </a:lnTo>
                  <a:lnTo>
                    <a:pt x="194" y="23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6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3"/>
                  </a:lnTo>
                  <a:lnTo>
                    <a:pt x="202" y="22"/>
                  </a:lnTo>
                  <a:lnTo>
                    <a:pt x="203" y="23"/>
                  </a:lnTo>
                  <a:lnTo>
                    <a:pt x="204" y="22"/>
                  </a:lnTo>
                  <a:lnTo>
                    <a:pt x="204" y="21"/>
                  </a:lnTo>
                  <a:lnTo>
                    <a:pt x="203" y="21"/>
                  </a:lnTo>
                  <a:lnTo>
                    <a:pt x="202" y="21"/>
                  </a:lnTo>
                  <a:lnTo>
                    <a:pt x="200" y="21"/>
                  </a:lnTo>
                  <a:lnTo>
                    <a:pt x="200" y="20"/>
                  </a:lnTo>
                  <a:lnTo>
                    <a:pt x="199" y="20"/>
                  </a:lnTo>
                  <a:lnTo>
                    <a:pt x="199" y="21"/>
                  </a:lnTo>
                  <a:lnTo>
                    <a:pt x="198" y="20"/>
                  </a:lnTo>
                  <a:lnTo>
                    <a:pt x="198" y="21"/>
                  </a:lnTo>
                  <a:lnTo>
                    <a:pt x="197" y="20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9" y="17"/>
                  </a:lnTo>
                  <a:lnTo>
                    <a:pt x="199" y="18"/>
                  </a:lnTo>
                  <a:lnTo>
                    <a:pt x="200" y="17"/>
                  </a:lnTo>
                  <a:lnTo>
                    <a:pt x="200" y="16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5" y="14"/>
                  </a:lnTo>
                  <a:lnTo>
                    <a:pt x="206" y="14"/>
                  </a:lnTo>
                  <a:lnTo>
                    <a:pt x="206" y="12"/>
                  </a:lnTo>
                  <a:lnTo>
                    <a:pt x="208" y="11"/>
                  </a:lnTo>
                  <a:lnTo>
                    <a:pt x="209" y="11"/>
                  </a:lnTo>
                  <a:lnTo>
                    <a:pt x="209" y="10"/>
                  </a:lnTo>
                  <a:lnTo>
                    <a:pt x="210" y="8"/>
                  </a:lnTo>
                  <a:lnTo>
                    <a:pt x="211" y="6"/>
                  </a:lnTo>
                  <a:lnTo>
                    <a:pt x="212" y="5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5" y="5"/>
                  </a:lnTo>
                  <a:lnTo>
                    <a:pt x="214" y="8"/>
                  </a:lnTo>
                  <a:lnTo>
                    <a:pt x="214" y="9"/>
                  </a:lnTo>
                  <a:lnTo>
                    <a:pt x="215" y="9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7" y="8"/>
                  </a:lnTo>
                  <a:lnTo>
                    <a:pt x="217" y="6"/>
                  </a:lnTo>
                  <a:lnTo>
                    <a:pt x="218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21" y="8"/>
                  </a:lnTo>
                  <a:lnTo>
                    <a:pt x="222" y="8"/>
                  </a:lnTo>
                  <a:lnTo>
                    <a:pt x="223" y="6"/>
                  </a:lnTo>
                  <a:lnTo>
                    <a:pt x="223" y="8"/>
                  </a:lnTo>
                  <a:lnTo>
                    <a:pt x="226" y="6"/>
                  </a:lnTo>
                  <a:lnTo>
                    <a:pt x="226" y="8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24" y="10"/>
                  </a:lnTo>
                  <a:lnTo>
                    <a:pt x="224" y="11"/>
                  </a:lnTo>
                  <a:lnTo>
                    <a:pt x="223" y="12"/>
                  </a:lnTo>
                  <a:lnTo>
                    <a:pt x="223" y="14"/>
                  </a:lnTo>
                  <a:lnTo>
                    <a:pt x="224" y="14"/>
                  </a:lnTo>
                  <a:lnTo>
                    <a:pt x="226" y="14"/>
                  </a:lnTo>
                  <a:lnTo>
                    <a:pt x="228" y="12"/>
                  </a:lnTo>
                  <a:lnTo>
                    <a:pt x="229" y="14"/>
                  </a:lnTo>
                  <a:lnTo>
                    <a:pt x="230" y="12"/>
                  </a:lnTo>
                  <a:lnTo>
                    <a:pt x="232" y="10"/>
                  </a:lnTo>
                  <a:lnTo>
                    <a:pt x="232" y="11"/>
                  </a:lnTo>
                  <a:lnTo>
                    <a:pt x="232" y="12"/>
                  </a:lnTo>
                  <a:lnTo>
                    <a:pt x="232" y="14"/>
                  </a:lnTo>
                  <a:lnTo>
                    <a:pt x="230" y="14"/>
                  </a:lnTo>
                  <a:lnTo>
                    <a:pt x="230" y="15"/>
                  </a:lnTo>
                  <a:lnTo>
                    <a:pt x="229" y="15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2" y="16"/>
                  </a:lnTo>
                  <a:lnTo>
                    <a:pt x="233" y="16"/>
                  </a:lnTo>
                  <a:lnTo>
                    <a:pt x="234" y="16"/>
                  </a:lnTo>
                  <a:lnTo>
                    <a:pt x="234" y="15"/>
                  </a:lnTo>
                  <a:lnTo>
                    <a:pt x="234" y="14"/>
                  </a:lnTo>
                  <a:lnTo>
                    <a:pt x="235" y="11"/>
                  </a:lnTo>
                  <a:lnTo>
                    <a:pt x="235" y="10"/>
                  </a:lnTo>
                  <a:lnTo>
                    <a:pt x="235" y="9"/>
                  </a:lnTo>
                  <a:lnTo>
                    <a:pt x="234" y="8"/>
                  </a:lnTo>
                  <a:lnTo>
                    <a:pt x="233" y="8"/>
                  </a:lnTo>
                  <a:lnTo>
                    <a:pt x="232" y="6"/>
                  </a:lnTo>
                  <a:lnTo>
                    <a:pt x="230" y="4"/>
                  </a:lnTo>
                  <a:lnTo>
                    <a:pt x="230" y="3"/>
                  </a:lnTo>
                  <a:lnTo>
                    <a:pt x="229" y="3"/>
                  </a:lnTo>
                  <a:lnTo>
                    <a:pt x="229" y="2"/>
                  </a:lnTo>
                  <a:lnTo>
                    <a:pt x="228" y="0"/>
                  </a:lnTo>
                  <a:lnTo>
                    <a:pt x="227" y="2"/>
                  </a:lnTo>
                  <a:lnTo>
                    <a:pt x="227" y="0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6" name="Freeform 12"/>
            <p:cNvSpPr>
              <a:spLocks noChangeAspect="1"/>
            </p:cNvSpPr>
            <p:nvPr/>
          </p:nvSpPr>
          <p:spPr bwMode="auto">
            <a:xfrm>
              <a:off x="4448" y="803"/>
              <a:ext cx="121" cy="177"/>
            </a:xfrm>
            <a:custGeom>
              <a:avLst/>
              <a:gdLst>
                <a:gd name="T0" fmla="*/ 49004 w 90"/>
                <a:gd name="T1" fmla="*/ 8004 h 137"/>
                <a:gd name="T2" fmla="*/ 119086 w 90"/>
                <a:gd name="T3" fmla="*/ 1 h 137"/>
                <a:gd name="T4" fmla="*/ 91584 w 90"/>
                <a:gd name="T5" fmla="*/ 16241 h 137"/>
                <a:gd name="T6" fmla="*/ 102885 w 90"/>
                <a:gd name="T7" fmla="*/ 22301 h 137"/>
                <a:gd name="T8" fmla="*/ 191251 w 90"/>
                <a:gd name="T9" fmla="*/ 30621 h 137"/>
                <a:gd name="T10" fmla="*/ 257126 w 90"/>
                <a:gd name="T11" fmla="*/ 48092 h 137"/>
                <a:gd name="T12" fmla="*/ 257126 w 90"/>
                <a:gd name="T13" fmla="*/ 82318 h 137"/>
                <a:gd name="T14" fmla="*/ 289393 w 90"/>
                <a:gd name="T15" fmla="*/ 113121 h 137"/>
                <a:gd name="T16" fmla="*/ 289393 w 90"/>
                <a:gd name="T17" fmla="*/ 110224 h 137"/>
                <a:gd name="T18" fmla="*/ 257126 w 90"/>
                <a:gd name="T19" fmla="*/ 85315 h 137"/>
                <a:gd name="T20" fmla="*/ 293114 w 90"/>
                <a:gd name="T21" fmla="*/ 52455 h 137"/>
                <a:gd name="T22" fmla="*/ 357591 w 90"/>
                <a:gd name="T23" fmla="*/ 67770 h 137"/>
                <a:gd name="T24" fmla="*/ 437759 w 90"/>
                <a:gd name="T25" fmla="*/ 82318 h 137"/>
                <a:gd name="T26" fmla="*/ 437759 w 90"/>
                <a:gd name="T27" fmla="*/ 110224 h 137"/>
                <a:gd name="T28" fmla="*/ 413095 w 90"/>
                <a:gd name="T29" fmla="*/ 110224 h 137"/>
                <a:gd name="T30" fmla="*/ 437759 w 90"/>
                <a:gd name="T31" fmla="*/ 120578 h 137"/>
                <a:gd name="T32" fmla="*/ 480761 w 90"/>
                <a:gd name="T33" fmla="*/ 120182 h 137"/>
                <a:gd name="T34" fmla="*/ 523087 w 90"/>
                <a:gd name="T35" fmla="*/ 137404 h 137"/>
                <a:gd name="T36" fmla="*/ 464764 w 90"/>
                <a:gd name="T37" fmla="*/ 150621 h 137"/>
                <a:gd name="T38" fmla="*/ 498485 w 90"/>
                <a:gd name="T39" fmla="*/ 155272 h 137"/>
                <a:gd name="T40" fmla="*/ 523087 w 90"/>
                <a:gd name="T41" fmla="*/ 150621 h 137"/>
                <a:gd name="T42" fmla="*/ 555383 w 90"/>
                <a:gd name="T43" fmla="*/ 137404 h 137"/>
                <a:gd name="T44" fmla="*/ 540851 w 90"/>
                <a:gd name="T45" fmla="*/ 120578 h 137"/>
                <a:gd name="T46" fmla="*/ 588543 w 90"/>
                <a:gd name="T47" fmla="*/ 113121 h 137"/>
                <a:gd name="T48" fmla="*/ 585809 w 90"/>
                <a:gd name="T49" fmla="*/ 110224 h 137"/>
                <a:gd name="T50" fmla="*/ 498485 w 90"/>
                <a:gd name="T51" fmla="*/ 104013 h 137"/>
                <a:gd name="T52" fmla="*/ 529813 w 90"/>
                <a:gd name="T53" fmla="*/ 93329 h 137"/>
                <a:gd name="T54" fmla="*/ 585809 w 90"/>
                <a:gd name="T55" fmla="*/ 93329 h 137"/>
                <a:gd name="T56" fmla="*/ 588543 w 90"/>
                <a:gd name="T57" fmla="*/ 93329 h 137"/>
                <a:gd name="T58" fmla="*/ 650624 w 90"/>
                <a:gd name="T59" fmla="*/ 124990 h 137"/>
                <a:gd name="T60" fmla="*/ 684045 w 90"/>
                <a:gd name="T61" fmla="*/ 150621 h 137"/>
                <a:gd name="T62" fmla="*/ 727144 w 90"/>
                <a:gd name="T63" fmla="*/ 173618 h 137"/>
                <a:gd name="T64" fmla="*/ 730595 w 90"/>
                <a:gd name="T65" fmla="*/ 177522 h 137"/>
                <a:gd name="T66" fmla="*/ 730595 w 90"/>
                <a:gd name="T67" fmla="*/ 165128 h 137"/>
                <a:gd name="T68" fmla="*/ 773072 w 90"/>
                <a:gd name="T69" fmla="*/ 157504 h 137"/>
                <a:gd name="T70" fmla="*/ 826913 w 90"/>
                <a:gd name="T71" fmla="*/ 184337 h 137"/>
                <a:gd name="T72" fmla="*/ 826913 w 90"/>
                <a:gd name="T73" fmla="*/ 217611 h 137"/>
                <a:gd name="T74" fmla="*/ 840075 w 90"/>
                <a:gd name="T75" fmla="*/ 255038 h 137"/>
                <a:gd name="T76" fmla="*/ 796538 w 90"/>
                <a:gd name="T77" fmla="*/ 266948 h 137"/>
                <a:gd name="T78" fmla="*/ 806242 w 90"/>
                <a:gd name="T79" fmla="*/ 247946 h 137"/>
                <a:gd name="T80" fmla="*/ 730595 w 90"/>
                <a:gd name="T81" fmla="*/ 235752 h 137"/>
                <a:gd name="T82" fmla="*/ 663908 w 90"/>
                <a:gd name="T83" fmla="*/ 247946 h 137"/>
                <a:gd name="T84" fmla="*/ 663908 w 90"/>
                <a:gd name="T85" fmla="*/ 232079 h 137"/>
                <a:gd name="T86" fmla="*/ 585809 w 90"/>
                <a:gd name="T87" fmla="*/ 217611 h 137"/>
                <a:gd name="T88" fmla="*/ 498485 w 90"/>
                <a:gd name="T89" fmla="*/ 210444 h 137"/>
                <a:gd name="T90" fmla="*/ 480761 w 90"/>
                <a:gd name="T91" fmla="*/ 217611 h 137"/>
                <a:gd name="T92" fmla="*/ 540851 w 90"/>
                <a:gd name="T93" fmla="*/ 229353 h 137"/>
                <a:gd name="T94" fmla="*/ 607589 w 90"/>
                <a:gd name="T95" fmla="*/ 232079 h 137"/>
                <a:gd name="T96" fmla="*/ 607589 w 90"/>
                <a:gd name="T97" fmla="*/ 247946 h 137"/>
                <a:gd name="T98" fmla="*/ 588543 w 90"/>
                <a:gd name="T99" fmla="*/ 247946 h 137"/>
                <a:gd name="T100" fmla="*/ 624849 w 90"/>
                <a:gd name="T101" fmla="*/ 251415 h 137"/>
                <a:gd name="T102" fmla="*/ 650624 w 90"/>
                <a:gd name="T103" fmla="*/ 266627 h 137"/>
                <a:gd name="T104" fmla="*/ 684045 w 90"/>
                <a:gd name="T105" fmla="*/ 283131 h 137"/>
                <a:gd name="T106" fmla="*/ 684045 w 90"/>
                <a:gd name="T107" fmla="*/ 266627 h 137"/>
                <a:gd name="T108" fmla="*/ 730595 w 90"/>
                <a:gd name="T109" fmla="*/ 240804 h 137"/>
                <a:gd name="T110" fmla="*/ 772002 w 90"/>
                <a:gd name="T111" fmla="*/ 255038 h 137"/>
                <a:gd name="T112" fmla="*/ 806242 w 90"/>
                <a:gd name="T113" fmla="*/ 275518 h 137"/>
                <a:gd name="T114" fmla="*/ 899115 w 90"/>
                <a:gd name="T115" fmla="*/ 288962 h 137"/>
                <a:gd name="T116" fmla="*/ 892587 w 90"/>
                <a:gd name="T117" fmla="*/ 304059 h 137"/>
                <a:gd name="T118" fmla="*/ 912288 w 90"/>
                <a:gd name="T119" fmla="*/ 307693 h 137"/>
                <a:gd name="T120" fmla="*/ 919661 w 90"/>
                <a:gd name="T121" fmla="*/ 351270 h 137"/>
                <a:gd name="T122" fmla="*/ 868990 w 90"/>
                <a:gd name="T123" fmla="*/ 393515 h 137"/>
                <a:gd name="T124" fmla="*/ 850389 w 90"/>
                <a:gd name="T125" fmla="*/ 415366 h 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"/>
                <a:gd name="T190" fmla="*/ 0 h 137"/>
                <a:gd name="T191" fmla="*/ 90 w 90"/>
                <a:gd name="T192" fmla="*/ 137 h 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" h="137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4" y="33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39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7" y="35"/>
                  </a:lnTo>
                  <a:lnTo>
                    <a:pt x="25" y="34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5" y="36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9" y="42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1" y="45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49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51"/>
                  </a:lnTo>
                  <a:lnTo>
                    <a:pt x="47" y="51"/>
                  </a:lnTo>
                  <a:lnTo>
                    <a:pt x="48" y="49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9"/>
                  </a:lnTo>
                  <a:lnTo>
                    <a:pt x="54" y="49"/>
                  </a:lnTo>
                  <a:lnTo>
                    <a:pt x="53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4" y="43"/>
                  </a:lnTo>
                  <a:lnTo>
                    <a:pt x="54" y="42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7" y="30"/>
                  </a:lnTo>
                  <a:lnTo>
                    <a:pt x="57" y="31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58" y="31"/>
                  </a:lnTo>
                  <a:lnTo>
                    <a:pt x="57" y="31"/>
                  </a:lnTo>
                  <a:lnTo>
                    <a:pt x="58" y="33"/>
                  </a:lnTo>
                  <a:lnTo>
                    <a:pt x="58" y="31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4" y="40"/>
                  </a:lnTo>
                  <a:lnTo>
                    <a:pt x="63" y="41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5" y="43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69" y="52"/>
                  </a:lnTo>
                  <a:lnTo>
                    <a:pt x="70" y="53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1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2" y="58"/>
                  </a:lnTo>
                  <a:lnTo>
                    <a:pt x="72" y="57"/>
                  </a:lnTo>
                  <a:lnTo>
                    <a:pt x="71" y="55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2" y="53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3" y="53"/>
                  </a:lnTo>
                  <a:lnTo>
                    <a:pt x="73" y="51"/>
                  </a:lnTo>
                  <a:lnTo>
                    <a:pt x="75" y="52"/>
                  </a:lnTo>
                  <a:lnTo>
                    <a:pt x="76" y="53"/>
                  </a:lnTo>
                  <a:lnTo>
                    <a:pt x="76" y="52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8" y="55"/>
                  </a:lnTo>
                  <a:lnTo>
                    <a:pt x="79" y="58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1" y="64"/>
                  </a:lnTo>
                  <a:lnTo>
                    <a:pt x="82" y="66"/>
                  </a:lnTo>
                  <a:lnTo>
                    <a:pt x="82" y="69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82" y="79"/>
                  </a:lnTo>
                  <a:lnTo>
                    <a:pt x="82" y="83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1" y="87"/>
                  </a:lnTo>
                  <a:lnTo>
                    <a:pt x="82" y="88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8" y="88"/>
                  </a:lnTo>
                  <a:lnTo>
                    <a:pt x="77" y="88"/>
                  </a:lnTo>
                  <a:lnTo>
                    <a:pt x="77" y="87"/>
                  </a:lnTo>
                  <a:lnTo>
                    <a:pt x="77" y="85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79" y="81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5" y="77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71" y="77"/>
                  </a:lnTo>
                  <a:lnTo>
                    <a:pt x="70" y="77"/>
                  </a:lnTo>
                  <a:lnTo>
                    <a:pt x="69" y="78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5" y="81"/>
                  </a:lnTo>
                  <a:lnTo>
                    <a:pt x="65" y="79"/>
                  </a:lnTo>
                  <a:lnTo>
                    <a:pt x="66" y="79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5" y="76"/>
                  </a:lnTo>
                  <a:lnTo>
                    <a:pt x="65" y="75"/>
                  </a:lnTo>
                  <a:lnTo>
                    <a:pt x="64" y="75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2"/>
                  </a:lnTo>
                  <a:lnTo>
                    <a:pt x="57" y="71"/>
                  </a:lnTo>
                  <a:lnTo>
                    <a:pt x="55" y="70"/>
                  </a:lnTo>
                  <a:lnTo>
                    <a:pt x="54" y="70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1" y="70"/>
                  </a:lnTo>
                  <a:lnTo>
                    <a:pt x="49" y="69"/>
                  </a:lnTo>
                  <a:lnTo>
                    <a:pt x="48" y="69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8" y="70"/>
                  </a:lnTo>
                  <a:lnTo>
                    <a:pt x="49" y="71"/>
                  </a:lnTo>
                  <a:lnTo>
                    <a:pt x="51" y="72"/>
                  </a:lnTo>
                  <a:lnTo>
                    <a:pt x="52" y="73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3" y="78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59" y="79"/>
                  </a:lnTo>
                  <a:lnTo>
                    <a:pt x="58" y="79"/>
                  </a:lnTo>
                  <a:lnTo>
                    <a:pt x="57" y="78"/>
                  </a:lnTo>
                  <a:lnTo>
                    <a:pt x="57" y="79"/>
                  </a:lnTo>
                  <a:lnTo>
                    <a:pt x="57" y="81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60" y="82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3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5" y="85"/>
                  </a:lnTo>
                  <a:lnTo>
                    <a:pt x="64" y="87"/>
                  </a:lnTo>
                  <a:lnTo>
                    <a:pt x="63" y="89"/>
                  </a:lnTo>
                  <a:lnTo>
                    <a:pt x="64" y="90"/>
                  </a:lnTo>
                  <a:lnTo>
                    <a:pt x="64" y="91"/>
                  </a:lnTo>
                  <a:lnTo>
                    <a:pt x="65" y="93"/>
                  </a:lnTo>
                  <a:lnTo>
                    <a:pt x="66" y="93"/>
                  </a:lnTo>
                  <a:lnTo>
                    <a:pt x="67" y="93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7" y="88"/>
                  </a:lnTo>
                  <a:lnTo>
                    <a:pt x="67" y="87"/>
                  </a:lnTo>
                  <a:lnTo>
                    <a:pt x="67" y="85"/>
                  </a:lnTo>
                  <a:lnTo>
                    <a:pt x="67" y="84"/>
                  </a:lnTo>
                  <a:lnTo>
                    <a:pt x="69" y="83"/>
                  </a:lnTo>
                  <a:lnTo>
                    <a:pt x="70" y="81"/>
                  </a:lnTo>
                  <a:lnTo>
                    <a:pt x="71" y="79"/>
                  </a:lnTo>
                  <a:lnTo>
                    <a:pt x="72" y="79"/>
                  </a:lnTo>
                  <a:lnTo>
                    <a:pt x="73" y="79"/>
                  </a:lnTo>
                  <a:lnTo>
                    <a:pt x="73" y="81"/>
                  </a:lnTo>
                  <a:lnTo>
                    <a:pt x="73" y="82"/>
                  </a:lnTo>
                  <a:lnTo>
                    <a:pt x="73" y="83"/>
                  </a:lnTo>
                  <a:lnTo>
                    <a:pt x="75" y="83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5" y="87"/>
                  </a:lnTo>
                  <a:lnTo>
                    <a:pt x="75" y="88"/>
                  </a:lnTo>
                  <a:lnTo>
                    <a:pt x="77" y="89"/>
                  </a:lnTo>
                  <a:lnTo>
                    <a:pt x="78" y="90"/>
                  </a:lnTo>
                  <a:lnTo>
                    <a:pt x="79" y="90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5" y="89"/>
                  </a:lnTo>
                  <a:lnTo>
                    <a:pt x="87" y="91"/>
                  </a:lnTo>
                  <a:lnTo>
                    <a:pt x="88" y="93"/>
                  </a:lnTo>
                  <a:lnTo>
                    <a:pt x="88" y="94"/>
                  </a:lnTo>
                  <a:lnTo>
                    <a:pt x="89" y="95"/>
                  </a:lnTo>
                  <a:lnTo>
                    <a:pt x="89" y="96"/>
                  </a:lnTo>
                  <a:lnTo>
                    <a:pt x="89" y="97"/>
                  </a:lnTo>
                  <a:lnTo>
                    <a:pt x="88" y="97"/>
                  </a:lnTo>
                  <a:lnTo>
                    <a:pt x="87" y="97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0"/>
                  </a:lnTo>
                  <a:lnTo>
                    <a:pt x="88" y="99"/>
                  </a:lnTo>
                  <a:lnTo>
                    <a:pt x="89" y="100"/>
                  </a:lnTo>
                  <a:lnTo>
                    <a:pt x="89" y="101"/>
                  </a:lnTo>
                  <a:lnTo>
                    <a:pt x="89" y="102"/>
                  </a:lnTo>
                  <a:lnTo>
                    <a:pt x="90" y="105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90" y="112"/>
                  </a:lnTo>
                  <a:lnTo>
                    <a:pt x="90" y="115"/>
                  </a:lnTo>
                  <a:lnTo>
                    <a:pt x="89" y="118"/>
                  </a:lnTo>
                  <a:lnTo>
                    <a:pt x="89" y="119"/>
                  </a:lnTo>
                  <a:lnTo>
                    <a:pt x="88" y="121"/>
                  </a:lnTo>
                  <a:lnTo>
                    <a:pt x="87" y="123"/>
                  </a:lnTo>
                  <a:lnTo>
                    <a:pt x="87" y="125"/>
                  </a:lnTo>
                  <a:lnTo>
                    <a:pt x="85" y="129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4" y="135"/>
                  </a:lnTo>
                  <a:lnTo>
                    <a:pt x="84" y="136"/>
                  </a:lnTo>
                  <a:lnTo>
                    <a:pt x="83" y="137"/>
                  </a:lnTo>
                  <a:lnTo>
                    <a:pt x="83" y="136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7" name="Freeform 13"/>
            <p:cNvSpPr>
              <a:spLocks noChangeAspect="1"/>
            </p:cNvSpPr>
            <p:nvPr/>
          </p:nvSpPr>
          <p:spPr bwMode="auto">
            <a:xfrm>
              <a:off x="4006" y="949"/>
              <a:ext cx="41" cy="23"/>
            </a:xfrm>
            <a:custGeom>
              <a:avLst/>
              <a:gdLst>
                <a:gd name="T0" fmla="*/ 392132 w 30"/>
                <a:gd name="T1" fmla="*/ 32136 h 18"/>
                <a:gd name="T2" fmla="*/ 348288 w 30"/>
                <a:gd name="T3" fmla="*/ 29711 h 18"/>
                <a:gd name="T4" fmla="*/ 286926 w 30"/>
                <a:gd name="T5" fmla="*/ 29711 h 18"/>
                <a:gd name="T6" fmla="*/ 226954 w 30"/>
                <a:gd name="T7" fmla="*/ 32136 h 18"/>
                <a:gd name="T8" fmla="*/ 192755 w 30"/>
                <a:gd name="T9" fmla="*/ 32136 h 18"/>
                <a:gd name="T10" fmla="*/ 166064 w 30"/>
                <a:gd name="T11" fmla="*/ 32136 h 18"/>
                <a:gd name="T12" fmla="*/ 166064 w 30"/>
                <a:gd name="T13" fmla="*/ 27025 h 18"/>
                <a:gd name="T14" fmla="*/ 121510 w 30"/>
                <a:gd name="T15" fmla="*/ 27603 h 18"/>
                <a:gd name="T16" fmla="*/ 73051 w 30"/>
                <a:gd name="T17" fmla="*/ 27025 h 18"/>
                <a:gd name="T18" fmla="*/ 73051 w 30"/>
                <a:gd name="T19" fmla="*/ 21602 h 18"/>
                <a:gd name="T20" fmla="*/ 1 w 30"/>
                <a:gd name="T21" fmla="*/ 21602 h 18"/>
                <a:gd name="T22" fmla="*/ 1 w 30"/>
                <a:gd name="T23" fmla="*/ 16906 h 18"/>
                <a:gd name="T24" fmla="*/ 0 w 30"/>
                <a:gd name="T25" fmla="*/ 12954 h 18"/>
                <a:gd name="T26" fmla="*/ 34831 w 30"/>
                <a:gd name="T27" fmla="*/ 10138 h 18"/>
                <a:gd name="T28" fmla="*/ 73051 w 30"/>
                <a:gd name="T29" fmla="*/ 12954 h 18"/>
                <a:gd name="T30" fmla="*/ 88910 w 30"/>
                <a:gd name="T31" fmla="*/ 16552 h 18"/>
                <a:gd name="T32" fmla="*/ 121510 w 30"/>
                <a:gd name="T33" fmla="*/ 16552 h 18"/>
                <a:gd name="T34" fmla="*/ 136443 w 30"/>
                <a:gd name="T35" fmla="*/ 6209 h 18"/>
                <a:gd name="T36" fmla="*/ 192755 w 30"/>
                <a:gd name="T37" fmla="*/ 1 h 18"/>
                <a:gd name="T38" fmla="*/ 192755 w 30"/>
                <a:gd name="T39" fmla="*/ 6209 h 18"/>
                <a:gd name="T40" fmla="*/ 236796 w 30"/>
                <a:gd name="T41" fmla="*/ 6209 h 18"/>
                <a:gd name="T42" fmla="*/ 310170 w 30"/>
                <a:gd name="T43" fmla="*/ 6209 h 18"/>
                <a:gd name="T44" fmla="*/ 310170 w 30"/>
                <a:gd name="T45" fmla="*/ 16552 h 18"/>
                <a:gd name="T46" fmla="*/ 348288 w 30"/>
                <a:gd name="T47" fmla="*/ 6209 h 18"/>
                <a:gd name="T48" fmla="*/ 377226 w 30"/>
                <a:gd name="T49" fmla="*/ 1 h 18"/>
                <a:gd name="T50" fmla="*/ 397015 w 30"/>
                <a:gd name="T51" fmla="*/ 0 h 18"/>
                <a:gd name="T52" fmla="*/ 442282 w 30"/>
                <a:gd name="T53" fmla="*/ 4859 h 18"/>
                <a:gd name="T54" fmla="*/ 511323 w 30"/>
                <a:gd name="T55" fmla="*/ 6209 h 18"/>
                <a:gd name="T56" fmla="*/ 511323 w 30"/>
                <a:gd name="T57" fmla="*/ 16552 h 18"/>
                <a:gd name="T58" fmla="*/ 475994 w 30"/>
                <a:gd name="T59" fmla="*/ 21150 h 18"/>
                <a:gd name="T60" fmla="*/ 492033 w 30"/>
                <a:gd name="T61" fmla="*/ 29711 h 18"/>
                <a:gd name="T62" fmla="*/ 475994 w 30"/>
                <a:gd name="T63" fmla="*/ 27025 h 18"/>
                <a:gd name="T64" fmla="*/ 475994 w 30"/>
                <a:gd name="T65" fmla="*/ 16552 h 18"/>
                <a:gd name="T66" fmla="*/ 423899 w 30"/>
                <a:gd name="T67" fmla="*/ 6209 h 18"/>
                <a:gd name="T68" fmla="*/ 397015 w 30"/>
                <a:gd name="T69" fmla="*/ 6209 h 18"/>
                <a:gd name="T70" fmla="*/ 397015 w 30"/>
                <a:gd name="T71" fmla="*/ 16552 h 18"/>
                <a:gd name="T72" fmla="*/ 423899 w 30"/>
                <a:gd name="T73" fmla="*/ 21150 h 18"/>
                <a:gd name="T74" fmla="*/ 377226 w 30"/>
                <a:gd name="T75" fmla="*/ 16906 h 18"/>
                <a:gd name="T76" fmla="*/ 377226 w 30"/>
                <a:gd name="T77" fmla="*/ 21150 h 18"/>
                <a:gd name="T78" fmla="*/ 442282 w 30"/>
                <a:gd name="T79" fmla="*/ 27025 h 18"/>
                <a:gd name="T80" fmla="*/ 442282 w 30"/>
                <a:gd name="T81" fmla="*/ 32136 h 18"/>
                <a:gd name="T82" fmla="*/ 423899 w 30"/>
                <a:gd name="T83" fmla="*/ 34532 h 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18"/>
                <a:gd name="T128" fmla="*/ 30 w 30"/>
                <a:gd name="T129" fmla="*/ 18 h 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18">
                  <a:moveTo>
                    <a:pt x="24" y="18"/>
                  </a:moveTo>
                  <a:lnTo>
                    <a:pt x="24" y="16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Freeform 14"/>
            <p:cNvSpPr>
              <a:spLocks noChangeAspect="1"/>
            </p:cNvSpPr>
            <p:nvPr/>
          </p:nvSpPr>
          <p:spPr bwMode="auto">
            <a:xfrm>
              <a:off x="3995" y="839"/>
              <a:ext cx="32" cy="37"/>
            </a:xfrm>
            <a:custGeom>
              <a:avLst/>
              <a:gdLst>
                <a:gd name="T0" fmla="*/ 63359 w 24"/>
                <a:gd name="T1" fmla="*/ 172684 h 28"/>
                <a:gd name="T2" fmla="*/ 78633 w 24"/>
                <a:gd name="T3" fmla="*/ 143239 h 28"/>
                <a:gd name="T4" fmla="*/ 78633 w 24"/>
                <a:gd name="T5" fmla="*/ 122471 h 28"/>
                <a:gd name="T6" fmla="*/ 100997 w 24"/>
                <a:gd name="T7" fmla="*/ 117026 h 28"/>
                <a:gd name="T8" fmla="*/ 100997 w 24"/>
                <a:gd name="T9" fmla="*/ 109340 h 28"/>
                <a:gd name="T10" fmla="*/ 78633 w 24"/>
                <a:gd name="T11" fmla="*/ 117026 h 28"/>
                <a:gd name="T12" fmla="*/ 48997 w 24"/>
                <a:gd name="T13" fmla="*/ 132087 h 28"/>
                <a:gd name="T14" fmla="*/ 20671 w 24"/>
                <a:gd name="T15" fmla="*/ 122471 h 28"/>
                <a:gd name="T16" fmla="*/ 1 w 24"/>
                <a:gd name="T17" fmla="*/ 132087 h 28"/>
                <a:gd name="T18" fmla="*/ 0 w 24"/>
                <a:gd name="T19" fmla="*/ 132087 h 28"/>
                <a:gd name="T20" fmla="*/ 1 w 24"/>
                <a:gd name="T21" fmla="*/ 122471 h 28"/>
                <a:gd name="T22" fmla="*/ 20671 w 24"/>
                <a:gd name="T23" fmla="*/ 98893 h 28"/>
                <a:gd name="T24" fmla="*/ 48997 w 24"/>
                <a:gd name="T25" fmla="*/ 82030 h 28"/>
                <a:gd name="T26" fmla="*/ 63359 w 24"/>
                <a:gd name="T27" fmla="*/ 70137 h 28"/>
                <a:gd name="T28" fmla="*/ 96320 w 24"/>
                <a:gd name="T29" fmla="*/ 69600 h 28"/>
                <a:gd name="T30" fmla="*/ 100997 w 24"/>
                <a:gd name="T31" fmla="*/ 62077 h 28"/>
                <a:gd name="T32" fmla="*/ 128427 w 24"/>
                <a:gd name="T33" fmla="*/ 30163 h 28"/>
                <a:gd name="T34" fmla="*/ 154853 w 24"/>
                <a:gd name="T35" fmla="*/ 0 h 28"/>
                <a:gd name="T36" fmla="*/ 168176 w 24"/>
                <a:gd name="T37" fmla="*/ 1 h 28"/>
                <a:gd name="T38" fmla="*/ 190385 w 24"/>
                <a:gd name="T39" fmla="*/ 30163 h 28"/>
                <a:gd name="T40" fmla="*/ 171236 w 24"/>
                <a:gd name="T41" fmla="*/ 70137 h 28"/>
                <a:gd name="T42" fmla="*/ 154853 w 24"/>
                <a:gd name="T43" fmla="*/ 82744 h 28"/>
                <a:gd name="T44" fmla="*/ 148471 w 24"/>
                <a:gd name="T45" fmla="*/ 104259 h 28"/>
                <a:gd name="T46" fmla="*/ 150185 w 24"/>
                <a:gd name="T47" fmla="*/ 109340 h 28"/>
                <a:gd name="T48" fmla="*/ 148471 w 24"/>
                <a:gd name="T49" fmla="*/ 117026 h 28"/>
                <a:gd name="T50" fmla="*/ 148471 w 24"/>
                <a:gd name="T51" fmla="*/ 117026 h 28"/>
                <a:gd name="T52" fmla="*/ 128427 w 24"/>
                <a:gd name="T53" fmla="*/ 109340 h 28"/>
                <a:gd name="T54" fmla="*/ 116140 w 24"/>
                <a:gd name="T55" fmla="*/ 122471 h 28"/>
                <a:gd name="T56" fmla="*/ 128427 w 24"/>
                <a:gd name="T57" fmla="*/ 132087 h 28"/>
                <a:gd name="T58" fmla="*/ 116140 w 24"/>
                <a:gd name="T59" fmla="*/ 143239 h 28"/>
                <a:gd name="T60" fmla="*/ 112639 w 24"/>
                <a:gd name="T61" fmla="*/ 132087 h 28"/>
                <a:gd name="T62" fmla="*/ 112639 w 24"/>
                <a:gd name="T63" fmla="*/ 122471 h 28"/>
                <a:gd name="T64" fmla="*/ 96320 w 24"/>
                <a:gd name="T65" fmla="*/ 154641 h 28"/>
                <a:gd name="T66" fmla="*/ 72240 w 24"/>
                <a:gd name="T67" fmla="*/ 160597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28"/>
                <a:gd name="T104" fmla="*/ 24 w 2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28">
                  <a:moveTo>
                    <a:pt x="9" y="28"/>
                  </a:moveTo>
                  <a:lnTo>
                    <a:pt x="8" y="28"/>
                  </a:lnTo>
                  <a:lnTo>
                    <a:pt x="8" y="26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9" name="Freeform 15"/>
            <p:cNvSpPr>
              <a:spLocks noChangeAspect="1"/>
            </p:cNvSpPr>
            <p:nvPr/>
          </p:nvSpPr>
          <p:spPr bwMode="auto">
            <a:xfrm>
              <a:off x="3597" y="1073"/>
              <a:ext cx="23" cy="40"/>
            </a:xfrm>
            <a:custGeom>
              <a:avLst/>
              <a:gdLst>
                <a:gd name="T0" fmla="*/ 123169 w 17"/>
                <a:gd name="T1" fmla="*/ 87968 h 31"/>
                <a:gd name="T2" fmla="*/ 91038 w 17"/>
                <a:gd name="T3" fmla="*/ 73903 h 31"/>
                <a:gd name="T4" fmla="*/ 57357 w 17"/>
                <a:gd name="T5" fmla="*/ 65028 h 31"/>
                <a:gd name="T6" fmla="*/ 23161 w 17"/>
                <a:gd name="T7" fmla="*/ 60372 h 31"/>
                <a:gd name="T8" fmla="*/ 1 w 17"/>
                <a:gd name="T9" fmla="*/ 51694 h 31"/>
                <a:gd name="T10" fmla="*/ 0 w 17"/>
                <a:gd name="T11" fmla="*/ 40063 h 31"/>
                <a:gd name="T12" fmla="*/ 0 w 17"/>
                <a:gd name="T13" fmla="*/ 34401 h 31"/>
                <a:gd name="T14" fmla="*/ 0 w 17"/>
                <a:gd name="T15" fmla="*/ 22733 h 31"/>
                <a:gd name="T16" fmla="*/ 23161 w 17"/>
                <a:gd name="T17" fmla="*/ 7454 h 31"/>
                <a:gd name="T18" fmla="*/ 57357 w 17"/>
                <a:gd name="T19" fmla="*/ 12410 h 31"/>
                <a:gd name="T20" fmla="*/ 52234 w 17"/>
                <a:gd name="T21" fmla="*/ 16013 h 31"/>
                <a:gd name="T22" fmla="*/ 70670 w 17"/>
                <a:gd name="T23" fmla="*/ 20662 h 31"/>
                <a:gd name="T24" fmla="*/ 95612 w 17"/>
                <a:gd name="T25" fmla="*/ 20662 h 31"/>
                <a:gd name="T26" fmla="*/ 123169 w 17"/>
                <a:gd name="T27" fmla="*/ 22733 h 31"/>
                <a:gd name="T28" fmla="*/ 95612 w 17"/>
                <a:gd name="T29" fmla="*/ 20662 h 31"/>
                <a:gd name="T30" fmla="*/ 142045 w 17"/>
                <a:gd name="T31" fmla="*/ 12410 h 31"/>
                <a:gd name="T32" fmla="*/ 95612 w 17"/>
                <a:gd name="T33" fmla="*/ 5777 h 31"/>
                <a:gd name="T34" fmla="*/ 91038 w 17"/>
                <a:gd name="T35" fmla="*/ 0 h 31"/>
                <a:gd name="T36" fmla="*/ 123169 w 17"/>
                <a:gd name="T37" fmla="*/ 1 h 31"/>
                <a:gd name="T38" fmla="*/ 142045 w 17"/>
                <a:gd name="T39" fmla="*/ 5777 h 31"/>
                <a:gd name="T40" fmla="*/ 147479 w 17"/>
                <a:gd name="T41" fmla="*/ 7454 h 31"/>
                <a:gd name="T42" fmla="*/ 149210 w 17"/>
                <a:gd name="T43" fmla="*/ 12410 h 31"/>
                <a:gd name="T44" fmla="*/ 199530 w 17"/>
                <a:gd name="T45" fmla="*/ 12410 h 31"/>
                <a:gd name="T46" fmla="*/ 175012 w 17"/>
                <a:gd name="T47" fmla="*/ 16013 h 31"/>
                <a:gd name="T48" fmla="*/ 199530 w 17"/>
                <a:gd name="T49" fmla="*/ 20662 h 31"/>
                <a:gd name="T50" fmla="*/ 201872 w 17"/>
                <a:gd name="T51" fmla="*/ 22733 h 31"/>
                <a:gd name="T52" fmla="*/ 201872 w 17"/>
                <a:gd name="T53" fmla="*/ 29333 h 31"/>
                <a:gd name="T54" fmla="*/ 175012 w 17"/>
                <a:gd name="T55" fmla="*/ 24063 h 31"/>
                <a:gd name="T56" fmla="*/ 149210 w 17"/>
                <a:gd name="T57" fmla="*/ 29333 h 31"/>
                <a:gd name="T58" fmla="*/ 142045 w 17"/>
                <a:gd name="T59" fmla="*/ 29333 h 31"/>
                <a:gd name="T60" fmla="*/ 142045 w 17"/>
                <a:gd name="T61" fmla="*/ 40063 h 31"/>
                <a:gd name="T62" fmla="*/ 123169 w 17"/>
                <a:gd name="T63" fmla="*/ 43813 h 31"/>
                <a:gd name="T64" fmla="*/ 142045 w 17"/>
                <a:gd name="T65" fmla="*/ 44388 h 31"/>
                <a:gd name="T66" fmla="*/ 123169 w 17"/>
                <a:gd name="T67" fmla="*/ 57275 h 31"/>
                <a:gd name="T68" fmla="*/ 123169 w 17"/>
                <a:gd name="T69" fmla="*/ 65028 h 31"/>
                <a:gd name="T70" fmla="*/ 123169 w 17"/>
                <a:gd name="T71" fmla="*/ 72946 h 31"/>
                <a:gd name="T72" fmla="*/ 95612 w 17"/>
                <a:gd name="T73" fmla="*/ 65028 h 31"/>
                <a:gd name="T74" fmla="*/ 95612 w 17"/>
                <a:gd name="T75" fmla="*/ 55932 h 31"/>
                <a:gd name="T76" fmla="*/ 91038 w 17"/>
                <a:gd name="T77" fmla="*/ 43813 h 31"/>
                <a:gd name="T78" fmla="*/ 91038 w 17"/>
                <a:gd name="T79" fmla="*/ 37849 h 31"/>
                <a:gd name="T80" fmla="*/ 91038 w 17"/>
                <a:gd name="T81" fmla="*/ 37849 h 31"/>
                <a:gd name="T82" fmla="*/ 70670 w 17"/>
                <a:gd name="T83" fmla="*/ 34401 h 31"/>
                <a:gd name="T84" fmla="*/ 70670 w 17"/>
                <a:gd name="T85" fmla="*/ 37849 h 31"/>
                <a:gd name="T86" fmla="*/ 57357 w 17"/>
                <a:gd name="T87" fmla="*/ 40063 h 31"/>
                <a:gd name="T88" fmla="*/ 57357 w 17"/>
                <a:gd name="T89" fmla="*/ 43813 h 31"/>
                <a:gd name="T90" fmla="*/ 23161 w 17"/>
                <a:gd name="T91" fmla="*/ 40063 h 31"/>
                <a:gd name="T92" fmla="*/ 1 w 17"/>
                <a:gd name="T93" fmla="*/ 34401 h 31"/>
                <a:gd name="T94" fmla="*/ 23161 w 17"/>
                <a:gd name="T95" fmla="*/ 29333 h 31"/>
                <a:gd name="T96" fmla="*/ 23161 w 17"/>
                <a:gd name="T97" fmla="*/ 22733 h 31"/>
                <a:gd name="T98" fmla="*/ 1 w 17"/>
                <a:gd name="T99" fmla="*/ 24063 h 31"/>
                <a:gd name="T100" fmla="*/ 1 w 17"/>
                <a:gd name="T101" fmla="*/ 34401 h 31"/>
                <a:gd name="T102" fmla="*/ 1 w 17"/>
                <a:gd name="T103" fmla="*/ 40063 h 31"/>
                <a:gd name="T104" fmla="*/ 52234 w 17"/>
                <a:gd name="T105" fmla="*/ 60372 h 31"/>
                <a:gd name="T106" fmla="*/ 95612 w 17"/>
                <a:gd name="T107" fmla="*/ 77899 h 31"/>
                <a:gd name="T108" fmla="*/ 142045 w 17"/>
                <a:gd name="T109" fmla="*/ 77899 h 31"/>
                <a:gd name="T110" fmla="*/ 147479 w 17"/>
                <a:gd name="T111" fmla="*/ 72946 h 31"/>
                <a:gd name="T112" fmla="*/ 147479 w 17"/>
                <a:gd name="T113" fmla="*/ 81310 h 31"/>
                <a:gd name="T114" fmla="*/ 123169 w 17"/>
                <a:gd name="T115" fmla="*/ 90298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"/>
                <a:gd name="T175" fmla="*/ 0 h 31"/>
                <a:gd name="T176" fmla="*/ 17 w 17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" h="31">
                  <a:moveTo>
                    <a:pt x="10" y="31"/>
                  </a:moveTo>
                  <a:lnTo>
                    <a:pt x="10" y="30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0" name="Freeform 16"/>
            <p:cNvSpPr>
              <a:spLocks noChangeAspect="1"/>
            </p:cNvSpPr>
            <p:nvPr/>
          </p:nvSpPr>
          <p:spPr bwMode="auto">
            <a:xfrm>
              <a:off x="4473" y="803"/>
              <a:ext cx="24" cy="23"/>
            </a:xfrm>
            <a:custGeom>
              <a:avLst/>
              <a:gdLst>
                <a:gd name="T0" fmla="*/ 139792 w 18"/>
                <a:gd name="T1" fmla="*/ 38388 h 18"/>
                <a:gd name="T2" fmla="*/ 134663 w 18"/>
                <a:gd name="T3" fmla="*/ 37964 h 18"/>
                <a:gd name="T4" fmla="*/ 122751 w 18"/>
                <a:gd name="T5" fmla="*/ 37964 h 18"/>
                <a:gd name="T6" fmla="*/ 116140 w 18"/>
                <a:gd name="T7" fmla="*/ 37964 h 18"/>
                <a:gd name="T8" fmla="*/ 100997 w 18"/>
                <a:gd name="T9" fmla="*/ 38388 h 18"/>
                <a:gd name="T10" fmla="*/ 100997 w 18"/>
                <a:gd name="T11" fmla="*/ 37964 h 18"/>
                <a:gd name="T12" fmla="*/ 100997 w 18"/>
                <a:gd name="T13" fmla="*/ 34532 h 18"/>
                <a:gd name="T14" fmla="*/ 96320 w 18"/>
                <a:gd name="T15" fmla="*/ 34532 h 18"/>
                <a:gd name="T16" fmla="*/ 78633 w 18"/>
                <a:gd name="T17" fmla="*/ 27025 h 18"/>
                <a:gd name="T18" fmla="*/ 72240 w 18"/>
                <a:gd name="T19" fmla="*/ 23252 h 18"/>
                <a:gd name="T20" fmla="*/ 54180 w 18"/>
                <a:gd name="T21" fmla="*/ 23252 h 18"/>
                <a:gd name="T22" fmla="*/ 36748 w 18"/>
                <a:gd name="T23" fmla="*/ 23252 h 18"/>
                <a:gd name="T24" fmla="*/ 35639 w 18"/>
                <a:gd name="T25" fmla="*/ 23252 h 18"/>
                <a:gd name="T26" fmla="*/ 20671 w 18"/>
                <a:gd name="T27" fmla="*/ 21150 h 18"/>
                <a:gd name="T28" fmla="*/ 1 w 18"/>
                <a:gd name="T29" fmla="*/ 16552 h 18"/>
                <a:gd name="T30" fmla="*/ 0 w 18"/>
                <a:gd name="T31" fmla="*/ 16552 h 18"/>
                <a:gd name="T32" fmla="*/ 0 w 18"/>
                <a:gd name="T33" fmla="*/ 12954 h 18"/>
                <a:gd name="T34" fmla="*/ 0 w 18"/>
                <a:gd name="T35" fmla="*/ 11145 h 18"/>
                <a:gd name="T36" fmla="*/ 20671 w 18"/>
                <a:gd name="T37" fmla="*/ 10138 h 18"/>
                <a:gd name="T38" fmla="*/ 35639 w 18"/>
                <a:gd name="T39" fmla="*/ 6209 h 18"/>
                <a:gd name="T40" fmla="*/ 36748 w 18"/>
                <a:gd name="T41" fmla="*/ 6209 h 18"/>
                <a:gd name="T42" fmla="*/ 35639 w 18"/>
                <a:gd name="T43" fmla="*/ 10138 h 18"/>
                <a:gd name="T44" fmla="*/ 36748 w 18"/>
                <a:gd name="T45" fmla="*/ 10138 h 18"/>
                <a:gd name="T46" fmla="*/ 47519 w 18"/>
                <a:gd name="T47" fmla="*/ 10138 h 18"/>
                <a:gd name="T48" fmla="*/ 47519 w 18"/>
                <a:gd name="T49" fmla="*/ 6209 h 18"/>
                <a:gd name="T50" fmla="*/ 47519 w 18"/>
                <a:gd name="T51" fmla="*/ 1 h 18"/>
                <a:gd name="T52" fmla="*/ 36748 w 18"/>
                <a:gd name="T53" fmla="*/ 0 h 18"/>
                <a:gd name="T54" fmla="*/ 47519 w 18"/>
                <a:gd name="T55" fmla="*/ 0 h 18"/>
                <a:gd name="T56" fmla="*/ 54180 w 18"/>
                <a:gd name="T57" fmla="*/ 0 h 18"/>
                <a:gd name="T58" fmla="*/ 78633 w 18"/>
                <a:gd name="T59" fmla="*/ 0 h 18"/>
                <a:gd name="T60" fmla="*/ 96320 w 18"/>
                <a:gd name="T61" fmla="*/ 1 h 18"/>
                <a:gd name="T62" fmla="*/ 100997 w 18"/>
                <a:gd name="T63" fmla="*/ 6209 h 18"/>
                <a:gd name="T64" fmla="*/ 116140 w 18"/>
                <a:gd name="T65" fmla="*/ 11145 h 18"/>
                <a:gd name="T66" fmla="*/ 100997 w 18"/>
                <a:gd name="T67" fmla="*/ 10138 h 18"/>
                <a:gd name="T68" fmla="*/ 84479 w 18"/>
                <a:gd name="T69" fmla="*/ 1 h 18"/>
                <a:gd name="T70" fmla="*/ 78633 w 18"/>
                <a:gd name="T71" fmla="*/ 1 h 18"/>
                <a:gd name="T72" fmla="*/ 54180 w 18"/>
                <a:gd name="T73" fmla="*/ 1 h 18"/>
                <a:gd name="T74" fmla="*/ 72240 w 18"/>
                <a:gd name="T75" fmla="*/ 1 h 18"/>
                <a:gd name="T76" fmla="*/ 54180 w 18"/>
                <a:gd name="T77" fmla="*/ 6209 h 18"/>
                <a:gd name="T78" fmla="*/ 72240 w 18"/>
                <a:gd name="T79" fmla="*/ 6209 h 18"/>
                <a:gd name="T80" fmla="*/ 78633 w 18"/>
                <a:gd name="T81" fmla="*/ 1 h 18"/>
                <a:gd name="T82" fmla="*/ 84479 w 18"/>
                <a:gd name="T83" fmla="*/ 6209 h 18"/>
                <a:gd name="T84" fmla="*/ 84479 w 18"/>
                <a:gd name="T85" fmla="*/ 10138 h 18"/>
                <a:gd name="T86" fmla="*/ 96320 w 18"/>
                <a:gd name="T87" fmla="*/ 11145 h 18"/>
                <a:gd name="T88" fmla="*/ 96320 w 18"/>
                <a:gd name="T89" fmla="*/ 12954 h 18"/>
                <a:gd name="T90" fmla="*/ 116140 w 18"/>
                <a:gd name="T91" fmla="*/ 16552 h 18"/>
                <a:gd name="T92" fmla="*/ 116140 w 18"/>
                <a:gd name="T93" fmla="*/ 21150 h 18"/>
                <a:gd name="T94" fmla="*/ 100997 w 18"/>
                <a:gd name="T95" fmla="*/ 21602 h 18"/>
                <a:gd name="T96" fmla="*/ 116140 w 18"/>
                <a:gd name="T97" fmla="*/ 21602 h 18"/>
                <a:gd name="T98" fmla="*/ 122751 w 18"/>
                <a:gd name="T99" fmla="*/ 21602 h 18"/>
                <a:gd name="T100" fmla="*/ 134663 w 18"/>
                <a:gd name="T101" fmla="*/ 21602 h 18"/>
                <a:gd name="T102" fmla="*/ 134663 w 18"/>
                <a:gd name="T103" fmla="*/ 21150 h 18"/>
                <a:gd name="T104" fmla="*/ 134663 w 18"/>
                <a:gd name="T105" fmla="*/ 16552 h 18"/>
                <a:gd name="T106" fmla="*/ 139792 w 18"/>
                <a:gd name="T107" fmla="*/ 21150 h 18"/>
                <a:gd name="T108" fmla="*/ 139792 w 18"/>
                <a:gd name="T109" fmla="*/ 21602 h 18"/>
                <a:gd name="T110" fmla="*/ 139792 w 18"/>
                <a:gd name="T111" fmla="*/ 23252 h 18"/>
                <a:gd name="T112" fmla="*/ 134663 w 18"/>
                <a:gd name="T113" fmla="*/ 23252 h 18"/>
                <a:gd name="T114" fmla="*/ 122751 w 18"/>
                <a:gd name="T115" fmla="*/ 23252 h 18"/>
                <a:gd name="T116" fmla="*/ 122751 w 18"/>
                <a:gd name="T117" fmla="*/ 27025 h 18"/>
                <a:gd name="T118" fmla="*/ 134663 w 18"/>
                <a:gd name="T119" fmla="*/ 32136 h 18"/>
                <a:gd name="T120" fmla="*/ 139792 w 18"/>
                <a:gd name="T121" fmla="*/ 34532 h 18"/>
                <a:gd name="T122" fmla="*/ 139792 w 18"/>
                <a:gd name="T123" fmla="*/ 37964 h 18"/>
                <a:gd name="T124" fmla="*/ 139792 w 18"/>
                <a:gd name="T125" fmla="*/ 38388 h 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"/>
                <a:gd name="T190" fmla="*/ 0 h 18"/>
                <a:gd name="T191" fmla="*/ 18 w 18"/>
                <a:gd name="T192" fmla="*/ 18 h 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" h="18">
                  <a:moveTo>
                    <a:pt x="18" y="18"/>
                  </a:move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1" name="Freeform 17"/>
            <p:cNvSpPr>
              <a:spLocks noChangeAspect="1"/>
            </p:cNvSpPr>
            <p:nvPr/>
          </p:nvSpPr>
          <p:spPr bwMode="auto">
            <a:xfrm>
              <a:off x="3821" y="845"/>
              <a:ext cx="12" cy="21"/>
            </a:xfrm>
            <a:custGeom>
              <a:avLst/>
              <a:gdLst>
                <a:gd name="T0" fmla="*/ 1 w 10"/>
                <a:gd name="T1" fmla="*/ 4549431 h 14"/>
                <a:gd name="T2" fmla="*/ 1 w 10"/>
                <a:gd name="T3" fmla="*/ 4088202 h 14"/>
                <a:gd name="T4" fmla="*/ 0 w 10"/>
                <a:gd name="T5" fmla="*/ 4088202 h 14"/>
                <a:gd name="T6" fmla="*/ 0 w 10"/>
                <a:gd name="T7" fmla="*/ 3537703 h 14"/>
                <a:gd name="T8" fmla="*/ 0 w 10"/>
                <a:gd name="T9" fmla="*/ 2853354 h 14"/>
                <a:gd name="T10" fmla="*/ 0 w 10"/>
                <a:gd name="T11" fmla="*/ 2358468 h 14"/>
                <a:gd name="T12" fmla="*/ 0 w 10"/>
                <a:gd name="T13" fmla="*/ 1572312 h 14"/>
                <a:gd name="T14" fmla="*/ 1 w 10"/>
                <a:gd name="T15" fmla="*/ 1048208 h 14"/>
                <a:gd name="T16" fmla="*/ 1 w 10"/>
                <a:gd name="T17" fmla="*/ 698805 h 14"/>
                <a:gd name="T18" fmla="*/ 1109 w 10"/>
                <a:gd name="T19" fmla="*/ 0 h 14"/>
                <a:gd name="T20" fmla="*/ 1597 w 10"/>
                <a:gd name="T21" fmla="*/ 0 h 14"/>
                <a:gd name="T22" fmla="*/ 1916 w 10"/>
                <a:gd name="T23" fmla="*/ 0 h 14"/>
                <a:gd name="T24" fmla="*/ 2759 w 10"/>
                <a:gd name="T25" fmla="*/ 0 h 14"/>
                <a:gd name="T26" fmla="*/ 3224 w 10"/>
                <a:gd name="T27" fmla="*/ 465870 h 14"/>
                <a:gd name="T28" fmla="*/ 3224 w 10"/>
                <a:gd name="T29" fmla="*/ 698805 h 14"/>
                <a:gd name="T30" fmla="*/ 2759 w 10"/>
                <a:gd name="T31" fmla="*/ 698805 h 14"/>
                <a:gd name="T32" fmla="*/ 2239 w 10"/>
                <a:gd name="T33" fmla="*/ 698805 h 14"/>
                <a:gd name="T34" fmla="*/ 2239 w 10"/>
                <a:gd name="T35" fmla="*/ 1048208 h 14"/>
                <a:gd name="T36" fmla="*/ 2759 w 10"/>
                <a:gd name="T37" fmla="*/ 1048208 h 14"/>
                <a:gd name="T38" fmla="*/ 2759 w 10"/>
                <a:gd name="T39" fmla="*/ 1572312 h 14"/>
                <a:gd name="T40" fmla="*/ 3224 w 10"/>
                <a:gd name="T41" fmla="*/ 1572312 h 14"/>
                <a:gd name="T42" fmla="*/ 3224 w 10"/>
                <a:gd name="T43" fmla="*/ 1902236 h 14"/>
                <a:gd name="T44" fmla="*/ 3224 w 10"/>
                <a:gd name="T45" fmla="*/ 2358468 h 14"/>
                <a:gd name="T46" fmla="*/ 3224 w 10"/>
                <a:gd name="T47" fmla="*/ 2853354 h 14"/>
                <a:gd name="T48" fmla="*/ 2759 w 10"/>
                <a:gd name="T49" fmla="*/ 3537703 h 14"/>
                <a:gd name="T50" fmla="*/ 2239 w 10"/>
                <a:gd name="T51" fmla="*/ 3877995 h 14"/>
                <a:gd name="T52" fmla="*/ 1916 w 10"/>
                <a:gd name="T53" fmla="*/ 4088202 h 14"/>
                <a:gd name="T54" fmla="*/ 1597 w 10"/>
                <a:gd name="T55" fmla="*/ 4088202 h 14"/>
                <a:gd name="T56" fmla="*/ 1109 w 10"/>
                <a:gd name="T57" fmla="*/ 4088202 h 14"/>
                <a:gd name="T58" fmla="*/ 1109 w 10"/>
                <a:gd name="T59" fmla="*/ 3877995 h 14"/>
                <a:gd name="T60" fmla="*/ 924 w 10"/>
                <a:gd name="T61" fmla="*/ 3537703 h 14"/>
                <a:gd name="T62" fmla="*/ 1 w 10"/>
                <a:gd name="T63" fmla="*/ 2853354 h 14"/>
                <a:gd name="T64" fmla="*/ 0 w 10"/>
                <a:gd name="T65" fmla="*/ 2853354 h 14"/>
                <a:gd name="T66" fmla="*/ 0 w 10"/>
                <a:gd name="T67" fmla="*/ 3537703 h 14"/>
                <a:gd name="T68" fmla="*/ 1 w 10"/>
                <a:gd name="T69" fmla="*/ 3877995 h 14"/>
                <a:gd name="T70" fmla="*/ 1 w 10"/>
                <a:gd name="T71" fmla="*/ 4088202 h 14"/>
                <a:gd name="T72" fmla="*/ 1 w 10"/>
                <a:gd name="T73" fmla="*/ 4549431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"/>
                <a:gd name="T112" fmla="*/ 0 h 14"/>
                <a:gd name="T113" fmla="*/ 10 w 10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" h="14">
                  <a:moveTo>
                    <a:pt x="1" y="14"/>
                  </a:move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2" name="Freeform 18"/>
            <p:cNvSpPr>
              <a:spLocks noChangeAspect="1"/>
            </p:cNvSpPr>
            <p:nvPr/>
          </p:nvSpPr>
          <p:spPr bwMode="auto">
            <a:xfrm>
              <a:off x="3620" y="1008"/>
              <a:ext cx="28" cy="11"/>
            </a:xfrm>
            <a:custGeom>
              <a:avLst/>
              <a:gdLst>
                <a:gd name="T0" fmla="*/ 116140 w 21"/>
                <a:gd name="T1" fmla="*/ 160567 h 8"/>
                <a:gd name="T2" fmla="*/ 104844 w 21"/>
                <a:gd name="T3" fmla="*/ 160567 h 8"/>
                <a:gd name="T4" fmla="*/ 100997 w 21"/>
                <a:gd name="T5" fmla="*/ 116776 h 8"/>
                <a:gd name="T6" fmla="*/ 100997 w 21"/>
                <a:gd name="T7" fmla="*/ 100996 h 8"/>
                <a:gd name="T8" fmla="*/ 104844 w 21"/>
                <a:gd name="T9" fmla="*/ 83622 h 8"/>
                <a:gd name="T10" fmla="*/ 100997 w 21"/>
                <a:gd name="T11" fmla="*/ 83622 h 8"/>
                <a:gd name="T12" fmla="*/ 100997 w 21"/>
                <a:gd name="T13" fmla="*/ 100996 h 8"/>
                <a:gd name="T14" fmla="*/ 96320 w 21"/>
                <a:gd name="T15" fmla="*/ 100996 h 8"/>
                <a:gd name="T16" fmla="*/ 96320 w 21"/>
                <a:gd name="T17" fmla="*/ 83622 h 8"/>
                <a:gd name="T18" fmla="*/ 84479 w 21"/>
                <a:gd name="T19" fmla="*/ 83622 h 8"/>
                <a:gd name="T20" fmla="*/ 84479 w 21"/>
                <a:gd name="T21" fmla="*/ 100996 h 8"/>
                <a:gd name="T22" fmla="*/ 65329 w 21"/>
                <a:gd name="T23" fmla="*/ 100996 h 8"/>
                <a:gd name="T24" fmla="*/ 63359 w 21"/>
                <a:gd name="T25" fmla="*/ 100996 h 8"/>
                <a:gd name="T26" fmla="*/ 54180 w 21"/>
                <a:gd name="T27" fmla="*/ 83622 h 8"/>
                <a:gd name="T28" fmla="*/ 47519 w 21"/>
                <a:gd name="T29" fmla="*/ 100996 h 8"/>
                <a:gd name="T30" fmla="*/ 36748 w 21"/>
                <a:gd name="T31" fmla="*/ 100996 h 8"/>
                <a:gd name="T32" fmla="*/ 20671 w 21"/>
                <a:gd name="T33" fmla="*/ 100996 h 8"/>
                <a:gd name="T34" fmla="*/ 1 w 21"/>
                <a:gd name="T35" fmla="*/ 100996 h 8"/>
                <a:gd name="T36" fmla="*/ 0 w 21"/>
                <a:gd name="T37" fmla="*/ 83622 h 8"/>
                <a:gd name="T38" fmla="*/ 1 w 21"/>
                <a:gd name="T39" fmla="*/ 60816 h 8"/>
                <a:gd name="T40" fmla="*/ 15503 w 21"/>
                <a:gd name="T41" fmla="*/ 44230 h 8"/>
                <a:gd name="T42" fmla="*/ 15503 w 21"/>
                <a:gd name="T43" fmla="*/ 60816 h 8"/>
                <a:gd name="T44" fmla="*/ 36748 w 21"/>
                <a:gd name="T45" fmla="*/ 83622 h 8"/>
                <a:gd name="T46" fmla="*/ 47519 w 21"/>
                <a:gd name="T47" fmla="*/ 60816 h 8"/>
                <a:gd name="T48" fmla="*/ 47519 w 21"/>
                <a:gd name="T49" fmla="*/ 0 h 8"/>
                <a:gd name="T50" fmla="*/ 54180 w 21"/>
                <a:gd name="T51" fmla="*/ 0 h 8"/>
                <a:gd name="T52" fmla="*/ 63359 w 21"/>
                <a:gd name="T53" fmla="*/ 0 h 8"/>
                <a:gd name="T54" fmla="*/ 65329 w 21"/>
                <a:gd name="T55" fmla="*/ 0 h 8"/>
                <a:gd name="T56" fmla="*/ 84479 w 21"/>
                <a:gd name="T57" fmla="*/ 44230 h 8"/>
                <a:gd name="T58" fmla="*/ 96320 w 21"/>
                <a:gd name="T59" fmla="*/ 44230 h 8"/>
                <a:gd name="T60" fmla="*/ 104844 w 21"/>
                <a:gd name="T61" fmla="*/ 60816 h 8"/>
                <a:gd name="T62" fmla="*/ 116140 w 21"/>
                <a:gd name="T63" fmla="*/ 60816 h 8"/>
                <a:gd name="T64" fmla="*/ 128427 w 21"/>
                <a:gd name="T65" fmla="*/ 83622 h 8"/>
                <a:gd name="T66" fmla="*/ 139792 w 21"/>
                <a:gd name="T67" fmla="*/ 60816 h 8"/>
                <a:gd name="T68" fmla="*/ 148471 w 21"/>
                <a:gd name="T69" fmla="*/ 83622 h 8"/>
                <a:gd name="T70" fmla="*/ 154853 w 21"/>
                <a:gd name="T71" fmla="*/ 83622 h 8"/>
                <a:gd name="T72" fmla="*/ 163668 w 21"/>
                <a:gd name="T73" fmla="*/ 83622 h 8"/>
                <a:gd name="T74" fmla="*/ 163668 w 21"/>
                <a:gd name="T75" fmla="*/ 100996 h 8"/>
                <a:gd name="T76" fmla="*/ 163668 w 21"/>
                <a:gd name="T77" fmla="*/ 116776 h 8"/>
                <a:gd name="T78" fmla="*/ 148471 w 21"/>
                <a:gd name="T79" fmla="*/ 160567 h 8"/>
                <a:gd name="T80" fmla="*/ 139792 w 21"/>
                <a:gd name="T81" fmla="*/ 160567 h 8"/>
                <a:gd name="T82" fmla="*/ 116140 w 21"/>
                <a:gd name="T83" fmla="*/ 160567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8"/>
                <a:gd name="T128" fmla="*/ 21 w 21"/>
                <a:gd name="T129" fmla="*/ 8 h 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8">
                  <a:moveTo>
                    <a:pt x="15" y="8"/>
                  </a:moveTo>
                  <a:lnTo>
                    <a:pt x="14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3" name="Freeform 19"/>
            <p:cNvSpPr>
              <a:spLocks noChangeAspect="1"/>
            </p:cNvSpPr>
            <p:nvPr/>
          </p:nvSpPr>
          <p:spPr bwMode="auto">
            <a:xfrm>
              <a:off x="4317" y="757"/>
              <a:ext cx="12" cy="18"/>
            </a:xfrm>
            <a:custGeom>
              <a:avLst/>
              <a:gdLst>
                <a:gd name="T0" fmla="*/ 1109 w 10"/>
                <a:gd name="T1" fmla="*/ 354766 h 13"/>
                <a:gd name="T2" fmla="*/ 924 w 10"/>
                <a:gd name="T3" fmla="*/ 354766 h 13"/>
                <a:gd name="T4" fmla="*/ 1 w 10"/>
                <a:gd name="T5" fmla="*/ 354766 h 13"/>
                <a:gd name="T6" fmla="*/ 0 w 10"/>
                <a:gd name="T7" fmla="*/ 354766 h 13"/>
                <a:gd name="T8" fmla="*/ 1 w 10"/>
                <a:gd name="T9" fmla="*/ 354766 h 13"/>
                <a:gd name="T10" fmla="*/ 924 w 10"/>
                <a:gd name="T11" fmla="*/ 310085 h 13"/>
                <a:gd name="T12" fmla="*/ 924 w 10"/>
                <a:gd name="T13" fmla="*/ 302126 h 13"/>
                <a:gd name="T14" fmla="*/ 1109 w 10"/>
                <a:gd name="T15" fmla="*/ 302126 h 13"/>
                <a:gd name="T16" fmla="*/ 1597 w 10"/>
                <a:gd name="T17" fmla="*/ 302126 h 13"/>
                <a:gd name="T18" fmla="*/ 1597 w 10"/>
                <a:gd name="T19" fmla="*/ 236805 h 13"/>
                <a:gd name="T20" fmla="*/ 1597 w 10"/>
                <a:gd name="T21" fmla="*/ 218202 h 13"/>
                <a:gd name="T22" fmla="*/ 1597 w 10"/>
                <a:gd name="T23" fmla="*/ 186451 h 13"/>
                <a:gd name="T24" fmla="*/ 1109 w 10"/>
                <a:gd name="T25" fmla="*/ 186451 h 13"/>
                <a:gd name="T26" fmla="*/ 1109 w 10"/>
                <a:gd name="T27" fmla="*/ 218202 h 13"/>
                <a:gd name="T28" fmla="*/ 924 w 10"/>
                <a:gd name="T29" fmla="*/ 218202 h 13"/>
                <a:gd name="T30" fmla="*/ 924 w 10"/>
                <a:gd name="T31" fmla="*/ 186451 h 13"/>
                <a:gd name="T32" fmla="*/ 1 w 10"/>
                <a:gd name="T33" fmla="*/ 186451 h 13"/>
                <a:gd name="T34" fmla="*/ 1 w 10"/>
                <a:gd name="T35" fmla="*/ 218202 h 13"/>
                <a:gd name="T36" fmla="*/ 0 w 10"/>
                <a:gd name="T37" fmla="*/ 157590 h 13"/>
                <a:gd name="T38" fmla="*/ 0 w 10"/>
                <a:gd name="T39" fmla="*/ 134659 h 13"/>
                <a:gd name="T40" fmla="*/ 1 w 10"/>
                <a:gd name="T41" fmla="*/ 134659 h 13"/>
                <a:gd name="T42" fmla="*/ 1 w 10"/>
                <a:gd name="T43" fmla="*/ 89208 h 13"/>
                <a:gd name="T44" fmla="*/ 1 w 10"/>
                <a:gd name="T45" fmla="*/ 50728 h 13"/>
                <a:gd name="T46" fmla="*/ 1 w 10"/>
                <a:gd name="T47" fmla="*/ 36637 h 13"/>
                <a:gd name="T48" fmla="*/ 924 w 10"/>
                <a:gd name="T49" fmla="*/ 36637 h 13"/>
                <a:gd name="T50" fmla="*/ 1109 w 10"/>
                <a:gd name="T51" fmla="*/ 36637 h 13"/>
                <a:gd name="T52" fmla="*/ 1109 w 10"/>
                <a:gd name="T53" fmla="*/ 50728 h 13"/>
                <a:gd name="T54" fmla="*/ 1597 w 10"/>
                <a:gd name="T55" fmla="*/ 50728 h 13"/>
                <a:gd name="T56" fmla="*/ 1916 w 10"/>
                <a:gd name="T57" fmla="*/ 50728 h 13"/>
                <a:gd name="T58" fmla="*/ 2239 w 10"/>
                <a:gd name="T59" fmla="*/ 50728 h 13"/>
                <a:gd name="T60" fmla="*/ 2239 w 10"/>
                <a:gd name="T61" fmla="*/ 0 h 13"/>
                <a:gd name="T62" fmla="*/ 2239 w 10"/>
                <a:gd name="T63" fmla="*/ 36637 h 13"/>
                <a:gd name="T64" fmla="*/ 2759 w 10"/>
                <a:gd name="T65" fmla="*/ 36637 h 13"/>
                <a:gd name="T66" fmla="*/ 3224 w 10"/>
                <a:gd name="T67" fmla="*/ 50728 h 13"/>
                <a:gd name="T68" fmla="*/ 2759 w 10"/>
                <a:gd name="T69" fmla="*/ 89208 h 13"/>
                <a:gd name="T70" fmla="*/ 2759 w 10"/>
                <a:gd name="T71" fmla="*/ 134659 h 13"/>
                <a:gd name="T72" fmla="*/ 2759 w 10"/>
                <a:gd name="T73" fmla="*/ 157590 h 13"/>
                <a:gd name="T74" fmla="*/ 3224 w 10"/>
                <a:gd name="T75" fmla="*/ 157590 h 13"/>
                <a:gd name="T76" fmla="*/ 3224 w 10"/>
                <a:gd name="T77" fmla="*/ 186451 h 13"/>
                <a:gd name="T78" fmla="*/ 2759 w 10"/>
                <a:gd name="T79" fmla="*/ 218202 h 13"/>
                <a:gd name="T80" fmla="*/ 2239 w 10"/>
                <a:gd name="T81" fmla="*/ 218202 h 13"/>
                <a:gd name="T82" fmla="*/ 2239 w 10"/>
                <a:gd name="T83" fmla="*/ 302126 h 13"/>
                <a:gd name="T84" fmla="*/ 1916 w 10"/>
                <a:gd name="T85" fmla="*/ 302126 h 13"/>
                <a:gd name="T86" fmla="*/ 1916 w 10"/>
                <a:gd name="T87" fmla="*/ 310085 h 13"/>
                <a:gd name="T88" fmla="*/ 1597 w 10"/>
                <a:gd name="T89" fmla="*/ 310085 h 13"/>
                <a:gd name="T90" fmla="*/ 1109 w 10"/>
                <a:gd name="T91" fmla="*/ 354766 h 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"/>
                <a:gd name="T139" fmla="*/ 0 h 13"/>
                <a:gd name="T140" fmla="*/ 10 w 10"/>
                <a:gd name="T141" fmla="*/ 13 h 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" h="13">
                  <a:moveTo>
                    <a:pt x="4" y="13"/>
                  </a:move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4" name="Freeform 20"/>
            <p:cNvSpPr>
              <a:spLocks noChangeAspect="1"/>
            </p:cNvSpPr>
            <p:nvPr/>
          </p:nvSpPr>
          <p:spPr bwMode="auto">
            <a:xfrm>
              <a:off x="4052" y="965"/>
              <a:ext cx="17" cy="19"/>
            </a:xfrm>
            <a:custGeom>
              <a:avLst/>
              <a:gdLst>
                <a:gd name="T0" fmla="*/ 9753 w 13"/>
                <a:gd name="T1" fmla="*/ 1714825 h 13"/>
                <a:gd name="T2" fmla="*/ 1 w 13"/>
                <a:gd name="T3" fmla="*/ 1714825 h 13"/>
                <a:gd name="T4" fmla="*/ 0 w 13"/>
                <a:gd name="T5" fmla="*/ 1580805 h 13"/>
                <a:gd name="T6" fmla="*/ 1 w 13"/>
                <a:gd name="T7" fmla="*/ 1521258 h 13"/>
                <a:gd name="T8" fmla="*/ 9753 w 13"/>
                <a:gd name="T9" fmla="*/ 1335802 h 13"/>
                <a:gd name="T10" fmla="*/ 12754 w 13"/>
                <a:gd name="T11" fmla="*/ 1081603 h 13"/>
                <a:gd name="T12" fmla="*/ 12754 w 13"/>
                <a:gd name="T13" fmla="*/ 963763 h 13"/>
                <a:gd name="T14" fmla="*/ 18105 w 13"/>
                <a:gd name="T15" fmla="*/ 963763 h 13"/>
                <a:gd name="T16" fmla="*/ 23676 w 13"/>
                <a:gd name="T17" fmla="*/ 797242 h 13"/>
                <a:gd name="T18" fmla="*/ 23676 w 13"/>
                <a:gd name="T19" fmla="*/ 740044 h 13"/>
                <a:gd name="T20" fmla="*/ 30961 w 13"/>
                <a:gd name="T21" fmla="*/ 740044 h 13"/>
                <a:gd name="T22" fmla="*/ 34192 w 13"/>
                <a:gd name="T23" fmla="*/ 545481 h 13"/>
                <a:gd name="T24" fmla="*/ 34192 w 13"/>
                <a:gd name="T25" fmla="*/ 255364 h 13"/>
                <a:gd name="T26" fmla="*/ 37297 w 13"/>
                <a:gd name="T27" fmla="*/ 255364 h 13"/>
                <a:gd name="T28" fmla="*/ 44713 w 13"/>
                <a:gd name="T29" fmla="*/ 174723 h 13"/>
                <a:gd name="T30" fmla="*/ 52945 w 13"/>
                <a:gd name="T31" fmla="*/ 0 h 13"/>
                <a:gd name="T32" fmla="*/ 52945 w 13"/>
                <a:gd name="T33" fmla="*/ 174723 h 13"/>
                <a:gd name="T34" fmla="*/ 58471 w 13"/>
                <a:gd name="T35" fmla="*/ 174723 h 13"/>
                <a:gd name="T36" fmla="*/ 58471 w 13"/>
                <a:gd name="T37" fmla="*/ 255364 h 13"/>
                <a:gd name="T38" fmla="*/ 52945 w 13"/>
                <a:gd name="T39" fmla="*/ 545481 h 13"/>
                <a:gd name="T40" fmla="*/ 52945 w 13"/>
                <a:gd name="T41" fmla="*/ 740044 h 13"/>
                <a:gd name="T42" fmla="*/ 44713 w 13"/>
                <a:gd name="T43" fmla="*/ 797242 h 13"/>
                <a:gd name="T44" fmla="*/ 37297 w 13"/>
                <a:gd name="T45" fmla="*/ 963763 h 13"/>
                <a:gd name="T46" fmla="*/ 44713 w 13"/>
                <a:gd name="T47" fmla="*/ 1081603 h 13"/>
                <a:gd name="T48" fmla="*/ 37297 w 13"/>
                <a:gd name="T49" fmla="*/ 1335802 h 13"/>
                <a:gd name="T50" fmla="*/ 34192 w 13"/>
                <a:gd name="T51" fmla="*/ 1521258 h 13"/>
                <a:gd name="T52" fmla="*/ 30961 w 13"/>
                <a:gd name="T53" fmla="*/ 1521258 h 13"/>
                <a:gd name="T54" fmla="*/ 18105 w 13"/>
                <a:gd name="T55" fmla="*/ 1580805 h 13"/>
                <a:gd name="T56" fmla="*/ 12754 w 13"/>
                <a:gd name="T57" fmla="*/ 1714825 h 13"/>
                <a:gd name="T58" fmla="*/ 9753 w 13"/>
                <a:gd name="T59" fmla="*/ 1714825 h 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"/>
                <a:gd name="T91" fmla="*/ 0 h 13"/>
                <a:gd name="T92" fmla="*/ 13 w 13"/>
                <a:gd name="T93" fmla="*/ 13 h 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" h="13">
                  <a:moveTo>
                    <a:pt x="2" y="13"/>
                  </a:moveTo>
                  <a:lnTo>
                    <a:pt x="1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5" name="Freeform 21"/>
            <p:cNvSpPr>
              <a:spLocks noChangeAspect="1"/>
            </p:cNvSpPr>
            <p:nvPr/>
          </p:nvSpPr>
          <p:spPr bwMode="auto">
            <a:xfrm>
              <a:off x="4047" y="939"/>
              <a:ext cx="10" cy="24"/>
            </a:xfrm>
            <a:custGeom>
              <a:avLst/>
              <a:gdLst>
                <a:gd name="T0" fmla="*/ 2171 w 8"/>
                <a:gd name="T1" fmla="*/ 804373 h 17"/>
                <a:gd name="T2" fmla="*/ 1 w 8"/>
                <a:gd name="T3" fmla="*/ 804373 h 17"/>
                <a:gd name="T4" fmla="*/ 1 w 8"/>
                <a:gd name="T5" fmla="*/ 704129 h 17"/>
                <a:gd name="T6" fmla="*/ 0 w 8"/>
                <a:gd name="T7" fmla="*/ 704129 h 17"/>
                <a:gd name="T8" fmla="*/ 0 w 8"/>
                <a:gd name="T9" fmla="*/ 648144 h 17"/>
                <a:gd name="T10" fmla="*/ 1 w 8"/>
                <a:gd name="T11" fmla="*/ 648144 h 17"/>
                <a:gd name="T12" fmla="*/ 0 w 8"/>
                <a:gd name="T13" fmla="*/ 536163 h 17"/>
                <a:gd name="T14" fmla="*/ 1 w 8"/>
                <a:gd name="T15" fmla="*/ 440269 h 17"/>
                <a:gd name="T16" fmla="*/ 1 w 8"/>
                <a:gd name="T17" fmla="*/ 353287 h 17"/>
                <a:gd name="T18" fmla="*/ 2171 w 8"/>
                <a:gd name="T19" fmla="*/ 269012 h 17"/>
                <a:gd name="T20" fmla="*/ 2171 w 8"/>
                <a:gd name="T21" fmla="*/ 156470 h 17"/>
                <a:gd name="T22" fmla="*/ 4240 w 8"/>
                <a:gd name="T23" fmla="*/ 88936 h 17"/>
                <a:gd name="T24" fmla="*/ 4240 w 8"/>
                <a:gd name="T25" fmla="*/ 62996 h 17"/>
                <a:gd name="T26" fmla="*/ 2171 w 8"/>
                <a:gd name="T27" fmla="*/ 62996 h 17"/>
                <a:gd name="T28" fmla="*/ 1 w 8"/>
                <a:gd name="T29" fmla="*/ 62996 h 17"/>
                <a:gd name="T30" fmla="*/ 1 w 8"/>
                <a:gd name="T31" fmla="*/ 0 h 17"/>
                <a:gd name="T32" fmla="*/ 2171 w 8"/>
                <a:gd name="T33" fmla="*/ 0 h 17"/>
                <a:gd name="T34" fmla="*/ 4240 w 8"/>
                <a:gd name="T35" fmla="*/ 62996 h 17"/>
                <a:gd name="T36" fmla="*/ 5300 w 8"/>
                <a:gd name="T37" fmla="*/ 62996 h 17"/>
                <a:gd name="T38" fmla="*/ 5300 w 8"/>
                <a:gd name="T39" fmla="*/ 88936 h 17"/>
                <a:gd name="T40" fmla="*/ 6162 w 8"/>
                <a:gd name="T41" fmla="*/ 62996 h 17"/>
                <a:gd name="T42" fmla="*/ 7702 w 8"/>
                <a:gd name="T43" fmla="*/ 62996 h 17"/>
                <a:gd name="T44" fmla="*/ 6162 w 8"/>
                <a:gd name="T45" fmla="*/ 88936 h 17"/>
                <a:gd name="T46" fmla="*/ 7702 w 8"/>
                <a:gd name="T47" fmla="*/ 88936 h 17"/>
                <a:gd name="T48" fmla="*/ 8281 w 8"/>
                <a:gd name="T49" fmla="*/ 156470 h 17"/>
                <a:gd name="T50" fmla="*/ 8281 w 8"/>
                <a:gd name="T51" fmla="*/ 250245 h 17"/>
                <a:gd name="T52" fmla="*/ 8281 w 8"/>
                <a:gd name="T53" fmla="*/ 269012 h 17"/>
                <a:gd name="T54" fmla="*/ 7702 w 8"/>
                <a:gd name="T55" fmla="*/ 269012 h 17"/>
                <a:gd name="T56" fmla="*/ 7702 w 8"/>
                <a:gd name="T57" fmla="*/ 353287 h 17"/>
                <a:gd name="T58" fmla="*/ 6162 w 8"/>
                <a:gd name="T59" fmla="*/ 353287 h 17"/>
                <a:gd name="T60" fmla="*/ 5300 w 8"/>
                <a:gd name="T61" fmla="*/ 269012 h 17"/>
                <a:gd name="T62" fmla="*/ 5300 w 8"/>
                <a:gd name="T63" fmla="*/ 250245 h 17"/>
                <a:gd name="T64" fmla="*/ 4240 w 8"/>
                <a:gd name="T65" fmla="*/ 269012 h 17"/>
                <a:gd name="T66" fmla="*/ 4240 w 8"/>
                <a:gd name="T67" fmla="*/ 353287 h 17"/>
                <a:gd name="T68" fmla="*/ 2171 w 8"/>
                <a:gd name="T69" fmla="*/ 379153 h 17"/>
                <a:gd name="T70" fmla="*/ 2171 w 8"/>
                <a:gd name="T71" fmla="*/ 440269 h 17"/>
                <a:gd name="T72" fmla="*/ 2171 w 8"/>
                <a:gd name="T73" fmla="*/ 535275 h 17"/>
                <a:gd name="T74" fmla="*/ 1 w 8"/>
                <a:gd name="T75" fmla="*/ 535275 h 17"/>
                <a:gd name="T76" fmla="*/ 1 w 8"/>
                <a:gd name="T77" fmla="*/ 536163 h 17"/>
                <a:gd name="T78" fmla="*/ 1 w 8"/>
                <a:gd name="T79" fmla="*/ 621556 h 17"/>
                <a:gd name="T80" fmla="*/ 1 w 8"/>
                <a:gd name="T81" fmla="*/ 648144 h 17"/>
                <a:gd name="T82" fmla="*/ 2171 w 8"/>
                <a:gd name="T83" fmla="*/ 648144 h 17"/>
                <a:gd name="T84" fmla="*/ 2171 w 8"/>
                <a:gd name="T85" fmla="*/ 621556 h 17"/>
                <a:gd name="T86" fmla="*/ 4240 w 8"/>
                <a:gd name="T87" fmla="*/ 621556 h 17"/>
                <a:gd name="T88" fmla="*/ 4240 w 8"/>
                <a:gd name="T89" fmla="*/ 535275 h 17"/>
                <a:gd name="T90" fmla="*/ 4240 w 8"/>
                <a:gd name="T91" fmla="*/ 440269 h 17"/>
                <a:gd name="T92" fmla="*/ 4240 w 8"/>
                <a:gd name="T93" fmla="*/ 379153 h 17"/>
                <a:gd name="T94" fmla="*/ 5300 w 8"/>
                <a:gd name="T95" fmla="*/ 379153 h 17"/>
                <a:gd name="T96" fmla="*/ 6162 w 8"/>
                <a:gd name="T97" fmla="*/ 379153 h 17"/>
                <a:gd name="T98" fmla="*/ 7702 w 8"/>
                <a:gd name="T99" fmla="*/ 379153 h 17"/>
                <a:gd name="T100" fmla="*/ 7702 w 8"/>
                <a:gd name="T101" fmla="*/ 440269 h 17"/>
                <a:gd name="T102" fmla="*/ 8281 w 8"/>
                <a:gd name="T103" fmla="*/ 440269 h 17"/>
                <a:gd name="T104" fmla="*/ 8281 w 8"/>
                <a:gd name="T105" fmla="*/ 535275 h 17"/>
                <a:gd name="T106" fmla="*/ 7702 w 8"/>
                <a:gd name="T107" fmla="*/ 535275 h 17"/>
                <a:gd name="T108" fmla="*/ 6162 w 8"/>
                <a:gd name="T109" fmla="*/ 536163 h 17"/>
                <a:gd name="T110" fmla="*/ 5300 w 8"/>
                <a:gd name="T111" fmla="*/ 536163 h 17"/>
                <a:gd name="T112" fmla="*/ 4240 w 8"/>
                <a:gd name="T113" fmla="*/ 621556 h 17"/>
                <a:gd name="T114" fmla="*/ 2171 w 8"/>
                <a:gd name="T115" fmla="*/ 804373 h 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"/>
                <a:gd name="T175" fmla="*/ 0 h 17"/>
                <a:gd name="T176" fmla="*/ 8 w 8"/>
                <a:gd name="T177" fmla="*/ 17 h 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" h="17">
                  <a:moveTo>
                    <a:pt x="2" y="17"/>
                  </a:move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6" name="Freeform 22"/>
            <p:cNvSpPr>
              <a:spLocks noChangeAspect="1"/>
            </p:cNvSpPr>
            <p:nvPr/>
          </p:nvSpPr>
          <p:spPr bwMode="auto">
            <a:xfrm>
              <a:off x="4016" y="901"/>
              <a:ext cx="17" cy="15"/>
            </a:xfrm>
            <a:custGeom>
              <a:avLst/>
              <a:gdLst>
                <a:gd name="T0" fmla="*/ 0 w 11"/>
                <a:gd name="T1" fmla="*/ 12938 h 12"/>
                <a:gd name="T2" fmla="*/ 0 w 11"/>
                <a:gd name="T3" fmla="*/ 10350 h 12"/>
                <a:gd name="T4" fmla="*/ 0 w 11"/>
                <a:gd name="T5" fmla="*/ 9767 h 12"/>
                <a:gd name="T6" fmla="*/ 1561201 w 11"/>
                <a:gd name="T7" fmla="*/ 8374 h 12"/>
                <a:gd name="T8" fmla="*/ 0 w 11"/>
                <a:gd name="T9" fmla="*/ 8374 h 12"/>
                <a:gd name="T10" fmla="*/ 0 w 11"/>
                <a:gd name="T11" fmla="*/ 6699 h 12"/>
                <a:gd name="T12" fmla="*/ 0 w 11"/>
                <a:gd name="T13" fmla="*/ 6624 h 12"/>
                <a:gd name="T14" fmla="*/ 1561201 w 11"/>
                <a:gd name="T15" fmla="*/ 6624 h 12"/>
                <a:gd name="T16" fmla="*/ 1561201 w 11"/>
                <a:gd name="T17" fmla="*/ 4239 h 12"/>
                <a:gd name="T18" fmla="*/ 2412765 w 11"/>
                <a:gd name="T19" fmla="*/ 4239 h 12"/>
                <a:gd name="T20" fmla="*/ 2412765 w 11"/>
                <a:gd name="T21" fmla="*/ 6624 h 12"/>
                <a:gd name="T22" fmla="*/ 2824550 w 11"/>
                <a:gd name="T23" fmla="*/ 6624 h 12"/>
                <a:gd name="T24" fmla="*/ 3728817 w 11"/>
                <a:gd name="T25" fmla="*/ 4239 h 12"/>
                <a:gd name="T26" fmla="*/ 3728817 w 11"/>
                <a:gd name="T27" fmla="*/ 3391 h 12"/>
                <a:gd name="T28" fmla="*/ 3728817 w 11"/>
                <a:gd name="T29" fmla="*/ 2713 h 12"/>
                <a:gd name="T30" fmla="*/ 3728817 w 11"/>
                <a:gd name="T31" fmla="*/ 1 h 12"/>
                <a:gd name="T32" fmla="*/ 4365214 w 11"/>
                <a:gd name="T33" fmla="*/ 0 h 12"/>
                <a:gd name="T34" fmla="*/ 4365214 w 11"/>
                <a:gd name="T35" fmla="*/ 1 h 12"/>
                <a:gd name="T36" fmla="*/ 5762715 w 11"/>
                <a:gd name="T37" fmla="*/ 1 h 12"/>
                <a:gd name="T38" fmla="*/ 6746237 w 11"/>
                <a:gd name="T39" fmla="*/ 1 h 12"/>
                <a:gd name="T40" fmla="*/ 6746237 w 11"/>
                <a:gd name="T41" fmla="*/ 2713 h 12"/>
                <a:gd name="T42" fmla="*/ 6746237 w 11"/>
                <a:gd name="T43" fmla="*/ 1 h 12"/>
                <a:gd name="T44" fmla="*/ 7142201 w 11"/>
                <a:gd name="T45" fmla="*/ 0 h 12"/>
                <a:gd name="T46" fmla="*/ 7888186 w 11"/>
                <a:gd name="T47" fmla="*/ 0 h 12"/>
                <a:gd name="T48" fmla="*/ 7888186 w 11"/>
                <a:gd name="T49" fmla="*/ 1 h 12"/>
                <a:gd name="T50" fmla="*/ 7888186 w 11"/>
                <a:gd name="T51" fmla="*/ 2713 h 12"/>
                <a:gd name="T52" fmla="*/ 7142201 w 11"/>
                <a:gd name="T53" fmla="*/ 3391 h 12"/>
                <a:gd name="T54" fmla="*/ 6746237 w 11"/>
                <a:gd name="T55" fmla="*/ 3391 h 12"/>
                <a:gd name="T56" fmla="*/ 5762715 w 11"/>
                <a:gd name="T57" fmla="*/ 4239 h 12"/>
                <a:gd name="T58" fmla="*/ 5762715 w 11"/>
                <a:gd name="T59" fmla="*/ 6624 h 12"/>
                <a:gd name="T60" fmla="*/ 6746237 w 11"/>
                <a:gd name="T61" fmla="*/ 4239 h 12"/>
                <a:gd name="T62" fmla="*/ 6746237 w 11"/>
                <a:gd name="T63" fmla="*/ 6624 h 12"/>
                <a:gd name="T64" fmla="*/ 6746237 w 11"/>
                <a:gd name="T65" fmla="*/ 6699 h 12"/>
                <a:gd name="T66" fmla="*/ 7142201 w 11"/>
                <a:gd name="T67" fmla="*/ 6699 h 12"/>
                <a:gd name="T68" fmla="*/ 6746237 w 11"/>
                <a:gd name="T69" fmla="*/ 6699 h 12"/>
                <a:gd name="T70" fmla="*/ 5762715 w 11"/>
                <a:gd name="T71" fmla="*/ 8374 h 12"/>
                <a:gd name="T72" fmla="*/ 4365214 w 11"/>
                <a:gd name="T73" fmla="*/ 9767 h 12"/>
                <a:gd name="T74" fmla="*/ 4365214 w 11"/>
                <a:gd name="T75" fmla="*/ 8374 h 12"/>
                <a:gd name="T76" fmla="*/ 4365214 w 11"/>
                <a:gd name="T77" fmla="*/ 9767 h 12"/>
                <a:gd name="T78" fmla="*/ 3728817 w 11"/>
                <a:gd name="T79" fmla="*/ 9767 h 12"/>
                <a:gd name="T80" fmla="*/ 3728817 w 11"/>
                <a:gd name="T81" fmla="*/ 8374 h 12"/>
                <a:gd name="T82" fmla="*/ 2824550 w 11"/>
                <a:gd name="T83" fmla="*/ 9767 h 12"/>
                <a:gd name="T84" fmla="*/ 2824550 w 11"/>
                <a:gd name="T85" fmla="*/ 8374 h 12"/>
                <a:gd name="T86" fmla="*/ 2412765 w 11"/>
                <a:gd name="T87" fmla="*/ 8374 h 12"/>
                <a:gd name="T88" fmla="*/ 1561201 w 11"/>
                <a:gd name="T89" fmla="*/ 9767 h 12"/>
                <a:gd name="T90" fmla="*/ 1561201 w 11"/>
                <a:gd name="T91" fmla="*/ 10350 h 12"/>
                <a:gd name="T92" fmla="*/ 0 w 11"/>
                <a:gd name="T93" fmla="*/ 12938 h 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"/>
                <a:gd name="T142" fmla="*/ 0 h 12"/>
                <a:gd name="T143" fmla="*/ 11 w 11"/>
                <a:gd name="T144" fmla="*/ 12 h 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" h="12">
                  <a:moveTo>
                    <a:pt x="0" y="12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7" name="Freeform 23"/>
            <p:cNvSpPr>
              <a:spLocks noChangeAspect="1"/>
            </p:cNvSpPr>
            <p:nvPr/>
          </p:nvSpPr>
          <p:spPr bwMode="auto">
            <a:xfrm>
              <a:off x="3986" y="904"/>
              <a:ext cx="16" cy="12"/>
            </a:xfrm>
            <a:custGeom>
              <a:avLst/>
              <a:gdLst>
                <a:gd name="T0" fmla="*/ 1 w 12"/>
                <a:gd name="T1" fmla="*/ 72240 h 9"/>
                <a:gd name="T2" fmla="*/ 0 w 12"/>
                <a:gd name="T3" fmla="*/ 54180 h 9"/>
                <a:gd name="T4" fmla="*/ 0 w 12"/>
                <a:gd name="T5" fmla="*/ 48997 h 9"/>
                <a:gd name="T6" fmla="*/ 0 w 12"/>
                <a:gd name="T7" fmla="*/ 36748 h 9"/>
                <a:gd name="T8" fmla="*/ 1 w 12"/>
                <a:gd name="T9" fmla="*/ 36748 h 9"/>
                <a:gd name="T10" fmla="*/ 15503 w 12"/>
                <a:gd name="T11" fmla="*/ 36748 h 9"/>
                <a:gd name="T12" fmla="*/ 15503 w 12"/>
                <a:gd name="T13" fmla="*/ 35639 h 9"/>
                <a:gd name="T14" fmla="*/ 20671 w 12"/>
                <a:gd name="T15" fmla="*/ 20671 h 9"/>
                <a:gd name="T16" fmla="*/ 35639 w 12"/>
                <a:gd name="T17" fmla="*/ 20671 h 9"/>
                <a:gd name="T18" fmla="*/ 35639 w 12"/>
                <a:gd name="T19" fmla="*/ 35639 h 9"/>
                <a:gd name="T20" fmla="*/ 48997 w 12"/>
                <a:gd name="T21" fmla="*/ 35639 h 9"/>
                <a:gd name="T22" fmla="*/ 54180 w 12"/>
                <a:gd name="T23" fmla="*/ 35639 h 9"/>
                <a:gd name="T24" fmla="*/ 48997 w 12"/>
                <a:gd name="T25" fmla="*/ 35639 h 9"/>
                <a:gd name="T26" fmla="*/ 48997 w 12"/>
                <a:gd name="T27" fmla="*/ 20671 h 9"/>
                <a:gd name="T28" fmla="*/ 48997 w 12"/>
                <a:gd name="T29" fmla="*/ 1 h 9"/>
                <a:gd name="T30" fmla="*/ 48997 w 12"/>
                <a:gd name="T31" fmla="*/ 0 h 9"/>
                <a:gd name="T32" fmla="*/ 54180 w 12"/>
                <a:gd name="T33" fmla="*/ 0 h 9"/>
                <a:gd name="T34" fmla="*/ 54180 w 12"/>
                <a:gd name="T35" fmla="*/ 1 h 9"/>
                <a:gd name="T36" fmla="*/ 63359 w 12"/>
                <a:gd name="T37" fmla="*/ 1 h 9"/>
                <a:gd name="T38" fmla="*/ 63359 w 12"/>
                <a:gd name="T39" fmla="*/ 20671 h 9"/>
                <a:gd name="T40" fmla="*/ 63359 w 12"/>
                <a:gd name="T41" fmla="*/ 35639 h 9"/>
                <a:gd name="T42" fmla="*/ 72240 w 12"/>
                <a:gd name="T43" fmla="*/ 35639 h 9"/>
                <a:gd name="T44" fmla="*/ 78633 w 12"/>
                <a:gd name="T45" fmla="*/ 35639 h 9"/>
                <a:gd name="T46" fmla="*/ 96320 w 12"/>
                <a:gd name="T47" fmla="*/ 35639 h 9"/>
                <a:gd name="T48" fmla="*/ 96320 w 12"/>
                <a:gd name="T49" fmla="*/ 36748 h 9"/>
                <a:gd name="T50" fmla="*/ 78633 w 12"/>
                <a:gd name="T51" fmla="*/ 48997 h 9"/>
                <a:gd name="T52" fmla="*/ 63359 w 12"/>
                <a:gd name="T53" fmla="*/ 54180 h 9"/>
                <a:gd name="T54" fmla="*/ 54180 w 12"/>
                <a:gd name="T55" fmla="*/ 54180 h 9"/>
                <a:gd name="T56" fmla="*/ 48997 w 12"/>
                <a:gd name="T57" fmla="*/ 48997 h 9"/>
                <a:gd name="T58" fmla="*/ 20671 w 12"/>
                <a:gd name="T59" fmla="*/ 54180 h 9"/>
                <a:gd name="T60" fmla="*/ 15503 w 12"/>
                <a:gd name="T61" fmla="*/ 54180 h 9"/>
                <a:gd name="T62" fmla="*/ 1 w 12"/>
                <a:gd name="T63" fmla="*/ 7224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"/>
                <a:gd name="T97" fmla="*/ 0 h 9"/>
                <a:gd name="T98" fmla="*/ 12 w 12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" h="9">
                  <a:moveTo>
                    <a:pt x="1" y="9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8" name="Freeform 24"/>
            <p:cNvSpPr>
              <a:spLocks noChangeAspect="1"/>
            </p:cNvSpPr>
            <p:nvPr/>
          </p:nvSpPr>
          <p:spPr bwMode="auto">
            <a:xfrm>
              <a:off x="3804" y="866"/>
              <a:ext cx="14" cy="20"/>
            </a:xfrm>
            <a:custGeom>
              <a:avLst/>
              <a:gdLst>
                <a:gd name="T0" fmla="*/ 257524 w 10"/>
                <a:gd name="T1" fmla="*/ 16936 h 16"/>
                <a:gd name="T2" fmla="*/ 183946 w 10"/>
                <a:gd name="T3" fmla="*/ 16936 h 16"/>
                <a:gd name="T4" fmla="*/ 176176 w 10"/>
                <a:gd name="T5" fmla="*/ 16174 h 16"/>
                <a:gd name="T6" fmla="*/ 131390 w 10"/>
                <a:gd name="T7" fmla="*/ 15042 h 16"/>
                <a:gd name="T8" fmla="*/ 93850 w 10"/>
                <a:gd name="T9" fmla="*/ 12034 h 16"/>
                <a:gd name="T10" fmla="*/ 67036 w 10"/>
                <a:gd name="T11" fmla="*/ 12034 h 16"/>
                <a:gd name="T12" fmla="*/ 67036 w 10"/>
                <a:gd name="T13" fmla="*/ 9627 h 16"/>
                <a:gd name="T14" fmla="*/ 67036 w 10"/>
                <a:gd name="T15" fmla="*/ 6162 h 16"/>
                <a:gd name="T16" fmla="*/ 0 w 10"/>
                <a:gd name="T17" fmla="*/ 4240 h 16"/>
                <a:gd name="T18" fmla="*/ 0 w 10"/>
                <a:gd name="T19" fmla="*/ 2714 h 16"/>
                <a:gd name="T20" fmla="*/ 67036 w 10"/>
                <a:gd name="T21" fmla="*/ 2171 h 16"/>
                <a:gd name="T22" fmla="*/ 93850 w 10"/>
                <a:gd name="T23" fmla="*/ 2171 h 16"/>
                <a:gd name="T24" fmla="*/ 93850 w 10"/>
                <a:gd name="T25" fmla="*/ 0 h 16"/>
                <a:gd name="T26" fmla="*/ 176176 w 10"/>
                <a:gd name="T27" fmla="*/ 0 h 16"/>
                <a:gd name="T28" fmla="*/ 183946 w 10"/>
                <a:gd name="T29" fmla="*/ 0 h 16"/>
                <a:gd name="T30" fmla="*/ 257524 w 10"/>
                <a:gd name="T31" fmla="*/ 2171 h 16"/>
                <a:gd name="T32" fmla="*/ 183946 w 10"/>
                <a:gd name="T33" fmla="*/ 2171 h 16"/>
                <a:gd name="T34" fmla="*/ 176176 w 10"/>
                <a:gd name="T35" fmla="*/ 2714 h 16"/>
                <a:gd name="T36" fmla="*/ 131390 w 10"/>
                <a:gd name="T37" fmla="*/ 2171 h 16"/>
                <a:gd name="T38" fmla="*/ 131390 w 10"/>
                <a:gd name="T39" fmla="*/ 2714 h 16"/>
                <a:gd name="T40" fmla="*/ 93850 w 10"/>
                <a:gd name="T41" fmla="*/ 2714 h 16"/>
                <a:gd name="T42" fmla="*/ 67036 w 10"/>
                <a:gd name="T43" fmla="*/ 2714 h 16"/>
                <a:gd name="T44" fmla="*/ 67036 w 10"/>
                <a:gd name="T45" fmla="*/ 4240 h 16"/>
                <a:gd name="T46" fmla="*/ 67036 w 10"/>
                <a:gd name="T47" fmla="*/ 5300 h 16"/>
                <a:gd name="T48" fmla="*/ 93850 w 10"/>
                <a:gd name="T49" fmla="*/ 4240 h 16"/>
                <a:gd name="T50" fmla="*/ 131390 w 10"/>
                <a:gd name="T51" fmla="*/ 4240 h 16"/>
                <a:gd name="T52" fmla="*/ 176176 w 10"/>
                <a:gd name="T53" fmla="*/ 5300 h 16"/>
                <a:gd name="T54" fmla="*/ 183946 w 10"/>
                <a:gd name="T55" fmla="*/ 4240 h 16"/>
                <a:gd name="T56" fmla="*/ 183946 w 10"/>
                <a:gd name="T57" fmla="*/ 5300 h 16"/>
                <a:gd name="T58" fmla="*/ 176176 w 10"/>
                <a:gd name="T59" fmla="*/ 6162 h 16"/>
                <a:gd name="T60" fmla="*/ 176176 w 10"/>
                <a:gd name="T61" fmla="*/ 8281 h 16"/>
                <a:gd name="T62" fmla="*/ 131390 w 10"/>
                <a:gd name="T63" fmla="*/ 9627 h 16"/>
                <a:gd name="T64" fmla="*/ 93850 w 10"/>
                <a:gd name="T65" fmla="*/ 9627 h 16"/>
                <a:gd name="T66" fmla="*/ 93850 w 10"/>
                <a:gd name="T67" fmla="*/ 10351 h 16"/>
                <a:gd name="T68" fmla="*/ 131390 w 10"/>
                <a:gd name="T69" fmla="*/ 12034 h 16"/>
                <a:gd name="T70" fmla="*/ 176176 w 10"/>
                <a:gd name="T71" fmla="*/ 12034 h 16"/>
                <a:gd name="T72" fmla="*/ 183946 w 10"/>
                <a:gd name="T73" fmla="*/ 12820 h 16"/>
                <a:gd name="T74" fmla="*/ 176176 w 10"/>
                <a:gd name="T75" fmla="*/ 12820 h 16"/>
                <a:gd name="T76" fmla="*/ 183946 w 10"/>
                <a:gd name="T77" fmla="*/ 16174 h 16"/>
                <a:gd name="T78" fmla="*/ 257524 w 10"/>
                <a:gd name="T79" fmla="*/ 16936 h 16"/>
                <a:gd name="T80" fmla="*/ 345304 w 10"/>
                <a:gd name="T81" fmla="*/ 16174 h 16"/>
                <a:gd name="T82" fmla="*/ 345304 w 10"/>
                <a:gd name="T83" fmla="*/ 16936 h 16"/>
                <a:gd name="T84" fmla="*/ 257524 w 10"/>
                <a:gd name="T85" fmla="*/ 16936 h 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6"/>
                <a:gd name="T131" fmla="*/ 10 w 10"/>
                <a:gd name="T132" fmla="*/ 16 h 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6">
                  <a:moveTo>
                    <a:pt x="8" y="16"/>
                  </a:moveTo>
                  <a:lnTo>
                    <a:pt x="6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9" name="Freeform 25"/>
            <p:cNvSpPr>
              <a:spLocks noChangeAspect="1"/>
            </p:cNvSpPr>
            <p:nvPr/>
          </p:nvSpPr>
          <p:spPr bwMode="auto">
            <a:xfrm>
              <a:off x="1097" y="3560"/>
              <a:ext cx="329" cy="369"/>
            </a:xfrm>
            <a:custGeom>
              <a:avLst/>
              <a:gdLst>
                <a:gd name="T0" fmla="*/ 3708663 w 241"/>
                <a:gd name="T1" fmla="*/ 791963 h 281"/>
                <a:gd name="T2" fmla="*/ 2021872 w 241"/>
                <a:gd name="T3" fmla="*/ 1290720 h 281"/>
                <a:gd name="T4" fmla="*/ 1897858 w 241"/>
                <a:gd name="T5" fmla="*/ 1336343 h 281"/>
                <a:gd name="T6" fmla="*/ 1764179 w 241"/>
                <a:gd name="T7" fmla="*/ 1359585 h 281"/>
                <a:gd name="T8" fmla="*/ 1648028 w 241"/>
                <a:gd name="T9" fmla="*/ 1359871 h 281"/>
                <a:gd name="T10" fmla="*/ 1503125 w 241"/>
                <a:gd name="T11" fmla="*/ 1359585 h 281"/>
                <a:gd name="T12" fmla="*/ 1397869 w 241"/>
                <a:gd name="T13" fmla="*/ 1379275 h 281"/>
                <a:gd name="T14" fmla="*/ 1345546 w 241"/>
                <a:gd name="T15" fmla="*/ 1396916 h 281"/>
                <a:gd name="T16" fmla="*/ 1271985 w 241"/>
                <a:gd name="T17" fmla="*/ 1416739 h 281"/>
                <a:gd name="T18" fmla="*/ 1157628 w 241"/>
                <a:gd name="T19" fmla="*/ 1416739 h 281"/>
                <a:gd name="T20" fmla="*/ 1077414 w 241"/>
                <a:gd name="T21" fmla="*/ 1385415 h 281"/>
                <a:gd name="T22" fmla="*/ 1000877 w 241"/>
                <a:gd name="T23" fmla="*/ 1379275 h 281"/>
                <a:gd name="T24" fmla="*/ 938827 w 241"/>
                <a:gd name="T25" fmla="*/ 1359585 h 281"/>
                <a:gd name="T26" fmla="*/ 847989 w 241"/>
                <a:gd name="T27" fmla="*/ 1320928 h 281"/>
                <a:gd name="T28" fmla="*/ 847989 w 241"/>
                <a:gd name="T29" fmla="*/ 1290720 h 281"/>
                <a:gd name="T30" fmla="*/ 866585 w 241"/>
                <a:gd name="T31" fmla="*/ 1273001 h 281"/>
                <a:gd name="T32" fmla="*/ 866585 w 241"/>
                <a:gd name="T33" fmla="*/ 1234281 h 281"/>
                <a:gd name="T34" fmla="*/ 817640 w 241"/>
                <a:gd name="T35" fmla="*/ 1225533 h 281"/>
                <a:gd name="T36" fmla="*/ 780612 w 241"/>
                <a:gd name="T37" fmla="*/ 1200268 h 281"/>
                <a:gd name="T38" fmla="*/ 750082 w 241"/>
                <a:gd name="T39" fmla="*/ 1169685 h 281"/>
                <a:gd name="T40" fmla="*/ 714428 w 241"/>
                <a:gd name="T41" fmla="*/ 1153674 h 281"/>
                <a:gd name="T42" fmla="*/ 682534 w 241"/>
                <a:gd name="T43" fmla="*/ 1122887 h 281"/>
                <a:gd name="T44" fmla="*/ 706946 w 241"/>
                <a:gd name="T45" fmla="*/ 1095671 h 281"/>
                <a:gd name="T46" fmla="*/ 598940 w 241"/>
                <a:gd name="T47" fmla="*/ 1095671 h 281"/>
                <a:gd name="T48" fmla="*/ 552301 w 241"/>
                <a:gd name="T49" fmla="*/ 1075077 h 281"/>
                <a:gd name="T50" fmla="*/ 474514 w 241"/>
                <a:gd name="T51" fmla="*/ 1055018 h 281"/>
                <a:gd name="T52" fmla="*/ 474514 w 241"/>
                <a:gd name="T53" fmla="*/ 1025355 h 281"/>
                <a:gd name="T54" fmla="*/ 404573 w 241"/>
                <a:gd name="T55" fmla="*/ 1025355 h 281"/>
                <a:gd name="T56" fmla="*/ 366241 w 241"/>
                <a:gd name="T57" fmla="*/ 998346 h 281"/>
                <a:gd name="T58" fmla="*/ 270315 w 241"/>
                <a:gd name="T59" fmla="*/ 989393 h 281"/>
                <a:gd name="T60" fmla="*/ 230047 w 241"/>
                <a:gd name="T61" fmla="*/ 965212 h 281"/>
                <a:gd name="T62" fmla="*/ 158203 w 241"/>
                <a:gd name="T63" fmla="*/ 953663 h 281"/>
                <a:gd name="T64" fmla="*/ 158203 w 241"/>
                <a:gd name="T65" fmla="*/ 920795 h 281"/>
                <a:gd name="T66" fmla="*/ 84890 w 241"/>
                <a:gd name="T67" fmla="*/ 906428 h 281"/>
                <a:gd name="T68" fmla="*/ 33367 w 241"/>
                <a:gd name="T69" fmla="*/ 871753 h 281"/>
                <a:gd name="T70" fmla="*/ 66237 w 241"/>
                <a:gd name="T71" fmla="*/ 845405 h 281"/>
                <a:gd name="T72" fmla="*/ 158203 w 241"/>
                <a:gd name="T73" fmla="*/ 846058 h 281"/>
                <a:gd name="T74" fmla="*/ 230047 w 241"/>
                <a:gd name="T75" fmla="*/ 808166 h 281"/>
                <a:gd name="T76" fmla="*/ 681897 w 241"/>
                <a:gd name="T77" fmla="*/ 750005 h 281"/>
                <a:gd name="T78" fmla="*/ 753971 w 241"/>
                <a:gd name="T79" fmla="*/ 726231 h 281"/>
                <a:gd name="T80" fmla="*/ 1003479 w 241"/>
                <a:gd name="T81" fmla="*/ 739661 h 281"/>
                <a:gd name="T82" fmla="*/ 1090714 w 241"/>
                <a:gd name="T83" fmla="*/ 701202 h 281"/>
                <a:gd name="T84" fmla="*/ 1090714 w 241"/>
                <a:gd name="T85" fmla="*/ 620693 h 281"/>
                <a:gd name="T86" fmla="*/ 1116197 w 241"/>
                <a:gd name="T87" fmla="*/ 576047 h 281"/>
                <a:gd name="T88" fmla="*/ 1281635 w 241"/>
                <a:gd name="T89" fmla="*/ 513737 h 281"/>
                <a:gd name="T90" fmla="*/ 1454766 w 241"/>
                <a:gd name="T91" fmla="*/ 484628 h 281"/>
                <a:gd name="T92" fmla="*/ 1465648 w 241"/>
                <a:gd name="T93" fmla="*/ 454347 h 281"/>
                <a:gd name="T94" fmla="*/ 1305969 w 241"/>
                <a:gd name="T95" fmla="*/ 394697 h 281"/>
                <a:gd name="T96" fmla="*/ 1116197 w 241"/>
                <a:gd name="T97" fmla="*/ 388279 h 281"/>
                <a:gd name="T98" fmla="*/ 965084 w 241"/>
                <a:gd name="T99" fmla="*/ 348182 h 281"/>
                <a:gd name="T100" fmla="*/ 552301 w 241"/>
                <a:gd name="T101" fmla="*/ 189423 h 281"/>
                <a:gd name="T102" fmla="*/ 847989 w 241"/>
                <a:gd name="T103" fmla="*/ 181595 h 281"/>
                <a:gd name="T104" fmla="*/ 847989 w 241"/>
                <a:gd name="T105" fmla="*/ 115347 h 281"/>
                <a:gd name="T106" fmla="*/ 1137526 w 241"/>
                <a:gd name="T107" fmla="*/ 85981 h 281"/>
                <a:gd name="T108" fmla="*/ 1345546 w 241"/>
                <a:gd name="T109" fmla="*/ 1 h 281"/>
                <a:gd name="T110" fmla="*/ 1830852 w 241"/>
                <a:gd name="T111" fmla="*/ 75722 h 281"/>
                <a:gd name="T112" fmla="*/ 2021872 w 241"/>
                <a:gd name="T113" fmla="*/ 136363 h 281"/>
                <a:gd name="T114" fmla="*/ 2157381 w 241"/>
                <a:gd name="T115" fmla="*/ 179067 h 2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281"/>
                <a:gd name="T176" fmla="*/ 241 w 241"/>
                <a:gd name="T177" fmla="*/ 281 h 2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281">
                  <a:moveTo>
                    <a:pt x="136" y="39"/>
                  </a:moveTo>
                  <a:lnTo>
                    <a:pt x="134" y="40"/>
                  </a:lnTo>
                  <a:lnTo>
                    <a:pt x="134" y="41"/>
                  </a:lnTo>
                  <a:lnTo>
                    <a:pt x="224" y="120"/>
                  </a:lnTo>
                  <a:lnTo>
                    <a:pt x="241" y="136"/>
                  </a:lnTo>
                  <a:lnTo>
                    <a:pt x="228" y="157"/>
                  </a:lnTo>
                  <a:lnTo>
                    <a:pt x="232" y="233"/>
                  </a:lnTo>
                  <a:lnTo>
                    <a:pt x="127" y="253"/>
                  </a:lnTo>
                  <a:lnTo>
                    <a:pt x="126" y="253"/>
                  </a:lnTo>
                  <a:lnTo>
                    <a:pt x="125" y="255"/>
                  </a:lnTo>
                  <a:lnTo>
                    <a:pt x="125" y="256"/>
                  </a:lnTo>
                  <a:lnTo>
                    <a:pt x="124" y="256"/>
                  </a:lnTo>
                  <a:lnTo>
                    <a:pt x="122" y="258"/>
                  </a:lnTo>
                  <a:lnTo>
                    <a:pt x="119" y="261"/>
                  </a:lnTo>
                  <a:lnTo>
                    <a:pt x="119" y="262"/>
                  </a:lnTo>
                  <a:lnTo>
                    <a:pt x="118" y="263"/>
                  </a:lnTo>
                  <a:lnTo>
                    <a:pt x="116" y="264"/>
                  </a:lnTo>
                  <a:lnTo>
                    <a:pt x="116" y="265"/>
                  </a:lnTo>
                  <a:lnTo>
                    <a:pt x="115" y="265"/>
                  </a:lnTo>
                  <a:lnTo>
                    <a:pt x="115" y="267"/>
                  </a:lnTo>
                  <a:lnTo>
                    <a:pt x="114" y="268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8" y="269"/>
                  </a:lnTo>
                  <a:lnTo>
                    <a:pt x="107" y="269"/>
                  </a:lnTo>
                  <a:lnTo>
                    <a:pt x="106" y="269"/>
                  </a:lnTo>
                  <a:lnTo>
                    <a:pt x="104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1" y="270"/>
                  </a:lnTo>
                  <a:lnTo>
                    <a:pt x="100" y="269"/>
                  </a:lnTo>
                  <a:lnTo>
                    <a:pt x="98" y="269"/>
                  </a:lnTo>
                  <a:lnTo>
                    <a:pt x="97" y="269"/>
                  </a:lnTo>
                  <a:lnTo>
                    <a:pt x="96" y="268"/>
                  </a:lnTo>
                  <a:lnTo>
                    <a:pt x="94" y="268"/>
                  </a:lnTo>
                  <a:lnTo>
                    <a:pt x="92" y="269"/>
                  </a:lnTo>
                  <a:lnTo>
                    <a:pt x="92" y="270"/>
                  </a:lnTo>
                  <a:lnTo>
                    <a:pt x="91" y="271"/>
                  </a:lnTo>
                  <a:lnTo>
                    <a:pt x="90" y="271"/>
                  </a:lnTo>
                  <a:lnTo>
                    <a:pt x="89" y="273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4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4" y="276"/>
                  </a:lnTo>
                  <a:lnTo>
                    <a:pt x="84" y="277"/>
                  </a:lnTo>
                  <a:lnTo>
                    <a:pt x="83" y="277"/>
                  </a:lnTo>
                  <a:lnTo>
                    <a:pt x="82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80" y="281"/>
                  </a:lnTo>
                  <a:lnTo>
                    <a:pt x="79" y="281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6" y="280"/>
                  </a:lnTo>
                  <a:lnTo>
                    <a:pt x="74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77"/>
                  </a:lnTo>
                  <a:lnTo>
                    <a:pt x="68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2" y="275"/>
                  </a:lnTo>
                  <a:lnTo>
                    <a:pt x="61" y="275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1" y="271"/>
                  </a:lnTo>
                  <a:lnTo>
                    <a:pt x="61" y="270"/>
                  </a:lnTo>
                  <a:lnTo>
                    <a:pt x="60" y="270"/>
                  </a:lnTo>
                  <a:lnTo>
                    <a:pt x="60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6" y="268"/>
                  </a:lnTo>
                  <a:lnTo>
                    <a:pt x="55" y="267"/>
                  </a:lnTo>
                  <a:lnTo>
                    <a:pt x="54" y="265"/>
                  </a:lnTo>
                  <a:lnTo>
                    <a:pt x="53" y="264"/>
                  </a:lnTo>
                  <a:lnTo>
                    <a:pt x="53" y="263"/>
                  </a:lnTo>
                  <a:lnTo>
                    <a:pt x="52" y="262"/>
                  </a:lnTo>
                  <a:lnTo>
                    <a:pt x="53" y="261"/>
                  </a:lnTo>
                  <a:lnTo>
                    <a:pt x="53" y="258"/>
                  </a:lnTo>
                  <a:lnTo>
                    <a:pt x="54" y="257"/>
                  </a:lnTo>
                  <a:lnTo>
                    <a:pt x="53" y="257"/>
                  </a:lnTo>
                  <a:lnTo>
                    <a:pt x="53" y="256"/>
                  </a:lnTo>
                  <a:lnTo>
                    <a:pt x="52" y="256"/>
                  </a:lnTo>
                  <a:lnTo>
                    <a:pt x="53" y="256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3"/>
                  </a:lnTo>
                  <a:lnTo>
                    <a:pt x="53" y="253"/>
                  </a:lnTo>
                  <a:lnTo>
                    <a:pt x="53" y="252"/>
                  </a:lnTo>
                  <a:lnTo>
                    <a:pt x="53" y="251"/>
                  </a:lnTo>
                  <a:lnTo>
                    <a:pt x="53" y="250"/>
                  </a:lnTo>
                  <a:lnTo>
                    <a:pt x="53" y="249"/>
                  </a:lnTo>
                  <a:lnTo>
                    <a:pt x="53" y="247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2" y="245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0" y="243"/>
                  </a:lnTo>
                  <a:lnTo>
                    <a:pt x="49" y="243"/>
                  </a:lnTo>
                  <a:lnTo>
                    <a:pt x="48" y="243"/>
                  </a:lnTo>
                  <a:lnTo>
                    <a:pt x="47" y="243"/>
                  </a:lnTo>
                  <a:lnTo>
                    <a:pt x="47" y="239"/>
                  </a:lnTo>
                  <a:lnTo>
                    <a:pt x="48" y="239"/>
                  </a:lnTo>
                  <a:lnTo>
                    <a:pt x="48" y="238"/>
                  </a:lnTo>
                  <a:lnTo>
                    <a:pt x="48" y="237"/>
                  </a:lnTo>
                  <a:lnTo>
                    <a:pt x="47" y="237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7" y="233"/>
                  </a:lnTo>
                  <a:lnTo>
                    <a:pt x="46" y="232"/>
                  </a:lnTo>
                  <a:lnTo>
                    <a:pt x="47" y="232"/>
                  </a:lnTo>
                  <a:lnTo>
                    <a:pt x="47" y="231"/>
                  </a:lnTo>
                  <a:lnTo>
                    <a:pt x="47" y="229"/>
                  </a:lnTo>
                  <a:lnTo>
                    <a:pt x="47" y="228"/>
                  </a:lnTo>
                  <a:lnTo>
                    <a:pt x="46" y="228"/>
                  </a:lnTo>
                  <a:lnTo>
                    <a:pt x="44" y="228"/>
                  </a:lnTo>
                  <a:lnTo>
                    <a:pt x="44" y="227"/>
                  </a:lnTo>
                  <a:lnTo>
                    <a:pt x="44" y="226"/>
                  </a:lnTo>
                  <a:lnTo>
                    <a:pt x="43" y="226"/>
                  </a:lnTo>
                  <a:lnTo>
                    <a:pt x="43" y="225"/>
                  </a:lnTo>
                  <a:lnTo>
                    <a:pt x="43" y="223"/>
                  </a:lnTo>
                  <a:lnTo>
                    <a:pt x="42" y="223"/>
                  </a:lnTo>
                  <a:lnTo>
                    <a:pt x="42" y="222"/>
                  </a:lnTo>
                  <a:lnTo>
                    <a:pt x="43" y="222"/>
                  </a:lnTo>
                  <a:lnTo>
                    <a:pt x="43" y="221"/>
                  </a:lnTo>
                  <a:lnTo>
                    <a:pt x="43" y="220"/>
                  </a:lnTo>
                  <a:lnTo>
                    <a:pt x="43" y="219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1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8" y="217"/>
                  </a:lnTo>
                  <a:lnTo>
                    <a:pt x="37" y="217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4" y="217"/>
                  </a:lnTo>
                  <a:lnTo>
                    <a:pt x="32" y="216"/>
                  </a:lnTo>
                  <a:lnTo>
                    <a:pt x="32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2" y="210"/>
                  </a:lnTo>
                  <a:lnTo>
                    <a:pt x="31" y="210"/>
                  </a:lnTo>
                  <a:lnTo>
                    <a:pt x="30" y="210"/>
                  </a:lnTo>
                  <a:lnTo>
                    <a:pt x="30" y="209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8" y="205"/>
                  </a:lnTo>
                  <a:lnTo>
                    <a:pt x="29" y="205"/>
                  </a:lnTo>
                  <a:lnTo>
                    <a:pt x="29" y="204"/>
                  </a:lnTo>
                  <a:lnTo>
                    <a:pt x="29" y="203"/>
                  </a:lnTo>
                  <a:lnTo>
                    <a:pt x="28" y="204"/>
                  </a:lnTo>
                  <a:lnTo>
                    <a:pt x="28" y="203"/>
                  </a:lnTo>
                  <a:lnTo>
                    <a:pt x="26" y="203"/>
                  </a:lnTo>
                  <a:lnTo>
                    <a:pt x="26" y="204"/>
                  </a:lnTo>
                  <a:lnTo>
                    <a:pt x="25" y="204"/>
                  </a:lnTo>
                  <a:lnTo>
                    <a:pt x="25" y="203"/>
                  </a:lnTo>
                  <a:lnTo>
                    <a:pt x="25" y="202"/>
                  </a:lnTo>
                  <a:lnTo>
                    <a:pt x="24" y="199"/>
                  </a:lnTo>
                  <a:lnTo>
                    <a:pt x="24" y="198"/>
                  </a:lnTo>
                  <a:lnTo>
                    <a:pt x="23" y="198"/>
                  </a:lnTo>
                  <a:lnTo>
                    <a:pt x="23" y="197"/>
                  </a:lnTo>
                  <a:lnTo>
                    <a:pt x="22" y="198"/>
                  </a:lnTo>
                  <a:lnTo>
                    <a:pt x="20" y="198"/>
                  </a:lnTo>
                  <a:lnTo>
                    <a:pt x="20" y="197"/>
                  </a:lnTo>
                  <a:lnTo>
                    <a:pt x="19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7" y="196"/>
                  </a:lnTo>
                  <a:lnTo>
                    <a:pt x="17" y="195"/>
                  </a:lnTo>
                  <a:lnTo>
                    <a:pt x="17" y="193"/>
                  </a:lnTo>
                  <a:lnTo>
                    <a:pt x="17" y="192"/>
                  </a:lnTo>
                  <a:lnTo>
                    <a:pt x="17" y="191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4" y="191"/>
                  </a:lnTo>
                  <a:lnTo>
                    <a:pt x="13" y="190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0" y="190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0" y="184"/>
                  </a:lnTo>
                  <a:lnTo>
                    <a:pt x="10" y="183"/>
                  </a:lnTo>
                  <a:lnTo>
                    <a:pt x="8" y="183"/>
                  </a:lnTo>
                  <a:lnTo>
                    <a:pt x="7" y="183"/>
                  </a:lnTo>
                  <a:lnTo>
                    <a:pt x="7" y="181"/>
                  </a:lnTo>
                  <a:lnTo>
                    <a:pt x="6" y="181"/>
                  </a:lnTo>
                  <a:lnTo>
                    <a:pt x="6" y="180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4" y="175"/>
                  </a:lnTo>
                  <a:lnTo>
                    <a:pt x="2" y="174"/>
                  </a:lnTo>
                  <a:lnTo>
                    <a:pt x="2" y="173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5" y="168"/>
                  </a:lnTo>
                  <a:lnTo>
                    <a:pt x="6" y="168"/>
                  </a:lnTo>
                  <a:lnTo>
                    <a:pt x="7" y="168"/>
                  </a:lnTo>
                  <a:lnTo>
                    <a:pt x="8" y="168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10" y="165"/>
                  </a:lnTo>
                  <a:lnTo>
                    <a:pt x="11" y="163"/>
                  </a:lnTo>
                  <a:lnTo>
                    <a:pt x="14" y="161"/>
                  </a:lnTo>
                  <a:lnTo>
                    <a:pt x="14" y="160"/>
                  </a:lnTo>
                  <a:lnTo>
                    <a:pt x="16" y="160"/>
                  </a:lnTo>
                  <a:lnTo>
                    <a:pt x="22" y="159"/>
                  </a:lnTo>
                  <a:lnTo>
                    <a:pt x="26" y="157"/>
                  </a:lnTo>
                  <a:lnTo>
                    <a:pt x="30" y="155"/>
                  </a:lnTo>
                  <a:lnTo>
                    <a:pt x="34" y="151"/>
                  </a:lnTo>
                  <a:lnTo>
                    <a:pt x="41" y="149"/>
                  </a:lnTo>
                  <a:lnTo>
                    <a:pt x="42" y="149"/>
                  </a:lnTo>
                  <a:lnTo>
                    <a:pt x="42" y="148"/>
                  </a:lnTo>
                  <a:lnTo>
                    <a:pt x="42" y="144"/>
                  </a:lnTo>
                  <a:lnTo>
                    <a:pt x="43" y="143"/>
                  </a:lnTo>
                  <a:lnTo>
                    <a:pt x="46" y="143"/>
                  </a:lnTo>
                  <a:lnTo>
                    <a:pt x="47" y="144"/>
                  </a:lnTo>
                  <a:lnTo>
                    <a:pt x="49" y="147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5" y="150"/>
                  </a:lnTo>
                  <a:lnTo>
                    <a:pt x="61" y="148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4" y="144"/>
                  </a:lnTo>
                  <a:lnTo>
                    <a:pt x="65" y="142"/>
                  </a:lnTo>
                  <a:lnTo>
                    <a:pt x="66" y="141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70" y="136"/>
                  </a:lnTo>
                  <a:lnTo>
                    <a:pt x="65" y="136"/>
                  </a:lnTo>
                  <a:lnTo>
                    <a:pt x="65" y="131"/>
                  </a:lnTo>
                  <a:lnTo>
                    <a:pt x="68" y="129"/>
                  </a:lnTo>
                  <a:lnTo>
                    <a:pt x="67" y="125"/>
                  </a:lnTo>
                  <a:lnTo>
                    <a:pt x="67" y="123"/>
                  </a:lnTo>
                  <a:lnTo>
                    <a:pt x="70" y="120"/>
                  </a:lnTo>
                  <a:lnTo>
                    <a:pt x="68" y="119"/>
                  </a:lnTo>
                  <a:lnTo>
                    <a:pt x="67" y="118"/>
                  </a:lnTo>
                  <a:lnTo>
                    <a:pt x="68" y="117"/>
                  </a:lnTo>
                  <a:lnTo>
                    <a:pt x="70" y="115"/>
                  </a:lnTo>
                  <a:lnTo>
                    <a:pt x="68" y="114"/>
                  </a:lnTo>
                  <a:lnTo>
                    <a:pt x="70" y="111"/>
                  </a:lnTo>
                  <a:lnTo>
                    <a:pt x="76" y="107"/>
                  </a:lnTo>
                  <a:lnTo>
                    <a:pt x="77" y="107"/>
                  </a:lnTo>
                  <a:lnTo>
                    <a:pt x="78" y="107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80" y="101"/>
                  </a:lnTo>
                  <a:lnTo>
                    <a:pt x="82" y="101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9" y="96"/>
                  </a:lnTo>
                  <a:lnTo>
                    <a:pt x="94" y="96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2" y="89"/>
                  </a:lnTo>
                  <a:lnTo>
                    <a:pt x="91" y="91"/>
                  </a:lnTo>
                  <a:lnTo>
                    <a:pt x="90" y="90"/>
                  </a:lnTo>
                  <a:lnTo>
                    <a:pt x="86" y="88"/>
                  </a:lnTo>
                  <a:lnTo>
                    <a:pt x="89" y="84"/>
                  </a:lnTo>
                  <a:lnTo>
                    <a:pt x="89" y="79"/>
                  </a:lnTo>
                  <a:lnTo>
                    <a:pt x="85" y="77"/>
                  </a:lnTo>
                  <a:lnTo>
                    <a:pt x="83" y="81"/>
                  </a:lnTo>
                  <a:lnTo>
                    <a:pt x="80" y="78"/>
                  </a:lnTo>
                  <a:lnTo>
                    <a:pt x="78" y="83"/>
                  </a:lnTo>
                  <a:lnTo>
                    <a:pt x="76" y="82"/>
                  </a:lnTo>
                  <a:lnTo>
                    <a:pt x="72" y="81"/>
                  </a:lnTo>
                  <a:lnTo>
                    <a:pt x="70" y="82"/>
                  </a:lnTo>
                  <a:lnTo>
                    <a:pt x="68" y="81"/>
                  </a:lnTo>
                  <a:lnTo>
                    <a:pt x="68" y="77"/>
                  </a:lnTo>
                  <a:lnTo>
                    <a:pt x="71" y="75"/>
                  </a:lnTo>
                  <a:lnTo>
                    <a:pt x="65" y="71"/>
                  </a:lnTo>
                  <a:lnTo>
                    <a:pt x="64" y="69"/>
                  </a:lnTo>
                  <a:lnTo>
                    <a:pt x="62" y="67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53" y="64"/>
                  </a:lnTo>
                  <a:lnTo>
                    <a:pt x="47" y="58"/>
                  </a:lnTo>
                  <a:lnTo>
                    <a:pt x="48" y="55"/>
                  </a:lnTo>
                  <a:lnTo>
                    <a:pt x="50" y="49"/>
                  </a:lnTo>
                  <a:lnTo>
                    <a:pt x="53" y="4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41" y="34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8" y="31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8" y="25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62" y="21"/>
                  </a:lnTo>
                  <a:lnTo>
                    <a:pt x="70" y="17"/>
                  </a:lnTo>
                  <a:lnTo>
                    <a:pt x="73" y="13"/>
                  </a:lnTo>
                  <a:lnTo>
                    <a:pt x="76" y="12"/>
                  </a:lnTo>
                  <a:lnTo>
                    <a:pt x="78" y="11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6" y="5"/>
                  </a:lnTo>
                  <a:lnTo>
                    <a:pt x="100" y="6"/>
                  </a:lnTo>
                  <a:lnTo>
                    <a:pt x="112" y="15"/>
                  </a:lnTo>
                  <a:lnTo>
                    <a:pt x="115" y="16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6" y="30"/>
                  </a:lnTo>
                  <a:lnTo>
                    <a:pt x="127" y="31"/>
                  </a:lnTo>
                  <a:lnTo>
                    <a:pt x="127" y="34"/>
                  </a:lnTo>
                  <a:lnTo>
                    <a:pt x="127" y="37"/>
                  </a:lnTo>
                  <a:lnTo>
                    <a:pt x="128" y="37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6"/>
                  </a:lnTo>
                  <a:lnTo>
                    <a:pt x="136" y="37"/>
                  </a:lnTo>
                  <a:lnTo>
                    <a:pt x="136" y="39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0" name="Freeform 27"/>
            <p:cNvSpPr>
              <a:spLocks noChangeAspect="1"/>
            </p:cNvSpPr>
            <p:nvPr/>
          </p:nvSpPr>
          <p:spPr bwMode="auto">
            <a:xfrm>
              <a:off x="2302" y="1153"/>
              <a:ext cx="242" cy="329"/>
            </a:xfrm>
            <a:custGeom>
              <a:avLst/>
              <a:gdLst>
                <a:gd name="T0" fmla="*/ 9168737 w 165"/>
                <a:gd name="T1" fmla="*/ 334600 h 249"/>
                <a:gd name="T2" fmla="*/ 9279160 w 165"/>
                <a:gd name="T3" fmla="*/ 310178 h 249"/>
                <a:gd name="T4" fmla="*/ 9441889 w 165"/>
                <a:gd name="T5" fmla="*/ 279894 h 249"/>
                <a:gd name="T6" fmla="*/ 11992492 w 165"/>
                <a:gd name="T7" fmla="*/ 310178 h 249"/>
                <a:gd name="T8" fmla="*/ 8975190 w 165"/>
                <a:gd name="T9" fmla="*/ 264381 h 249"/>
                <a:gd name="T10" fmla="*/ 10308542 w 165"/>
                <a:gd name="T11" fmla="*/ 154397 h 249"/>
                <a:gd name="T12" fmla="*/ 12563233 w 165"/>
                <a:gd name="T13" fmla="*/ 188476 h 249"/>
                <a:gd name="T14" fmla="*/ 12809891 w 165"/>
                <a:gd name="T15" fmla="*/ 109087 h 249"/>
                <a:gd name="T16" fmla="*/ 15665467 w 165"/>
                <a:gd name="T17" fmla="*/ 13062 h 249"/>
                <a:gd name="T18" fmla="*/ 18175766 w 165"/>
                <a:gd name="T19" fmla="*/ 52883 h 249"/>
                <a:gd name="T20" fmla="*/ 21123694 w 165"/>
                <a:gd name="T21" fmla="*/ 40024 h 249"/>
                <a:gd name="T22" fmla="*/ 22849221 w 165"/>
                <a:gd name="T23" fmla="*/ 154397 h 249"/>
                <a:gd name="T24" fmla="*/ 22675251 w 165"/>
                <a:gd name="T25" fmla="*/ 230083 h 249"/>
                <a:gd name="T26" fmla="*/ 23165235 w 165"/>
                <a:gd name="T27" fmla="*/ 281382 h 249"/>
                <a:gd name="T28" fmla="*/ 20915486 w 165"/>
                <a:gd name="T29" fmla="*/ 279894 h 249"/>
                <a:gd name="T30" fmla="*/ 21711194 w 165"/>
                <a:gd name="T31" fmla="*/ 371786 h 249"/>
                <a:gd name="T32" fmla="*/ 19536890 w 165"/>
                <a:gd name="T33" fmla="*/ 329041 h 249"/>
                <a:gd name="T34" fmla="*/ 19536890 w 165"/>
                <a:gd name="T35" fmla="*/ 409834 h 249"/>
                <a:gd name="T36" fmla="*/ 17796662 w 165"/>
                <a:gd name="T37" fmla="*/ 426107 h 249"/>
                <a:gd name="T38" fmla="*/ 16807448 w 165"/>
                <a:gd name="T39" fmla="*/ 494245 h 249"/>
                <a:gd name="T40" fmla="*/ 16724329 w 165"/>
                <a:gd name="T41" fmla="*/ 586887 h 249"/>
                <a:gd name="T42" fmla="*/ 16166808 w 165"/>
                <a:gd name="T43" fmla="*/ 685649 h 249"/>
                <a:gd name="T44" fmla="*/ 14716240 w 165"/>
                <a:gd name="T45" fmla="*/ 752937 h 249"/>
                <a:gd name="T46" fmla="*/ 15541434 w 165"/>
                <a:gd name="T47" fmla="*/ 892543 h 249"/>
                <a:gd name="T48" fmla="*/ 15946633 w 165"/>
                <a:gd name="T49" fmla="*/ 1172775 h 249"/>
                <a:gd name="T50" fmla="*/ 19101959 w 165"/>
                <a:gd name="T51" fmla="*/ 1406729 h 249"/>
                <a:gd name="T52" fmla="*/ 18042733 w 165"/>
                <a:gd name="T53" fmla="*/ 1489965 h 249"/>
                <a:gd name="T54" fmla="*/ 16534015 w 165"/>
                <a:gd name="T55" fmla="*/ 1475033 h 249"/>
                <a:gd name="T56" fmla="*/ 16166808 w 165"/>
                <a:gd name="T57" fmla="*/ 1484434 h 249"/>
                <a:gd name="T58" fmla="*/ 14873749 w 165"/>
                <a:gd name="T59" fmla="*/ 1437207 h 249"/>
                <a:gd name="T60" fmla="*/ 14196876 w 165"/>
                <a:gd name="T61" fmla="*/ 1393898 h 249"/>
                <a:gd name="T62" fmla="*/ 14582938 w 165"/>
                <a:gd name="T63" fmla="*/ 1450246 h 249"/>
                <a:gd name="T64" fmla="*/ 13609435 w 165"/>
                <a:gd name="T65" fmla="*/ 1420120 h 249"/>
                <a:gd name="T66" fmla="*/ 12563233 w 165"/>
                <a:gd name="T67" fmla="*/ 1444626 h 249"/>
                <a:gd name="T68" fmla="*/ 11947911 w 165"/>
                <a:gd name="T69" fmla="*/ 1397591 h 249"/>
                <a:gd name="T70" fmla="*/ 11273198 w 165"/>
                <a:gd name="T71" fmla="*/ 1367759 h 249"/>
                <a:gd name="T72" fmla="*/ 10240571 w 165"/>
                <a:gd name="T73" fmla="*/ 1355295 h 249"/>
                <a:gd name="T74" fmla="*/ 8292369 w 165"/>
                <a:gd name="T75" fmla="*/ 1338881 h 249"/>
                <a:gd name="T76" fmla="*/ 7301941 w 165"/>
                <a:gd name="T77" fmla="*/ 1293152 h 249"/>
                <a:gd name="T78" fmla="*/ 6946116 w 165"/>
                <a:gd name="T79" fmla="*/ 1284666 h 249"/>
                <a:gd name="T80" fmla="*/ 5426904 w 165"/>
                <a:gd name="T81" fmla="*/ 1229517 h 249"/>
                <a:gd name="T82" fmla="*/ 3708851 w 165"/>
                <a:gd name="T83" fmla="*/ 1184396 h 249"/>
                <a:gd name="T84" fmla="*/ 5054464 w 165"/>
                <a:gd name="T85" fmla="*/ 1155782 h 249"/>
                <a:gd name="T86" fmla="*/ 6035746 w 165"/>
                <a:gd name="T87" fmla="*/ 1085460 h 249"/>
                <a:gd name="T88" fmla="*/ 7301941 w 165"/>
                <a:gd name="T89" fmla="*/ 1087734 h 249"/>
                <a:gd name="T90" fmla="*/ 7515564 w 165"/>
                <a:gd name="T91" fmla="*/ 1087734 h 249"/>
                <a:gd name="T92" fmla="*/ 7515564 w 165"/>
                <a:gd name="T93" fmla="*/ 1040380 h 249"/>
                <a:gd name="T94" fmla="*/ 5653888 w 165"/>
                <a:gd name="T95" fmla="*/ 1011448 h 249"/>
                <a:gd name="T96" fmla="*/ 6326702 w 165"/>
                <a:gd name="T97" fmla="*/ 862851 h 249"/>
                <a:gd name="T98" fmla="*/ 5054464 w 165"/>
                <a:gd name="T99" fmla="*/ 875871 h 249"/>
                <a:gd name="T100" fmla="*/ 4792198 w 165"/>
                <a:gd name="T101" fmla="*/ 846224 h 249"/>
                <a:gd name="T102" fmla="*/ 4115282 w 165"/>
                <a:gd name="T103" fmla="*/ 846224 h 249"/>
                <a:gd name="T104" fmla="*/ 3708851 w 165"/>
                <a:gd name="T105" fmla="*/ 775445 h 249"/>
                <a:gd name="T106" fmla="*/ 3307832 w 165"/>
                <a:gd name="T107" fmla="*/ 787400 h 249"/>
                <a:gd name="T108" fmla="*/ 2441359 w 165"/>
                <a:gd name="T109" fmla="*/ 758997 h 249"/>
                <a:gd name="T110" fmla="*/ 459467 w 165"/>
                <a:gd name="T111" fmla="*/ 752937 h 249"/>
                <a:gd name="T112" fmla="*/ 1391240 w 165"/>
                <a:gd name="T113" fmla="*/ 533021 h 249"/>
                <a:gd name="T114" fmla="*/ 4664478 w 165"/>
                <a:gd name="T115" fmla="*/ 494245 h 249"/>
                <a:gd name="T116" fmla="*/ 5575025 w 165"/>
                <a:gd name="T117" fmla="*/ 524552 h 249"/>
                <a:gd name="T118" fmla="*/ 6326702 w 165"/>
                <a:gd name="T119" fmla="*/ 494245 h 249"/>
                <a:gd name="T120" fmla="*/ 6437652 w 165"/>
                <a:gd name="T121" fmla="*/ 426107 h 249"/>
                <a:gd name="T122" fmla="*/ 7301941 w 165"/>
                <a:gd name="T123" fmla="*/ 409834 h 2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249"/>
                <a:gd name="T188" fmla="*/ 165 w 165"/>
                <a:gd name="T189" fmla="*/ 249 h 2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249">
                  <a:moveTo>
                    <a:pt x="56" y="62"/>
                  </a:moveTo>
                  <a:lnTo>
                    <a:pt x="56" y="61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6" y="61"/>
                  </a:lnTo>
                  <a:lnTo>
                    <a:pt x="56" y="60"/>
                  </a:lnTo>
                  <a:lnTo>
                    <a:pt x="55" y="60"/>
                  </a:lnTo>
                  <a:lnTo>
                    <a:pt x="55" y="58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5" y="57"/>
                  </a:lnTo>
                  <a:lnTo>
                    <a:pt x="55" y="58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7" y="57"/>
                  </a:lnTo>
                  <a:lnTo>
                    <a:pt x="56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7" y="52"/>
                  </a:lnTo>
                  <a:lnTo>
                    <a:pt x="68" y="52"/>
                  </a:lnTo>
                  <a:lnTo>
                    <a:pt x="69" y="55"/>
                  </a:lnTo>
                  <a:lnTo>
                    <a:pt x="70" y="56"/>
                  </a:lnTo>
                  <a:lnTo>
                    <a:pt x="72" y="55"/>
                  </a:lnTo>
                  <a:lnTo>
                    <a:pt x="70" y="54"/>
                  </a:lnTo>
                  <a:lnTo>
                    <a:pt x="69" y="52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1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7" y="51"/>
                  </a:lnTo>
                  <a:lnTo>
                    <a:pt x="58" y="51"/>
                  </a:lnTo>
                  <a:lnTo>
                    <a:pt x="58" y="50"/>
                  </a:lnTo>
                  <a:lnTo>
                    <a:pt x="60" y="50"/>
                  </a:lnTo>
                  <a:lnTo>
                    <a:pt x="61" y="48"/>
                  </a:lnTo>
                  <a:lnTo>
                    <a:pt x="61" y="49"/>
                  </a:lnTo>
                  <a:lnTo>
                    <a:pt x="62" y="49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1" y="48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60" y="45"/>
                  </a:lnTo>
                  <a:lnTo>
                    <a:pt x="60" y="46"/>
                  </a:lnTo>
                  <a:lnTo>
                    <a:pt x="61" y="45"/>
                  </a:lnTo>
                  <a:lnTo>
                    <a:pt x="62" y="45"/>
                  </a:lnTo>
                  <a:lnTo>
                    <a:pt x="62" y="46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8" y="45"/>
                  </a:lnTo>
                  <a:lnTo>
                    <a:pt x="69" y="46"/>
                  </a:lnTo>
                  <a:lnTo>
                    <a:pt x="70" y="48"/>
                  </a:lnTo>
                  <a:lnTo>
                    <a:pt x="70" y="49"/>
                  </a:lnTo>
                  <a:lnTo>
                    <a:pt x="72" y="49"/>
                  </a:lnTo>
                  <a:lnTo>
                    <a:pt x="73" y="50"/>
                  </a:lnTo>
                  <a:lnTo>
                    <a:pt x="73" y="49"/>
                  </a:lnTo>
                  <a:lnTo>
                    <a:pt x="74" y="49"/>
                  </a:lnTo>
                  <a:lnTo>
                    <a:pt x="74" y="50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79" y="51"/>
                  </a:lnTo>
                  <a:lnTo>
                    <a:pt x="79" y="50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48"/>
                  </a:lnTo>
                  <a:lnTo>
                    <a:pt x="73" y="48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7" y="32"/>
                  </a:lnTo>
                  <a:lnTo>
                    <a:pt x="60" y="30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72" y="25"/>
                  </a:lnTo>
                  <a:lnTo>
                    <a:pt x="73" y="25"/>
                  </a:lnTo>
                  <a:lnTo>
                    <a:pt x="74" y="26"/>
                  </a:lnTo>
                  <a:lnTo>
                    <a:pt x="74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8" y="33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102" y="2"/>
                  </a:lnTo>
                  <a:lnTo>
                    <a:pt x="102" y="3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3"/>
                  </a:lnTo>
                  <a:lnTo>
                    <a:pt x="106" y="3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9" y="3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5" y="6"/>
                  </a:lnTo>
                  <a:lnTo>
                    <a:pt x="116" y="7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8" y="8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20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20" y="4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2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8" y="1"/>
                  </a:lnTo>
                  <a:lnTo>
                    <a:pt x="128" y="2"/>
                  </a:lnTo>
                  <a:lnTo>
                    <a:pt x="129" y="1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1"/>
                  </a:lnTo>
                  <a:lnTo>
                    <a:pt x="136" y="2"/>
                  </a:lnTo>
                  <a:lnTo>
                    <a:pt x="138" y="3"/>
                  </a:lnTo>
                  <a:lnTo>
                    <a:pt x="138" y="4"/>
                  </a:lnTo>
                  <a:lnTo>
                    <a:pt x="140" y="6"/>
                  </a:lnTo>
                  <a:lnTo>
                    <a:pt x="140" y="7"/>
                  </a:lnTo>
                  <a:lnTo>
                    <a:pt x="140" y="8"/>
                  </a:lnTo>
                  <a:lnTo>
                    <a:pt x="140" y="9"/>
                  </a:lnTo>
                  <a:lnTo>
                    <a:pt x="140" y="10"/>
                  </a:lnTo>
                  <a:lnTo>
                    <a:pt x="141" y="10"/>
                  </a:lnTo>
                  <a:lnTo>
                    <a:pt x="142" y="12"/>
                  </a:lnTo>
                  <a:lnTo>
                    <a:pt x="144" y="13"/>
                  </a:lnTo>
                  <a:lnTo>
                    <a:pt x="145" y="12"/>
                  </a:lnTo>
                  <a:lnTo>
                    <a:pt x="146" y="13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50" y="14"/>
                  </a:lnTo>
                  <a:lnTo>
                    <a:pt x="151" y="15"/>
                  </a:lnTo>
                  <a:lnTo>
                    <a:pt x="152" y="15"/>
                  </a:lnTo>
                  <a:lnTo>
                    <a:pt x="152" y="16"/>
                  </a:lnTo>
                  <a:lnTo>
                    <a:pt x="151" y="16"/>
                  </a:lnTo>
                  <a:lnTo>
                    <a:pt x="151" y="18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4" y="21"/>
                  </a:lnTo>
                  <a:lnTo>
                    <a:pt x="153" y="22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7" y="24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7"/>
                  </a:lnTo>
                  <a:lnTo>
                    <a:pt x="164" y="28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4" y="38"/>
                  </a:lnTo>
                  <a:lnTo>
                    <a:pt x="163" y="38"/>
                  </a:lnTo>
                  <a:lnTo>
                    <a:pt x="160" y="38"/>
                  </a:lnTo>
                  <a:lnTo>
                    <a:pt x="159" y="38"/>
                  </a:lnTo>
                  <a:lnTo>
                    <a:pt x="158" y="38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4" y="38"/>
                  </a:lnTo>
                  <a:lnTo>
                    <a:pt x="153" y="38"/>
                  </a:lnTo>
                  <a:lnTo>
                    <a:pt x="152" y="38"/>
                  </a:lnTo>
                  <a:lnTo>
                    <a:pt x="151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7" y="37"/>
                  </a:lnTo>
                  <a:lnTo>
                    <a:pt x="146" y="37"/>
                  </a:lnTo>
                  <a:lnTo>
                    <a:pt x="146" y="38"/>
                  </a:lnTo>
                  <a:lnTo>
                    <a:pt x="145" y="37"/>
                  </a:lnTo>
                  <a:lnTo>
                    <a:pt x="145" y="38"/>
                  </a:lnTo>
                  <a:lnTo>
                    <a:pt x="146" y="38"/>
                  </a:lnTo>
                  <a:lnTo>
                    <a:pt x="147" y="38"/>
                  </a:lnTo>
                  <a:lnTo>
                    <a:pt x="148" y="38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3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7" y="42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59" y="44"/>
                  </a:lnTo>
                  <a:lnTo>
                    <a:pt x="158" y="44"/>
                  </a:lnTo>
                  <a:lnTo>
                    <a:pt x="158" y="45"/>
                  </a:lnTo>
                  <a:lnTo>
                    <a:pt x="157" y="45"/>
                  </a:lnTo>
                  <a:lnTo>
                    <a:pt x="156" y="45"/>
                  </a:lnTo>
                  <a:lnTo>
                    <a:pt x="156" y="46"/>
                  </a:lnTo>
                  <a:lnTo>
                    <a:pt x="154" y="46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1" y="44"/>
                  </a:lnTo>
                  <a:lnTo>
                    <a:pt x="150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6" y="45"/>
                  </a:lnTo>
                  <a:lnTo>
                    <a:pt x="145" y="45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42" y="45"/>
                  </a:lnTo>
                  <a:lnTo>
                    <a:pt x="142" y="44"/>
                  </a:lnTo>
                  <a:lnTo>
                    <a:pt x="142" y="45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0" y="45"/>
                  </a:lnTo>
                  <a:lnTo>
                    <a:pt x="140" y="44"/>
                  </a:lnTo>
                  <a:lnTo>
                    <a:pt x="139" y="44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5" y="44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1" y="45"/>
                  </a:lnTo>
                  <a:lnTo>
                    <a:pt x="141" y="46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9"/>
                  </a:lnTo>
                  <a:lnTo>
                    <a:pt x="152" y="50"/>
                  </a:lnTo>
                  <a:lnTo>
                    <a:pt x="151" y="50"/>
                  </a:lnTo>
                  <a:lnTo>
                    <a:pt x="151" y="51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1" y="55"/>
                  </a:lnTo>
                  <a:lnTo>
                    <a:pt x="150" y="56"/>
                  </a:lnTo>
                  <a:lnTo>
                    <a:pt x="147" y="57"/>
                  </a:lnTo>
                  <a:lnTo>
                    <a:pt x="147" y="58"/>
                  </a:lnTo>
                  <a:lnTo>
                    <a:pt x="146" y="60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4" y="61"/>
                  </a:lnTo>
                  <a:lnTo>
                    <a:pt x="142" y="61"/>
                  </a:lnTo>
                  <a:lnTo>
                    <a:pt x="142" y="60"/>
                  </a:lnTo>
                  <a:lnTo>
                    <a:pt x="141" y="60"/>
                  </a:lnTo>
                  <a:lnTo>
                    <a:pt x="141" y="58"/>
                  </a:lnTo>
                  <a:lnTo>
                    <a:pt x="140" y="58"/>
                  </a:lnTo>
                  <a:lnTo>
                    <a:pt x="140" y="60"/>
                  </a:lnTo>
                  <a:lnTo>
                    <a:pt x="140" y="58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8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6" y="60"/>
                  </a:lnTo>
                  <a:lnTo>
                    <a:pt x="135" y="60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7"/>
                  </a:lnTo>
                  <a:lnTo>
                    <a:pt x="133" y="57"/>
                  </a:lnTo>
                  <a:lnTo>
                    <a:pt x="132" y="57"/>
                  </a:lnTo>
                  <a:lnTo>
                    <a:pt x="133" y="57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0" y="55"/>
                  </a:lnTo>
                  <a:lnTo>
                    <a:pt x="130" y="54"/>
                  </a:lnTo>
                  <a:lnTo>
                    <a:pt x="130" y="55"/>
                  </a:lnTo>
                  <a:lnTo>
                    <a:pt x="130" y="56"/>
                  </a:lnTo>
                  <a:lnTo>
                    <a:pt x="132" y="56"/>
                  </a:lnTo>
                  <a:lnTo>
                    <a:pt x="132" y="57"/>
                  </a:lnTo>
                  <a:lnTo>
                    <a:pt x="130" y="57"/>
                  </a:lnTo>
                  <a:lnTo>
                    <a:pt x="129" y="57"/>
                  </a:lnTo>
                  <a:lnTo>
                    <a:pt x="128" y="57"/>
                  </a:lnTo>
                  <a:lnTo>
                    <a:pt x="129" y="58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3" y="60"/>
                  </a:lnTo>
                  <a:lnTo>
                    <a:pt x="134" y="61"/>
                  </a:lnTo>
                  <a:lnTo>
                    <a:pt x="135" y="61"/>
                  </a:lnTo>
                  <a:lnTo>
                    <a:pt x="136" y="62"/>
                  </a:lnTo>
                  <a:lnTo>
                    <a:pt x="138" y="62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6" y="70"/>
                  </a:lnTo>
                  <a:lnTo>
                    <a:pt x="135" y="70"/>
                  </a:lnTo>
                  <a:lnTo>
                    <a:pt x="134" y="69"/>
                  </a:lnTo>
                  <a:lnTo>
                    <a:pt x="132" y="68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30" y="67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29" y="73"/>
                  </a:lnTo>
                  <a:lnTo>
                    <a:pt x="129" y="72"/>
                  </a:lnTo>
                  <a:lnTo>
                    <a:pt x="128" y="72"/>
                  </a:lnTo>
                  <a:lnTo>
                    <a:pt x="129" y="72"/>
                  </a:lnTo>
                  <a:lnTo>
                    <a:pt x="128" y="73"/>
                  </a:lnTo>
                  <a:lnTo>
                    <a:pt x="128" y="74"/>
                  </a:lnTo>
                  <a:lnTo>
                    <a:pt x="128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76"/>
                  </a:lnTo>
                  <a:lnTo>
                    <a:pt x="123" y="76"/>
                  </a:lnTo>
                  <a:lnTo>
                    <a:pt x="124" y="75"/>
                  </a:lnTo>
                  <a:lnTo>
                    <a:pt x="123" y="74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2"/>
                  </a:lnTo>
                  <a:lnTo>
                    <a:pt x="118" y="70"/>
                  </a:lnTo>
                  <a:lnTo>
                    <a:pt x="117" y="69"/>
                  </a:lnTo>
                  <a:lnTo>
                    <a:pt x="115" y="69"/>
                  </a:lnTo>
                  <a:lnTo>
                    <a:pt x="116" y="69"/>
                  </a:lnTo>
                  <a:lnTo>
                    <a:pt x="118" y="70"/>
                  </a:lnTo>
                  <a:lnTo>
                    <a:pt x="120" y="72"/>
                  </a:lnTo>
                  <a:lnTo>
                    <a:pt x="121" y="73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1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5" y="81"/>
                  </a:lnTo>
                  <a:lnTo>
                    <a:pt x="114" y="80"/>
                  </a:lnTo>
                  <a:lnTo>
                    <a:pt x="112" y="80"/>
                  </a:lnTo>
                  <a:lnTo>
                    <a:pt x="112" y="81"/>
                  </a:lnTo>
                  <a:lnTo>
                    <a:pt x="114" y="81"/>
                  </a:lnTo>
                  <a:lnTo>
                    <a:pt x="116" y="82"/>
                  </a:lnTo>
                  <a:lnTo>
                    <a:pt x="117" y="82"/>
                  </a:lnTo>
                  <a:lnTo>
                    <a:pt x="117" y="84"/>
                  </a:lnTo>
                  <a:lnTo>
                    <a:pt x="118" y="85"/>
                  </a:lnTo>
                  <a:lnTo>
                    <a:pt x="118" y="84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0" y="86"/>
                  </a:lnTo>
                  <a:lnTo>
                    <a:pt x="118" y="87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7" y="91"/>
                  </a:lnTo>
                  <a:lnTo>
                    <a:pt x="117" y="92"/>
                  </a:lnTo>
                  <a:lnTo>
                    <a:pt x="116" y="92"/>
                  </a:lnTo>
                  <a:lnTo>
                    <a:pt x="116" y="93"/>
                  </a:lnTo>
                  <a:lnTo>
                    <a:pt x="115" y="93"/>
                  </a:lnTo>
                  <a:lnTo>
                    <a:pt x="115" y="94"/>
                  </a:lnTo>
                  <a:lnTo>
                    <a:pt x="114" y="94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4" y="97"/>
                  </a:lnTo>
                  <a:lnTo>
                    <a:pt x="112" y="96"/>
                  </a:lnTo>
                  <a:lnTo>
                    <a:pt x="111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4" y="97"/>
                  </a:lnTo>
                  <a:lnTo>
                    <a:pt x="115" y="97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4" y="99"/>
                  </a:lnTo>
                  <a:lnTo>
                    <a:pt x="115" y="100"/>
                  </a:lnTo>
                  <a:lnTo>
                    <a:pt x="115" y="102"/>
                  </a:lnTo>
                  <a:lnTo>
                    <a:pt x="116" y="102"/>
                  </a:lnTo>
                  <a:lnTo>
                    <a:pt x="115" y="103"/>
                  </a:lnTo>
                  <a:lnTo>
                    <a:pt x="116" y="104"/>
                  </a:lnTo>
                  <a:lnTo>
                    <a:pt x="116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4" y="106"/>
                  </a:lnTo>
                  <a:lnTo>
                    <a:pt x="112" y="108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0" y="109"/>
                  </a:lnTo>
                  <a:lnTo>
                    <a:pt x="110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8" y="112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7"/>
                  </a:lnTo>
                  <a:lnTo>
                    <a:pt x="106" y="118"/>
                  </a:lnTo>
                  <a:lnTo>
                    <a:pt x="105" y="118"/>
                  </a:lnTo>
                  <a:lnTo>
                    <a:pt x="105" y="120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5" y="121"/>
                  </a:lnTo>
                  <a:lnTo>
                    <a:pt x="104" y="121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102" y="121"/>
                  </a:lnTo>
                  <a:lnTo>
                    <a:pt x="102" y="122"/>
                  </a:lnTo>
                  <a:lnTo>
                    <a:pt x="102" y="123"/>
                  </a:lnTo>
                  <a:lnTo>
                    <a:pt x="99" y="124"/>
                  </a:lnTo>
                  <a:lnTo>
                    <a:pt x="98" y="123"/>
                  </a:lnTo>
                  <a:lnTo>
                    <a:pt x="98" y="124"/>
                  </a:lnTo>
                  <a:lnTo>
                    <a:pt x="99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4" y="124"/>
                  </a:lnTo>
                  <a:lnTo>
                    <a:pt x="105" y="126"/>
                  </a:lnTo>
                  <a:lnTo>
                    <a:pt x="106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6" y="132"/>
                  </a:lnTo>
                  <a:lnTo>
                    <a:pt x="105" y="132"/>
                  </a:lnTo>
                  <a:lnTo>
                    <a:pt x="105" y="133"/>
                  </a:lnTo>
                  <a:lnTo>
                    <a:pt x="104" y="135"/>
                  </a:lnTo>
                  <a:lnTo>
                    <a:pt x="104" y="138"/>
                  </a:lnTo>
                  <a:lnTo>
                    <a:pt x="104" y="139"/>
                  </a:lnTo>
                  <a:lnTo>
                    <a:pt x="103" y="140"/>
                  </a:lnTo>
                  <a:lnTo>
                    <a:pt x="104" y="140"/>
                  </a:lnTo>
                  <a:lnTo>
                    <a:pt x="104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103" y="144"/>
                  </a:lnTo>
                  <a:lnTo>
                    <a:pt x="103" y="145"/>
                  </a:lnTo>
                  <a:lnTo>
                    <a:pt x="104" y="145"/>
                  </a:lnTo>
                  <a:lnTo>
                    <a:pt x="103" y="146"/>
                  </a:lnTo>
                  <a:lnTo>
                    <a:pt x="103" y="147"/>
                  </a:lnTo>
                  <a:lnTo>
                    <a:pt x="103" y="148"/>
                  </a:lnTo>
                  <a:lnTo>
                    <a:pt x="103" y="150"/>
                  </a:lnTo>
                  <a:lnTo>
                    <a:pt x="103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3" y="165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4" y="170"/>
                  </a:lnTo>
                  <a:lnTo>
                    <a:pt x="104" y="171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4" y="178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8" y="195"/>
                  </a:lnTo>
                  <a:lnTo>
                    <a:pt x="109" y="198"/>
                  </a:lnTo>
                  <a:lnTo>
                    <a:pt x="109" y="199"/>
                  </a:lnTo>
                  <a:lnTo>
                    <a:pt x="110" y="201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2" y="208"/>
                  </a:lnTo>
                  <a:lnTo>
                    <a:pt x="114" y="211"/>
                  </a:lnTo>
                  <a:lnTo>
                    <a:pt x="114" y="212"/>
                  </a:lnTo>
                  <a:lnTo>
                    <a:pt x="114" y="213"/>
                  </a:lnTo>
                  <a:lnTo>
                    <a:pt x="115" y="213"/>
                  </a:lnTo>
                  <a:lnTo>
                    <a:pt x="115" y="214"/>
                  </a:lnTo>
                  <a:lnTo>
                    <a:pt x="116" y="216"/>
                  </a:lnTo>
                  <a:lnTo>
                    <a:pt x="116" y="217"/>
                  </a:lnTo>
                  <a:lnTo>
                    <a:pt x="116" y="219"/>
                  </a:lnTo>
                  <a:lnTo>
                    <a:pt x="117" y="220"/>
                  </a:lnTo>
                  <a:lnTo>
                    <a:pt x="118" y="223"/>
                  </a:lnTo>
                  <a:lnTo>
                    <a:pt x="120" y="224"/>
                  </a:lnTo>
                  <a:lnTo>
                    <a:pt x="121" y="225"/>
                  </a:lnTo>
                  <a:lnTo>
                    <a:pt x="122" y="226"/>
                  </a:lnTo>
                  <a:lnTo>
                    <a:pt x="123" y="229"/>
                  </a:lnTo>
                  <a:lnTo>
                    <a:pt x="124" y="230"/>
                  </a:lnTo>
                  <a:lnTo>
                    <a:pt x="126" y="229"/>
                  </a:lnTo>
                  <a:lnTo>
                    <a:pt x="127" y="230"/>
                  </a:lnTo>
                  <a:lnTo>
                    <a:pt x="127" y="231"/>
                  </a:lnTo>
                  <a:lnTo>
                    <a:pt x="127" y="232"/>
                  </a:lnTo>
                  <a:lnTo>
                    <a:pt x="128" y="234"/>
                  </a:lnTo>
                  <a:lnTo>
                    <a:pt x="128" y="235"/>
                  </a:lnTo>
                  <a:lnTo>
                    <a:pt x="129" y="237"/>
                  </a:lnTo>
                  <a:lnTo>
                    <a:pt x="129" y="238"/>
                  </a:lnTo>
                  <a:lnTo>
                    <a:pt x="128" y="238"/>
                  </a:lnTo>
                  <a:lnTo>
                    <a:pt x="127" y="237"/>
                  </a:lnTo>
                  <a:lnTo>
                    <a:pt x="127" y="238"/>
                  </a:lnTo>
                  <a:lnTo>
                    <a:pt x="126" y="238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4" y="241"/>
                  </a:lnTo>
                  <a:lnTo>
                    <a:pt x="123" y="241"/>
                  </a:lnTo>
                  <a:lnTo>
                    <a:pt x="124" y="242"/>
                  </a:lnTo>
                  <a:lnTo>
                    <a:pt x="123" y="243"/>
                  </a:lnTo>
                  <a:lnTo>
                    <a:pt x="122" y="243"/>
                  </a:lnTo>
                  <a:lnTo>
                    <a:pt x="122" y="244"/>
                  </a:lnTo>
                  <a:lnTo>
                    <a:pt x="122" y="246"/>
                  </a:lnTo>
                  <a:lnTo>
                    <a:pt x="121" y="244"/>
                  </a:lnTo>
                  <a:lnTo>
                    <a:pt x="120" y="244"/>
                  </a:lnTo>
                  <a:lnTo>
                    <a:pt x="121" y="246"/>
                  </a:lnTo>
                  <a:lnTo>
                    <a:pt x="121" y="247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18" y="243"/>
                  </a:lnTo>
                  <a:lnTo>
                    <a:pt x="117" y="242"/>
                  </a:lnTo>
                  <a:lnTo>
                    <a:pt x="115" y="241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2" y="237"/>
                  </a:lnTo>
                  <a:lnTo>
                    <a:pt x="111" y="237"/>
                  </a:lnTo>
                  <a:lnTo>
                    <a:pt x="111" y="238"/>
                  </a:lnTo>
                  <a:lnTo>
                    <a:pt x="110" y="237"/>
                  </a:lnTo>
                  <a:lnTo>
                    <a:pt x="110" y="238"/>
                  </a:lnTo>
                  <a:lnTo>
                    <a:pt x="111" y="238"/>
                  </a:lnTo>
                  <a:lnTo>
                    <a:pt x="110" y="238"/>
                  </a:lnTo>
                  <a:lnTo>
                    <a:pt x="109" y="237"/>
                  </a:lnTo>
                  <a:lnTo>
                    <a:pt x="108" y="237"/>
                  </a:lnTo>
                  <a:lnTo>
                    <a:pt x="108" y="236"/>
                  </a:lnTo>
                  <a:lnTo>
                    <a:pt x="108" y="235"/>
                  </a:lnTo>
                  <a:lnTo>
                    <a:pt x="106" y="234"/>
                  </a:lnTo>
                  <a:lnTo>
                    <a:pt x="105" y="235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09" y="240"/>
                  </a:lnTo>
                  <a:lnTo>
                    <a:pt x="109" y="241"/>
                  </a:lnTo>
                  <a:lnTo>
                    <a:pt x="110" y="241"/>
                  </a:lnTo>
                  <a:lnTo>
                    <a:pt x="111" y="242"/>
                  </a:lnTo>
                  <a:lnTo>
                    <a:pt x="112" y="242"/>
                  </a:lnTo>
                  <a:lnTo>
                    <a:pt x="114" y="242"/>
                  </a:lnTo>
                  <a:lnTo>
                    <a:pt x="115" y="242"/>
                  </a:lnTo>
                  <a:lnTo>
                    <a:pt x="115" y="243"/>
                  </a:lnTo>
                  <a:lnTo>
                    <a:pt x="115" y="244"/>
                  </a:lnTo>
                  <a:lnTo>
                    <a:pt x="116" y="246"/>
                  </a:lnTo>
                  <a:lnTo>
                    <a:pt x="116" y="247"/>
                  </a:lnTo>
                  <a:lnTo>
                    <a:pt x="117" y="247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48"/>
                  </a:lnTo>
                  <a:lnTo>
                    <a:pt x="115" y="247"/>
                  </a:lnTo>
                  <a:lnTo>
                    <a:pt x="114" y="247"/>
                  </a:lnTo>
                  <a:lnTo>
                    <a:pt x="112" y="247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09" y="243"/>
                  </a:lnTo>
                  <a:lnTo>
                    <a:pt x="109" y="242"/>
                  </a:lnTo>
                  <a:lnTo>
                    <a:pt x="109" y="243"/>
                  </a:lnTo>
                  <a:lnTo>
                    <a:pt x="109" y="244"/>
                  </a:lnTo>
                  <a:lnTo>
                    <a:pt x="109" y="243"/>
                  </a:lnTo>
                  <a:lnTo>
                    <a:pt x="108" y="242"/>
                  </a:lnTo>
                  <a:lnTo>
                    <a:pt x="108" y="243"/>
                  </a:lnTo>
                  <a:lnTo>
                    <a:pt x="108" y="242"/>
                  </a:lnTo>
                  <a:lnTo>
                    <a:pt x="106" y="242"/>
                  </a:lnTo>
                  <a:lnTo>
                    <a:pt x="106" y="241"/>
                  </a:lnTo>
                  <a:lnTo>
                    <a:pt x="105" y="240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5"/>
                  </a:lnTo>
                  <a:lnTo>
                    <a:pt x="102" y="234"/>
                  </a:lnTo>
                  <a:lnTo>
                    <a:pt x="102" y="235"/>
                  </a:lnTo>
                  <a:lnTo>
                    <a:pt x="100" y="234"/>
                  </a:lnTo>
                  <a:lnTo>
                    <a:pt x="100" y="235"/>
                  </a:lnTo>
                  <a:lnTo>
                    <a:pt x="100" y="236"/>
                  </a:lnTo>
                  <a:lnTo>
                    <a:pt x="102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2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2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100" y="235"/>
                  </a:lnTo>
                  <a:lnTo>
                    <a:pt x="99" y="235"/>
                  </a:lnTo>
                  <a:lnTo>
                    <a:pt x="99" y="234"/>
                  </a:lnTo>
                  <a:lnTo>
                    <a:pt x="100" y="231"/>
                  </a:lnTo>
                  <a:lnTo>
                    <a:pt x="100" y="230"/>
                  </a:lnTo>
                  <a:lnTo>
                    <a:pt x="100" y="229"/>
                  </a:lnTo>
                  <a:lnTo>
                    <a:pt x="102" y="230"/>
                  </a:lnTo>
                  <a:lnTo>
                    <a:pt x="103" y="230"/>
                  </a:lnTo>
                  <a:lnTo>
                    <a:pt x="103" y="229"/>
                  </a:lnTo>
                  <a:lnTo>
                    <a:pt x="102" y="229"/>
                  </a:lnTo>
                  <a:lnTo>
                    <a:pt x="102" y="228"/>
                  </a:lnTo>
                  <a:lnTo>
                    <a:pt x="100" y="228"/>
                  </a:lnTo>
                  <a:lnTo>
                    <a:pt x="99" y="228"/>
                  </a:lnTo>
                  <a:lnTo>
                    <a:pt x="98" y="230"/>
                  </a:lnTo>
                  <a:lnTo>
                    <a:pt x="98" y="229"/>
                  </a:lnTo>
                  <a:lnTo>
                    <a:pt x="97" y="229"/>
                  </a:lnTo>
                  <a:lnTo>
                    <a:pt x="96" y="229"/>
                  </a:lnTo>
                  <a:lnTo>
                    <a:pt x="96" y="228"/>
                  </a:lnTo>
                  <a:lnTo>
                    <a:pt x="94" y="228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3" y="224"/>
                  </a:lnTo>
                  <a:lnTo>
                    <a:pt x="93" y="225"/>
                  </a:lnTo>
                  <a:lnTo>
                    <a:pt x="92" y="225"/>
                  </a:lnTo>
                  <a:lnTo>
                    <a:pt x="93" y="226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9"/>
                  </a:lnTo>
                  <a:lnTo>
                    <a:pt x="93" y="229"/>
                  </a:lnTo>
                  <a:lnTo>
                    <a:pt x="92" y="229"/>
                  </a:lnTo>
                  <a:lnTo>
                    <a:pt x="92" y="228"/>
                  </a:lnTo>
                  <a:lnTo>
                    <a:pt x="91" y="229"/>
                  </a:lnTo>
                  <a:lnTo>
                    <a:pt x="93" y="231"/>
                  </a:lnTo>
                  <a:lnTo>
                    <a:pt x="93" y="232"/>
                  </a:lnTo>
                  <a:lnTo>
                    <a:pt x="92" y="232"/>
                  </a:lnTo>
                  <a:lnTo>
                    <a:pt x="91" y="232"/>
                  </a:lnTo>
                  <a:lnTo>
                    <a:pt x="91" y="234"/>
                  </a:lnTo>
                  <a:lnTo>
                    <a:pt x="92" y="234"/>
                  </a:lnTo>
                  <a:lnTo>
                    <a:pt x="93" y="235"/>
                  </a:lnTo>
                  <a:lnTo>
                    <a:pt x="94" y="235"/>
                  </a:lnTo>
                  <a:lnTo>
                    <a:pt x="96" y="235"/>
                  </a:lnTo>
                  <a:lnTo>
                    <a:pt x="97" y="235"/>
                  </a:lnTo>
                  <a:lnTo>
                    <a:pt x="96" y="234"/>
                  </a:lnTo>
                  <a:lnTo>
                    <a:pt x="94" y="232"/>
                  </a:lnTo>
                  <a:lnTo>
                    <a:pt x="94" y="231"/>
                  </a:lnTo>
                  <a:lnTo>
                    <a:pt x="96" y="232"/>
                  </a:lnTo>
                  <a:lnTo>
                    <a:pt x="97" y="232"/>
                  </a:lnTo>
                  <a:lnTo>
                    <a:pt x="97" y="235"/>
                  </a:lnTo>
                  <a:lnTo>
                    <a:pt x="98" y="235"/>
                  </a:lnTo>
                  <a:lnTo>
                    <a:pt x="98" y="236"/>
                  </a:lnTo>
                  <a:lnTo>
                    <a:pt x="97" y="236"/>
                  </a:lnTo>
                  <a:lnTo>
                    <a:pt x="97" y="237"/>
                  </a:lnTo>
                  <a:lnTo>
                    <a:pt x="98" y="237"/>
                  </a:lnTo>
                  <a:lnTo>
                    <a:pt x="98" y="238"/>
                  </a:lnTo>
                  <a:lnTo>
                    <a:pt x="99" y="238"/>
                  </a:lnTo>
                  <a:lnTo>
                    <a:pt x="100" y="240"/>
                  </a:lnTo>
                  <a:lnTo>
                    <a:pt x="100" y="241"/>
                  </a:lnTo>
                  <a:lnTo>
                    <a:pt x="100" y="242"/>
                  </a:lnTo>
                  <a:lnTo>
                    <a:pt x="98" y="241"/>
                  </a:lnTo>
                  <a:lnTo>
                    <a:pt x="98" y="240"/>
                  </a:lnTo>
                  <a:lnTo>
                    <a:pt x="99" y="240"/>
                  </a:lnTo>
                  <a:lnTo>
                    <a:pt x="98" y="240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40"/>
                  </a:lnTo>
                  <a:lnTo>
                    <a:pt x="96" y="240"/>
                  </a:lnTo>
                  <a:lnTo>
                    <a:pt x="94" y="240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4" y="238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92" y="237"/>
                  </a:lnTo>
                  <a:lnTo>
                    <a:pt x="91" y="236"/>
                  </a:lnTo>
                  <a:lnTo>
                    <a:pt x="91" y="235"/>
                  </a:lnTo>
                  <a:lnTo>
                    <a:pt x="91" y="234"/>
                  </a:lnTo>
                  <a:lnTo>
                    <a:pt x="90" y="232"/>
                  </a:lnTo>
                  <a:lnTo>
                    <a:pt x="88" y="232"/>
                  </a:lnTo>
                  <a:lnTo>
                    <a:pt x="90" y="232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7" y="230"/>
                  </a:lnTo>
                  <a:lnTo>
                    <a:pt x="86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85" y="230"/>
                  </a:lnTo>
                  <a:lnTo>
                    <a:pt x="84" y="229"/>
                  </a:lnTo>
                  <a:lnTo>
                    <a:pt x="82" y="228"/>
                  </a:lnTo>
                  <a:lnTo>
                    <a:pt x="81" y="226"/>
                  </a:lnTo>
                  <a:lnTo>
                    <a:pt x="82" y="228"/>
                  </a:lnTo>
                  <a:lnTo>
                    <a:pt x="82" y="229"/>
                  </a:lnTo>
                  <a:lnTo>
                    <a:pt x="81" y="229"/>
                  </a:lnTo>
                  <a:lnTo>
                    <a:pt x="81" y="230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4" y="232"/>
                  </a:lnTo>
                  <a:lnTo>
                    <a:pt x="85" y="235"/>
                  </a:lnTo>
                  <a:lnTo>
                    <a:pt x="84" y="235"/>
                  </a:lnTo>
                  <a:lnTo>
                    <a:pt x="84" y="234"/>
                  </a:lnTo>
                  <a:lnTo>
                    <a:pt x="84" y="235"/>
                  </a:lnTo>
                  <a:lnTo>
                    <a:pt x="84" y="236"/>
                  </a:lnTo>
                  <a:lnTo>
                    <a:pt x="82" y="235"/>
                  </a:lnTo>
                  <a:lnTo>
                    <a:pt x="81" y="234"/>
                  </a:lnTo>
                  <a:lnTo>
                    <a:pt x="81" y="235"/>
                  </a:lnTo>
                  <a:lnTo>
                    <a:pt x="80" y="235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9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5" y="228"/>
                  </a:lnTo>
                  <a:lnTo>
                    <a:pt x="76" y="228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6" y="228"/>
                  </a:lnTo>
                  <a:lnTo>
                    <a:pt x="76" y="226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8" y="228"/>
                  </a:lnTo>
                  <a:lnTo>
                    <a:pt x="79" y="229"/>
                  </a:lnTo>
                  <a:lnTo>
                    <a:pt x="79" y="230"/>
                  </a:lnTo>
                  <a:lnTo>
                    <a:pt x="79" y="231"/>
                  </a:lnTo>
                  <a:lnTo>
                    <a:pt x="80" y="231"/>
                  </a:lnTo>
                  <a:lnTo>
                    <a:pt x="81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80" y="225"/>
                  </a:lnTo>
                  <a:lnTo>
                    <a:pt x="79" y="224"/>
                  </a:lnTo>
                  <a:lnTo>
                    <a:pt x="79" y="222"/>
                  </a:lnTo>
                  <a:lnTo>
                    <a:pt x="78" y="220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8" y="223"/>
                  </a:lnTo>
                  <a:lnTo>
                    <a:pt x="79" y="224"/>
                  </a:lnTo>
                  <a:lnTo>
                    <a:pt x="79" y="226"/>
                  </a:lnTo>
                  <a:lnTo>
                    <a:pt x="80" y="228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8" y="226"/>
                  </a:lnTo>
                  <a:lnTo>
                    <a:pt x="76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3" y="222"/>
                  </a:lnTo>
                  <a:lnTo>
                    <a:pt x="73" y="220"/>
                  </a:lnTo>
                  <a:lnTo>
                    <a:pt x="74" y="220"/>
                  </a:lnTo>
                  <a:lnTo>
                    <a:pt x="74" y="218"/>
                  </a:lnTo>
                  <a:lnTo>
                    <a:pt x="73" y="218"/>
                  </a:lnTo>
                  <a:lnTo>
                    <a:pt x="73" y="219"/>
                  </a:lnTo>
                  <a:lnTo>
                    <a:pt x="72" y="219"/>
                  </a:lnTo>
                  <a:lnTo>
                    <a:pt x="70" y="219"/>
                  </a:lnTo>
                  <a:lnTo>
                    <a:pt x="70" y="220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2" y="223"/>
                  </a:lnTo>
                  <a:lnTo>
                    <a:pt x="72" y="225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26"/>
                  </a:lnTo>
                  <a:lnTo>
                    <a:pt x="70" y="225"/>
                  </a:lnTo>
                  <a:lnTo>
                    <a:pt x="70" y="224"/>
                  </a:lnTo>
                  <a:lnTo>
                    <a:pt x="69" y="223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8" y="220"/>
                  </a:lnTo>
                  <a:lnTo>
                    <a:pt x="68" y="222"/>
                  </a:lnTo>
                  <a:lnTo>
                    <a:pt x="68" y="223"/>
                  </a:lnTo>
                  <a:lnTo>
                    <a:pt x="67" y="223"/>
                  </a:lnTo>
                  <a:lnTo>
                    <a:pt x="66" y="223"/>
                  </a:lnTo>
                  <a:lnTo>
                    <a:pt x="66" y="224"/>
                  </a:lnTo>
                  <a:lnTo>
                    <a:pt x="67" y="228"/>
                  </a:lnTo>
                  <a:lnTo>
                    <a:pt x="66" y="228"/>
                  </a:lnTo>
                  <a:lnTo>
                    <a:pt x="66" y="229"/>
                  </a:lnTo>
                  <a:lnTo>
                    <a:pt x="66" y="230"/>
                  </a:lnTo>
                  <a:lnTo>
                    <a:pt x="64" y="230"/>
                  </a:lnTo>
                  <a:lnTo>
                    <a:pt x="64" y="229"/>
                  </a:lnTo>
                  <a:lnTo>
                    <a:pt x="63" y="229"/>
                  </a:lnTo>
                  <a:lnTo>
                    <a:pt x="63" y="230"/>
                  </a:lnTo>
                  <a:lnTo>
                    <a:pt x="62" y="231"/>
                  </a:lnTo>
                  <a:lnTo>
                    <a:pt x="62" y="230"/>
                  </a:lnTo>
                  <a:lnTo>
                    <a:pt x="61" y="229"/>
                  </a:lnTo>
                  <a:lnTo>
                    <a:pt x="60" y="228"/>
                  </a:lnTo>
                  <a:lnTo>
                    <a:pt x="58" y="225"/>
                  </a:lnTo>
                  <a:lnTo>
                    <a:pt x="58" y="224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7" y="220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5" y="219"/>
                  </a:lnTo>
                  <a:lnTo>
                    <a:pt x="55" y="218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4"/>
                  </a:lnTo>
                  <a:lnTo>
                    <a:pt x="54" y="213"/>
                  </a:lnTo>
                  <a:lnTo>
                    <a:pt x="55" y="213"/>
                  </a:lnTo>
                  <a:lnTo>
                    <a:pt x="55" y="212"/>
                  </a:lnTo>
                  <a:lnTo>
                    <a:pt x="55" y="211"/>
                  </a:lnTo>
                  <a:lnTo>
                    <a:pt x="54" y="211"/>
                  </a:lnTo>
                  <a:lnTo>
                    <a:pt x="52" y="210"/>
                  </a:lnTo>
                  <a:lnTo>
                    <a:pt x="52" y="208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1" y="205"/>
                  </a:lnTo>
                  <a:lnTo>
                    <a:pt x="51" y="207"/>
                  </a:lnTo>
                  <a:lnTo>
                    <a:pt x="51" y="208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0" y="207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9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50" y="212"/>
                  </a:lnTo>
                  <a:lnTo>
                    <a:pt x="50" y="213"/>
                  </a:lnTo>
                  <a:lnTo>
                    <a:pt x="50" y="214"/>
                  </a:lnTo>
                  <a:lnTo>
                    <a:pt x="52" y="216"/>
                  </a:lnTo>
                  <a:lnTo>
                    <a:pt x="51" y="216"/>
                  </a:lnTo>
                  <a:lnTo>
                    <a:pt x="51" y="217"/>
                  </a:lnTo>
                  <a:lnTo>
                    <a:pt x="54" y="218"/>
                  </a:lnTo>
                  <a:lnTo>
                    <a:pt x="54" y="219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4" y="219"/>
                  </a:lnTo>
                  <a:lnTo>
                    <a:pt x="52" y="219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50" y="218"/>
                  </a:lnTo>
                  <a:lnTo>
                    <a:pt x="50" y="217"/>
                  </a:lnTo>
                  <a:lnTo>
                    <a:pt x="49" y="216"/>
                  </a:lnTo>
                  <a:lnTo>
                    <a:pt x="49" y="214"/>
                  </a:lnTo>
                  <a:lnTo>
                    <a:pt x="50" y="214"/>
                  </a:lnTo>
                  <a:lnTo>
                    <a:pt x="50" y="213"/>
                  </a:lnTo>
                  <a:lnTo>
                    <a:pt x="49" y="213"/>
                  </a:lnTo>
                  <a:lnTo>
                    <a:pt x="48" y="212"/>
                  </a:lnTo>
                  <a:lnTo>
                    <a:pt x="48" y="211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5" y="208"/>
                  </a:lnTo>
                  <a:lnTo>
                    <a:pt x="45" y="207"/>
                  </a:lnTo>
                  <a:lnTo>
                    <a:pt x="45" y="206"/>
                  </a:lnTo>
                  <a:lnTo>
                    <a:pt x="45" y="205"/>
                  </a:lnTo>
                  <a:lnTo>
                    <a:pt x="44" y="205"/>
                  </a:lnTo>
                  <a:lnTo>
                    <a:pt x="44" y="206"/>
                  </a:lnTo>
                  <a:lnTo>
                    <a:pt x="44" y="207"/>
                  </a:lnTo>
                  <a:lnTo>
                    <a:pt x="44" y="208"/>
                  </a:lnTo>
                  <a:lnTo>
                    <a:pt x="45" y="208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8"/>
                  </a:lnTo>
                  <a:lnTo>
                    <a:pt x="42" y="208"/>
                  </a:lnTo>
                  <a:lnTo>
                    <a:pt x="42" y="207"/>
                  </a:lnTo>
                  <a:lnTo>
                    <a:pt x="40" y="207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7" y="206"/>
                  </a:lnTo>
                  <a:lnTo>
                    <a:pt x="37" y="205"/>
                  </a:lnTo>
                  <a:lnTo>
                    <a:pt x="36" y="202"/>
                  </a:lnTo>
                  <a:lnTo>
                    <a:pt x="36" y="201"/>
                  </a:lnTo>
                  <a:lnTo>
                    <a:pt x="36" y="200"/>
                  </a:lnTo>
                  <a:lnTo>
                    <a:pt x="36" y="201"/>
                  </a:lnTo>
                  <a:lnTo>
                    <a:pt x="34" y="201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4" y="201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1" y="199"/>
                  </a:lnTo>
                  <a:lnTo>
                    <a:pt x="31" y="198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5"/>
                  </a:lnTo>
                  <a:lnTo>
                    <a:pt x="30" y="196"/>
                  </a:lnTo>
                  <a:lnTo>
                    <a:pt x="28" y="195"/>
                  </a:lnTo>
                  <a:lnTo>
                    <a:pt x="27" y="194"/>
                  </a:lnTo>
                  <a:lnTo>
                    <a:pt x="27" y="195"/>
                  </a:lnTo>
                  <a:lnTo>
                    <a:pt x="27" y="196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7" y="196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2"/>
                  </a:lnTo>
                  <a:lnTo>
                    <a:pt x="24" y="192"/>
                  </a:lnTo>
                  <a:lnTo>
                    <a:pt x="24" y="190"/>
                  </a:lnTo>
                  <a:lnTo>
                    <a:pt x="24" y="189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7" y="190"/>
                  </a:lnTo>
                  <a:lnTo>
                    <a:pt x="27" y="192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31" y="190"/>
                  </a:lnTo>
                  <a:lnTo>
                    <a:pt x="32" y="192"/>
                  </a:lnTo>
                  <a:lnTo>
                    <a:pt x="31" y="192"/>
                  </a:lnTo>
                  <a:lnTo>
                    <a:pt x="31" y="193"/>
                  </a:lnTo>
                  <a:lnTo>
                    <a:pt x="31" y="194"/>
                  </a:lnTo>
                  <a:lnTo>
                    <a:pt x="32" y="195"/>
                  </a:lnTo>
                  <a:lnTo>
                    <a:pt x="32" y="196"/>
                  </a:lnTo>
                  <a:lnTo>
                    <a:pt x="33" y="196"/>
                  </a:lnTo>
                  <a:lnTo>
                    <a:pt x="32" y="194"/>
                  </a:lnTo>
                  <a:lnTo>
                    <a:pt x="32" y="193"/>
                  </a:lnTo>
                  <a:lnTo>
                    <a:pt x="32" y="192"/>
                  </a:lnTo>
                  <a:lnTo>
                    <a:pt x="33" y="190"/>
                  </a:lnTo>
                  <a:lnTo>
                    <a:pt x="34" y="190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7" y="184"/>
                  </a:lnTo>
                  <a:lnTo>
                    <a:pt x="36" y="182"/>
                  </a:lnTo>
                  <a:lnTo>
                    <a:pt x="36" y="181"/>
                  </a:lnTo>
                  <a:lnTo>
                    <a:pt x="34" y="180"/>
                  </a:lnTo>
                  <a:lnTo>
                    <a:pt x="34" y="178"/>
                  </a:lnTo>
                  <a:lnTo>
                    <a:pt x="34" y="177"/>
                  </a:lnTo>
                  <a:lnTo>
                    <a:pt x="33" y="176"/>
                  </a:lnTo>
                  <a:lnTo>
                    <a:pt x="34" y="176"/>
                  </a:lnTo>
                  <a:lnTo>
                    <a:pt x="34" y="177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6" y="175"/>
                  </a:lnTo>
                  <a:lnTo>
                    <a:pt x="36" y="176"/>
                  </a:lnTo>
                  <a:lnTo>
                    <a:pt x="36" y="177"/>
                  </a:lnTo>
                  <a:lnTo>
                    <a:pt x="36" y="178"/>
                  </a:lnTo>
                  <a:lnTo>
                    <a:pt x="37" y="177"/>
                  </a:lnTo>
                  <a:lnTo>
                    <a:pt x="38" y="177"/>
                  </a:lnTo>
                  <a:lnTo>
                    <a:pt x="37" y="176"/>
                  </a:lnTo>
                  <a:lnTo>
                    <a:pt x="38" y="176"/>
                  </a:lnTo>
                  <a:lnTo>
                    <a:pt x="38" y="177"/>
                  </a:lnTo>
                  <a:lnTo>
                    <a:pt x="39" y="176"/>
                  </a:lnTo>
                  <a:lnTo>
                    <a:pt x="40" y="177"/>
                  </a:lnTo>
                  <a:lnTo>
                    <a:pt x="40" y="178"/>
                  </a:lnTo>
                  <a:lnTo>
                    <a:pt x="42" y="178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3" y="182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2"/>
                  </a:lnTo>
                  <a:lnTo>
                    <a:pt x="44" y="180"/>
                  </a:lnTo>
                  <a:lnTo>
                    <a:pt x="44" y="178"/>
                  </a:lnTo>
                  <a:lnTo>
                    <a:pt x="43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3" y="174"/>
                  </a:lnTo>
                  <a:lnTo>
                    <a:pt x="43" y="175"/>
                  </a:lnTo>
                  <a:lnTo>
                    <a:pt x="44" y="175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5" y="175"/>
                  </a:lnTo>
                  <a:lnTo>
                    <a:pt x="46" y="175"/>
                  </a:lnTo>
                  <a:lnTo>
                    <a:pt x="48" y="176"/>
                  </a:lnTo>
                  <a:lnTo>
                    <a:pt x="49" y="177"/>
                  </a:lnTo>
                  <a:lnTo>
                    <a:pt x="49" y="178"/>
                  </a:lnTo>
                  <a:lnTo>
                    <a:pt x="50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78"/>
                  </a:lnTo>
                  <a:lnTo>
                    <a:pt x="48" y="178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5" y="176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4" y="178"/>
                  </a:lnTo>
                  <a:lnTo>
                    <a:pt x="45" y="178"/>
                  </a:lnTo>
                  <a:lnTo>
                    <a:pt x="46" y="178"/>
                  </a:lnTo>
                  <a:lnTo>
                    <a:pt x="46" y="180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49" y="180"/>
                  </a:lnTo>
                  <a:lnTo>
                    <a:pt x="50" y="181"/>
                  </a:lnTo>
                  <a:lnTo>
                    <a:pt x="51" y="181"/>
                  </a:lnTo>
                  <a:lnTo>
                    <a:pt x="52" y="181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2" y="178"/>
                  </a:lnTo>
                  <a:lnTo>
                    <a:pt x="52" y="177"/>
                  </a:lnTo>
                  <a:lnTo>
                    <a:pt x="51" y="177"/>
                  </a:lnTo>
                  <a:lnTo>
                    <a:pt x="51" y="178"/>
                  </a:lnTo>
                  <a:lnTo>
                    <a:pt x="50" y="178"/>
                  </a:lnTo>
                  <a:lnTo>
                    <a:pt x="49" y="176"/>
                  </a:lnTo>
                  <a:lnTo>
                    <a:pt x="49" y="175"/>
                  </a:lnTo>
                  <a:lnTo>
                    <a:pt x="48" y="175"/>
                  </a:lnTo>
                  <a:lnTo>
                    <a:pt x="48" y="174"/>
                  </a:lnTo>
                  <a:lnTo>
                    <a:pt x="49" y="174"/>
                  </a:lnTo>
                  <a:lnTo>
                    <a:pt x="50" y="174"/>
                  </a:lnTo>
                  <a:lnTo>
                    <a:pt x="51" y="172"/>
                  </a:lnTo>
                  <a:lnTo>
                    <a:pt x="52" y="174"/>
                  </a:lnTo>
                  <a:lnTo>
                    <a:pt x="54" y="175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1" y="171"/>
                  </a:lnTo>
                  <a:lnTo>
                    <a:pt x="51" y="170"/>
                  </a:lnTo>
                  <a:lnTo>
                    <a:pt x="52" y="170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4" y="172"/>
                  </a:lnTo>
                  <a:lnTo>
                    <a:pt x="54" y="174"/>
                  </a:lnTo>
                  <a:lnTo>
                    <a:pt x="54" y="172"/>
                  </a:lnTo>
                  <a:lnTo>
                    <a:pt x="54" y="171"/>
                  </a:lnTo>
                  <a:lnTo>
                    <a:pt x="54" y="170"/>
                  </a:lnTo>
                  <a:lnTo>
                    <a:pt x="52" y="169"/>
                  </a:lnTo>
                  <a:lnTo>
                    <a:pt x="51" y="169"/>
                  </a:lnTo>
                  <a:lnTo>
                    <a:pt x="50" y="170"/>
                  </a:lnTo>
                  <a:lnTo>
                    <a:pt x="50" y="171"/>
                  </a:lnTo>
                  <a:lnTo>
                    <a:pt x="50" y="170"/>
                  </a:lnTo>
                  <a:lnTo>
                    <a:pt x="49" y="170"/>
                  </a:lnTo>
                  <a:lnTo>
                    <a:pt x="49" y="171"/>
                  </a:lnTo>
                  <a:lnTo>
                    <a:pt x="48" y="172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5" y="171"/>
                  </a:lnTo>
                  <a:lnTo>
                    <a:pt x="45" y="170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5" y="170"/>
                  </a:lnTo>
                  <a:lnTo>
                    <a:pt x="44" y="171"/>
                  </a:lnTo>
                  <a:lnTo>
                    <a:pt x="44" y="172"/>
                  </a:lnTo>
                  <a:lnTo>
                    <a:pt x="43" y="172"/>
                  </a:lnTo>
                  <a:lnTo>
                    <a:pt x="42" y="171"/>
                  </a:lnTo>
                  <a:lnTo>
                    <a:pt x="42" y="170"/>
                  </a:lnTo>
                  <a:lnTo>
                    <a:pt x="43" y="170"/>
                  </a:lnTo>
                  <a:lnTo>
                    <a:pt x="43" y="168"/>
                  </a:lnTo>
                  <a:lnTo>
                    <a:pt x="42" y="168"/>
                  </a:lnTo>
                  <a:lnTo>
                    <a:pt x="40" y="169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8" y="164"/>
                  </a:lnTo>
                  <a:lnTo>
                    <a:pt x="38" y="160"/>
                  </a:lnTo>
                  <a:lnTo>
                    <a:pt x="38" y="159"/>
                  </a:lnTo>
                  <a:lnTo>
                    <a:pt x="38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7" y="157"/>
                  </a:lnTo>
                  <a:lnTo>
                    <a:pt x="38" y="157"/>
                  </a:lnTo>
                  <a:lnTo>
                    <a:pt x="37" y="156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8" y="152"/>
                  </a:lnTo>
                  <a:lnTo>
                    <a:pt x="38" y="151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7"/>
                  </a:lnTo>
                  <a:lnTo>
                    <a:pt x="38" y="145"/>
                  </a:lnTo>
                  <a:lnTo>
                    <a:pt x="39" y="144"/>
                  </a:lnTo>
                  <a:lnTo>
                    <a:pt x="38" y="144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2" y="142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6" y="139"/>
                  </a:lnTo>
                  <a:lnTo>
                    <a:pt x="46" y="138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4" y="136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2" y="138"/>
                  </a:lnTo>
                  <a:lnTo>
                    <a:pt x="40" y="139"/>
                  </a:lnTo>
                  <a:lnTo>
                    <a:pt x="39" y="139"/>
                  </a:lnTo>
                  <a:lnTo>
                    <a:pt x="39" y="140"/>
                  </a:lnTo>
                  <a:lnTo>
                    <a:pt x="38" y="140"/>
                  </a:lnTo>
                  <a:lnTo>
                    <a:pt x="38" y="141"/>
                  </a:lnTo>
                  <a:lnTo>
                    <a:pt x="37" y="142"/>
                  </a:lnTo>
                  <a:lnTo>
                    <a:pt x="37" y="141"/>
                  </a:lnTo>
                  <a:lnTo>
                    <a:pt x="36" y="142"/>
                  </a:lnTo>
                  <a:lnTo>
                    <a:pt x="36" y="144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4" y="144"/>
                  </a:lnTo>
                  <a:lnTo>
                    <a:pt x="34" y="142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6" y="139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40"/>
                  </a:lnTo>
                  <a:lnTo>
                    <a:pt x="32" y="140"/>
                  </a:lnTo>
                  <a:lnTo>
                    <a:pt x="33" y="140"/>
                  </a:lnTo>
                  <a:lnTo>
                    <a:pt x="33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44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2" y="141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9"/>
                  </a:lnTo>
                  <a:lnTo>
                    <a:pt x="32" y="140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0" y="140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1" y="145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28" y="142"/>
                  </a:lnTo>
                  <a:lnTo>
                    <a:pt x="28" y="145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7" y="145"/>
                  </a:lnTo>
                  <a:lnTo>
                    <a:pt x="28" y="144"/>
                  </a:lnTo>
                  <a:lnTo>
                    <a:pt x="28" y="142"/>
                  </a:lnTo>
                  <a:lnTo>
                    <a:pt x="28" y="141"/>
                  </a:lnTo>
                  <a:lnTo>
                    <a:pt x="28" y="140"/>
                  </a:lnTo>
                  <a:lnTo>
                    <a:pt x="28" y="141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0" y="140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7" y="138"/>
                  </a:lnTo>
                  <a:lnTo>
                    <a:pt x="27" y="139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7" y="141"/>
                  </a:lnTo>
                  <a:lnTo>
                    <a:pt x="26" y="141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6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6" y="134"/>
                  </a:lnTo>
                  <a:lnTo>
                    <a:pt x="26" y="133"/>
                  </a:lnTo>
                  <a:lnTo>
                    <a:pt x="26" y="132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9"/>
                  </a:lnTo>
                  <a:lnTo>
                    <a:pt x="26" y="130"/>
                  </a:lnTo>
                  <a:lnTo>
                    <a:pt x="25" y="129"/>
                  </a:lnTo>
                  <a:lnTo>
                    <a:pt x="25" y="127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7" y="126"/>
                  </a:lnTo>
                  <a:lnTo>
                    <a:pt x="26" y="124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6"/>
                  </a:lnTo>
                  <a:lnTo>
                    <a:pt x="27" y="116"/>
                  </a:lnTo>
                  <a:lnTo>
                    <a:pt x="27" y="117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5" y="124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2" y="128"/>
                  </a:lnTo>
                  <a:lnTo>
                    <a:pt x="22" y="127"/>
                  </a:lnTo>
                  <a:lnTo>
                    <a:pt x="22" y="128"/>
                  </a:lnTo>
                  <a:lnTo>
                    <a:pt x="22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8"/>
                  </a:lnTo>
                  <a:lnTo>
                    <a:pt x="19" y="129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20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19" y="133"/>
                  </a:lnTo>
                  <a:lnTo>
                    <a:pt x="18" y="133"/>
                  </a:lnTo>
                  <a:lnTo>
                    <a:pt x="18" y="132"/>
                  </a:lnTo>
                  <a:lnTo>
                    <a:pt x="18" y="130"/>
                  </a:lnTo>
                  <a:lnTo>
                    <a:pt x="16" y="129"/>
                  </a:lnTo>
                  <a:lnTo>
                    <a:pt x="18" y="128"/>
                  </a:lnTo>
                  <a:lnTo>
                    <a:pt x="18" y="127"/>
                  </a:lnTo>
                  <a:lnTo>
                    <a:pt x="18" y="126"/>
                  </a:lnTo>
                  <a:lnTo>
                    <a:pt x="18" y="124"/>
                  </a:lnTo>
                  <a:lnTo>
                    <a:pt x="18" y="123"/>
                  </a:lnTo>
                  <a:lnTo>
                    <a:pt x="18" y="122"/>
                  </a:lnTo>
                  <a:lnTo>
                    <a:pt x="18" y="123"/>
                  </a:lnTo>
                  <a:lnTo>
                    <a:pt x="18" y="124"/>
                  </a:lnTo>
                  <a:lnTo>
                    <a:pt x="16" y="124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2"/>
                  </a:lnTo>
                  <a:lnTo>
                    <a:pt x="15" y="133"/>
                  </a:lnTo>
                  <a:lnTo>
                    <a:pt x="14" y="133"/>
                  </a:lnTo>
                  <a:lnTo>
                    <a:pt x="13" y="130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4" y="128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3" y="106"/>
                  </a:lnTo>
                  <a:lnTo>
                    <a:pt x="2" y="105"/>
                  </a:lnTo>
                  <a:lnTo>
                    <a:pt x="3" y="104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6" y="96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9" y="78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31" y="81"/>
                  </a:lnTo>
                  <a:lnTo>
                    <a:pt x="32" y="81"/>
                  </a:lnTo>
                  <a:lnTo>
                    <a:pt x="32" y="80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1" y="82"/>
                  </a:lnTo>
                  <a:lnTo>
                    <a:pt x="32" y="84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2" y="84"/>
                  </a:lnTo>
                  <a:lnTo>
                    <a:pt x="32" y="85"/>
                  </a:lnTo>
                  <a:lnTo>
                    <a:pt x="33" y="84"/>
                  </a:lnTo>
                  <a:lnTo>
                    <a:pt x="33" y="85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6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40" y="80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40" y="81"/>
                  </a:lnTo>
                  <a:lnTo>
                    <a:pt x="42" y="82"/>
                  </a:lnTo>
                  <a:lnTo>
                    <a:pt x="42" y="81"/>
                  </a:lnTo>
                  <a:lnTo>
                    <a:pt x="40" y="81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2" y="76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3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44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6" y="75"/>
                  </a:lnTo>
                  <a:lnTo>
                    <a:pt x="46" y="74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9" y="67"/>
                  </a:lnTo>
                  <a:lnTo>
                    <a:pt x="48" y="67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49" y="67"/>
                  </a:lnTo>
                  <a:lnTo>
                    <a:pt x="50" y="67"/>
                  </a:lnTo>
                  <a:lnTo>
                    <a:pt x="50" y="68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1" y="68"/>
                  </a:lnTo>
                  <a:lnTo>
                    <a:pt x="51" y="67"/>
                  </a:lnTo>
                  <a:lnTo>
                    <a:pt x="51" y="66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2" y="62"/>
                  </a:lnTo>
                  <a:lnTo>
                    <a:pt x="54" y="61"/>
                  </a:lnTo>
                  <a:lnTo>
                    <a:pt x="54" y="62"/>
                  </a:lnTo>
                  <a:lnTo>
                    <a:pt x="54" y="61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6" y="62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1" name="Freeform 28"/>
            <p:cNvSpPr>
              <a:spLocks noChangeAspect="1"/>
            </p:cNvSpPr>
            <p:nvPr/>
          </p:nvSpPr>
          <p:spPr bwMode="auto">
            <a:xfrm>
              <a:off x="2313" y="1340"/>
              <a:ext cx="35" cy="50"/>
            </a:xfrm>
            <a:custGeom>
              <a:avLst/>
              <a:gdLst>
                <a:gd name="T0" fmla="*/ 1396369 w 24"/>
                <a:gd name="T1" fmla="*/ 39931 h 40"/>
                <a:gd name="T2" fmla="*/ 1396369 w 24"/>
                <a:gd name="T3" fmla="*/ 36819 h 40"/>
                <a:gd name="T4" fmla="*/ 1396369 w 24"/>
                <a:gd name="T5" fmla="*/ 31945 h 40"/>
                <a:gd name="T6" fmla="*/ 1000073 w 24"/>
                <a:gd name="T7" fmla="*/ 31019 h 40"/>
                <a:gd name="T8" fmla="*/ 1256659 w 24"/>
                <a:gd name="T9" fmla="*/ 27729 h 40"/>
                <a:gd name="T10" fmla="*/ 1000073 w 24"/>
                <a:gd name="T11" fmla="*/ 23564 h 40"/>
                <a:gd name="T12" fmla="*/ 1000073 w 24"/>
                <a:gd name="T13" fmla="*/ 18851 h 40"/>
                <a:gd name="T14" fmla="*/ 1000073 w 24"/>
                <a:gd name="T15" fmla="*/ 16114 h 40"/>
                <a:gd name="T16" fmla="*/ 1000073 w 24"/>
                <a:gd name="T17" fmla="*/ 10468 h 40"/>
                <a:gd name="T18" fmla="*/ 746989 w 24"/>
                <a:gd name="T19" fmla="*/ 12891 h 40"/>
                <a:gd name="T20" fmla="*/ 240848 w 24"/>
                <a:gd name="T21" fmla="*/ 12891 h 40"/>
                <a:gd name="T22" fmla="*/ 165153 w 24"/>
                <a:gd name="T23" fmla="*/ 12065 h 40"/>
                <a:gd name="T24" fmla="*/ 0 w 24"/>
                <a:gd name="T25" fmla="*/ 9652 h 40"/>
                <a:gd name="T26" fmla="*/ 0 w 24"/>
                <a:gd name="T27" fmla="*/ 5359 h 40"/>
                <a:gd name="T28" fmla="*/ 240848 w 24"/>
                <a:gd name="T29" fmla="*/ 2744 h 40"/>
                <a:gd name="T30" fmla="*/ 685764 w 24"/>
                <a:gd name="T31" fmla="*/ 1 h 40"/>
                <a:gd name="T32" fmla="*/ 909390 w 24"/>
                <a:gd name="T33" fmla="*/ 1 h 40"/>
                <a:gd name="T34" fmla="*/ 1588649 w 24"/>
                <a:gd name="T35" fmla="*/ 1 h 40"/>
                <a:gd name="T36" fmla="*/ 1588649 w 24"/>
                <a:gd name="T37" fmla="*/ 2744 h 40"/>
                <a:gd name="T38" fmla="*/ 1588649 w 24"/>
                <a:gd name="T39" fmla="*/ 2744 h 40"/>
                <a:gd name="T40" fmla="*/ 1832628 w 24"/>
                <a:gd name="T41" fmla="*/ 6600 h 40"/>
                <a:gd name="T42" fmla="*/ 1832628 w 24"/>
                <a:gd name="T43" fmla="*/ 3430 h 40"/>
                <a:gd name="T44" fmla="*/ 2036372 w 24"/>
                <a:gd name="T45" fmla="*/ 1 h 40"/>
                <a:gd name="T46" fmla="*/ 2316780 w 24"/>
                <a:gd name="T47" fmla="*/ 2744 h 40"/>
                <a:gd name="T48" fmla="*/ 2371260 w 24"/>
                <a:gd name="T49" fmla="*/ 6600 h 40"/>
                <a:gd name="T50" fmla="*/ 2540425 w 24"/>
                <a:gd name="T51" fmla="*/ 12891 h 40"/>
                <a:gd name="T52" fmla="*/ 2540425 w 24"/>
                <a:gd name="T53" fmla="*/ 17746 h 40"/>
                <a:gd name="T54" fmla="*/ 2371260 w 24"/>
                <a:gd name="T55" fmla="*/ 14797 h 40"/>
                <a:gd name="T56" fmla="*/ 2316780 w 24"/>
                <a:gd name="T57" fmla="*/ 12891 h 40"/>
                <a:gd name="T58" fmla="*/ 2316780 w 24"/>
                <a:gd name="T59" fmla="*/ 9652 h 40"/>
                <a:gd name="T60" fmla="*/ 2126892 w 24"/>
                <a:gd name="T61" fmla="*/ 6699 h 40"/>
                <a:gd name="T62" fmla="*/ 2316780 w 24"/>
                <a:gd name="T63" fmla="*/ 10468 h 40"/>
                <a:gd name="T64" fmla="*/ 2316780 w 24"/>
                <a:gd name="T65" fmla="*/ 10468 h 40"/>
                <a:gd name="T66" fmla="*/ 2036372 w 24"/>
                <a:gd name="T67" fmla="*/ 12065 h 40"/>
                <a:gd name="T68" fmla="*/ 2316780 w 24"/>
                <a:gd name="T69" fmla="*/ 12891 h 40"/>
                <a:gd name="T70" fmla="*/ 2316780 w 24"/>
                <a:gd name="T71" fmla="*/ 14797 h 40"/>
                <a:gd name="T72" fmla="*/ 2371260 w 24"/>
                <a:gd name="T73" fmla="*/ 18851 h 40"/>
                <a:gd name="T74" fmla="*/ 2820465 w 24"/>
                <a:gd name="T75" fmla="*/ 18496 h 40"/>
                <a:gd name="T76" fmla="*/ 3058872 w 24"/>
                <a:gd name="T77" fmla="*/ 18851 h 40"/>
                <a:gd name="T78" fmla="*/ 2820465 w 24"/>
                <a:gd name="T79" fmla="*/ 20445 h 40"/>
                <a:gd name="T80" fmla="*/ 2856894 w 24"/>
                <a:gd name="T81" fmla="*/ 23564 h 40"/>
                <a:gd name="T82" fmla="*/ 2820465 w 24"/>
                <a:gd name="T83" fmla="*/ 25178 h 40"/>
                <a:gd name="T84" fmla="*/ 2820465 w 24"/>
                <a:gd name="T85" fmla="*/ 27729 h 40"/>
                <a:gd name="T86" fmla="*/ 2316780 w 24"/>
                <a:gd name="T87" fmla="*/ 31019 h 40"/>
                <a:gd name="T88" fmla="*/ 2126892 w 24"/>
                <a:gd name="T89" fmla="*/ 31945 h 40"/>
                <a:gd name="T90" fmla="*/ 1626007 w 24"/>
                <a:gd name="T91" fmla="*/ 33264 h 40"/>
                <a:gd name="T92" fmla="*/ 1626007 w 24"/>
                <a:gd name="T93" fmla="*/ 39931 h 40"/>
                <a:gd name="T94" fmla="*/ 1626007 w 24"/>
                <a:gd name="T95" fmla="*/ 43326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"/>
                <a:gd name="T145" fmla="*/ 0 h 40"/>
                <a:gd name="T146" fmla="*/ 24 w 24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" h="40">
                  <a:moveTo>
                    <a:pt x="11" y="40"/>
                  </a:moveTo>
                  <a:lnTo>
                    <a:pt x="11" y="39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14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2" name="Freeform 29"/>
            <p:cNvSpPr>
              <a:spLocks noChangeAspect="1"/>
            </p:cNvSpPr>
            <p:nvPr/>
          </p:nvSpPr>
          <p:spPr bwMode="auto">
            <a:xfrm>
              <a:off x="1772" y="1468"/>
              <a:ext cx="973" cy="419"/>
            </a:xfrm>
            <a:custGeom>
              <a:avLst/>
              <a:gdLst>
                <a:gd name="T0" fmla="*/ 106428876 w 662"/>
                <a:gd name="T1" fmla="*/ 1231118 h 318"/>
                <a:gd name="T2" fmla="*/ 94594731 w 662"/>
                <a:gd name="T3" fmla="*/ 1529357 h 318"/>
                <a:gd name="T4" fmla="*/ 32869645 w 662"/>
                <a:gd name="T5" fmla="*/ 1375877 h 318"/>
                <a:gd name="T6" fmla="*/ 7077438 w 662"/>
                <a:gd name="T7" fmla="*/ 1258877 h 318"/>
                <a:gd name="T8" fmla="*/ 2708023 w 662"/>
                <a:gd name="T9" fmla="*/ 890389 h 318"/>
                <a:gd name="T10" fmla="*/ 3788439 w 662"/>
                <a:gd name="T11" fmla="*/ 750154 h 318"/>
                <a:gd name="T12" fmla="*/ 2708023 w 662"/>
                <a:gd name="T13" fmla="*/ 653283 h 318"/>
                <a:gd name="T14" fmla="*/ 6164192 w 662"/>
                <a:gd name="T15" fmla="*/ 469989 h 318"/>
                <a:gd name="T16" fmla="*/ 7694437 w 662"/>
                <a:gd name="T17" fmla="*/ 382143 h 318"/>
                <a:gd name="T18" fmla="*/ 9153501 w 662"/>
                <a:gd name="T19" fmla="*/ 335445 h 318"/>
                <a:gd name="T20" fmla="*/ 9499043 w 662"/>
                <a:gd name="T21" fmla="*/ 134401 h 318"/>
                <a:gd name="T22" fmla="*/ 10493007 w 662"/>
                <a:gd name="T23" fmla="*/ 77416 h 318"/>
                <a:gd name="T24" fmla="*/ 16760186 w 662"/>
                <a:gd name="T25" fmla="*/ 221820 h 318"/>
                <a:gd name="T26" fmla="*/ 18365936 w 662"/>
                <a:gd name="T27" fmla="*/ 347694 h 318"/>
                <a:gd name="T28" fmla="*/ 18655343 w 662"/>
                <a:gd name="T29" fmla="*/ 513893 h 318"/>
                <a:gd name="T30" fmla="*/ 15809045 w 662"/>
                <a:gd name="T31" fmla="*/ 553957 h 318"/>
                <a:gd name="T32" fmla="*/ 11582009 w 662"/>
                <a:gd name="T33" fmla="*/ 540951 h 318"/>
                <a:gd name="T34" fmla="*/ 8184076 w 662"/>
                <a:gd name="T35" fmla="*/ 681293 h 318"/>
                <a:gd name="T36" fmla="*/ 9979358 w 662"/>
                <a:gd name="T37" fmla="*/ 917599 h 318"/>
                <a:gd name="T38" fmla="*/ 13834250 w 662"/>
                <a:gd name="T39" fmla="*/ 983696 h 318"/>
                <a:gd name="T40" fmla="*/ 17679874 w 662"/>
                <a:gd name="T41" fmla="*/ 1010255 h 318"/>
                <a:gd name="T42" fmla="*/ 20622542 w 662"/>
                <a:gd name="T43" fmla="*/ 852744 h 318"/>
                <a:gd name="T44" fmla="*/ 23327869 w 662"/>
                <a:gd name="T45" fmla="*/ 777407 h 318"/>
                <a:gd name="T46" fmla="*/ 27181659 w 662"/>
                <a:gd name="T47" fmla="*/ 788188 h 318"/>
                <a:gd name="T48" fmla="*/ 26871922 w 662"/>
                <a:gd name="T49" fmla="*/ 775097 h 318"/>
                <a:gd name="T50" fmla="*/ 29223677 w 662"/>
                <a:gd name="T51" fmla="*/ 739480 h 318"/>
                <a:gd name="T52" fmla="*/ 33229425 w 662"/>
                <a:gd name="T53" fmla="*/ 720353 h 318"/>
                <a:gd name="T54" fmla="*/ 38957365 w 662"/>
                <a:gd name="T55" fmla="*/ 627250 h 318"/>
                <a:gd name="T56" fmla="*/ 42374634 w 662"/>
                <a:gd name="T57" fmla="*/ 653283 h 318"/>
                <a:gd name="T58" fmla="*/ 45431699 w 662"/>
                <a:gd name="T59" fmla="*/ 653283 h 318"/>
                <a:gd name="T60" fmla="*/ 45659551 w 662"/>
                <a:gd name="T61" fmla="*/ 705616 h 318"/>
                <a:gd name="T62" fmla="*/ 48249812 w 662"/>
                <a:gd name="T63" fmla="*/ 691199 h 318"/>
                <a:gd name="T64" fmla="*/ 49163432 w 662"/>
                <a:gd name="T65" fmla="*/ 603630 h 318"/>
                <a:gd name="T66" fmla="*/ 57461773 w 662"/>
                <a:gd name="T67" fmla="*/ 590013 h 318"/>
                <a:gd name="T68" fmla="*/ 54275178 w 662"/>
                <a:gd name="T69" fmla="*/ 593007 h 318"/>
                <a:gd name="T70" fmla="*/ 54162251 w 662"/>
                <a:gd name="T71" fmla="*/ 668572 h 318"/>
                <a:gd name="T72" fmla="*/ 52510492 w 662"/>
                <a:gd name="T73" fmla="*/ 824460 h 318"/>
                <a:gd name="T74" fmla="*/ 50703005 w 662"/>
                <a:gd name="T75" fmla="*/ 788188 h 318"/>
                <a:gd name="T76" fmla="*/ 48603102 w 662"/>
                <a:gd name="T77" fmla="*/ 874150 h 318"/>
                <a:gd name="T78" fmla="*/ 52155956 w 662"/>
                <a:gd name="T79" fmla="*/ 874150 h 318"/>
                <a:gd name="T80" fmla="*/ 52973534 w 662"/>
                <a:gd name="T81" fmla="*/ 905886 h 318"/>
                <a:gd name="T82" fmla="*/ 54487298 w 662"/>
                <a:gd name="T83" fmla="*/ 890389 h 318"/>
                <a:gd name="T84" fmla="*/ 56537194 w 662"/>
                <a:gd name="T85" fmla="*/ 954462 h 318"/>
                <a:gd name="T86" fmla="*/ 58492364 w 662"/>
                <a:gd name="T87" fmla="*/ 848924 h 318"/>
                <a:gd name="T88" fmla="*/ 63326909 w 662"/>
                <a:gd name="T89" fmla="*/ 814218 h 318"/>
                <a:gd name="T90" fmla="*/ 66875847 w 662"/>
                <a:gd name="T91" fmla="*/ 890389 h 318"/>
                <a:gd name="T92" fmla="*/ 71839968 w 662"/>
                <a:gd name="T93" fmla="*/ 852744 h 318"/>
                <a:gd name="T94" fmla="*/ 71973636 w 662"/>
                <a:gd name="T95" fmla="*/ 840268 h 318"/>
                <a:gd name="T96" fmla="*/ 76239972 w 662"/>
                <a:gd name="T97" fmla="*/ 814218 h 318"/>
                <a:gd name="T98" fmla="*/ 78631987 w 662"/>
                <a:gd name="T99" fmla="*/ 874150 h 318"/>
                <a:gd name="T100" fmla="*/ 77179272 w 662"/>
                <a:gd name="T101" fmla="*/ 979130 h 318"/>
                <a:gd name="T102" fmla="*/ 79049031 w 662"/>
                <a:gd name="T103" fmla="*/ 1114236 h 318"/>
                <a:gd name="T104" fmla="*/ 81186878 w 662"/>
                <a:gd name="T105" fmla="*/ 979130 h 318"/>
                <a:gd name="T106" fmla="*/ 86514566 w 662"/>
                <a:gd name="T107" fmla="*/ 939144 h 318"/>
                <a:gd name="T108" fmla="*/ 86877944 w 662"/>
                <a:gd name="T109" fmla="*/ 929727 h 318"/>
                <a:gd name="T110" fmla="*/ 86008771 w 662"/>
                <a:gd name="T111" fmla="*/ 824460 h 318"/>
                <a:gd name="T112" fmla="*/ 85515816 w 662"/>
                <a:gd name="T113" fmla="*/ 593007 h 318"/>
                <a:gd name="T114" fmla="*/ 88065204 w 662"/>
                <a:gd name="T115" fmla="*/ 590013 h 318"/>
                <a:gd name="T116" fmla="*/ 90397910 w 662"/>
                <a:gd name="T117" fmla="*/ 521795 h 318"/>
                <a:gd name="T118" fmla="*/ 94000184 w 662"/>
                <a:gd name="T119" fmla="*/ 611682 h 318"/>
                <a:gd name="T120" fmla="*/ 100036968 w 662"/>
                <a:gd name="T121" fmla="*/ 705616 h 318"/>
                <a:gd name="T122" fmla="*/ 105159167 w 662"/>
                <a:gd name="T123" fmla="*/ 880117 h 3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2"/>
                <a:gd name="T187" fmla="*/ 0 h 318"/>
                <a:gd name="T188" fmla="*/ 662 w 662"/>
                <a:gd name="T189" fmla="*/ 318 h 3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2" h="318">
                  <a:moveTo>
                    <a:pt x="661" y="170"/>
                  </a:moveTo>
                  <a:lnTo>
                    <a:pt x="655" y="171"/>
                  </a:lnTo>
                  <a:lnTo>
                    <a:pt x="653" y="171"/>
                  </a:lnTo>
                  <a:lnTo>
                    <a:pt x="650" y="172"/>
                  </a:lnTo>
                  <a:lnTo>
                    <a:pt x="645" y="180"/>
                  </a:lnTo>
                  <a:lnTo>
                    <a:pt x="641" y="186"/>
                  </a:lnTo>
                  <a:lnTo>
                    <a:pt x="642" y="187"/>
                  </a:lnTo>
                  <a:lnTo>
                    <a:pt x="638" y="193"/>
                  </a:lnTo>
                  <a:lnTo>
                    <a:pt x="642" y="195"/>
                  </a:lnTo>
                  <a:lnTo>
                    <a:pt x="643" y="193"/>
                  </a:lnTo>
                  <a:lnTo>
                    <a:pt x="644" y="195"/>
                  </a:lnTo>
                  <a:lnTo>
                    <a:pt x="647" y="195"/>
                  </a:lnTo>
                  <a:lnTo>
                    <a:pt x="648" y="198"/>
                  </a:lnTo>
                  <a:lnTo>
                    <a:pt x="654" y="202"/>
                  </a:lnTo>
                  <a:lnTo>
                    <a:pt x="655" y="200"/>
                  </a:lnTo>
                  <a:lnTo>
                    <a:pt x="656" y="202"/>
                  </a:lnTo>
                  <a:lnTo>
                    <a:pt x="659" y="201"/>
                  </a:lnTo>
                  <a:lnTo>
                    <a:pt x="660" y="205"/>
                  </a:lnTo>
                  <a:lnTo>
                    <a:pt x="659" y="207"/>
                  </a:lnTo>
                  <a:lnTo>
                    <a:pt x="659" y="210"/>
                  </a:lnTo>
                  <a:lnTo>
                    <a:pt x="660" y="210"/>
                  </a:lnTo>
                  <a:lnTo>
                    <a:pt x="661" y="212"/>
                  </a:lnTo>
                  <a:lnTo>
                    <a:pt x="660" y="213"/>
                  </a:lnTo>
                  <a:lnTo>
                    <a:pt x="661" y="220"/>
                  </a:lnTo>
                  <a:lnTo>
                    <a:pt x="662" y="223"/>
                  </a:lnTo>
                  <a:lnTo>
                    <a:pt x="662" y="229"/>
                  </a:lnTo>
                  <a:lnTo>
                    <a:pt x="657" y="234"/>
                  </a:lnTo>
                  <a:lnTo>
                    <a:pt x="654" y="236"/>
                  </a:lnTo>
                  <a:lnTo>
                    <a:pt x="641" y="235"/>
                  </a:lnTo>
                  <a:lnTo>
                    <a:pt x="637" y="231"/>
                  </a:lnTo>
                  <a:lnTo>
                    <a:pt x="635" y="232"/>
                  </a:lnTo>
                  <a:lnTo>
                    <a:pt x="631" y="234"/>
                  </a:lnTo>
                  <a:lnTo>
                    <a:pt x="629" y="236"/>
                  </a:lnTo>
                  <a:lnTo>
                    <a:pt x="629" y="238"/>
                  </a:lnTo>
                  <a:lnTo>
                    <a:pt x="629" y="242"/>
                  </a:lnTo>
                  <a:lnTo>
                    <a:pt x="629" y="246"/>
                  </a:lnTo>
                  <a:lnTo>
                    <a:pt x="626" y="246"/>
                  </a:lnTo>
                  <a:lnTo>
                    <a:pt x="624" y="244"/>
                  </a:lnTo>
                  <a:lnTo>
                    <a:pt x="619" y="246"/>
                  </a:lnTo>
                  <a:lnTo>
                    <a:pt x="619" y="248"/>
                  </a:lnTo>
                  <a:lnTo>
                    <a:pt x="611" y="250"/>
                  </a:lnTo>
                  <a:lnTo>
                    <a:pt x="609" y="253"/>
                  </a:lnTo>
                  <a:lnTo>
                    <a:pt x="608" y="253"/>
                  </a:lnTo>
                  <a:lnTo>
                    <a:pt x="602" y="256"/>
                  </a:lnTo>
                  <a:lnTo>
                    <a:pt x="601" y="264"/>
                  </a:lnTo>
                  <a:lnTo>
                    <a:pt x="597" y="265"/>
                  </a:lnTo>
                  <a:lnTo>
                    <a:pt x="594" y="270"/>
                  </a:lnTo>
                  <a:lnTo>
                    <a:pt x="587" y="273"/>
                  </a:lnTo>
                  <a:lnTo>
                    <a:pt x="582" y="270"/>
                  </a:lnTo>
                  <a:lnTo>
                    <a:pt x="567" y="283"/>
                  </a:lnTo>
                  <a:lnTo>
                    <a:pt x="564" y="290"/>
                  </a:lnTo>
                  <a:lnTo>
                    <a:pt x="559" y="297"/>
                  </a:lnTo>
                  <a:lnTo>
                    <a:pt x="543" y="304"/>
                  </a:lnTo>
                  <a:lnTo>
                    <a:pt x="525" y="310"/>
                  </a:lnTo>
                  <a:lnTo>
                    <a:pt x="519" y="318"/>
                  </a:lnTo>
                  <a:lnTo>
                    <a:pt x="511" y="315"/>
                  </a:lnTo>
                  <a:lnTo>
                    <a:pt x="303" y="254"/>
                  </a:lnTo>
                  <a:lnTo>
                    <a:pt x="261" y="236"/>
                  </a:lnTo>
                  <a:lnTo>
                    <a:pt x="252" y="229"/>
                  </a:lnTo>
                  <a:lnTo>
                    <a:pt x="251" y="229"/>
                  </a:lnTo>
                  <a:lnTo>
                    <a:pt x="251" y="228"/>
                  </a:lnTo>
                  <a:lnTo>
                    <a:pt x="249" y="228"/>
                  </a:lnTo>
                  <a:lnTo>
                    <a:pt x="249" y="226"/>
                  </a:lnTo>
                  <a:lnTo>
                    <a:pt x="247" y="225"/>
                  </a:lnTo>
                  <a:lnTo>
                    <a:pt x="240" y="228"/>
                  </a:lnTo>
                  <a:lnTo>
                    <a:pt x="228" y="234"/>
                  </a:lnTo>
                  <a:lnTo>
                    <a:pt x="222" y="230"/>
                  </a:lnTo>
                  <a:lnTo>
                    <a:pt x="221" y="231"/>
                  </a:lnTo>
                  <a:lnTo>
                    <a:pt x="222" y="235"/>
                  </a:lnTo>
                  <a:lnTo>
                    <a:pt x="218" y="236"/>
                  </a:lnTo>
                  <a:lnTo>
                    <a:pt x="213" y="246"/>
                  </a:lnTo>
                  <a:lnTo>
                    <a:pt x="204" y="246"/>
                  </a:lnTo>
                  <a:lnTo>
                    <a:pt x="173" y="248"/>
                  </a:lnTo>
                  <a:lnTo>
                    <a:pt x="147" y="252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99" y="244"/>
                  </a:lnTo>
                  <a:lnTo>
                    <a:pt x="98" y="246"/>
                  </a:lnTo>
                  <a:lnTo>
                    <a:pt x="97" y="247"/>
                  </a:lnTo>
                  <a:lnTo>
                    <a:pt x="95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83" y="255"/>
                  </a:lnTo>
                  <a:lnTo>
                    <a:pt x="83" y="258"/>
                  </a:lnTo>
                  <a:lnTo>
                    <a:pt x="81" y="260"/>
                  </a:lnTo>
                  <a:lnTo>
                    <a:pt x="79" y="261"/>
                  </a:lnTo>
                  <a:lnTo>
                    <a:pt x="73" y="256"/>
                  </a:lnTo>
                  <a:lnTo>
                    <a:pt x="62" y="253"/>
                  </a:lnTo>
                  <a:lnTo>
                    <a:pt x="55" y="241"/>
                  </a:lnTo>
                  <a:lnTo>
                    <a:pt x="54" y="238"/>
                  </a:lnTo>
                  <a:lnTo>
                    <a:pt x="50" y="234"/>
                  </a:lnTo>
                  <a:lnTo>
                    <a:pt x="47" y="229"/>
                  </a:lnTo>
                  <a:lnTo>
                    <a:pt x="47" y="228"/>
                  </a:lnTo>
                  <a:lnTo>
                    <a:pt x="45" y="226"/>
                  </a:lnTo>
                  <a:lnTo>
                    <a:pt x="44" y="225"/>
                  </a:lnTo>
                  <a:lnTo>
                    <a:pt x="42" y="224"/>
                  </a:lnTo>
                  <a:lnTo>
                    <a:pt x="37" y="220"/>
                  </a:lnTo>
                  <a:lnTo>
                    <a:pt x="31" y="217"/>
                  </a:lnTo>
                  <a:lnTo>
                    <a:pt x="20" y="204"/>
                  </a:lnTo>
                  <a:lnTo>
                    <a:pt x="14" y="195"/>
                  </a:lnTo>
                  <a:lnTo>
                    <a:pt x="11" y="194"/>
                  </a:lnTo>
                  <a:lnTo>
                    <a:pt x="6" y="186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6" y="169"/>
                  </a:lnTo>
                  <a:lnTo>
                    <a:pt x="7" y="166"/>
                  </a:lnTo>
                  <a:lnTo>
                    <a:pt x="8" y="164"/>
                  </a:lnTo>
                  <a:lnTo>
                    <a:pt x="11" y="162"/>
                  </a:lnTo>
                  <a:lnTo>
                    <a:pt x="12" y="160"/>
                  </a:lnTo>
                  <a:lnTo>
                    <a:pt x="13" y="159"/>
                  </a:lnTo>
                  <a:lnTo>
                    <a:pt x="14" y="159"/>
                  </a:lnTo>
                  <a:lnTo>
                    <a:pt x="14" y="160"/>
                  </a:lnTo>
                  <a:lnTo>
                    <a:pt x="15" y="160"/>
                  </a:lnTo>
                  <a:lnTo>
                    <a:pt x="17" y="160"/>
                  </a:lnTo>
                  <a:lnTo>
                    <a:pt x="18" y="160"/>
                  </a:lnTo>
                  <a:lnTo>
                    <a:pt x="18" y="159"/>
                  </a:lnTo>
                  <a:lnTo>
                    <a:pt x="17" y="159"/>
                  </a:lnTo>
                  <a:lnTo>
                    <a:pt x="15" y="159"/>
                  </a:lnTo>
                  <a:lnTo>
                    <a:pt x="15" y="158"/>
                  </a:lnTo>
                  <a:lnTo>
                    <a:pt x="14" y="156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4" y="150"/>
                  </a:lnTo>
                  <a:lnTo>
                    <a:pt x="15" y="148"/>
                  </a:lnTo>
                  <a:lnTo>
                    <a:pt x="17" y="148"/>
                  </a:lnTo>
                  <a:lnTo>
                    <a:pt x="17" y="147"/>
                  </a:lnTo>
                  <a:lnTo>
                    <a:pt x="18" y="147"/>
                  </a:lnTo>
                  <a:lnTo>
                    <a:pt x="18" y="148"/>
                  </a:lnTo>
                  <a:lnTo>
                    <a:pt x="19" y="147"/>
                  </a:lnTo>
                  <a:lnTo>
                    <a:pt x="20" y="147"/>
                  </a:lnTo>
                  <a:lnTo>
                    <a:pt x="20" y="146"/>
                  </a:lnTo>
                  <a:lnTo>
                    <a:pt x="21" y="146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23" y="141"/>
                  </a:lnTo>
                  <a:lnTo>
                    <a:pt x="24" y="141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4" y="128"/>
                  </a:lnTo>
                  <a:lnTo>
                    <a:pt x="25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7"/>
                  </a:lnTo>
                  <a:lnTo>
                    <a:pt x="23" y="127"/>
                  </a:lnTo>
                  <a:lnTo>
                    <a:pt x="23" y="126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1" y="120"/>
                  </a:lnTo>
                  <a:lnTo>
                    <a:pt x="20" y="118"/>
                  </a:lnTo>
                  <a:lnTo>
                    <a:pt x="19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5" y="106"/>
                  </a:lnTo>
                  <a:lnTo>
                    <a:pt x="19" y="102"/>
                  </a:lnTo>
                  <a:lnTo>
                    <a:pt x="20" y="100"/>
                  </a:lnTo>
                  <a:lnTo>
                    <a:pt x="21" y="98"/>
                  </a:lnTo>
                  <a:lnTo>
                    <a:pt x="26" y="93"/>
                  </a:lnTo>
                  <a:lnTo>
                    <a:pt x="27" y="92"/>
                  </a:lnTo>
                  <a:lnTo>
                    <a:pt x="30" y="90"/>
                  </a:lnTo>
                  <a:lnTo>
                    <a:pt x="32" y="88"/>
                  </a:lnTo>
                  <a:lnTo>
                    <a:pt x="35" y="86"/>
                  </a:lnTo>
                  <a:lnTo>
                    <a:pt x="37" y="84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9" y="85"/>
                  </a:lnTo>
                  <a:lnTo>
                    <a:pt x="39" y="84"/>
                  </a:lnTo>
                  <a:lnTo>
                    <a:pt x="41" y="84"/>
                  </a:lnTo>
                  <a:lnTo>
                    <a:pt x="41" y="82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41" y="80"/>
                  </a:lnTo>
                  <a:lnTo>
                    <a:pt x="42" y="79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5" y="75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9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49" y="67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3" y="67"/>
                  </a:lnTo>
                  <a:lnTo>
                    <a:pt x="53" y="68"/>
                  </a:lnTo>
                  <a:lnTo>
                    <a:pt x="53" y="67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1" y="62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7" y="60"/>
                  </a:lnTo>
                  <a:lnTo>
                    <a:pt x="56" y="60"/>
                  </a:lnTo>
                  <a:lnTo>
                    <a:pt x="55" y="60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49"/>
                  </a:lnTo>
                  <a:lnTo>
                    <a:pt x="61" y="45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0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8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3" y="13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7" y="19"/>
                  </a:lnTo>
                  <a:lnTo>
                    <a:pt x="69" y="21"/>
                  </a:lnTo>
                  <a:lnTo>
                    <a:pt x="72" y="21"/>
                  </a:lnTo>
                  <a:lnTo>
                    <a:pt x="72" y="22"/>
                  </a:lnTo>
                  <a:lnTo>
                    <a:pt x="73" y="22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8" y="25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6" y="28"/>
                  </a:lnTo>
                  <a:lnTo>
                    <a:pt x="87" y="28"/>
                  </a:lnTo>
                  <a:lnTo>
                    <a:pt x="90" y="31"/>
                  </a:lnTo>
                  <a:lnTo>
                    <a:pt x="92" y="32"/>
                  </a:lnTo>
                  <a:lnTo>
                    <a:pt x="93" y="32"/>
                  </a:lnTo>
                  <a:lnTo>
                    <a:pt x="96" y="33"/>
                  </a:lnTo>
                  <a:lnTo>
                    <a:pt x="98" y="36"/>
                  </a:lnTo>
                  <a:lnTo>
                    <a:pt x="99" y="37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3"/>
                  </a:lnTo>
                  <a:lnTo>
                    <a:pt x="109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1" y="48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15" y="54"/>
                  </a:lnTo>
                  <a:lnTo>
                    <a:pt x="115" y="52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3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3" y="57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13" y="61"/>
                  </a:lnTo>
                  <a:lnTo>
                    <a:pt x="113" y="62"/>
                  </a:lnTo>
                  <a:lnTo>
                    <a:pt x="114" y="62"/>
                  </a:lnTo>
                  <a:lnTo>
                    <a:pt x="114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5" y="70"/>
                  </a:lnTo>
                  <a:lnTo>
                    <a:pt x="116" y="74"/>
                  </a:lnTo>
                  <a:lnTo>
                    <a:pt x="117" y="75"/>
                  </a:lnTo>
                  <a:lnTo>
                    <a:pt x="117" y="76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20" y="79"/>
                  </a:lnTo>
                  <a:lnTo>
                    <a:pt x="120" y="80"/>
                  </a:lnTo>
                  <a:lnTo>
                    <a:pt x="120" y="81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7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5"/>
                  </a:lnTo>
                  <a:lnTo>
                    <a:pt x="117" y="87"/>
                  </a:lnTo>
                  <a:lnTo>
                    <a:pt x="116" y="88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6" y="93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6" y="97"/>
                  </a:lnTo>
                  <a:lnTo>
                    <a:pt x="116" y="98"/>
                  </a:lnTo>
                  <a:lnTo>
                    <a:pt x="116" y="99"/>
                  </a:lnTo>
                  <a:lnTo>
                    <a:pt x="115" y="100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4" y="105"/>
                  </a:lnTo>
                  <a:lnTo>
                    <a:pt x="113" y="105"/>
                  </a:lnTo>
                  <a:lnTo>
                    <a:pt x="111" y="104"/>
                  </a:lnTo>
                  <a:lnTo>
                    <a:pt x="110" y="104"/>
                  </a:lnTo>
                  <a:lnTo>
                    <a:pt x="109" y="103"/>
                  </a:lnTo>
                  <a:lnTo>
                    <a:pt x="108" y="103"/>
                  </a:lnTo>
                  <a:lnTo>
                    <a:pt x="108" y="102"/>
                  </a:lnTo>
                  <a:lnTo>
                    <a:pt x="107" y="102"/>
                  </a:lnTo>
                  <a:lnTo>
                    <a:pt x="105" y="100"/>
                  </a:lnTo>
                  <a:lnTo>
                    <a:pt x="104" y="99"/>
                  </a:lnTo>
                  <a:lnTo>
                    <a:pt x="103" y="99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0"/>
                  </a:lnTo>
                  <a:lnTo>
                    <a:pt x="98" y="99"/>
                  </a:lnTo>
                  <a:lnTo>
                    <a:pt x="97" y="99"/>
                  </a:lnTo>
                  <a:lnTo>
                    <a:pt x="96" y="99"/>
                  </a:lnTo>
                  <a:lnTo>
                    <a:pt x="93" y="98"/>
                  </a:lnTo>
                  <a:lnTo>
                    <a:pt x="92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87" y="98"/>
                  </a:lnTo>
                  <a:lnTo>
                    <a:pt x="85" y="98"/>
                  </a:lnTo>
                  <a:lnTo>
                    <a:pt x="84" y="97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3" y="97"/>
                  </a:lnTo>
                  <a:lnTo>
                    <a:pt x="83" y="96"/>
                  </a:lnTo>
                  <a:lnTo>
                    <a:pt x="81" y="96"/>
                  </a:lnTo>
                  <a:lnTo>
                    <a:pt x="80" y="94"/>
                  </a:lnTo>
                  <a:lnTo>
                    <a:pt x="79" y="96"/>
                  </a:lnTo>
                  <a:lnTo>
                    <a:pt x="78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3" y="97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1" y="97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69" y="103"/>
                  </a:lnTo>
                  <a:lnTo>
                    <a:pt x="68" y="104"/>
                  </a:lnTo>
                  <a:lnTo>
                    <a:pt x="67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7" y="106"/>
                  </a:lnTo>
                  <a:lnTo>
                    <a:pt x="56" y="108"/>
                  </a:lnTo>
                  <a:lnTo>
                    <a:pt x="55" y="108"/>
                  </a:lnTo>
                  <a:lnTo>
                    <a:pt x="53" y="110"/>
                  </a:lnTo>
                  <a:lnTo>
                    <a:pt x="50" y="114"/>
                  </a:lnTo>
                  <a:lnTo>
                    <a:pt x="49" y="116"/>
                  </a:lnTo>
                  <a:lnTo>
                    <a:pt x="48" y="116"/>
                  </a:lnTo>
                  <a:lnTo>
                    <a:pt x="47" y="116"/>
                  </a:lnTo>
                  <a:lnTo>
                    <a:pt x="47" y="117"/>
                  </a:lnTo>
                  <a:lnTo>
                    <a:pt x="48" y="116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22"/>
                  </a:lnTo>
                  <a:lnTo>
                    <a:pt x="53" y="126"/>
                  </a:lnTo>
                  <a:lnTo>
                    <a:pt x="57" y="132"/>
                  </a:lnTo>
                  <a:lnTo>
                    <a:pt x="60" y="134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44"/>
                  </a:lnTo>
                  <a:lnTo>
                    <a:pt x="60" y="145"/>
                  </a:lnTo>
                  <a:lnTo>
                    <a:pt x="59" y="145"/>
                  </a:lnTo>
                  <a:lnTo>
                    <a:pt x="60" y="145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51"/>
                  </a:lnTo>
                  <a:lnTo>
                    <a:pt x="60" y="152"/>
                  </a:lnTo>
                  <a:lnTo>
                    <a:pt x="60" y="154"/>
                  </a:lnTo>
                  <a:lnTo>
                    <a:pt x="60" y="157"/>
                  </a:lnTo>
                  <a:lnTo>
                    <a:pt x="60" y="159"/>
                  </a:lnTo>
                  <a:lnTo>
                    <a:pt x="59" y="159"/>
                  </a:lnTo>
                  <a:lnTo>
                    <a:pt x="60" y="159"/>
                  </a:lnTo>
                  <a:lnTo>
                    <a:pt x="60" y="160"/>
                  </a:lnTo>
                  <a:lnTo>
                    <a:pt x="61" y="162"/>
                  </a:lnTo>
                  <a:lnTo>
                    <a:pt x="61" y="163"/>
                  </a:lnTo>
                  <a:lnTo>
                    <a:pt x="62" y="164"/>
                  </a:lnTo>
                  <a:lnTo>
                    <a:pt x="63" y="165"/>
                  </a:lnTo>
                  <a:lnTo>
                    <a:pt x="63" y="166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3" y="168"/>
                  </a:lnTo>
                  <a:lnTo>
                    <a:pt x="65" y="168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72" y="170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8" y="170"/>
                  </a:lnTo>
                  <a:lnTo>
                    <a:pt x="79" y="171"/>
                  </a:lnTo>
                  <a:lnTo>
                    <a:pt x="79" y="174"/>
                  </a:lnTo>
                  <a:lnTo>
                    <a:pt x="79" y="172"/>
                  </a:lnTo>
                  <a:lnTo>
                    <a:pt x="78" y="174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3" y="176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9" y="177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3" y="178"/>
                  </a:lnTo>
                  <a:lnTo>
                    <a:pt x="96" y="178"/>
                  </a:lnTo>
                  <a:lnTo>
                    <a:pt x="97" y="178"/>
                  </a:lnTo>
                  <a:lnTo>
                    <a:pt x="98" y="178"/>
                  </a:lnTo>
                  <a:lnTo>
                    <a:pt x="99" y="178"/>
                  </a:lnTo>
                  <a:lnTo>
                    <a:pt x="101" y="178"/>
                  </a:lnTo>
                  <a:lnTo>
                    <a:pt x="104" y="177"/>
                  </a:lnTo>
                  <a:lnTo>
                    <a:pt x="105" y="178"/>
                  </a:lnTo>
                  <a:lnTo>
                    <a:pt x="107" y="180"/>
                  </a:lnTo>
                  <a:lnTo>
                    <a:pt x="108" y="181"/>
                  </a:lnTo>
                  <a:lnTo>
                    <a:pt x="109" y="182"/>
                  </a:lnTo>
                  <a:lnTo>
                    <a:pt x="109" y="183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11" y="178"/>
                  </a:lnTo>
                  <a:lnTo>
                    <a:pt x="113" y="178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6" y="176"/>
                  </a:lnTo>
                  <a:lnTo>
                    <a:pt x="117" y="176"/>
                  </a:lnTo>
                  <a:lnTo>
                    <a:pt x="121" y="169"/>
                  </a:lnTo>
                  <a:lnTo>
                    <a:pt x="122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2" y="163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6" y="159"/>
                  </a:lnTo>
                  <a:lnTo>
                    <a:pt x="127" y="158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7" y="154"/>
                  </a:lnTo>
                  <a:lnTo>
                    <a:pt x="128" y="154"/>
                  </a:lnTo>
                  <a:lnTo>
                    <a:pt x="128" y="153"/>
                  </a:lnTo>
                  <a:lnTo>
                    <a:pt x="128" y="152"/>
                  </a:lnTo>
                  <a:lnTo>
                    <a:pt x="131" y="151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48"/>
                  </a:lnTo>
                  <a:lnTo>
                    <a:pt x="135" y="147"/>
                  </a:lnTo>
                  <a:lnTo>
                    <a:pt x="137" y="146"/>
                  </a:lnTo>
                  <a:lnTo>
                    <a:pt x="137" y="145"/>
                  </a:lnTo>
                  <a:lnTo>
                    <a:pt x="137" y="144"/>
                  </a:lnTo>
                  <a:lnTo>
                    <a:pt x="137" y="142"/>
                  </a:lnTo>
                  <a:lnTo>
                    <a:pt x="137" y="141"/>
                  </a:lnTo>
                  <a:lnTo>
                    <a:pt x="137" y="140"/>
                  </a:lnTo>
                  <a:lnTo>
                    <a:pt x="137" y="139"/>
                  </a:lnTo>
                  <a:lnTo>
                    <a:pt x="138" y="136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6" y="138"/>
                  </a:lnTo>
                  <a:lnTo>
                    <a:pt x="147" y="136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1" y="135"/>
                  </a:lnTo>
                  <a:lnTo>
                    <a:pt x="152" y="136"/>
                  </a:lnTo>
                  <a:lnTo>
                    <a:pt x="153" y="136"/>
                  </a:lnTo>
                  <a:lnTo>
                    <a:pt x="155" y="136"/>
                  </a:lnTo>
                  <a:lnTo>
                    <a:pt x="156" y="136"/>
                  </a:lnTo>
                  <a:lnTo>
                    <a:pt x="156" y="138"/>
                  </a:lnTo>
                  <a:lnTo>
                    <a:pt x="156" y="139"/>
                  </a:lnTo>
                  <a:lnTo>
                    <a:pt x="157" y="139"/>
                  </a:lnTo>
                  <a:lnTo>
                    <a:pt x="158" y="139"/>
                  </a:lnTo>
                  <a:lnTo>
                    <a:pt x="159" y="139"/>
                  </a:lnTo>
                  <a:lnTo>
                    <a:pt x="162" y="138"/>
                  </a:lnTo>
                  <a:lnTo>
                    <a:pt x="164" y="138"/>
                  </a:lnTo>
                  <a:lnTo>
                    <a:pt x="165" y="138"/>
                  </a:lnTo>
                  <a:lnTo>
                    <a:pt x="165" y="139"/>
                  </a:lnTo>
                  <a:lnTo>
                    <a:pt x="164" y="139"/>
                  </a:lnTo>
                  <a:lnTo>
                    <a:pt x="165" y="140"/>
                  </a:lnTo>
                  <a:lnTo>
                    <a:pt x="167" y="140"/>
                  </a:lnTo>
                  <a:lnTo>
                    <a:pt x="168" y="140"/>
                  </a:lnTo>
                  <a:lnTo>
                    <a:pt x="169" y="140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70" y="142"/>
                  </a:lnTo>
                  <a:lnTo>
                    <a:pt x="171" y="144"/>
                  </a:lnTo>
                  <a:lnTo>
                    <a:pt x="171" y="145"/>
                  </a:lnTo>
                  <a:lnTo>
                    <a:pt x="173" y="145"/>
                  </a:lnTo>
                  <a:lnTo>
                    <a:pt x="171" y="146"/>
                  </a:lnTo>
                  <a:lnTo>
                    <a:pt x="170" y="145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3" y="147"/>
                  </a:lnTo>
                  <a:lnTo>
                    <a:pt x="171" y="147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4" y="145"/>
                  </a:lnTo>
                  <a:lnTo>
                    <a:pt x="173" y="144"/>
                  </a:lnTo>
                  <a:lnTo>
                    <a:pt x="171" y="142"/>
                  </a:lnTo>
                  <a:lnTo>
                    <a:pt x="170" y="141"/>
                  </a:lnTo>
                  <a:lnTo>
                    <a:pt x="170" y="140"/>
                  </a:lnTo>
                  <a:lnTo>
                    <a:pt x="170" y="139"/>
                  </a:lnTo>
                  <a:lnTo>
                    <a:pt x="170" y="138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7" y="138"/>
                  </a:lnTo>
                  <a:lnTo>
                    <a:pt x="167" y="136"/>
                  </a:lnTo>
                  <a:lnTo>
                    <a:pt x="168" y="135"/>
                  </a:lnTo>
                  <a:lnTo>
                    <a:pt x="169" y="134"/>
                  </a:lnTo>
                  <a:lnTo>
                    <a:pt x="170" y="134"/>
                  </a:lnTo>
                  <a:lnTo>
                    <a:pt x="169" y="133"/>
                  </a:lnTo>
                  <a:lnTo>
                    <a:pt x="170" y="133"/>
                  </a:lnTo>
                  <a:lnTo>
                    <a:pt x="170" y="132"/>
                  </a:lnTo>
                  <a:lnTo>
                    <a:pt x="171" y="128"/>
                  </a:lnTo>
                  <a:lnTo>
                    <a:pt x="171" y="127"/>
                  </a:lnTo>
                  <a:lnTo>
                    <a:pt x="170" y="124"/>
                  </a:lnTo>
                  <a:lnTo>
                    <a:pt x="169" y="123"/>
                  </a:lnTo>
                  <a:lnTo>
                    <a:pt x="169" y="122"/>
                  </a:lnTo>
                  <a:lnTo>
                    <a:pt x="169" y="121"/>
                  </a:lnTo>
                  <a:lnTo>
                    <a:pt x="170" y="121"/>
                  </a:lnTo>
                  <a:lnTo>
                    <a:pt x="170" y="122"/>
                  </a:lnTo>
                  <a:lnTo>
                    <a:pt x="171" y="123"/>
                  </a:lnTo>
                  <a:lnTo>
                    <a:pt x="171" y="124"/>
                  </a:lnTo>
                  <a:lnTo>
                    <a:pt x="171" y="126"/>
                  </a:lnTo>
                  <a:lnTo>
                    <a:pt x="173" y="128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80" y="132"/>
                  </a:lnTo>
                  <a:lnTo>
                    <a:pt x="181" y="132"/>
                  </a:lnTo>
                  <a:lnTo>
                    <a:pt x="182" y="132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1" y="130"/>
                  </a:lnTo>
                  <a:lnTo>
                    <a:pt x="195" y="129"/>
                  </a:lnTo>
                  <a:lnTo>
                    <a:pt x="197" y="129"/>
                  </a:lnTo>
                  <a:lnTo>
                    <a:pt x="200" y="128"/>
                  </a:lnTo>
                  <a:lnTo>
                    <a:pt x="203" y="128"/>
                  </a:lnTo>
                  <a:lnTo>
                    <a:pt x="207" y="127"/>
                  </a:lnTo>
                  <a:lnTo>
                    <a:pt x="210" y="126"/>
                  </a:lnTo>
                  <a:lnTo>
                    <a:pt x="211" y="126"/>
                  </a:lnTo>
                  <a:lnTo>
                    <a:pt x="213" y="124"/>
                  </a:lnTo>
                  <a:lnTo>
                    <a:pt x="215" y="124"/>
                  </a:lnTo>
                  <a:lnTo>
                    <a:pt x="213" y="126"/>
                  </a:lnTo>
                  <a:lnTo>
                    <a:pt x="213" y="127"/>
                  </a:lnTo>
                  <a:lnTo>
                    <a:pt x="212" y="126"/>
                  </a:lnTo>
                  <a:lnTo>
                    <a:pt x="211" y="126"/>
                  </a:lnTo>
                  <a:lnTo>
                    <a:pt x="211" y="127"/>
                  </a:lnTo>
                  <a:lnTo>
                    <a:pt x="210" y="127"/>
                  </a:lnTo>
                  <a:lnTo>
                    <a:pt x="209" y="127"/>
                  </a:lnTo>
                  <a:lnTo>
                    <a:pt x="206" y="127"/>
                  </a:lnTo>
                  <a:lnTo>
                    <a:pt x="206" y="128"/>
                  </a:lnTo>
                  <a:lnTo>
                    <a:pt x="205" y="128"/>
                  </a:lnTo>
                  <a:lnTo>
                    <a:pt x="206" y="129"/>
                  </a:lnTo>
                  <a:lnTo>
                    <a:pt x="207" y="129"/>
                  </a:lnTo>
                  <a:lnTo>
                    <a:pt x="209" y="129"/>
                  </a:lnTo>
                  <a:lnTo>
                    <a:pt x="209" y="128"/>
                  </a:lnTo>
                  <a:lnTo>
                    <a:pt x="210" y="128"/>
                  </a:lnTo>
                  <a:lnTo>
                    <a:pt x="210" y="129"/>
                  </a:lnTo>
                  <a:lnTo>
                    <a:pt x="211" y="129"/>
                  </a:lnTo>
                  <a:lnTo>
                    <a:pt x="211" y="128"/>
                  </a:lnTo>
                  <a:lnTo>
                    <a:pt x="211" y="127"/>
                  </a:lnTo>
                  <a:lnTo>
                    <a:pt x="212" y="127"/>
                  </a:lnTo>
                  <a:lnTo>
                    <a:pt x="213" y="127"/>
                  </a:lnTo>
                  <a:lnTo>
                    <a:pt x="215" y="126"/>
                  </a:lnTo>
                  <a:lnTo>
                    <a:pt x="216" y="126"/>
                  </a:lnTo>
                  <a:lnTo>
                    <a:pt x="215" y="124"/>
                  </a:lnTo>
                  <a:lnTo>
                    <a:pt x="216" y="123"/>
                  </a:lnTo>
                  <a:lnTo>
                    <a:pt x="217" y="123"/>
                  </a:lnTo>
                  <a:lnTo>
                    <a:pt x="219" y="122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7" y="120"/>
                  </a:lnTo>
                  <a:lnTo>
                    <a:pt x="230" y="118"/>
                  </a:lnTo>
                  <a:lnTo>
                    <a:pt x="231" y="117"/>
                  </a:lnTo>
                  <a:lnTo>
                    <a:pt x="235" y="116"/>
                  </a:lnTo>
                  <a:lnTo>
                    <a:pt x="239" y="115"/>
                  </a:lnTo>
                  <a:lnTo>
                    <a:pt x="242" y="112"/>
                  </a:lnTo>
                  <a:lnTo>
                    <a:pt x="243" y="112"/>
                  </a:lnTo>
                  <a:lnTo>
                    <a:pt x="243" y="114"/>
                  </a:lnTo>
                  <a:lnTo>
                    <a:pt x="243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6" y="115"/>
                  </a:lnTo>
                  <a:lnTo>
                    <a:pt x="246" y="116"/>
                  </a:lnTo>
                  <a:lnTo>
                    <a:pt x="247" y="116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7" y="116"/>
                  </a:lnTo>
                  <a:lnTo>
                    <a:pt x="257" y="117"/>
                  </a:lnTo>
                  <a:lnTo>
                    <a:pt x="258" y="116"/>
                  </a:lnTo>
                  <a:lnTo>
                    <a:pt x="259" y="116"/>
                  </a:lnTo>
                  <a:lnTo>
                    <a:pt x="259" y="115"/>
                  </a:lnTo>
                  <a:lnTo>
                    <a:pt x="261" y="116"/>
                  </a:lnTo>
                  <a:lnTo>
                    <a:pt x="261" y="115"/>
                  </a:lnTo>
                  <a:lnTo>
                    <a:pt x="263" y="115"/>
                  </a:lnTo>
                  <a:lnTo>
                    <a:pt x="263" y="116"/>
                  </a:lnTo>
                  <a:lnTo>
                    <a:pt x="264" y="116"/>
                  </a:lnTo>
                  <a:lnTo>
                    <a:pt x="265" y="116"/>
                  </a:lnTo>
                  <a:lnTo>
                    <a:pt x="266" y="117"/>
                  </a:lnTo>
                  <a:lnTo>
                    <a:pt x="266" y="116"/>
                  </a:lnTo>
                  <a:lnTo>
                    <a:pt x="267" y="116"/>
                  </a:lnTo>
                  <a:lnTo>
                    <a:pt x="267" y="115"/>
                  </a:lnTo>
                  <a:lnTo>
                    <a:pt x="265" y="115"/>
                  </a:lnTo>
                  <a:lnTo>
                    <a:pt x="265" y="114"/>
                  </a:lnTo>
                  <a:lnTo>
                    <a:pt x="266" y="114"/>
                  </a:lnTo>
                  <a:lnTo>
                    <a:pt x="267" y="114"/>
                  </a:lnTo>
                  <a:lnTo>
                    <a:pt x="267" y="112"/>
                  </a:lnTo>
                  <a:lnTo>
                    <a:pt x="271" y="114"/>
                  </a:lnTo>
                  <a:lnTo>
                    <a:pt x="277" y="114"/>
                  </a:lnTo>
                  <a:lnTo>
                    <a:pt x="279" y="114"/>
                  </a:lnTo>
                  <a:lnTo>
                    <a:pt x="283" y="114"/>
                  </a:lnTo>
                  <a:lnTo>
                    <a:pt x="285" y="112"/>
                  </a:lnTo>
                  <a:lnTo>
                    <a:pt x="287" y="112"/>
                  </a:lnTo>
                  <a:lnTo>
                    <a:pt x="288" y="112"/>
                  </a:lnTo>
                  <a:lnTo>
                    <a:pt x="289" y="114"/>
                  </a:lnTo>
                  <a:lnTo>
                    <a:pt x="288" y="114"/>
                  </a:lnTo>
                  <a:lnTo>
                    <a:pt x="285" y="115"/>
                  </a:lnTo>
                  <a:lnTo>
                    <a:pt x="284" y="116"/>
                  </a:lnTo>
                  <a:lnTo>
                    <a:pt x="283" y="116"/>
                  </a:lnTo>
                  <a:lnTo>
                    <a:pt x="282" y="116"/>
                  </a:lnTo>
                  <a:lnTo>
                    <a:pt x="281" y="116"/>
                  </a:lnTo>
                  <a:lnTo>
                    <a:pt x="282" y="117"/>
                  </a:lnTo>
                  <a:lnTo>
                    <a:pt x="281" y="117"/>
                  </a:lnTo>
                  <a:lnTo>
                    <a:pt x="281" y="118"/>
                  </a:lnTo>
                  <a:lnTo>
                    <a:pt x="282" y="118"/>
                  </a:lnTo>
                  <a:lnTo>
                    <a:pt x="282" y="117"/>
                  </a:lnTo>
                  <a:lnTo>
                    <a:pt x="283" y="117"/>
                  </a:lnTo>
                  <a:lnTo>
                    <a:pt x="284" y="116"/>
                  </a:lnTo>
                  <a:lnTo>
                    <a:pt x="284" y="117"/>
                  </a:lnTo>
                  <a:lnTo>
                    <a:pt x="284" y="118"/>
                  </a:lnTo>
                  <a:lnTo>
                    <a:pt x="285" y="118"/>
                  </a:lnTo>
                  <a:lnTo>
                    <a:pt x="285" y="120"/>
                  </a:lnTo>
                  <a:lnTo>
                    <a:pt x="285" y="121"/>
                  </a:lnTo>
                  <a:lnTo>
                    <a:pt x="284" y="121"/>
                  </a:lnTo>
                  <a:lnTo>
                    <a:pt x="285" y="122"/>
                  </a:lnTo>
                  <a:lnTo>
                    <a:pt x="285" y="121"/>
                  </a:lnTo>
                  <a:lnTo>
                    <a:pt x="287" y="121"/>
                  </a:lnTo>
                  <a:lnTo>
                    <a:pt x="288" y="122"/>
                  </a:lnTo>
                  <a:lnTo>
                    <a:pt x="287" y="122"/>
                  </a:lnTo>
                  <a:lnTo>
                    <a:pt x="287" y="123"/>
                  </a:lnTo>
                  <a:lnTo>
                    <a:pt x="287" y="124"/>
                  </a:lnTo>
                  <a:lnTo>
                    <a:pt x="285" y="126"/>
                  </a:lnTo>
                  <a:lnTo>
                    <a:pt x="284" y="126"/>
                  </a:lnTo>
                  <a:lnTo>
                    <a:pt x="283" y="126"/>
                  </a:lnTo>
                  <a:lnTo>
                    <a:pt x="282" y="126"/>
                  </a:lnTo>
                  <a:lnTo>
                    <a:pt x="282" y="127"/>
                  </a:lnTo>
                  <a:lnTo>
                    <a:pt x="281" y="127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82" y="129"/>
                  </a:lnTo>
                  <a:lnTo>
                    <a:pt x="282" y="130"/>
                  </a:lnTo>
                  <a:lnTo>
                    <a:pt x="282" y="132"/>
                  </a:lnTo>
                  <a:lnTo>
                    <a:pt x="283" y="133"/>
                  </a:lnTo>
                  <a:lnTo>
                    <a:pt x="284" y="132"/>
                  </a:lnTo>
                  <a:lnTo>
                    <a:pt x="284" y="133"/>
                  </a:lnTo>
                  <a:lnTo>
                    <a:pt x="285" y="133"/>
                  </a:lnTo>
                  <a:lnTo>
                    <a:pt x="287" y="133"/>
                  </a:lnTo>
                  <a:lnTo>
                    <a:pt x="288" y="133"/>
                  </a:lnTo>
                  <a:lnTo>
                    <a:pt x="290" y="132"/>
                  </a:lnTo>
                  <a:lnTo>
                    <a:pt x="291" y="130"/>
                  </a:lnTo>
                  <a:lnTo>
                    <a:pt x="293" y="129"/>
                  </a:lnTo>
                  <a:lnTo>
                    <a:pt x="294" y="129"/>
                  </a:lnTo>
                  <a:lnTo>
                    <a:pt x="296" y="129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9" y="127"/>
                  </a:lnTo>
                  <a:lnTo>
                    <a:pt x="300" y="126"/>
                  </a:lnTo>
                  <a:lnTo>
                    <a:pt x="299" y="123"/>
                  </a:lnTo>
                  <a:lnTo>
                    <a:pt x="299" y="122"/>
                  </a:lnTo>
                  <a:lnTo>
                    <a:pt x="297" y="122"/>
                  </a:lnTo>
                  <a:lnTo>
                    <a:pt x="296" y="121"/>
                  </a:lnTo>
                  <a:lnTo>
                    <a:pt x="296" y="117"/>
                  </a:lnTo>
                  <a:lnTo>
                    <a:pt x="296" y="116"/>
                  </a:lnTo>
                  <a:lnTo>
                    <a:pt x="295" y="116"/>
                  </a:lnTo>
                  <a:lnTo>
                    <a:pt x="295" y="115"/>
                  </a:lnTo>
                  <a:lnTo>
                    <a:pt x="296" y="115"/>
                  </a:lnTo>
                  <a:lnTo>
                    <a:pt x="296" y="114"/>
                  </a:lnTo>
                  <a:lnTo>
                    <a:pt x="296" y="112"/>
                  </a:lnTo>
                  <a:lnTo>
                    <a:pt x="297" y="112"/>
                  </a:lnTo>
                  <a:lnTo>
                    <a:pt x="296" y="112"/>
                  </a:lnTo>
                  <a:lnTo>
                    <a:pt x="295" y="114"/>
                  </a:lnTo>
                  <a:lnTo>
                    <a:pt x="294" y="114"/>
                  </a:lnTo>
                  <a:lnTo>
                    <a:pt x="294" y="115"/>
                  </a:lnTo>
                  <a:lnTo>
                    <a:pt x="293" y="115"/>
                  </a:lnTo>
                  <a:lnTo>
                    <a:pt x="291" y="114"/>
                  </a:lnTo>
                  <a:lnTo>
                    <a:pt x="291" y="112"/>
                  </a:lnTo>
                  <a:lnTo>
                    <a:pt x="290" y="112"/>
                  </a:lnTo>
                  <a:lnTo>
                    <a:pt x="290" y="111"/>
                  </a:lnTo>
                  <a:lnTo>
                    <a:pt x="294" y="110"/>
                  </a:lnTo>
                  <a:lnTo>
                    <a:pt x="296" y="110"/>
                  </a:lnTo>
                  <a:lnTo>
                    <a:pt x="301" y="109"/>
                  </a:lnTo>
                  <a:lnTo>
                    <a:pt x="305" y="108"/>
                  </a:lnTo>
                  <a:lnTo>
                    <a:pt x="309" y="105"/>
                  </a:lnTo>
                  <a:lnTo>
                    <a:pt x="317" y="104"/>
                  </a:lnTo>
                  <a:lnTo>
                    <a:pt x="320" y="103"/>
                  </a:lnTo>
                  <a:lnTo>
                    <a:pt x="323" y="103"/>
                  </a:lnTo>
                  <a:lnTo>
                    <a:pt x="327" y="100"/>
                  </a:lnTo>
                  <a:lnTo>
                    <a:pt x="330" y="100"/>
                  </a:lnTo>
                  <a:lnTo>
                    <a:pt x="332" y="100"/>
                  </a:lnTo>
                  <a:lnTo>
                    <a:pt x="337" y="100"/>
                  </a:lnTo>
                  <a:lnTo>
                    <a:pt x="339" y="100"/>
                  </a:lnTo>
                  <a:lnTo>
                    <a:pt x="344" y="100"/>
                  </a:lnTo>
                  <a:lnTo>
                    <a:pt x="347" y="100"/>
                  </a:lnTo>
                  <a:lnTo>
                    <a:pt x="349" y="100"/>
                  </a:lnTo>
                  <a:lnTo>
                    <a:pt x="355" y="102"/>
                  </a:lnTo>
                  <a:lnTo>
                    <a:pt x="356" y="102"/>
                  </a:lnTo>
                  <a:lnTo>
                    <a:pt x="360" y="103"/>
                  </a:lnTo>
                  <a:lnTo>
                    <a:pt x="362" y="104"/>
                  </a:lnTo>
                  <a:lnTo>
                    <a:pt x="363" y="105"/>
                  </a:lnTo>
                  <a:lnTo>
                    <a:pt x="362" y="105"/>
                  </a:lnTo>
                  <a:lnTo>
                    <a:pt x="361" y="106"/>
                  </a:lnTo>
                  <a:lnTo>
                    <a:pt x="360" y="105"/>
                  </a:lnTo>
                  <a:lnTo>
                    <a:pt x="360" y="104"/>
                  </a:lnTo>
                  <a:lnTo>
                    <a:pt x="359" y="104"/>
                  </a:lnTo>
                  <a:lnTo>
                    <a:pt x="359" y="105"/>
                  </a:lnTo>
                  <a:lnTo>
                    <a:pt x="357" y="105"/>
                  </a:lnTo>
                  <a:lnTo>
                    <a:pt x="356" y="105"/>
                  </a:lnTo>
                  <a:lnTo>
                    <a:pt x="354" y="105"/>
                  </a:lnTo>
                  <a:lnTo>
                    <a:pt x="351" y="105"/>
                  </a:lnTo>
                  <a:lnTo>
                    <a:pt x="350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4" y="104"/>
                  </a:lnTo>
                  <a:lnTo>
                    <a:pt x="343" y="104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6" y="103"/>
                  </a:lnTo>
                  <a:lnTo>
                    <a:pt x="336" y="102"/>
                  </a:lnTo>
                  <a:lnTo>
                    <a:pt x="335" y="102"/>
                  </a:lnTo>
                  <a:lnTo>
                    <a:pt x="335" y="103"/>
                  </a:lnTo>
                  <a:lnTo>
                    <a:pt x="336" y="103"/>
                  </a:lnTo>
                  <a:lnTo>
                    <a:pt x="335" y="104"/>
                  </a:lnTo>
                  <a:lnTo>
                    <a:pt x="333" y="104"/>
                  </a:lnTo>
                  <a:lnTo>
                    <a:pt x="335" y="105"/>
                  </a:lnTo>
                  <a:lnTo>
                    <a:pt x="335" y="106"/>
                  </a:lnTo>
                  <a:lnTo>
                    <a:pt x="336" y="108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8"/>
                  </a:lnTo>
                  <a:lnTo>
                    <a:pt x="337" y="106"/>
                  </a:lnTo>
                  <a:lnTo>
                    <a:pt x="336" y="108"/>
                  </a:lnTo>
                  <a:lnTo>
                    <a:pt x="336" y="106"/>
                  </a:lnTo>
                  <a:lnTo>
                    <a:pt x="336" y="105"/>
                  </a:lnTo>
                  <a:lnTo>
                    <a:pt x="337" y="106"/>
                  </a:lnTo>
                  <a:lnTo>
                    <a:pt x="339" y="106"/>
                  </a:lnTo>
                  <a:lnTo>
                    <a:pt x="339" y="108"/>
                  </a:lnTo>
                  <a:lnTo>
                    <a:pt x="341" y="108"/>
                  </a:lnTo>
                  <a:lnTo>
                    <a:pt x="341" y="109"/>
                  </a:lnTo>
                  <a:lnTo>
                    <a:pt x="342" y="109"/>
                  </a:lnTo>
                  <a:lnTo>
                    <a:pt x="343" y="110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1" y="114"/>
                  </a:lnTo>
                  <a:lnTo>
                    <a:pt x="341" y="112"/>
                  </a:lnTo>
                  <a:lnTo>
                    <a:pt x="339" y="112"/>
                  </a:lnTo>
                  <a:lnTo>
                    <a:pt x="339" y="114"/>
                  </a:lnTo>
                  <a:lnTo>
                    <a:pt x="338" y="115"/>
                  </a:lnTo>
                  <a:lnTo>
                    <a:pt x="338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7" y="120"/>
                  </a:lnTo>
                  <a:lnTo>
                    <a:pt x="336" y="120"/>
                  </a:lnTo>
                  <a:lnTo>
                    <a:pt x="336" y="121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1" y="123"/>
                  </a:lnTo>
                  <a:lnTo>
                    <a:pt x="330" y="124"/>
                  </a:lnTo>
                  <a:lnTo>
                    <a:pt x="330" y="126"/>
                  </a:lnTo>
                  <a:lnTo>
                    <a:pt x="330" y="127"/>
                  </a:lnTo>
                  <a:lnTo>
                    <a:pt x="331" y="128"/>
                  </a:lnTo>
                  <a:lnTo>
                    <a:pt x="331" y="129"/>
                  </a:lnTo>
                  <a:lnTo>
                    <a:pt x="331" y="130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3"/>
                  </a:lnTo>
                  <a:lnTo>
                    <a:pt x="332" y="134"/>
                  </a:lnTo>
                  <a:lnTo>
                    <a:pt x="332" y="138"/>
                  </a:lnTo>
                  <a:lnTo>
                    <a:pt x="332" y="139"/>
                  </a:lnTo>
                  <a:lnTo>
                    <a:pt x="331" y="140"/>
                  </a:lnTo>
                  <a:lnTo>
                    <a:pt x="331" y="142"/>
                  </a:lnTo>
                  <a:lnTo>
                    <a:pt x="331" y="144"/>
                  </a:lnTo>
                  <a:lnTo>
                    <a:pt x="330" y="144"/>
                  </a:lnTo>
                  <a:lnTo>
                    <a:pt x="329" y="145"/>
                  </a:lnTo>
                  <a:lnTo>
                    <a:pt x="326" y="145"/>
                  </a:lnTo>
                  <a:lnTo>
                    <a:pt x="326" y="147"/>
                  </a:lnTo>
                  <a:lnTo>
                    <a:pt x="325" y="147"/>
                  </a:lnTo>
                  <a:lnTo>
                    <a:pt x="325" y="146"/>
                  </a:lnTo>
                  <a:lnTo>
                    <a:pt x="324" y="146"/>
                  </a:lnTo>
                  <a:lnTo>
                    <a:pt x="324" y="145"/>
                  </a:lnTo>
                  <a:lnTo>
                    <a:pt x="324" y="142"/>
                  </a:lnTo>
                  <a:lnTo>
                    <a:pt x="323" y="142"/>
                  </a:lnTo>
                  <a:lnTo>
                    <a:pt x="323" y="141"/>
                  </a:lnTo>
                  <a:lnTo>
                    <a:pt x="321" y="141"/>
                  </a:lnTo>
                  <a:lnTo>
                    <a:pt x="320" y="141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20" y="141"/>
                  </a:lnTo>
                  <a:lnTo>
                    <a:pt x="320" y="142"/>
                  </a:lnTo>
                  <a:lnTo>
                    <a:pt x="321" y="142"/>
                  </a:lnTo>
                  <a:lnTo>
                    <a:pt x="321" y="144"/>
                  </a:lnTo>
                  <a:lnTo>
                    <a:pt x="321" y="145"/>
                  </a:lnTo>
                  <a:lnTo>
                    <a:pt x="320" y="146"/>
                  </a:lnTo>
                  <a:lnTo>
                    <a:pt x="320" y="145"/>
                  </a:lnTo>
                  <a:lnTo>
                    <a:pt x="320" y="144"/>
                  </a:lnTo>
                  <a:lnTo>
                    <a:pt x="319" y="142"/>
                  </a:lnTo>
                  <a:lnTo>
                    <a:pt x="318" y="142"/>
                  </a:lnTo>
                  <a:lnTo>
                    <a:pt x="317" y="141"/>
                  </a:lnTo>
                  <a:lnTo>
                    <a:pt x="315" y="140"/>
                  </a:lnTo>
                  <a:lnTo>
                    <a:pt x="315" y="141"/>
                  </a:lnTo>
                  <a:lnTo>
                    <a:pt x="314" y="141"/>
                  </a:lnTo>
                  <a:lnTo>
                    <a:pt x="313" y="142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2"/>
                  </a:lnTo>
                  <a:lnTo>
                    <a:pt x="309" y="144"/>
                  </a:lnTo>
                  <a:lnTo>
                    <a:pt x="308" y="144"/>
                  </a:lnTo>
                  <a:lnTo>
                    <a:pt x="308" y="145"/>
                  </a:lnTo>
                  <a:lnTo>
                    <a:pt x="307" y="145"/>
                  </a:lnTo>
                  <a:lnTo>
                    <a:pt x="306" y="146"/>
                  </a:lnTo>
                  <a:lnTo>
                    <a:pt x="306" y="147"/>
                  </a:lnTo>
                  <a:lnTo>
                    <a:pt x="305" y="150"/>
                  </a:lnTo>
                  <a:lnTo>
                    <a:pt x="305" y="148"/>
                  </a:lnTo>
                  <a:lnTo>
                    <a:pt x="303" y="148"/>
                  </a:lnTo>
                  <a:lnTo>
                    <a:pt x="303" y="150"/>
                  </a:lnTo>
                  <a:lnTo>
                    <a:pt x="303" y="151"/>
                  </a:lnTo>
                  <a:lnTo>
                    <a:pt x="302" y="151"/>
                  </a:lnTo>
                  <a:lnTo>
                    <a:pt x="302" y="152"/>
                  </a:lnTo>
                  <a:lnTo>
                    <a:pt x="303" y="152"/>
                  </a:lnTo>
                  <a:lnTo>
                    <a:pt x="302" y="153"/>
                  </a:lnTo>
                  <a:lnTo>
                    <a:pt x="302" y="154"/>
                  </a:lnTo>
                  <a:lnTo>
                    <a:pt x="301" y="154"/>
                  </a:lnTo>
                  <a:lnTo>
                    <a:pt x="301" y="156"/>
                  </a:lnTo>
                  <a:lnTo>
                    <a:pt x="302" y="156"/>
                  </a:lnTo>
                  <a:lnTo>
                    <a:pt x="303" y="154"/>
                  </a:lnTo>
                  <a:lnTo>
                    <a:pt x="305" y="154"/>
                  </a:lnTo>
                  <a:lnTo>
                    <a:pt x="305" y="153"/>
                  </a:lnTo>
                  <a:lnTo>
                    <a:pt x="305" y="152"/>
                  </a:lnTo>
                  <a:lnTo>
                    <a:pt x="306" y="150"/>
                  </a:lnTo>
                  <a:lnTo>
                    <a:pt x="307" y="150"/>
                  </a:lnTo>
                  <a:lnTo>
                    <a:pt x="308" y="150"/>
                  </a:lnTo>
                  <a:lnTo>
                    <a:pt x="311" y="150"/>
                  </a:lnTo>
                  <a:lnTo>
                    <a:pt x="312" y="150"/>
                  </a:lnTo>
                  <a:lnTo>
                    <a:pt x="313" y="150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5" y="151"/>
                  </a:lnTo>
                  <a:lnTo>
                    <a:pt x="315" y="152"/>
                  </a:lnTo>
                  <a:lnTo>
                    <a:pt x="315" y="151"/>
                  </a:lnTo>
                  <a:lnTo>
                    <a:pt x="317" y="151"/>
                  </a:lnTo>
                  <a:lnTo>
                    <a:pt x="318" y="151"/>
                  </a:lnTo>
                  <a:lnTo>
                    <a:pt x="318" y="152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1" y="153"/>
                  </a:lnTo>
                  <a:lnTo>
                    <a:pt x="323" y="153"/>
                  </a:lnTo>
                  <a:lnTo>
                    <a:pt x="323" y="154"/>
                  </a:lnTo>
                  <a:lnTo>
                    <a:pt x="324" y="156"/>
                  </a:lnTo>
                  <a:lnTo>
                    <a:pt x="323" y="156"/>
                  </a:lnTo>
                  <a:lnTo>
                    <a:pt x="323" y="157"/>
                  </a:lnTo>
                  <a:lnTo>
                    <a:pt x="323" y="158"/>
                  </a:lnTo>
                  <a:lnTo>
                    <a:pt x="325" y="158"/>
                  </a:lnTo>
                  <a:lnTo>
                    <a:pt x="326" y="157"/>
                  </a:lnTo>
                  <a:lnTo>
                    <a:pt x="326" y="158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8"/>
                  </a:lnTo>
                  <a:lnTo>
                    <a:pt x="325" y="159"/>
                  </a:lnTo>
                  <a:lnTo>
                    <a:pt x="325" y="158"/>
                  </a:lnTo>
                  <a:lnTo>
                    <a:pt x="327" y="158"/>
                  </a:lnTo>
                  <a:lnTo>
                    <a:pt x="329" y="157"/>
                  </a:lnTo>
                  <a:lnTo>
                    <a:pt x="327" y="158"/>
                  </a:lnTo>
                  <a:lnTo>
                    <a:pt x="327" y="159"/>
                  </a:lnTo>
                  <a:lnTo>
                    <a:pt x="329" y="158"/>
                  </a:lnTo>
                  <a:lnTo>
                    <a:pt x="329" y="157"/>
                  </a:lnTo>
                  <a:lnTo>
                    <a:pt x="330" y="157"/>
                  </a:lnTo>
                  <a:lnTo>
                    <a:pt x="330" y="158"/>
                  </a:lnTo>
                  <a:lnTo>
                    <a:pt x="330" y="157"/>
                  </a:lnTo>
                  <a:lnTo>
                    <a:pt x="331" y="157"/>
                  </a:lnTo>
                  <a:lnTo>
                    <a:pt x="330" y="158"/>
                  </a:lnTo>
                  <a:lnTo>
                    <a:pt x="329" y="160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9" y="165"/>
                  </a:lnTo>
                  <a:lnTo>
                    <a:pt x="327" y="166"/>
                  </a:lnTo>
                  <a:lnTo>
                    <a:pt x="327" y="168"/>
                  </a:lnTo>
                  <a:lnTo>
                    <a:pt x="325" y="169"/>
                  </a:lnTo>
                  <a:lnTo>
                    <a:pt x="323" y="171"/>
                  </a:lnTo>
                  <a:lnTo>
                    <a:pt x="321" y="172"/>
                  </a:lnTo>
                  <a:lnTo>
                    <a:pt x="320" y="174"/>
                  </a:lnTo>
                  <a:lnTo>
                    <a:pt x="321" y="174"/>
                  </a:lnTo>
                  <a:lnTo>
                    <a:pt x="324" y="172"/>
                  </a:lnTo>
                  <a:lnTo>
                    <a:pt x="326" y="171"/>
                  </a:lnTo>
                  <a:lnTo>
                    <a:pt x="327" y="169"/>
                  </a:lnTo>
                  <a:lnTo>
                    <a:pt x="327" y="170"/>
                  </a:lnTo>
                  <a:lnTo>
                    <a:pt x="329" y="169"/>
                  </a:lnTo>
                  <a:lnTo>
                    <a:pt x="330" y="166"/>
                  </a:lnTo>
                  <a:lnTo>
                    <a:pt x="330" y="165"/>
                  </a:lnTo>
                  <a:lnTo>
                    <a:pt x="331" y="165"/>
                  </a:lnTo>
                  <a:lnTo>
                    <a:pt x="331" y="164"/>
                  </a:lnTo>
                  <a:lnTo>
                    <a:pt x="333" y="162"/>
                  </a:lnTo>
                  <a:lnTo>
                    <a:pt x="333" y="159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41" y="158"/>
                  </a:lnTo>
                  <a:lnTo>
                    <a:pt x="342" y="157"/>
                  </a:lnTo>
                  <a:lnTo>
                    <a:pt x="342" y="156"/>
                  </a:lnTo>
                  <a:lnTo>
                    <a:pt x="343" y="156"/>
                  </a:lnTo>
                  <a:lnTo>
                    <a:pt x="343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44" y="162"/>
                  </a:lnTo>
                  <a:lnTo>
                    <a:pt x="344" y="163"/>
                  </a:lnTo>
                  <a:lnTo>
                    <a:pt x="344" y="164"/>
                  </a:lnTo>
                  <a:lnTo>
                    <a:pt x="344" y="165"/>
                  </a:lnTo>
                  <a:lnTo>
                    <a:pt x="344" y="166"/>
                  </a:lnTo>
                  <a:lnTo>
                    <a:pt x="344" y="168"/>
                  </a:lnTo>
                  <a:lnTo>
                    <a:pt x="345" y="169"/>
                  </a:lnTo>
                  <a:lnTo>
                    <a:pt x="345" y="170"/>
                  </a:lnTo>
                  <a:lnTo>
                    <a:pt x="348" y="170"/>
                  </a:lnTo>
                  <a:lnTo>
                    <a:pt x="349" y="170"/>
                  </a:lnTo>
                  <a:lnTo>
                    <a:pt x="349" y="171"/>
                  </a:lnTo>
                  <a:lnTo>
                    <a:pt x="348" y="172"/>
                  </a:lnTo>
                  <a:lnTo>
                    <a:pt x="347" y="174"/>
                  </a:lnTo>
                  <a:lnTo>
                    <a:pt x="348" y="174"/>
                  </a:lnTo>
                  <a:lnTo>
                    <a:pt x="348" y="172"/>
                  </a:lnTo>
                  <a:lnTo>
                    <a:pt x="349" y="172"/>
                  </a:lnTo>
                  <a:lnTo>
                    <a:pt x="351" y="170"/>
                  </a:lnTo>
                  <a:lnTo>
                    <a:pt x="351" y="169"/>
                  </a:lnTo>
                  <a:lnTo>
                    <a:pt x="351" y="168"/>
                  </a:lnTo>
                  <a:lnTo>
                    <a:pt x="351" y="166"/>
                  </a:lnTo>
                  <a:lnTo>
                    <a:pt x="354" y="165"/>
                  </a:lnTo>
                  <a:lnTo>
                    <a:pt x="355" y="164"/>
                  </a:lnTo>
                  <a:lnTo>
                    <a:pt x="355" y="163"/>
                  </a:lnTo>
                  <a:lnTo>
                    <a:pt x="355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8"/>
                  </a:lnTo>
                  <a:lnTo>
                    <a:pt x="355" y="159"/>
                  </a:lnTo>
                  <a:lnTo>
                    <a:pt x="355" y="158"/>
                  </a:lnTo>
                  <a:lnTo>
                    <a:pt x="354" y="158"/>
                  </a:lnTo>
                  <a:lnTo>
                    <a:pt x="355" y="158"/>
                  </a:lnTo>
                  <a:lnTo>
                    <a:pt x="356" y="157"/>
                  </a:lnTo>
                  <a:lnTo>
                    <a:pt x="357" y="156"/>
                  </a:lnTo>
                  <a:lnTo>
                    <a:pt x="359" y="154"/>
                  </a:lnTo>
                  <a:lnTo>
                    <a:pt x="360" y="153"/>
                  </a:lnTo>
                  <a:lnTo>
                    <a:pt x="360" y="152"/>
                  </a:lnTo>
                  <a:lnTo>
                    <a:pt x="361" y="151"/>
                  </a:lnTo>
                  <a:lnTo>
                    <a:pt x="362" y="151"/>
                  </a:lnTo>
                  <a:lnTo>
                    <a:pt x="362" y="152"/>
                  </a:lnTo>
                  <a:lnTo>
                    <a:pt x="363" y="152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48"/>
                  </a:lnTo>
                  <a:lnTo>
                    <a:pt x="368" y="148"/>
                  </a:lnTo>
                  <a:lnTo>
                    <a:pt x="368" y="150"/>
                  </a:lnTo>
                  <a:lnTo>
                    <a:pt x="368" y="148"/>
                  </a:lnTo>
                  <a:lnTo>
                    <a:pt x="369" y="148"/>
                  </a:lnTo>
                  <a:lnTo>
                    <a:pt x="368" y="148"/>
                  </a:lnTo>
                  <a:lnTo>
                    <a:pt x="371" y="147"/>
                  </a:lnTo>
                  <a:lnTo>
                    <a:pt x="372" y="147"/>
                  </a:lnTo>
                  <a:lnTo>
                    <a:pt x="374" y="146"/>
                  </a:lnTo>
                  <a:lnTo>
                    <a:pt x="375" y="146"/>
                  </a:lnTo>
                  <a:lnTo>
                    <a:pt x="377" y="146"/>
                  </a:lnTo>
                  <a:lnTo>
                    <a:pt x="380" y="147"/>
                  </a:lnTo>
                  <a:lnTo>
                    <a:pt x="381" y="147"/>
                  </a:lnTo>
                  <a:lnTo>
                    <a:pt x="381" y="148"/>
                  </a:lnTo>
                  <a:lnTo>
                    <a:pt x="384" y="147"/>
                  </a:lnTo>
                  <a:lnTo>
                    <a:pt x="385" y="147"/>
                  </a:lnTo>
                  <a:lnTo>
                    <a:pt x="386" y="147"/>
                  </a:lnTo>
                  <a:lnTo>
                    <a:pt x="389" y="146"/>
                  </a:lnTo>
                  <a:lnTo>
                    <a:pt x="390" y="146"/>
                  </a:lnTo>
                  <a:lnTo>
                    <a:pt x="391" y="145"/>
                  </a:lnTo>
                  <a:lnTo>
                    <a:pt x="392" y="145"/>
                  </a:lnTo>
                  <a:lnTo>
                    <a:pt x="392" y="144"/>
                  </a:lnTo>
                  <a:lnTo>
                    <a:pt x="393" y="145"/>
                  </a:lnTo>
                  <a:lnTo>
                    <a:pt x="393" y="144"/>
                  </a:lnTo>
                  <a:lnTo>
                    <a:pt x="395" y="145"/>
                  </a:lnTo>
                  <a:lnTo>
                    <a:pt x="396" y="145"/>
                  </a:lnTo>
                  <a:lnTo>
                    <a:pt x="396" y="146"/>
                  </a:lnTo>
                  <a:lnTo>
                    <a:pt x="397" y="147"/>
                  </a:lnTo>
                  <a:lnTo>
                    <a:pt x="398" y="148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399" y="151"/>
                  </a:lnTo>
                  <a:lnTo>
                    <a:pt x="401" y="151"/>
                  </a:lnTo>
                  <a:lnTo>
                    <a:pt x="402" y="152"/>
                  </a:lnTo>
                  <a:lnTo>
                    <a:pt x="404" y="152"/>
                  </a:lnTo>
                  <a:lnTo>
                    <a:pt x="405" y="152"/>
                  </a:lnTo>
                  <a:lnTo>
                    <a:pt x="407" y="152"/>
                  </a:lnTo>
                  <a:lnTo>
                    <a:pt x="408" y="152"/>
                  </a:lnTo>
                  <a:lnTo>
                    <a:pt x="409" y="152"/>
                  </a:lnTo>
                  <a:lnTo>
                    <a:pt x="410" y="152"/>
                  </a:lnTo>
                  <a:lnTo>
                    <a:pt x="411" y="153"/>
                  </a:lnTo>
                  <a:lnTo>
                    <a:pt x="413" y="153"/>
                  </a:lnTo>
                  <a:lnTo>
                    <a:pt x="414" y="154"/>
                  </a:lnTo>
                  <a:lnTo>
                    <a:pt x="414" y="156"/>
                  </a:lnTo>
                  <a:lnTo>
                    <a:pt x="415" y="157"/>
                  </a:lnTo>
                  <a:lnTo>
                    <a:pt x="415" y="158"/>
                  </a:lnTo>
                  <a:lnTo>
                    <a:pt x="415" y="159"/>
                  </a:lnTo>
                  <a:lnTo>
                    <a:pt x="416" y="159"/>
                  </a:lnTo>
                  <a:lnTo>
                    <a:pt x="416" y="160"/>
                  </a:lnTo>
                  <a:lnTo>
                    <a:pt x="417" y="160"/>
                  </a:lnTo>
                  <a:lnTo>
                    <a:pt x="419" y="160"/>
                  </a:lnTo>
                  <a:lnTo>
                    <a:pt x="419" y="162"/>
                  </a:lnTo>
                  <a:lnTo>
                    <a:pt x="420" y="163"/>
                  </a:lnTo>
                  <a:lnTo>
                    <a:pt x="420" y="164"/>
                  </a:lnTo>
                  <a:lnTo>
                    <a:pt x="425" y="164"/>
                  </a:lnTo>
                  <a:lnTo>
                    <a:pt x="426" y="165"/>
                  </a:lnTo>
                  <a:lnTo>
                    <a:pt x="427" y="165"/>
                  </a:lnTo>
                  <a:lnTo>
                    <a:pt x="427" y="164"/>
                  </a:lnTo>
                  <a:lnTo>
                    <a:pt x="428" y="164"/>
                  </a:lnTo>
                  <a:lnTo>
                    <a:pt x="431" y="163"/>
                  </a:lnTo>
                  <a:lnTo>
                    <a:pt x="433" y="162"/>
                  </a:lnTo>
                  <a:lnTo>
                    <a:pt x="434" y="160"/>
                  </a:lnTo>
                  <a:lnTo>
                    <a:pt x="434" y="159"/>
                  </a:lnTo>
                  <a:lnTo>
                    <a:pt x="434" y="158"/>
                  </a:lnTo>
                  <a:lnTo>
                    <a:pt x="435" y="158"/>
                  </a:lnTo>
                  <a:lnTo>
                    <a:pt x="439" y="156"/>
                  </a:lnTo>
                  <a:lnTo>
                    <a:pt x="440" y="153"/>
                  </a:lnTo>
                  <a:lnTo>
                    <a:pt x="441" y="152"/>
                  </a:lnTo>
                  <a:lnTo>
                    <a:pt x="443" y="152"/>
                  </a:lnTo>
                  <a:lnTo>
                    <a:pt x="445" y="153"/>
                  </a:lnTo>
                  <a:lnTo>
                    <a:pt x="446" y="153"/>
                  </a:lnTo>
                  <a:lnTo>
                    <a:pt x="447" y="153"/>
                  </a:lnTo>
                  <a:lnTo>
                    <a:pt x="447" y="152"/>
                  </a:lnTo>
                  <a:lnTo>
                    <a:pt x="446" y="152"/>
                  </a:lnTo>
                  <a:lnTo>
                    <a:pt x="445" y="153"/>
                  </a:lnTo>
                  <a:lnTo>
                    <a:pt x="443" y="152"/>
                  </a:lnTo>
                  <a:lnTo>
                    <a:pt x="441" y="152"/>
                  </a:lnTo>
                  <a:lnTo>
                    <a:pt x="441" y="151"/>
                  </a:lnTo>
                  <a:lnTo>
                    <a:pt x="439" y="151"/>
                  </a:lnTo>
                  <a:lnTo>
                    <a:pt x="438" y="151"/>
                  </a:lnTo>
                  <a:lnTo>
                    <a:pt x="435" y="151"/>
                  </a:lnTo>
                  <a:lnTo>
                    <a:pt x="434" y="151"/>
                  </a:lnTo>
                  <a:lnTo>
                    <a:pt x="434" y="152"/>
                  </a:lnTo>
                  <a:lnTo>
                    <a:pt x="433" y="152"/>
                  </a:lnTo>
                  <a:lnTo>
                    <a:pt x="431" y="151"/>
                  </a:lnTo>
                  <a:lnTo>
                    <a:pt x="429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9" y="150"/>
                  </a:lnTo>
                  <a:lnTo>
                    <a:pt x="432" y="150"/>
                  </a:lnTo>
                  <a:lnTo>
                    <a:pt x="433" y="150"/>
                  </a:lnTo>
                  <a:lnTo>
                    <a:pt x="440" y="150"/>
                  </a:lnTo>
                  <a:lnTo>
                    <a:pt x="441" y="150"/>
                  </a:lnTo>
                  <a:lnTo>
                    <a:pt x="445" y="150"/>
                  </a:lnTo>
                  <a:lnTo>
                    <a:pt x="447" y="150"/>
                  </a:lnTo>
                  <a:lnTo>
                    <a:pt x="450" y="150"/>
                  </a:lnTo>
                  <a:lnTo>
                    <a:pt x="451" y="150"/>
                  </a:lnTo>
                  <a:lnTo>
                    <a:pt x="451" y="151"/>
                  </a:lnTo>
                  <a:lnTo>
                    <a:pt x="450" y="151"/>
                  </a:lnTo>
                  <a:lnTo>
                    <a:pt x="450" y="152"/>
                  </a:lnTo>
                  <a:lnTo>
                    <a:pt x="450" y="153"/>
                  </a:lnTo>
                  <a:lnTo>
                    <a:pt x="450" y="154"/>
                  </a:lnTo>
                  <a:lnTo>
                    <a:pt x="449" y="154"/>
                  </a:lnTo>
                  <a:lnTo>
                    <a:pt x="450" y="154"/>
                  </a:lnTo>
                  <a:lnTo>
                    <a:pt x="451" y="154"/>
                  </a:lnTo>
                  <a:lnTo>
                    <a:pt x="452" y="154"/>
                  </a:lnTo>
                  <a:lnTo>
                    <a:pt x="453" y="152"/>
                  </a:lnTo>
                  <a:lnTo>
                    <a:pt x="453" y="151"/>
                  </a:lnTo>
                  <a:lnTo>
                    <a:pt x="452" y="151"/>
                  </a:lnTo>
                  <a:lnTo>
                    <a:pt x="452" y="150"/>
                  </a:lnTo>
                  <a:lnTo>
                    <a:pt x="456" y="148"/>
                  </a:lnTo>
                  <a:lnTo>
                    <a:pt x="459" y="147"/>
                  </a:lnTo>
                  <a:lnTo>
                    <a:pt x="462" y="147"/>
                  </a:lnTo>
                  <a:lnTo>
                    <a:pt x="463" y="147"/>
                  </a:lnTo>
                  <a:lnTo>
                    <a:pt x="464" y="147"/>
                  </a:lnTo>
                  <a:lnTo>
                    <a:pt x="467" y="147"/>
                  </a:lnTo>
                  <a:lnTo>
                    <a:pt x="468" y="146"/>
                  </a:lnTo>
                  <a:lnTo>
                    <a:pt x="469" y="146"/>
                  </a:lnTo>
                  <a:lnTo>
                    <a:pt x="473" y="145"/>
                  </a:lnTo>
                  <a:lnTo>
                    <a:pt x="479" y="144"/>
                  </a:lnTo>
                  <a:lnTo>
                    <a:pt x="480" y="144"/>
                  </a:lnTo>
                  <a:lnTo>
                    <a:pt x="482" y="144"/>
                  </a:lnTo>
                  <a:lnTo>
                    <a:pt x="487" y="145"/>
                  </a:lnTo>
                  <a:lnTo>
                    <a:pt x="488" y="145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2" y="147"/>
                  </a:lnTo>
                  <a:lnTo>
                    <a:pt x="493" y="147"/>
                  </a:lnTo>
                  <a:lnTo>
                    <a:pt x="493" y="148"/>
                  </a:lnTo>
                  <a:lnTo>
                    <a:pt x="492" y="148"/>
                  </a:lnTo>
                  <a:lnTo>
                    <a:pt x="491" y="147"/>
                  </a:lnTo>
                  <a:lnTo>
                    <a:pt x="489" y="147"/>
                  </a:lnTo>
                  <a:lnTo>
                    <a:pt x="488" y="147"/>
                  </a:lnTo>
                  <a:lnTo>
                    <a:pt x="487" y="147"/>
                  </a:lnTo>
                  <a:lnTo>
                    <a:pt x="487" y="148"/>
                  </a:lnTo>
                  <a:lnTo>
                    <a:pt x="486" y="148"/>
                  </a:lnTo>
                  <a:lnTo>
                    <a:pt x="485" y="148"/>
                  </a:lnTo>
                  <a:lnTo>
                    <a:pt x="483" y="148"/>
                  </a:lnTo>
                  <a:lnTo>
                    <a:pt x="483" y="150"/>
                  </a:lnTo>
                  <a:lnTo>
                    <a:pt x="485" y="151"/>
                  </a:lnTo>
                  <a:lnTo>
                    <a:pt x="486" y="152"/>
                  </a:lnTo>
                  <a:lnTo>
                    <a:pt x="487" y="153"/>
                  </a:lnTo>
                  <a:lnTo>
                    <a:pt x="488" y="156"/>
                  </a:lnTo>
                  <a:lnTo>
                    <a:pt x="489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3" y="163"/>
                  </a:lnTo>
                  <a:lnTo>
                    <a:pt x="493" y="164"/>
                  </a:lnTo>
                  <a:lnTo>
                    <a:pt x="493" y="165"/>
                  </a:lnTo>
                  <a:lnTo>
                    <a:pt x="494" y="166"/>
                  </a:lnTo>
                  <a:lnTo>
                    <a:pt x="493" y="168"/>
                  </a:lnTo>
                  <a:lnTo>
                    <a:pt x="493" y="169"/>
                  </a:lnTo>
                  <a:lnTo>
                    <a:pt x="493" y="170"/>
                  </a:lnTo>
                  <a:lnTo>
                    <a:pt x="492" y="170"/>
                  </a:lnTo>
                  <a:lnTo>
                    <a:pt x="491" y="171"/>
                  </a:lnTo>
                  <a:lnTo>
                    <a:pt x="491" y="172"/>
                  </a:lnTo>
                  <a:lnTo>
                    <a:pt x="489" y="172"/>
                  </a:lnTo>
                  <a:lnTo>
                    <a:pt x="486" y="171"/>
                  </a:lnTo>
                  <a:lnTo>
                    <a:pt x="486" y="170"/>
                  </a:lnTo>
                  <a:lnTo>
                    <a:pt x="485" y="170"/>
                  </a:lnTo>
                  <a:lnTo>
                    <a:pt x="482" y="170"/>
                  </a:lnTo>
                  <a:lnTo>
                    <a:pt x="482" y="171"/>
                  </a:lnTo>
                  <a:lnTo>
                    <a:pt x="482" y="174"/>
                  </a:lnTo>
                  <a:lnTo>
                    <a:pt x="481" y="174"/>
                  </a:lnTo>
                  <a:lnTo>
                    <a:pt x="480" y="174"/>
                  </a:lnTo>
                  <a:lnTo>
                    <a:pt x="480" y="175"/>
                  </a:lnTo>
                  <a:lnTo>
                    <a:pt x="479" y="175"/>
                  </a:lnTo>
                  <a:lnTo>
                    <a:pt x="479" y="176"/>
                  </a:lnTo>
                  <a:lnTo>
                    <a:pt x="477" y="176"/>
                  </a:lnTo>
                  <a:lnTo>
                    <a:pt x="477" y="177"/>
                  </a:lnTo>
                  <a:lnTo>
                    <a:pt x="477" y="178"/>
                  </a:lnTo>
                  <a:lnTo>
                    <a:pt x="477" y="180"/>
                  </a:lnTo>
                  <a:lnTo>
                    <a:pt x="479" y="182"/>
                  </a:lnTo>
                  <a:lnTo>
                    <a:pt x="477" y="183"/>
                  </a:lnTo>
                  <a:lnTo>
                    <a:pt x="476" y="184"/>
                  </a:lnTo>
                  <a:lnTo>
                    <a:pt x="476" y="186"/>
                  </a:lnTo>
                  <a:lnTo>
                    <a:pt x="475" y="188"/>
                  </a:lnTo>
                  <a:lnTo>
                    <a:pt x="475" y="189"/>
                  </a:lnTo>
                  <a:lnTo>
                    <a:pt x="475" y="192"/>
                  </a:lnTo>
                  <a:lnTo>
                    <a:pt x="476" y="192"/>
                  </a:lnTo>
                  <a:lnTo>
                    <a:pt x="477" y="193"/>
                  </a:lnTo>
                  <a:lnTo>
                    <a:pt x="480" y="194"/>
                  </a:lnTo>
                  <a:lnTo>
                    <a:pt x="481" y="194"/>
                  </a:lnTo>
                  <a:lnTo>
                    <a:pt x="483" y="196"/>
                  </a:lnTo>
                  <a:lnTo>
                    <a:pt x="483" y="198"/>
                  </a:lnTo>
                  <a:lnTo>
                    <a:pt x="485" y="198"/>
                  </a:lnTo>
                  <a:lnTo>
                    <a:pt x="485" y="199"/>
                  </a:lnTo>
                  <a:lnTo>
                    <a:pt x="487" y="199"/>
                  </a:lnTo>
                  <a:lnTo>
                    <a:pt x="488" y="199"/>
                  </a:lnTo>
                  <a:lnTo>
                    <a:pt x="489" y="199"/>
                  </a:lnTo>
                  <a:lnTo>
                    <a:pt x="491" y="199"/>
                  </a:lnTo>
                  <a:lnTo>
                    <a:pt x="492" y="199"/>
                  </a:lnTo>
                  <a:lnTo>
                    <a:pt x="492" y="198"/>
                  </a:lnTo>
                  <a:lnTo>
                    <a:pt x="492" y="199"/>
                  </a:lnTo>
                  <a:lnTo>
                    <a:pt x="493" y="199"/>
                  </a:lnTo>
                  <a:lnTo>
                    <a:pt x="493" y="198"/>
                  </a:lnTo>
                  <a:lnTo>
                    <a:pt x="494" y="196"/>
                  </a:lnTo>
                  <a:lnTo>
                    <a:pt x="494" y="198"/>
                  </a:lnTo>
                  <a:lnTo>
                    <a:pt x="495" y="198"/>
                  </a:lnTo>
                  <a:lnTo>
                    <a:pt x="497" y="198"/>
                  </a:lnTo>
                  <a:lnTo>
                    <a:pt x="497" y="196"/>
                  </a:lnTo>
                  <a:lnTo>
                    <a:pt x="498" y="195"/>
                  </a:lnTo>
                  <a:lnTo>
                    <a:pt x="499" y="194"/>
                  </a:lnTo>
                  <a:lnTo>
                    <a:pt x="499" y="193"/>
                  </a:lnTo>
                  <a:lnTo>
                    <a:pt x="500" y="190"/>
                  </a:lnTo>
                  <a:lnTo>
                    <a:pt x="500" y="189"/>
                  </a:lnTo>
                  <a:lnTo>
                    <a:pt x="499" y="186"/>
                  </a:lnTo>
                  <a:lnTo>
                    <a:pt x="499" y="183"/>
                  </a:lnTo>
                  <a:lnTo>
                    <a:pt x="499" y="180"/>
                  </a:lnTo>
                  <a:lnTo>
                    <a:pt x="499" y="178"/>
                  </a:lnTo>
                  <a:lnTo>
                    <a:pt x="499" y="177"/>
                  </a:lnTo>
                  <a:lnTo>
                    <a:pt x="500" y="176"/>
                  </a:lnTo>
                  <a:lnTo>
                    <a:pt x="501" y="176"/>
                  </a:lnTo>
                  <a:lnTo>
                    <a:pt x="503" y="175"/>
                  </a:lnTo>
                  <a:lnTo>
                    <a:pt x="504" y="175"/>
                  </a:lnTo>
                  <a:lnTo>
                    <a:pt x="505" y="174"/>
                  </a:lnTo>
                  <a:lnTo>
                    <a:pt x="505" y="175"/>
                  </a:lnTo>
                  <a:lnTo>
                    <a:pt x="506" y="176"/>
                  </a:lnTo>
                  <a:lnTo>
                    <a:pt x="507" y="177"/>
                  </a:lnTo>
                  <a:lnTo>
                    <a:pt x="507" y="176"/>
                  </a:lnTo>
                  <a:lnTo>
                    <a:pt x="511" y="177"/>
                  </a:lnTo>
                  <a:lnTo>
                    <a:pt x="513" y="178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8"/>
                  </a:lnTo>
                  <a:lnTo>
                    <a:pt x="522" y="177"/>
                  </a:lnTo>
                  <a:lnTo>
                    <a:pt x="523" y="176"/>
                  </a:lnTo>
                  <a:lnTo>
                    <a:pt x="524" y="176"/>
                  </a:lnTo>
                  <a:lnTo>
                    <a:pt x="525" y="175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0" y="171"/>
                  </a:lnTo>
                  <a:lnTo>
                    <a:pt x="531" y="170"/>
                  </a:lnTo>
                  <a:lnTo>
                    <a:pt x="531" y="168"/>
                  </a:lnTo>
                  <a:lnTo>
                    <a:pt x="533" y="166"/>
                  </a:lnTo>
                  <a:lnTo>
                    <a:pt x="534" y="166"/>
                  </a:lnTo>
                  <a:lnTo>
                    <a:pt x="535" y="166"/>
                  </a:lnTo>
                  <a:lnTo>
                    <a:pt x="536" y="166"/>
                  </a:lnTo>
                  <a:lnTo>
                    <a:pt x="537" y="168"/>
                  </a:lnTo>
                  <a:lnTo>
                    <a:pt x="537" y="169"/>
                  </a:lnTo>
                  <a:lnTo>
                    <a:pt x="536" y="169"/>
                  </a:lnTo>
                  <a:lnTo>
                    <a:pt x="536" y="170"/>
                  </a:lnTo>
                  <a:lnTo>
                    <a:pt x="536" y="171"/>
                  </a:lnTo>
                  <a:lnTo>
                    <a:pt x="537" y="171"/>
                  </a:lnTo>
                  <a:lnTo>
                    <a:pt x="537" y="170"/>
                  </a:lnTo>
                  <a:lnTo>
                    <a:pt x="540" y="171"/>
                  </a:lnTo>
                  <a:lnTo>
                    <a:pt x="541" y="172"/>
                  </a:lnTo>
                  <a:lnTo>
                    <a:pt x="541" y="174"/>
                  </a:lnTo>
                  <a:lnTo>
                    <a:pt x="541" y="175"/>
                  </a:lnTo>
                  <a:lnTo>
                    <a:pt x="541" y="176"/>
                  </a:lnTo>
                  <a:lnTo>
                    <a:pt x="541" y="177"/>
                  </a:lnTo>
                  <a:lnTo>
                    <a:pt x="542" y="177"/>
                  </a:lnTo>
                  <a:lnTo>
                    <a:pt x="542" y="176"/>
                  </a:lnTo>
                  <a:lnTo>
                    <a:pt x="541" y="176"/>
                  </a:lnTo>
                  <a:lnTo>
                    <a:pt x="542" y="175"/>
                  </a:lnTo>
                  <a:lnTo>
                    <a:pt x="543" y="174"/>
                  </a:lnTo>
                  <a:lnTo>
                    <a:pt x="543" y="172"/>
                  </a:lnTo>
                  <a:lnTo>
                    <a:pt x="542" y="171"/>
                  </a:lnTo>
                  <a:lnTo>
                    <a:pt x="541" y="170"/>
                  </a:lnTo>
                  <a:lnTo>
                    <a:pt x="541" y="169"/>
                  </a:lnTo>
                  <a:lnTo>
                    <a:pt x="541" y="168"/>
                  </a:lnTo>
                  <a:lnTo>
                    <a:pt x="540" y="168"/>
                  </a:lnTo>
                  <a:lnTo>
                    <a:pt x="539" y="166"/>
                  </a:lnTo>
                  <a:lnTo>
                    <a:pt x="539" y="164"/>
                  </a:lnTo>
                  <a:lnTo>
                    <a:pt x="537" y="164"/>
                  </a:lnTo>
                  <a:lnTo>
                    <a:pt x="537" y="165"/>
                  </a:lnTo>
                  <a:lnTo>
                    <a:pt x="537" y="164"/>
                  </a:lnTo>
                  <a:lnTo>
                    <a:pt x="539" y="163"/>
                  </a:lnTo>
                  <a:lnTo>
                    <a:pt x="539" y="162"/>
                  </a:lnTo>
                  <a:lnTo>
                    <a:pt x="540" y="160"/>
                  </a:lnTo>
                  <a:lnTo>
                    <a:pt x="540" y="159"/>
                  </a:lnTo>
                  <a:lnTo>
                    <a:pt x="540" y="158"/>
                  </a:lnTo>
                  <a:lnTo>
                    <a:pt x="540" y="157"/>
                  </a:lnTo>
                  <a:lnTo>
                    <a:pt x="540" y="154"/>
                  </a:lnTo>
                  <a:lnTo>
                    <a:pt x="541" y="153"/>
                  </a:lnTo>
                  <a:lnTo>
                    <a:pt x="541" y="152"/>
                  </a:lnTo>
                  <a:lnTo>
                    <a:pt x="541" y="151"/>
                  </a:lnTo>
                  <a:lnTo>
                    <a:pt x="540" y="148"/>
                  </a:lnTo>
                  <a:lnTo>
                    <a:pt x="540" y="147"/>
                  </a:lnTo>
                  <a:lnTo>
                    <a:pt x="540" y="146"/>
                  </a:lnTo>
                  <a:lnTo>
                    <a:pt x="539" y="145"/>
                  </a:lnTo>
                  <a:lnTo>
                    <a:pt x="537" y="145"/>
                  </a:lnTo>
                  <a:lnTo>
                    <a:pt x="537" y="146"/>
                  </a:lnTo>
                  <a:lnTo>
                    <a:pt x="536" y="147"/>
                  </a:lnTo>
                  <a:lnTo>
                    <a:pt x="536" y="150"/>
                  </a:lnTo>
                  <a:lnTo>
                    <a:pt x="535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5" y="139"/>
                  </a:lnTo>
                  <a:lnTo>
                    <a:pt x="536" y="138"/>
                  </a:lnTo>
                  <a:lnTo>
                    <a:pt x="536" y="136"/>
                  </a:lnTo>
                  <a:lnTo>
                    <a:pt x="535" y="134"/>
                  </a:lnTo>
                  <a:lnTo>
                    <a:pt x="534" y="130"/>
                  </a:lnTo>
                  <a:lnTo>
                    <a:pt x="534" y="127"/>
                  </a:lnTo>
                  <a:lnTo>
                    <a:pt x="533" y="126"/>
                  </a:lnTo>
                  <a:lnTo>
                    <a:pt x="533" y="124"/>
                  </a:lnTo>
                  <a:lnTo>
                    <a:pt x="533" y="123"/>
                  </a:lnTo>
                  <a:lnTo>
                    <a:pt x="533" y="122"/>
                  </a:lnTo>
                  <a:lnTo>
                    <a:pt x="533" y="121"/>
                  </a:lnTo>
                  <a:lnTo>
                    <a:pt x="531" y="120"/>
                  </a:lnTo>
                  <a:lnTo>
                    <a:pt x="531" y="116"/>
                  </a:lnTo>
                  <a:lnTo>
                    <a:pt x="530" y="116"/>
                  </a:lnTo>
                  <a:lnTo>
                    <a:pt x="530" y="115"/>
                  </a:lnTo>
                  <a:lnTo>
                    <a:pt x="530" y="114"/>
                  </a:lnTo>
                  <a:lnTo>
                    <a:pt x="530" y="112"/>
                  </a:lnTo>
                  <a:lnTo>
                    <a:pt x="531" y="111"/>
                  </a:lnTo>
                  <a:lnTo>
                    <a:pt x="530" y="110"/>
                  </a:lnTo>
                  <a:lnTo>
                    <a:pt x="530" y="109"/>
                  </a:lnTo>
                  <a:lnTo>
                    <a:pt x="531" y="108"/>
                  </a:lnTo>
                  <a:lnTo>
                    <a:pt x="531" y="106"/>
                  </a:lnTo>
                  <a:lnTo>
                    <a:pt x="531" y="105"/>
                  </a:lnTo>
                  <a:lnTo>
                    <a:pt x="533" y="104"/>
                  </a:lnTo>
                  <a:lnTo>
                    <a:pt x="534" y="104"/>
                  </a:lnTo>
                  <a:lnTo>
                    <a:pt x="535" y="103"/>
                  </a:lnTo>
                  <a:lnTo>
                    <a:pt x="536" y="102"/>
                  </a:lnTo>
                  <a:lnTo>
                    <a:pt x="537" y="103"/>
                  </a:lnTo>
                  <a:lnTo>
                    <a:pt x="540" y="104"/>
                  </a:lnTo>
                  <a:lnTo>
                    <a:pt x="541" y="104"/>
                  </a:lnTo>
                  <a:lnTo>
                    <a:pt x="542" y="105"/>
                  </a:lnTo>
                  <a:lnTo>
                    <a:pt x="543" y="105"/>
                  </a:lnTo>
                  <a:lnTo>
                    <a:pt x="545" y="105"/>
                  </a:lnTo>
                  <a:lnTo>
                    <a:pt x="545" y="106"/>
                  </a:lnTo>
                  <a:lnTo>
                    <a:pt x="543" y="106"/>
                  </a:lnTo>
                  <a:lnTo>
                    <a:pt x="543" y="108"/>
                  </a:lnTo>
                  <a:lnTo>
                    <a:pt x="545" y="108"/>
                  </a:lnTo>
                  <a:lnTo>
                    <a:pt x="545" y="109"/>
                  </a:lnTo>
                  <a:lnTo>
                    <a:pt x="546" y="109"/>
                  </a:lnTo>
                  <a:lnTo>
                    <a:pt x="547" y="110"/>
                  </a:lnTo>
                  <a:lnTo>
                    <a:pt x="547" y="109"/>
                  </a:lnTo>
                  <a:lnTo>
                    <a:pt x="548" y="109"/>
                  </a:lnTo>
                  <a:lnTo>
                    <a:pt x="548" y="108"/>
                  </a:lnTo>
                  <a:lnTo>
                    <a:pt x="548" y="106"/>
                  </a:lnTo>
                  <a:lnTo>
                    <a:pt x="548" y="105"/>
                  </a:lnTo>
                  <a:lnTo>
                    <a:pt x="547" y="105"/>
                  </a:lnTo>
                  <a:lnTo>
                    <a:pt x="547" y="104"/>
                  </a:lnTo>
                  <a:lnTo>
                    <a:pt x="547" y="103"/>
                  </a:lnTo>
                  <a:lnTo>
                    <a:pt x="547" y="102"/>
                  </a:lnTo>
                  <a:lnTo>
                    <a:pt x="547" y="103"/>
                  </a:lnTo>
                  <a:lnTo>
                    <a:pt x="547" y="102"/>
                  </a:lnTo>
                  <a:lnTo>
                    <a:pt x="547" y="100"/>
                  </a:lnTo>
                  <a:lnTo>
                    <a:pt x="548" y="100"/>
                  </a:lnTo>
                  <a:lnTo>
                    <a:pt x="549" y="100"/>
                  </a:lnTo>
                  <a:lnTo>
                    <a:pt x="549" y="102"/>
                  </a:lnTo>
                  <a:lnTo>
                    <a:pt x="551" y="99"/>
                  </a:lnTo>
                  <a:lnTo>
                    <a:pt x="549" y="96"/>
                  </a:lnTo>
                  <a:lnTo>
                    <a:pt x="549" y="94"/>
                  </a:lnTo>
                  <a:lnTo>
                    <a:pt x="551" y="93"/>
                  </a:lnTo>
                  <a:lnTo>
                    <a:pt x="553" y="91"/>
                  </a:lnTo>
                  <a:lnTo>
                    <a:pt x="553" y="92"/>
                  </a:lnTo>
                  <a:lnTo>
                    <a:pt x="554" y="92"/>
                  </a:lnTo>
                  <a:lnTo>
                    <a:pt x="554" y="91"/>
                  </a:lnTo>
                  <a:lnTo>
                    <a:pt x="555" y="91"/>
                  </a:lnTo>
                  <a:lnTo>
                    <a:pt x="558" y="92"/>
                  </a:lnTo>
                  <a:lnTo>
                    <a:pt x="559" y="93"/>
                  </a:lnTo>
                  <a:lnTo>
                    <a:pt x="559" y="94"/>
                  </a:lnTo>
                  <a:lnTo>
                    <a:pt x="560" y="94"/>
                  </a:lnTo>
                  <a:lnTo>
                    <a:pt x="561" y="94"/>
                  </a:lnTo>
                  <a:lnTo>
                    <a:pt x="561" y="93"/>
                  </a:lnTo>
                  <a:lnTo>
                    <a:pt x="561" y="92"/>
                  </a:lnTo>
                  <a:lnTo>
                    <a:pt x="563" y="92"/>
                  </a:lnTo>
                  <a:lnTo>
                    <a:pt x="561" y="94"/>
                  </a:lnTo>
                  <a:lnTo>
                    <a:pt x="563" y="94"/>
                  </a:lnTo>
                  <a:lnTo>
                    <a:pt x="563" y="96"/>
                  </a:lnTo>
                  <a:lnTo>
                    <a:pt x="563" y="97"/>
                  </a:lnTo>
                  <a:lnTo>
                    <a:pt x="564" y="97"/>
                  </a:lnTo>
                  <a:lnTo>
                    <a:pt x="565" y="96"/>
                  </a:lnTo>
                  <a:lnTo>
                    <a:pt x="565" y="97"/>
                  </a:lnTo>
                  <a:lnTo>
                    <a:pt x="566" y="97"/>
                  </a:lnTo>
                  <a:lnTo>
                    <a:pt x="566" y="98"/>
                  </a:lnTo>
                  <a:lnTo>
                    <a:pt x="567" y="98"/>
                  </a:lnTo>
                  <a:lnTo>
                    <a:pt x="566" y="99"/>
                  </a:lnTo>
                  <a:lnTo>
                    <a:pt x="567" y="99"/>
                  </a:lnTo>
                  <a:lnTo>
                    <a:pt x="569" y="100"/>
                  </a:lnTo>
                  <a:lnTo>
                    <a:pt x="570" y="102"/>
                  </a:lnTo>
                  <a:lnTo>
                    <a:pt x="572" y="103"/>
                  </a:lnTo>
                  <a:lnTo>
                    <a:pt x="576" y="104"/>
                  </a:lnTo>
                  <a:lnTo>
                    <a:pt x="577" y="104"/>
                  </a:lnTo>
                  <a:lnTo>
                    <a:pt x="578" y="105"/>
                  </a:lnTo>
                  <a:lnTo>
                    <a:pt x="579" y="106"/>
                  </a:lnTo>
                  <a:lnTo>
                    <a:pt x="581" y="106"/>
                  </a:lnTo>
                  <a:lnTo>
                    <a:pt x="583" y="108"/>
                  </a:lnTo>
                  <a:lnTo>
                    <a:pt x="584" y="109"/>
                  </a:lnTo>
                  <a:lnTo>
                    <a:pt x="587" y="110"/>
                  </a:lnTo>
                  <a:lnTo>
                    <a:pt x="588" y="110"/>
                  </a:lnTo>
                  <a:lnTo>
                    <a:pt x="589" y="110"/>
                  </a:lnTo>
                  <a:lnTo>
                    <a:pt x="593" y="111"/>
                  </a:lnTo>
                  <a:lnTo>
                    <a:pt x="594" y="111"/>
                  </a:lnTo>
                  <a:lnTo>
                    <a:pt x="596" y="112"/>
                  </a:lnTo>
                  <a:lnTo>
                    <a:pt x="600" y="114"/>
                  </a:lnTo>
                  <a:lnTo>
                    <a:pt x="601" y="114"/>
                  </a:lnTo>
                  <a:lnTo>
                    <a:pt x="603" y="115"/>
                  </a:lnTo>
                  <a:lnTo>
                    <a:pt x="606" y="116"/>
                  </a:lnTo>
                  <a:lnTo>
                    <a:pt x="607" y="117"/>
                  </a:lnTo>
                  <a:lnTo>
                    <a:pt x="609" y="118"/>
                  </a:lnTo>
                  <a:lnTo>
                    <a:pt x="608" y="120"/>
                  </a:lnTo>
                  <a:lnTo>
                    <a:pt x="609" y="120"/>
                  </a:lnTo>
                  <a:lnTo>
                    <a:pt x="609" y="121"/>
                  </a:lnTo>
                  <a:lnTo>
                    <a:pt x="609" y="120"/>
                  </a:lnTo>
                  <a:lnTo>
                    <a:pt x="609" y="118"/>
                  </a:lnTo>
                  <a:lnTo>
                    <a:pt x="611" y="118"/>
                  </a:lnTo>
                  <a:lnTo>
                    <a:pt x="612" y="120"/>
                  </a:lnTo>
                  <a:lnTo>
                    <a:pt x="613" y="121"/>
                  </a:lnTo>
                  <a:lnTo>
                    <a:pt x="615" y="122"/>
                  </a:lnTo>
                  <a:lnTo>
                    <a:pt x="617" y="123"/>
                  </a:lnTo>
                  <a:lnTo>
                    <a:pt x="619" y="124"/>
                  </a:lnTo>
                  <a:lnTo>
                    <a:pt x="621" y="126"/>
                  </a:lnTo>
                  <a:lnTo>
                    <a:pt x="623" y="127"/>
                  </a:lnTo>
                  <a:lnTo>
                    <a:pt x="624" y="128"/>
                  </a:lnTo>
                  <a:lnTo>
                    <a:pt x="625" y="129"/>
                  </a:lnTo>
                  <a:lnTo>
                    <a:pt x="630" y="132"/>
                  </a:lnTo>
                  <a:lnTo>
                    <a:pt x="631" y="134"/>
                  </a:lnTo>
                  <a:lnTo>
                    <a:pt x="632" y="135"/>
                  </a:lnTo>
                  <a:lnTo>
                    <a:pt x="633" y="135"/>
                  </a:lnTo>
                  <a:lnTo>
                    <a:pt x="635" y="136"/>
                  </a:lnTo>
                  <a:lnTo>
                    <a:pt x="636" y="138"/>
                  </a:lnTo>
                  <a:lnTo>
                    <a:pt x="641" y="141"/>
                  </a:lnTo>
                  <a:lnTo>
                    <a:pt x="642" y="142"/>
                  </a:lnTo>
                  <a:lnTo>
                    <a:pt x="644" y="145"/>
                  </a:lnTo>
                  <a:lnTo>
                    <a:pt x="645" y="147"/>
                  </a:lnTo>
                  <a:lnTo>
                    <a:pt x="647" y="148"/>
                  </a:lnTo>
                  <a:lnTo>
                    <a:pt x="647" y="150"/>
                  </a:lnTo>
                  <a:lnTo>
                    <a:pt x="645" y="150"/>
                  </a:lnTo>
                  <a:lnTo>
                    <a:pt x="645" y="151"/>
                  </a:lnTo>
                  <a:lnTo>
                    <a:pt x="645" y="150"/>
                  </a:lnTo>
                  <a:lnTo>
                    <a:pt x="647" y="150"/>
                  </a:lnTo>
                  <a:lnTo>
                    <a:pt x="648" y="151"/>
                  </a:lnTo>
                  <a:lnTo>
                    <a:pt x="648" y="152"/>
                  </a:lnTo>
                  <a:lnTo>
                    <a:pt x="650" y="154"/>
                  </a:lnTo>
                  <a:lnTo>
                    <a:pt x="651" y="157"/>
                  </a:lnTo>
                  <a:lnTo>
                    <a:pt x="653" y="157"/>
                  </a:lnTo>
                  <a:lnTo>
                    <a:pt x="654" y="158"/>
                  </a:lnTo>
                  <a:lnTo>
                    <a:pt x="654" y="159"/>
                  </a:lnTo>
                  <a:lnTo>
                    <a:pt x="655" y="160"/>
                  </a:lnTo>
                  <a:lnTo>
                    <a:pt x="655" y="163"/>
                  </a:lnTo>
                  <a:lnTo>
                    <a:pt x="655" y="164"/>
                  </a:lnTo>
                  <a:lnTo>
                    <a:pt x="655" y="165"/>
                  </a:lnTo>
                  <a:lnTo>
                    <a:pt x="656" y="166"/>
                  </a:lnTo>
                  <a:lnTo>
                    <a:pt x="657" y="166"/>
                  </a:lnTo>
                  <a:lnTo>
                    <a:pt x="659" y="166"/>
                  </a:lnTo>
                  <a:lnTo>
                    <a:pt x="660" y="166"/>
                  </a:lnTo>
                  <a:lnTo>
                    <a:pt x="661" y="168"/>
                  </a:lnTo>
                  <a:lnTo>
                    <a:pt x="661" y="170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3" name="Freeform 30"/>
            <p:cNvSpPr>
              <a:spLocks noChangeAspect="1"/>
            </p:cNvSpPr>
            <p:nvPr/>
          </p:nvSpPr>
          <p:spPr bwMode="auto">
            <a:xfrm>
              <a:off x="2048" y="1480"/>
              <a:ext cx="97" cy="76"/>
            </a:xfrm>
            <a:custGeom>
              <a:avLst/>
              <a:gdLst>
                <a:gd name="T0" fmla="*/ 1135840 w 66"/>
                <a:gd name="T1" fmla="*/ 255422 h 58"/>
                <a:gd name="T2" fmla="*/ 1135840 w 66"/>
                <a:gd name="T3" fmla="*/ 253929 h 58"/>
                <a:gd name="T4" fmla="*/ 906928 w 66"/>
                <a:gd name="T5" fmla="*/ 229031 h 58"/>
                <a:gd name="T6" fmla="*/ 851400 w 66"/>
                <a:gd name="T7" fmla="*/ 218127 h 58"/>
                <a:gd name="T8" fmla="*/ 617085 w 66"/>
                <a:gd name="T9" fmla="*/ 204889 h 58"/>
                <a:gd name="T10" fmla="*/ 285686 w 66"/>
                <a:gd name="T11" fmla="*/ 188876 h 58"/>
                <a:gd name="T12" fmla="*/ 617085 w 66"/>
                <a:gd name="T13" fmla="*/ 180214 h 58"/>
                <a:gd name="T14" fmla="*/ 194384 w 66"/>
                <a:gd name="T15" fmla="*/ 210852 h 58"/>
                <a:gd name="T16" fmla="*/ 285686 w 66"/>
                <a:gd name="T17" fmla="*/ 222723 h 58"/>
                <a:gd name="T18" fmla="*/ 285686 w 66"/>
                <a:gd name="T19" fmla="*/ 237600 h 58"/>
                <a:gd name="T20" fmla="*/ 194384 w 66"/>
                <a:gd name="T21" fmla="*/ 235329 h 58"/>
                <a:gd name="T22" fmla="*/ 194384 w 66"/>
                <a:gd name="T23" fmla="*/ 200322 h 58"/>
                <a:gd name="T24" fmla="*/ 851400 w 66"/>
                <a:gd name="T25" fmla="*/ 152877 h 58"/>
                <a:gd name="T26" fmla="*/ 1251300 w 66"/>
                <a:gd name="T27" fmla="*/ 108301 h 58"/>
                <a:gd name="T28" fmla="*/ 1958972 w 66"/>
                <a:gd name="T29" fmla="*/ 86639 h 58"/>
                <a:gd name="T30" fmla="*/ 2246017 w 66"/>
                <a:gd name="T31" fmla="*/ 63076 h 58"/>
                <a:gd name="T32" fmla="*/ 3750943 w 66"/>
                <a:gd name="T33" fmla="*/ 31789 h 58"/>
                <a:gd name="T34" fmla="*/ 5009617 w 66"/>
                <a:gd name="T35" fmla="*/ 1 h 58"/>
                <a:gd name="T36" fmla="*/ 6155877 w 66"/>
                <a:gd name="T37" fmla="*/ 0 h 58"/>
                <a:gd name="T38" fmla="*/ 7130105 w 66"/>
                <a:gd name="T39" fmla="*/ 1 h 58"/>
                <a:gd name="T40" fmla="*/ 7932395 w 66"/>
                <a:gd name="T41" fmla="*/ 10783 h 58"/>
                <a:gd name="T42" fmla="*/ 8624516 w 66"/>
                <a:gd name="T43" fmla="*/ 32886 h 58"/>
                <a:gd name="T44" fmla="*/ 8916239 w 66"/>
                <a:gd name="T45" fmla="*/ 56465 h 58"/>
                <a:gd name="T46" fmla="*/ 9489262 w 66"/>
                <a:gd name="T47" fmla="*/ 86639 h 58"/>
                <a:gd name="T48" fmla="*/ 9756300 w 66"/>
                <a:gd name="T49" fmla="*/ 104959 h 58"/>
                <a:gd name="T50" fmla="*/ 9911982 w 66"/>
                <a:gd name="T51" fmla="*/ 119330 h 58"/>
                <a:gd name="T52" fmla="*/ 10104853 w 66"/>
                <a:gd name="T53" fmla="*/ 122802 h 58"/>
                <a:gd name="T54" fmla="*/ 10388310 w 66"/>
                <a:gd name="T55" fmla="*/ 122802 h 58"/>
                <a:gd name="T56" fmla="*/ 10673972 w 66"/>
                <a:gd name="T57" fmla="*/ 171453 h 58"/>
                <a:gd name="T58" fmla="*/ 10673972 w 66"/>
                <a:gd name="T59" fmla="*/ 200322 h 58"/>
                <a:gd name="T60" fmla="*/ 10388310 w 66"/>
                <a:gd name="T61" fmla="*/ 218127 h 58"/>
                <a:gd name="T62" fmla="*/ 9531806 w 66"/>
                <a:gd name="T63" fmla="*/ 237600 h 58"/>
                <a:gd name="T64" fmla="*/ 9047271 w 66"/>
                <a:gd name="T65" fmla="*/ 237600 h 58"/>
                <a:gd name="T66" fmla="*/ 9531806 w 66"/>
                <a:gd name="T67" fmla="*/ 229031 h 58"/>
                <a:gd name="T68" fmla="*/ 10104853 w 66"/>
                <a:gd name="T69" fmla="*/ 200322 h 58"/>
                <a:gd name="T70" fmla="*/ 10673972 w 66"/>
                <a:gd name="T71" fmla="*/ 188876 h 58"/>
                <a:gd name="T72" fmla="*/ 10673972 w 66"/>
                <a:gd name="T73" fmla="*/ 171453 h 58"/>
                <a:gd name="T74" fmla="*/ 10104853 w 66"/>
                <a:gd name="T75" fmla="*/ 194927 h 58"/>
                <a:gd name="T76" fmla="*/ 9531806 w 66"/>
                <a:gd name="T77" fmla="*/ 204889 h 58"/>
                <a:gd name="T78" fmla="*/ 8916239 w 66"/>
                <a:gd name="T79" fmla="*/ 210852 h 58"/>
                <a:gd name="T80" fmla="*/ 8426630 w 66"/>
                <a:gd name="T81" fmla="*/ 210852 h 58"/>
                <a:gd name="T82" fmla="*/ 8102062 w 66"/>
                <a:gd name="T83" fmla="*/ 218127 h 58"/>
                <a:gd name="T84" fmla="*/ 8102062 w 66"/>
                <a:gd name="T85" fmla="*/ 222723 h 58"/>
                <a:gd name="T86" fmla="*/ 7551373 w 66"/>
                <a:gd name="T87" fmla="*/ 237600 h 58"/>
                <a:gd name="T88" fmla="*/ 7130105 w 66"/>
                <a:gd name="T89" fmla="*/ 253929 h 58"/>
                <a:gd name="T90" fmla="*/ 6638310 w 66"/>
                <a:gd name="T91" fmla="*/ 262491 h 58"/>
                <a:gd name="T92" fmla="*/ 5838108 w 66"/>
                <a:gd name="T93" fmla="*/ 262491 h 58"/>
                <a:gd name="T94" fmla="*/ 4851413 w 66"/>
                <a:gd name="T95" fmla="*/ 268225 h 58"/>
                <a:gd name="T96" fmla="*/ 4678156 w 66"/>
                <a:gd name="T97" fmla="*/ 268225 h 58"/>
                <a:gd name="T98" fmla="*/ 3750943 w 66"/>
                <a:gd name="T99" fmla="*/ 268225 h 58"/>
                <a:gd name="T100" fmla="*/ 2879095 w 66"/>
                <a:gd name="T101" fmla="*/ 268225 h 58"/>
                <a:gd name="T102" fmla="*/ 2849933 w 66"/>
                <a:gd name="T103" fmla="*/ 268225 h 58"/>
                <a:gd name="T104" fmla="*/ 2074318 w 66"/>
                <a:gd name="T105" fmla="*/ 262491 h 58"/>
                <a:gd name="T106" fmla="*/ 1751331 w 66"/>
                <a:gd name="T107" fmla="*/ 255422 h 58"/>
                <a:gd name="T108" fmla="*/ 1751331 w 66"/>
                <a:gd name="T109" fmla="*/ 253929 h 58"/>
                <a:gd name="T110" fmla="*/ 1669341 w 66"/>
                <a:gd name="T111" fmla="*/ 268225 h 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"/>
                <a:gd name="T169" fmla="*/ 0 h 58"/>
                <a:gd name="T170" fmla="*/ 66 w 66"/>
                <a:gd name="T171" fmla="*/ 58 h 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" h="58">
                  <a:moveTo>
                    <a:pt x="8" y="55"/>
                  </a:moveTo>
                  <a:lnTo>
                    <a:pt x="8" y="54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6" y="4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5" y="12"/>
                  </a:lnTo>
                  <a:lnTo>
                    <a:pt x="56" y="13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6"/>
                  </a:lnTo>
                  <a:lnTo>
                    <a:pt x="61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6" y="31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2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4" y="46"/>
                  </a:lnTo>
                  <a:lnTo>
                    <a:pt x="62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8" y="50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9" y="48"/>
                  </a:lnTo>
                  <a:lnTo>
                    <a:pt x="61" y="44"/>
                  </a:lnTo>
                  <a:lnTo>
                    <a:pt x="62" y="43"/>
                  </a:lnTo>
                  <a:lnTo>
                    <a:pt x="62" y="42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38"/>
                  </a:lnTo>
                  <a:lnTo>
                    <a:pt x="65" y="40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2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5" y="44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5" y="58"/>
                  </a:lnTo>
                  <a:lnTo>
                    <a:pt x="24" y="58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6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4" name="Freeform 31"/>
            <p:cNvSpPr>
              <a:spLocks noChangeAspect="1"/>
            </p:cNvSpPr>
            <p:nvPr/>
          </p:nvSpPr>
          <p:spPr bwMode="auto">
            <a:xfrm>
              <a:off x="2502" y="1506"/>
              <a:ext cx="71" cy="95"/>
            </a:xfrm>
            <a:custGeom>
              <a:avLst/>
              <a:gdLst>
                <a:gd name="T0" fmla="*/ 5278101 w 48"/>
                <a:gd name="T1" fmla="*/ 405979 h 72"/>
                <a:gd name="T2" fmla="*/ 4788710 w 48"/>
                <a:gd name="T3" fmla="*/ 397248 h 72"/>
                <a:gd name="T4" fmla="*/ 3912591 w 48"/>
                <a:gd name="T5" fmla="*/ 375237 h 72"/>
                <a:gd name="T6" fmla="*/ 3912591 w 48"/>
                <a:gd name="T7" fmla="*/ 368315 h 72"/>
                <a:gd name="T8" fmla="*/ 4164851 w 48"/>
                <a:gd name="T9" fmla="*/ 339922 h 72"/>
                <a:gd name="T10" fmla="*/ 4788710 w 48"/>
                <a:gd name="T11" fmla="*/ 351348 h 72"/>
                <a:gd name="T12" fmla="*/ 4464661 w 48"/>
                <a:gd name="T13" fmla="*/ 329369 h 72"/>
                <a:gd name="T14" fmla="*/ 3500229 w 48"/>
                <a:gd name="T15" fmla="*/ 294478 h 72"/>
                <a:gd name="T16" fmla="*/ 2815675 w 48"/>
                <a:gd name="T17" fmla="*/ 281011 h 72"/>
                <a:gd name="T18" fmla="*/ 2366352 w 48"/>
                <a:gd name="T19" fmla="*/ 271604 h 72"/>
                <a:gd name="T20" fmla="*/ 1788258 w 48"/>
                <a:gd name="T21" fmla="*/ 257625 h 72"/>
                <a:gd name="T22" fmla="*/ 1599787 w 48"/>
                <a:gd name="T23" fmla="*/ 257625 h 72"/>
                <a:gd name="T24" fmla="*/ 2366352 w 48"/>
                <a:gd name="T25" fmla="*/ 294478 h 72"/>
                <a:gd name="T26" fmla="*/ 1599787 w 48"/>
                <a:gd name="T27" fmla="*/ 281011 h 72"/>
                <a:gd name="T28" fmla="*/ 1379549 w 48"/>
                <a:gd name="T29" fmla="*/ 244199 h 72"/>
                <a:gd name="T30" fmla="*/ 588185 w 48"/>
                <a:gd name="T31" fmla="*/ 205847 h 72"/>
                <a:gd name="T32" fmla="*/ 225931 w 48"/>
                <a:gd name="T33" fmla="*/ 163355 h 72"/>
                <a:gd name="T34" fmla="*/ 334190 w 48"/>
                <a:gd name="T35" fmla="*/ 138373 h 72"/>
                <a:gd name="T36" fmla="*/ 334190 w 48"/>
                <a:gd name="T37" fmla="*/ 138373 h 72"/>
                <a:gd name="T38" fmla="*/ 334190 w 48"/>
                <a:gd name="T39" fmla="*/ 126817 h 72"/>
                <a:gd name="T40" fmla="*/ 334190 w 48"/>
                <a:gd name="T41" fmla="*/ 126817 h 72"/>
                <a:gd name="T42" fmla="*/ 225931 w 48"/>
                <a:gd name="T43" fmla="*/ 104872 h 72"/>
                <a:gd name="T44" fmla="*/ 334190 w 48"/>
                <a:gd name="T45" fmla="*/ 98987 h 72"/>
                <a:gd name="T46" fmla="*/ 334190 w 48"/>
                <a:gd name="T47" fmla="*/ 93832 h 72"/>
                <a:gd name="T48" fmla="*/ 0 w 48"/>
                <a:gd name="T49" fmla="*/ 87858 h 72"/>
                <a:gd name="T50" fmla="*/ 225931 w 48"/>
                <a:gd name="T51" fmla="*/ 79482 h 72"/>
                <a:gd name="T52" fmla="*/ 588185 w 48"/>
                <a:gd name="T53" fmla="*/ 79482 h 72"/>
                <a:gd name="T54" fmla="*/ 1379549 w 48"/>
                <a:gd name="T55" fmla="*/ 98987 h 72"/>
                <a:gd name="T56" fmla="*/ 1788258 w 48"/>
                <a:gd name="T57" fmla="*/ 118239 h 72"/>
                <a:gd name="T58" fmla="*/ 1788258 w 48"/>
                <a:gd name="T59" fmla="*/ 93832 h 72"/>
                <a:gd name="T60" fmla="*/ 1599787 w 48"/>
                <a:gd name="T61" fmla="*/ 67917 h 72"/>
                <a:gd name="T62" fmla="*/ 1053392 w 48"/>
                <a:gd name="T63" fmla="*/ 51474 h 72"/>
                <a:gd name="T64" fmla="*/ 1599787 w 48"/>
                <a:gd name="T65" fmla="*/ 56859 h 72"/>
                <a:gd name="T66" fmla="*/ 2134794 w 48"/>
                <a:gd name="T67" fmla="*/ 45655 h 72"/>
                <a:gd name="T68" fmla="*/ 2815675 w 48"/>
                <a:gd name="T69" fmla="*/ 28988 h 72"/>
                <a:gd name="T70" fmla="*/ 3409113 w 48"/>
                <a:gd name="T71" fmla="*/ 16651 h 72"/>
                <a:gd name="T72" fmla="*/ 4164851 w 48"/>
                <a:gd name="T73" fmla="*/ 12620 h 72"/>
                <a:gd name="T74" fmla="*/ 4164851 w 48"/>
                <a:gd name="T75" fmla="*/ 12620 h 72"/>
                <a:gd name="T76" fmla="*/ 4464661 w 48"/>
                <a:gd name="T77" fmla="*/ 26225 h 72"/>
                <a:gd name="T78" fmla="*/ 4944819 w 48"/>
                <a:gd name="T79" fmla="*/ 45655 h 72"/>
                <a:gd name="T80" fmla="*/ 5278101 w 48"/>
                <a:gd name="T81" fmla="*/ 79482 h 72"/>
                <a:gd name="T82" fmla="*/ 5992752 w 48"/>
                <a:gd name="T83" fmla="*/ 118239 h 72"/>
                <a:gd name="T84" fmla="*/ 6586487 w 48"/>
                <a:gd name="T85" fmla="*/ 167328 h 72"/>
                <a:gd name="T86" fmla="*/ 7083298 w 48"/>
                <a:gd name="T87" fmla="*/ 201816 h 72"/>
                <a:gd name="T88" fmla="*/ 8136056 w 48"/>
                <a:gd name="T89" fmla="*/ 220780 h 72"/>
                <a:gd name="T90" fmla="*/ 8136056 w 48"/>
                <a:gd name="T91" fmla="*/ 244199 h 72"/>
                <a:gd name="T92" fmla="*/ 8864279 w 48"/>
                <a:gd name="T93" fmla="*/ 300015 h 72"/>
                <a:gd name="T94" fmla="*/ 9239751 w 48"/>
                <a:gd name="T95" fmla="*/ 310568 h 72"/>
                <a:gd name="T96" fmla="*/ 9239751 w 48"/>
                <a:gd name="T97" fmla="*/ 333015 h 72"/>
                <a:gd name="T98" fmla="*/ 9444603 w 48"/>
                <a:gd name="T99" fmla="*/ 380420 h 72"/>
                <a:gd name="T100" fmla="*/ 8689554 w 48"/>
                <a:gd name="T101" fmla="*/ 409777 h 72"/>
                <a:gd name="T102" fmla="*/ 8399158 w 48"/>
                <a:gd name="T103" fmla="*/ 409777 h 72"/>
                <a:gd name="T104" fmla="*/ 8356564 w 48"/>
                <a:gd name="T105" fmla="*/ 419269 h 72"/>
                <a:gd name="T106" fmla="*/ 7314208 w 48"/>
                <a:gd name="T107" fmla="*/ 419269 h 72"/>
                <a:gd name="T108" fmla="*/ 7083298 w 48"/>
                <a:gd name="T109" fmla="*/ 419387 h 72"/>
                <a:gd name="T110" fmla="*/ 7083298 w 48"/>
                <a:gd name="T111" fmla="*/ 419387 h 72"/>
                <a:gd name="T112" fmla="*/ 6586487 w 48"/>
                <a:gd name="T113" fmla="*/ 409777 h 72"/>
                <a:gd name="T114" fmla="*/ 6028790 w 48"/>
                <a:gd name="T115" fmla="*/ 405979 h 72"/>
                <a:gd name="T116" fmla="*/ 5992752 w 48"/>
                <a:gd name="T117" fmla="*/ 419269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72"/>
                <a:gd name="T179" fmla="*/ 48 w 48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72">
                  <a:moveTo>
                    <a:pt x="29" y="71"/>
                  </a:moveTo>
                  <a:lnTo>
                    <a:pt x="27" y="71"/>
                  </a:lnTo>
                  <a:lnTo>
                    <a:pt x="27" y="70"/>
                  </a:lnTo>
                  <a:lnTo>
                    <a:pt x="27" y="69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5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20" y="64"/>
                  </a:lnTo>
                  <a:lnTo>
                    <a:pt x="20" y="65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9"/>
                  </a:lnTo>
                  <a:lnTo>
                    <a:pt x="21" y="58"/>
                  </a:lnTo>
                  <a:lnTo>
                    <a:pt x="21" y="59"/>
                  </a:lnTo>
                  <a:lnTo>
                    <a:pt x="21" y="60"/>
                  </a:lnTo>
                  <a:lnTo>
                    <a:pt x="23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58"/>
                  </a:lnTo>
                  <a:lnTo>
                    <a:pt x="24" y="57"/>
                  </a:lnTo>
                  <a:lnTo>
                    <a:pt x="23" y="56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1" y="26"/>
                  </a:lnTo>
                  <a:lnTo>
                    <a:pt x="32" y="27"/>
                  </a:lnTo>
                  <a:lnTo>
                    <a:pt x="33" y="29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39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2" y="45"/>
                  </a:lnTo>
                  <a:lnTo>
                    <a:pt x="43" y="48"/>
                  </a:lnTo>
                  <a:lnTo>
                    <a:pt x="44" y="50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7" y="52"/>
                  </a:lnTo>
                  <a:lnTo>
                    <a:pt x="47" y="53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7" y="57"/>
                  </a:lnTo>
                  <a:lnTo>
                    <a:pt x="47" y="58"/>
                  </a:lnTo>
                  <a:lnTo>
                    <a:pt x="47" y="59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7" y="65"/>
                  </a:lnTo>
                  <a:lnTo>
                    <a:pt x="45" y="65"/>
                  </a:lnTo>
                  <a:lnTo>
                    <a:pt x="44" y="68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2" y="70"/>
                  </a:lnTo>
                  <a:lnTo>
                    <a:pt x="42" y="69"/>
                  </a:lnTo>
                  <a:lnTo>
                    <a:pt x="41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7" y="71"/>
                  </a:lnTo>
                  <a:lnTo>
                    <a:pt x="37" y="70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1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30" y="71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5" name="Freeform 32"/>
            <p:cNvSpPr>
              <a:spLocks noChangeAspect="1"/>
            </p:cNvSpPr>
            <p:nvPr/>
          </p:nvSpPr>
          <p:spPr bwMode="auto">
            <a:xfrm>
              <a:off x="4235" y="2125"/>
              <a:ext cx="1182" cy="1279"/>
            </a:xfrm>
            <a:custGeom>
              <a:avLst/>
              <a:gdLst>
                <a:gd name="T0" fmla="*/ 47599556 w 807"/>
                <a:gd name="T1" fmla="*/ 140831 h 969"/>
                <a:gd name="T2" fmla="*/ 47599556 w 807"/>
                <a:gd name="T3" fmla="*/ 287808 h 969"/>
                <a:gd name="T4" fmla="*/ 54128682 w 807"/>
                <a:gd name="T5" fmla="*/ 490549 h 969"/>
                <a:gd name="T6" fmla="*/ 55135259 w 807"/>
                <a:gd name="T7" fmla="*/ 726149 h 969"/>
                <a:gd name="T8" fmla="*/ 59309819 w 807"/>
                <a:gd name="T9" fmla="*/ 852354 h 969"/>
                <a:gd name="T10" fmla="*/ 62025225 w 807"/>
                <a:gd name="T11" fmla="*/ 1174431 h 969"/>
                <a:gd name="T12" fmla="*/ 65793047 w 807"/>
                <a:gd name="T13" fmla="*/ 1399983 h 969"/>
                <a:gd name="T14" fmla="*/ 65403371 w 807"/>
                <a:gd name="T15" fmla="*/ 1771494 h 969"/>
                <a:gd name="T16" fmla="*/ 66701807 w 807"/>
                <a:gd name="T17" fmla="*/ 2055352 h 969"/>
                <a:gd name="T18" fmla="*/ 72921018 w 807"/>
                <a:gd name="T19" fmla="*/ 1966882 h 969"/>
                <a:gd name="T20" fmla="*/ 79367734 w 807"/>
                <a:gd name="T21" fmla="*/ 1792831 h 969"/>
                <a:gd name="T22" fmla="*/ 81989541 w 807"/>
                <a:gd name="T23" fmla="*/ 1996601 h 969"/>
                <a:gd name="T24" fmla="*/ 83007836 w 807"/>
                <a:gd name="T25" fmla="*/ 1949539 h 969"/>
                <a:gd name="T26" fmla="*/ 89709666 w 807"/>
                <a:gd name="T27" fmla="*/ 1290673 h 969"/>
                <a:gd name="T28" fmla="*/ 99366336 w 807"/>
                <a:gd name="T29" fmla="*/ 1140744 h 969"/>
                <a:gd name="T30" fmla="*/ 102387568 w 807"/>
                <a:gd name="T31" fmla="*/ 1393021 h 969"/>
                <a:gd name="T32" fmla="*/ 111085305 w 807"/>
                <a:gd name="T33" fmla="*/ 1397516 h 969"/>
                <a:gd name="T34" fmla="*/ 113706924 w 807"/>
                <a:gd name="T35" fmla="*/ 1631595 h 969"/>
                <a:gd name="T36" fmla="*/ 112781994 w 807"/>
                <a:gd name="T37" fmla="*/ 1819064 h 969"/>
                <a:gd name="T38" fmla="*/ 110023421 w 807"/>
                <a:gd name="T39" fmla="*/ 2069133 h 969"/>
                <a:gd name="T40" fmla="*/ 114331419 w 807"/>
                <a:gd name="T41" fmla="*/ 2248588 h 969"/>
                <a:gd name="T42" fmla="*/ 113276940 w 807"/>
                <a:gd name="T43" fmla="*/ 2506719 h 969"/>
                <a:gd name="T44" fmla="*/ 106459998 w 807"/>
                <a:gd name="T45" fmla="*/ 2550721 h 969"/>
                <a:gd name="T46" fmla="*/ 107887654 w 807"/>
                <a:gd name="T47" fmla="*/ 2478503 h 969"/>
                <a:gd name="T48" fmla="*/ 104621387 w 807"/>
                <a:gd name="T49" fmla="*/ 2496155 h 969"/>
                <a:gd name="T50" fmla="*/ 99145954 w 807"/>
                <a:gd name="T51" fmla="*/ 2781225 h 969"/>
                <a:gd name="T52" fmla="*/ 91000415 w 807"/>
                <a:gd name="T53" fmla="*/ 2805733 h 969"/>
                <a:gd name="T54" fmla="*/ 83578805 w 807"/>
                <a:gd name="T55" fmla="*/ 2842535 h 969"/>
                <a:gd name="T56" fmla="*/ 78712025 w 807"/>
                <a:gd name="T57" fmla="*/ 2999106 h 969"/>
                <a:gd name="T58" fmla="*/ 74459662 w 807"/>
                <a:gd name="T59" fmla="*/ 3131122 h 969"/>
                <a:gd name="T60" fmla="*/ 73659359 w 807"/>
                <a:gd name="T61" fmla="*/ 3426667 h 969"/>
                <a:gd name="T62" fmla="*/ 75099107 w 807"/>
                <a:gd name="T63" fmla="*/ 3906798 h 969"/>
                <a:gd name="T64" fmla="*/ 61634236 w 807"/>
                <a:gd name="T65" fmla="*/ 5431085 h 969"/>
                <a:gd name="T66" fmla="*/ 55320583 w 807"/>
                <a:gd name="T67" fmla="*/ 5738664 h 969"/>
                <a:gd name="T68" fmla="*/ 44088440 w 807"/>
                <a:gd name="T69" fmla="*/ 5371475 h 969"/>
                <a:gd name="T70" fmla="*/ 30934410 w 807"/>
                <a:gd name="T71" fmla="*/ 5159724 h 969"/>
                <a:gd name="T72" fmla="*/ 26359348 w 807"/>
                <a:gd name="T73" fmla="*/ 5109810 h 969"/>
                <a:gd name="T74" fmla="*/ 14987035 w 807"/>
                <a:gd name="T75" fmla="*/ 5147277 h 969"/>
                <a:gd name="T76" fmla="*/ 9116510 w 807"/>
                <a:gd name="T77" fmla="*/ 5041499 h 969"/>
                <a:gd name="T78" fmla="*/ 0 w 807"/>
                <a:gd name="T79" fmla="*/ 4833733 h 969"/>
                <a:gd name="T80" fmla="*/ 4310149 w 807"/>
                <a:gd name="T81" fmla="*/ 4220640 h 969"/>
                <a:gd name="T82" fmla="*/ 8543766 w 807"/>
                <a:gd name="T83" fmla="*/ 3731243 h 969"/>
                <a:gd name="T84" fmla="*/ 10905990 w 807"/>
                <a:gd name="T85" fmla="*/ 3270186 h 969"/>
                <a:gd name="T86" fmla="*/ 16317729 w 807"/>
                <a:gd name="T87" fmla="*/ 3091590 h 969"/>
                <a:gd name="T88" fmla="*/ 24088086 w 807"/>
                <a:gd name="T89" fmla="*/ 3305953 h 969"/>
                <a:gd name="T90" fmla="*/ 25050108 w 807"/>
                <a:gd name="T91" fmla="*/ 3086266 h 969"/>
                <a:gd name="T92" fmla="*/ 31273748 w 807"/>
                <a:gd name="T93" fmla="*/ 2674138 h 969"/>
                <a:gd name="T94" fmla="*/ 33335226 w 807"/>
                <a:gd name="T95" fmla="*/ 2447560 h 969"/>
                <a:gd name="T96" fmla="*/ 38183164 w 807"/>
                <a:gd name="T97" fmla="*/ 2550721 h 969"/>
                <a:gd name="T98" fmla="*/ 44653597 w 807"/>
                <a:gd name="T99" fmla="*/ 2380740 h 969"/>
                <a:gd name="T100" fmla="*/ 41956939 w 807"/>
                <a:gd name="T101" fmla="*/ 2107120 h 969"/>
                <a:gd name="T102" fmla="*/ 42555444 w 807"/>
                <a:gd name="T103" fmla="*/ 1886672 h 969"/>
                <a:gd name="T104" fmla="*/ 37080058 w 807"/>
                <a:gd name="T105" fmla="*/ 1592559 h 969"/>
                <a:gd name="T106" fmla="*/ 39530134 w 807"/>
                <a:gd name="T107" fmla="*/ 1342162 h 969"/>
                <a:gd name="T108" fmla="*/ 41634662 w 807"/>
                <a:gd name="T109" fmla="*/ 970576 h 969"/>
                <a:gd name="T110" fmla="*/ 41120030 w 807"/>
                <a:gd name="T111" fmla="*/ 799584 h 969"/>
                <a:gd name="T112" fmla="*/ 39796589 w 807"/>
                <a:gd name="T113" fmla="*/ 605783 h 969"/>
                <a:gd name="T114" fmla="*/ 38959071 w 807"/>
                <a:gd name="T115" fmla="*/ 313106 h 969"/>
                <a:gd name="T116" fmla="*/ 40629631 w 807"/>
                <a:gd name="T117" fmla="*/ 207412 h 969"/>
                <a:gd name="T118" fmla="*/ 45376307 w 807"/>
                <a:gd name="T119" fmla="*/ 1 h 9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7"/>
                <a:gd name="T181" fmla="*/ 0 h 969"/>
                <a:gd name="T182" fmla="*/ 807 w 807"/>
                <a:gd name="T183" fmla="*/ 969 h 9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7" h="969">
                  <a:moveTo>
                    <a:pt x="314" y="1"/>
                  </a:moveTo>
                  <a:lnTo>
                    <a:pt x="315" y="0"/>
                  </a:lnTo>
                  <a:lnTo>
                    <a:pt x="317" y="1"/>
                  </a:lnTo>
                  <a:lnTo>
                    <a:pt x="320" y="2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4" y="12"/>
                  </a:lnTo>
                  <a:lnTo>
                    <a:pt x="324" y="13"/>
                  </a:lnTo>
                  <a:lnTo>
                    <a:pt x="326" y="13"/>
                  </a:lnTo>
                  <a:lnTo>
                    <a:pt x="324" y="18"/>
                  </a:lnTo>
                  <a:lnTo>
                    <a:pt x="326" y="19"/>
                  </a:lnTo>
                  <a:lnTo>
                    <a:pt x="327" y="21"/>
                  </a:lnTo>
                  <a:lnTo>
                    <a:pt x="329" y="24"/>
                  </a:lnTo>
                  <a:lnTo>
                    <a:pt x="329" y="30"/>
                  </a:lnTo>
                  <a:lnTo>
                    <a:pt x="332" y="31"/>
                  </a:lnTo>
                  <a:lnTo>
                    <a:pt x="330" y="32"/>
                  </a:lnTo>
                  <a:lnTo>
                    <a:pt x="329" y="36"/>
                  </a:lnTo>
                  <a:lnTo>
                    <a:pt x="322" y="36"/>
                  </a:lnTo>
                  <a:lnTo>
                    <a:pt x="317" y="36"/>
                  </a:lnTo>
                  <a:lnTo>
                    <a:pt x="316" y="41"/>
                  </a:lnTo>
                  <a:lnTo>
                    <a:pt x="315" y="45"/>
                  </a:lnTo>
                  <a:lnTo>
                    <a:pt x="310" y="48"/>
                  </a:lnTo>
                  <a:lnTo>
                    <a:pt x="311" y="50"/>
                  </a:lnTo>
                  <a:lnTo>
                    <a:pt x="318" y="50"/>
                  </a:lnTo>
                  <a:lnTo>
                    <a:pt x="323" y="49"/>
                  </a:lnTo>
                  <a:lnTo>
                    <a:pt x="327" y="49"/>
                  </a:lnTo>
                  <a:lnTo>
                    <a:pt x="329" y="49"/>
                  </a:lnTo>
                  <a:lnTo>
                    <a:pt x="333" y="47"/>
                  </a:lnTo>
                  <a:lnTo>
                    <a:pt x="338" y="48"/>
                  </a:lnTo>
                  <a:lnTo>
                    <a:pt x="345" y="49"/>
                  </a:lnTo>
                  <a:lnTo>
                    <a:pt x="353" y="48"/>
                  </a:lnTo>
                  <a:lnTo>
                    <a:pt x="357" y="55"/>
                  </a:lnTo>
                  <a:lnTo>
                    <a:pt x="360" y="57"/>
                  </a:lnTo>
                  <a:lnTo>
                    <a:pt x="364" y="59"/>
                  </a:lnTo>
                  <a:lnTo>
                    <a:pt x="365" y="60"/>
                  </a:lnTo>
                  <a:lnTo>
                    <a:pt x="366" y="63"/>
                  </a:lnTo>
                  <a:lnTo>
                    <a:pt x="369" y="65"/>
                  </a:lnTo>
                  <a:lnTo>
                    <a:pt x="370" y="68"/>
                  </a:lnTo>
                  <a:lnTo>
                    <a:pt x="372" y="74"/>
                  </a:lnTo>
                  <a:lnTo>
                    <a:pt x="374" y="75"/>
                  </a:lnTo>
                  <a:lnTo>
                    <a:pt x="374" y="83"/>
                  </a:lnTo>
                  <a:lnTo>
                    <a:pt x="376" y="84"/>
                  </a:lnTo>
                  <a:lnTo>
                    <a:pt x="377" y="87"/>
                  </a:lnTo>
                  <a:lnTo>
                    <a:pt x="377" y="91"/>
                  </a:lnTo>
                  <a:lnTo>
                    <a:pt x="380" y="93"/>
                  </a:lnTo>
                  <a:lnTo>
                    <a:pt x="383" y="91"/>
                  </a:lnTo>
                  <a:lnTo>
                    <a:pt x="386" y="95"/>
                  </a:lnTo>
                  <a:lnTo>
                    <a:pt x="383" y="97"/>
                  </a:lnTo>
                  <a:lnTo>
                    <a:pt x="381" y="101"/>
                  </a:lnTo>
                  <a:lnTo>
                    <a:pt x="383" y="108"/>
                  </a:lnTo>
                  <a:lnTo>
                    <a:pt x="383" y="109"/>
                  </a:lnTo>
                  <a:lnTo>
                    <a:pt x="380" y="110"/>
                  </a:lnTo>
                  <a:lnTo>
                    <a:pt x="382" y="115"/>
                  </a:lnTo>
                  <a:lnTo>
                    <a:pt x="377" y="116"/>
                  </a:lnTo>
                  <a:lnTo>
                    <a:pt x="381" y="123"/>
                  </a:lnTo>
                  <a:lnTo>
                    <a:pt x="384" y="123"/>
                  </a:lnTo>
                  <a:lnTo>
                    <a:pt x="388" y="128"/>
                  </a:lnTo>
                  <a:lnTo>
                    <a:pt x="389" y="128"/>
                  </a:lnTo>
                  <a:lnTo>
                    <a:pt x="390" y="125"/>
                  </a:lnTo>
                  <a:lnTo>
                    <a:pt x="392" y="123"/>
                  </a:lnTo>
                  <a:lnTo>
                    <a:pt x="401" y="120"/>
                  </a:lnTo>
                  <a:lnTo>
                    <a:pt x="404" y="126"/>
                  </a:lnTo>
                  <a:lnTo>
                    <a:pt x="407" y="128"/>
                  </a:lnTo>
                  <a:lnTo>
                    <a:pt x="408" y="133"/>
                  </a:lnTo>
                  <a:lnTo>
                    <a:pt x="407" y="134"/>
                  </a:lnTo>
                  <a:lnTo>
                    <a:pt x="411" y="137"/>
                  </a:lnTo>
                  <a:lnTo>
                    <a:pt x="412" y="139"/>
                  </a:lnTo>
                  <a:lnTo>
                    <a:pt x="412" y="143"/>
                  </a:lnTo>
                  <a:lnTo>
                    <a:pt x="410" y="144"/>
                  </a:lnTo>
                  <a:lnTo>
                    <a:pt x="412" y="152"/>
                  </a:lnTo>
                  <a:lnTo>
                    <a:pt x="411" y="156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4"/>
                  </a:lnTo>
                  <a:lnTo>
                    <a:pt x="405" y="168"/>
                  </a:lnTo>
                  <a:lnTo>
                    <a:pt x="406" y="171"/>
                  </a:lnTo>
                  <a:lnTo>
                    <a:pt x="408" y="177"/>
                  </a:lnTo>
                  <a:lnTo>
                    <a:pt x="413" y="176"/>
                  </a:lnTo>
                  <a:lnTo>
                    <a:pt x="414" y="179"/>
                  </a:lnTo>
                  <a:lnTo>
                    <a:pt x="418" y="181"/>
                  </a:lnTo>
                  <a:lnTo>
                    <a:pt x="422" y="191"/>
                  </a:lnTo>
                  <a:lnTo>
                    <a:pt x="426" y="192"/>
                  </a:lnTo>
                  <a:lnTo>
                    <a:pt x="429" y="198"/>
                  </a:lnTo>
                  <a:lnTo>
                    <a:pt x="432" y="199"/>
                  </a:lnTo>
                  <a:lnTo>
                    <a:pt x="435" y="201"/>
                  </a:lnTo>
                  <a:lnTo>
                    <a:pt x="437" y="205"/>
                  </a:lnTo>
                  <a:lnTo>
                    <a:pt x="443" y="205"/>
                  </a:lnTo>
                  <a:lnTo>
                    <a:pt x="447" y="206"/>
                  </a:lnTo>
                  <a:lnTo>
                    <a:pt x="449" y="210"/>
                  </a:lnTo>
                  <a:lnTo>
                    <a:pt x="453" y="213"/>
                  </a:lnTo>
                  <a:lnTo>
                    <a:pt x="455" y="215"/>
                  </a:lnTo>
                  <a:lnTo>
                    <a:pt x="454" y="222"/>
                  </a:lnTo>
                  <a:lnTo>
                    <a:pt x="452" y="222"/>
                  </a:lnTo>
                  <a:lnTo>
                    <a:pt x="452" y="231"/>
                  </a:lnTo>
                  <a:lnTo>
                    <a:pt x="454" y="231"/>
                  </a:lnTo>
                  <a:lnTo>
                    <a:pt x="454" y="235"/>
                  </a:lnTo>
                  <a:lnTo>
                    <a:pt x="455" y="237"/>
                  </a:lnTo>
                  <a:lnTo>
                    <a:pt x="454" y="240"/>
                  </a:lnTo>
                  <a:lnTo>
                    <a:pt x="448" y="241"/>
                  </a:lnTo>
                  <a:lnTo>
                    <a:pt x="448" y="257"/>
                  </a:lnTo>
                  <a:lnTo>
                    <a:pt x="449" y="258"/>
                  </a:lnTo>
                  <a:lnTo>
                    <a:pt x="449" y="263"/>
                  </a:lnTo>
                  <a:lnTo>
                    <a:pt x="448" y="264"/>
                  </a:lnTo>
                  <a:lnTo>
                    <a:pt x="447" y="266"/>
                  </a:lnTo>
                  <a:lnTo>
                    <a:pt x="447" y="269"/>
                  </a:lnTo>
                  <a:lnTo>
                    <a:pt x="448" y="270"/>
                  </a:lnTo>
                  <a:lnTo>
                    <a:pt x="448" y="277"/>
                  </a:lnTo>
                  <a:lnTo>
                    <a:pt x="443" y="278"/>
                  </a:lnTo>
                  <a:lnTo>
                    <a:pt x="448" y="289"/>
                  </a:lnTo>
                  <a:lnTo>
                    <a:pt x="452" y="293"/>
                  </a:lnTo>
                  <a:lnTo>
                    <a:pt x="452" y="299"/>
                  </a:lnTo>
                  <a:lnTo>
                    <a:pt x="450" y="300"/>
                  </a:lnTo>
                  <a:lnTo>
                    <a:pt x="450" y="302"/>
                  </a:lnTo>
                  <a:lnTo>
                    <a:pt x="452" y="302"/>
                  </a:lnTo>
                  <a:lnTo>
                    <a:pt x="452" y="306"/>
                  </a:lnTo>
                  <a:lnTo>
                    <a:pt x="449" y="313"/>
                  </a:lnTo>
                  <a:lnTo>
                    <a:pt x="449" y="317"/>
                  </a:lnTo>
                  <a:lnTo>
                    <a:pt x="453" y="319"/>
                  </a:lnTo>
                  <a:lnTo>
                    <a:pt x="453" y="321"/>
                  </a:lnTo>
                  <a:lnTo>
                    <a:pt x="450" y="325"/>
                  </a:lnTo>
                  <a:lnTo>
                    <a:pt x="446" y="347"/>
                  </a:lnTo>
                  <a:lnTo>
                    <a:pt x="453" y="348"/>
                  </a:lnTo>
                  <a:lnTo>
                    <a:pt x="454" y="349"/>
                  </a:lnTo>
                  <a:lnTo>
                    <a:pt x="460" y="347"/>
                  </a:lnTo>
                  <a:lnTo>
                    <a:pt x="461" y="347"/>
                  </a:lnTo>
                  <a:lnTo>
                    <a:pt x="460" y="355"/>
                  </a:lnTo>
                  <a:lnTo>
                    <a:pt x="461" y="356"/>
                  </a:lnTo>
                  <a:lnTo>
                    <a:pt x="465" y="357"/>
                  </a:lnTo>
                  <a:lnTo>
                    <a:pt x="468" y="361"/>
                  </a:lnTo>
                  <a:lnTo>
                    <a:pt x="470" y="362"/>
                  </a:lnTo>
                  <a:lnTo>
                    <a:pt x="472" y="360"/>
                  </a:lnTo>
                  <a:lnTo>
                    <a:pt x="473" y="361"/>
                  </a:lnTo>
                  <a:lnTo>
                    <a:pt x="477" y="365"/>
                  </a:lnTo>
                  <a:lnTo>
                    <a:pt x="479" y="361"/>
                  </a:lnTo>
                  <a:lnTo>
                    <a:pt x="486" y="360"/>
                  </a:lnTo>
                  <a:lnTo>
                    <a:pt x="491" y="359"/>
                  </a:lnTo>
                  <a:lnTo>
                    <a:pt x="491" y="355"/>
                  </a:lnTo>
                  <a:lnTo>
                    <a:pt x="496" y="355"/>
                  </a:lnTo>
                  <a:lnTo>
                    <a:pt x="504" y="332"/>
                  </a:lnTo>
                  <a:lnTo>
                    <a:pt x="510" y="335"/>
                  </a:lnTo>
                  <a:lnTo>
                    <a:pt x="512" y="335"/>
                  </a:lnTo>
                  <a:lnTo>
                    <a:pt x="513" y="331"/>
                  </a:lnTo>
                  <a:lnTo>
                    <a:pt x="516" y="332"/>
                  </a:lnTo>
                  <a:lnTo>
                    <a:pt x="520" y="336"/>
                  </a:lnTo>
                  <a:lnTo>
                    <a:pt x="520" y="333"/>
                  </a:lnTo>
                  <a:lnTo>
                    <a:pt x="525" y="332"/>
                  </a:lnTo>
                  <a:lnTo>
                    <a:pt x="524" y="329"/>
                  </a:lnTo>
                  <a:lnTo>
                    <a:pt x="544" y="319"/>
                  </a:lnTo>
                  <a:lnTo>
                    <a:pt x="543" y="314"/>
                  </a:lnTo>
                  <a:lnTo>
                    <a:pt x="546" y="313"/>
                  </a:lnTo>
                  <a:lnTo>
                    <a:pt x="545" y="308"/>
                  </a:lnTo>
                  <a:lnTo>
                    <a:pt x="548" y="307"/>
                  </a:lnTo>
                  <a:lnTo>
                    <a:pt x="549" y="302"/>
                  </a:lnTo>
                  <a:lnTo>
                    <a:pt x="549" y="300"/>
                  </a:lnTo>
                  <a:lnTo>
                    <a:pt x="551" y="301"/>
                  </a:lnTo>
                  <a:lnTo>
                    <a:pt x="554" y="306"/>
                  </a:lnTo>
                  <a:lnTo>
                    <a:pt x="554" y="311"/>
                  </a:lnTo>
                  <a:lnTo>
                    <a:pt x="554" y="314"/>
                  </a:lnTo>
                  <a:lnTo>
                    <a:pt x="556" y="317"/>
                  </a:lnTo>
                  <a:lnTo>
                    <a:pt x="558" y="314"/>
                  </a:lnTo>
                  <a:lnTo>
                    <a:pt x="560" y="308"/>
                  </a:lnTo>
                  <a:lnTo>
                    <a:pt x="562" y="307"/>
                  </a:lnTo>
                  <a:lnTo>
                    <a:pt x="566" y="307"/>
                  </a:lnTo>
                  <a:lnTo>
                    <a:pt x="568" y="311"/>
                  </a:lnTo>
                  <a:lnTo>
                    <a:pt x="564" y="314"/>
                  </a:lnTo>
                  <a:lnTo>
                    <a:pt x="567" y="320"/>
                  </a:lnTo>
                  <a:lnTo>
                    <a:pt x="567" y="337"/>
                  </a:lnTo>
                  <a:lnTo>
                    <a:pt x="568" y="337"/>
                  </a:lnTo>
                  <a:lnTo>
                    <a:pt x="569" y="338"/>
                  </a:lnTo>
                  <a:lnTo>
                    <a:pt x="572" y="338"/>
                  </a:lnTo>
                  <a:lnTo>
                    <a:pt x="574" y="333"/>
                  </a:lnTo>
                  <a:lnTo>
                    <a:pt x="573" y="333"/>
                  </a:lnTo>
                  <a:lnTo>
                    <a:pt x="572" y="332"/>
                  </a:lnTo>
                  <a:lnTo>
                    <a:pt x="570" y="332"/>
                  </a:lnTo>
                  <a:lnTo>
                    <a:pt x="569" y="331"/>
                  </a:lnTo>
                  <a:lnTo>
                    <a:pt x="568" y="330"/>
                  </a:lnTo>
                  <a:lnTo>
                    <a:pt x="568" y="329"/>
                  </a:lnTo>
                  <a:lnTo>
                    <a:pt x="568" y="327"/>
                  </a:lnTo>
                  <a:lnTo>
                    <a:pt x="569" y="326"/>
                  </a:lnTo>
                  <a:lnTo>
                    <a:pt x="570" y="326"/>
                  </a:lnTo>
                  <a:lnTo>
                    <a:pt x="574" y="329"/>
                  </a:lnTo>
                  <a:lnTo>
                    <a:pt x="597" y="305"/>
                  </a:lnTo>
                  <a:lnTo>
                    <a:pt x="597" y="294"/>
                  </a:lnTo>
                  <a:lnTo>
                    <a:pt x="599" y="288"/>
                  </a:lnTo>
                  <a:lnTo>
                    <a:pt x="599" y="279"/>
                  </a:lnTo>
                  <a:lnTo>
                    <a:pt x="603" y="277"/>
                  </a:lnTo>
                  <a:lnTo>
                    <a:pt x="604" y="276"/>
                  </a:lnTo>
                  <a:lnTo>
                    <a:pt x="608" y="271"/>
                  </a:lnTo>
                  <a:lnTo>
                    <a:pt x="610" y="267"/>
                  </a:lnTo>
                  <a:lnTo>
                    <a:pt x="612" y="264"/>
                  </a:lnTo>
                  <a:lnTo>
                    <a:pt x="611" y="258"/>
                  </a:lnTo>
                  <a:lnTo>
                    <a:pt x="615" y="254"/>
                  </a:lnTo>
                  <a:lnTo>
                    <a:pt x="616" y="231"/>
                  </a:lnTo>
                  <a:lnTo>
                    <a:pt x="618" y="223"/>
                  </a:lnTo>
                  <a:lnTo>
                    <a:pt x="620" y="218"/>
                  </a:lnTo>
                  <a:lnTo>
                    <a:pt x="624" y="216"/>
                  </a:lnTo>
                  <a:lnTo>
                    <a:pt x="626" y="213"/>
                  </a:lnTo>
                  <a:lnTo>
                    <a:pt x="627" y="209"/>
                  </a:lnTo>
                  <a:lnTo>
                    <a:pt x="628" y="203"/>
                  </a:lnTo>
                  <a:lnTo>
                    <a:pt x="629" y="200"/>
                  </a:lnTo>
                  <a:lnTo>
                    <a:pt x="638" y="193"/>
                  </a:lnTo>
                  <a:lnTo>
                    <a:pt x="642" y="191"/>
                  </a:lnTo>
                  <a:lnTo>
                    <a:pt x="651" y="189"/>
                  </a:lnTo>
                  <a:lnTo>
                    <a:pt x="657" y="192"/>
                  </a:lnTo>
                  <a:lnTo>
                    <a:pt x="659" y="193"/>
                  </a:lnTo>
                  <a:lnTo>
                    <a:pt x="664" y="193"/>
                  </a:lnTo>
                  <a:lnTo>
                    <a:pt x="666" y="193"/>
                  </a:lnTo>
                  <a:lnTo>
                    <a:pt x="670" y="195"/>
                  </a:lnTo>
                  <a:lnTo>
                    <a:pt x="687" y="193"/>
                  </a:lnTo>
                  <a:lnTo>
                    <a:pt x="693" y="199"/>
                  </a:lnTo>
                  <a:lnTo>
                    <a:pt x="700" y="201"/>
                  </a:lnTo>
                  <a:lnTo>
                    <a:pt x="706" y="200"/>
                  </a:lnTo>
                  <a:lnTo>
                    <a:pt x="710" y="201"/>
                  </a:lnTo>
                  <a:lnTo>
                    <a:pt x="712" y="204"/>
                  </a:lnTo>
                  <a:lnTo>
                    <a:pt x="712" y="205"/>
                  </a:lnTo>
                  <a:lnTo>
                    <a:pt x="699" y="216"/>
                  </a:lnTo>
                  <a:lnTo>
                    <a:pt x="699" y="218"/>
                  </a:lnTo>
                  <a:lnTo>
                    <a:pt x="701" y="219"/>
                  </a:lnTo>
                  <a:lnTo>
                    <a:pt x="705" y="221"/>
                  </a:lnTo>
                  <a:lnTo>
                    <a:pt x="706" y="223"/>
                  </a:lnTo>
                  <a:lnTo>
                    <a:pt x="707" y="227"/>
                  </a:lnTo>
                  <a:lnTo>
                    <a:pt x="707" y="234"/>
                  </a:lnTo>
                  <a:lnTo>
                    <a:pt x="708" y="235"/>
                  </a:lnTo>
                  <a:lnTo>
                    <a:pt x="711" y="235"/>
                  </a:lnTo>
                  <a:lnTo>
                    <a:pt x="712" y="239"/>
                  </a:lnTo>
                  <a:lnTo>
                    <a:pt x="714" y="241"/>
                  </a:lnTo>
                  <a:lnTo>
                    <a:pt x="719" y="239"/>
                  </a:lnTo>
                  <a:lnTo>
                    <a:pt x="722" y="237"/>
                  </a:lnTo>
                  <a:lnTo>
                    <a:pt x="725" y="239"/>
                  </a:lnTo>
                  <a:lnTo>
                    <a:pt x="729" y="235"/>
                  </a:lnTo>
                  <a:lnTo>
                    <a:pt x="730" y="235"/>
                  </a:lnTo>
                  <a:lnTo>
                    <a:pt x="736" y="239"/>
                  </a:lnTo>
                  <a:lnTo>
                    <a:pt x="740" y="235"/>
                  </a:lnTo>
                  <a:lnTo>
                    <a:pt x="740" y="224"/>
                  </a:lnTo>
                  <a:lnTo>
                    <a:pt x="761" y="225"/>
                  </a:lnTo>
                  <a:lnTo>
                    <a:pt x="764" y="227"/>
                  </a:lnTo>
                  <a:lnTo>
                    <a:pt x="768" y="236"/>
                  </a:lnTo>
                  <a:lnTo>
                    <a:pt x="770" y="239"/>
                  </a:lnTo>
                  <a:lnTo>
                    <a:pt x="770" y="243"/>
                  </a:lnTo>
                  <a:lnTo>
                    <a:pt x="774" y="252"/>
                  </a:lnTo>
                  <a:lnTo>
                    <a:pt x="778" y="252"/>
                  </a:lnTo>
                  <a:lnTo>
                    <a:pt x="779" y="253"/>
                  </a:lnTo>
                  <a:lnTo>
                    <a:pt x="779" y="255"/>
                  </a:lnTo>
                  <a:lnTo>
                    <a:pt x="778" y="258"/>
                  </a:lnTo>
                  <a:lnTo>
                    <a:pt x="780" y="259"/>
                  </a:lnTo>
                  <a:lnTo>
                    <a:pt x="780" y="260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5" y="266"/>
                  </a:lnTo>
                  <a:lnTo>
                    <a:pt x="788" y="275"/>
                  </a:lnTo>
                  <a:lnTo>
                    <a:pt x="786" y="276"/>
                  </a:lnTo>
                  <a:lnTo>
                    <a:pt x="789" y="278"/>
                  </a:lnTo>
                  <a:lnTo>
                    <a:pt x="790" y="278"/>
                  </a:lnTo>
                  <a:lnTo>
                    <a:pt x="796" y="282"/>
                  </a:lnTo>
                  <a:lnTo>
                    <a:pt x="798" y="284"/>
                  </a:lnTo>
                  <a:lnTo>
                    <a:pt x="804" y="283"/>
                  </a:lnTo>
                  <a:lnTo>
                    <a:pt x="806" y="289"/>
                  </a:lnTo>
                  <a:lnTo>
                    <a:pt x="807" y="293"/>
                  </a:lnTo>
                  <a:lnTo>
                    <a:pt x="802" y="294"/>
                  </a:lnTo>
                  <a:lnTo>
                    <a:pt x="800" y="299"/>
                  </a:lnTo>
                  <a:lnTo>
                    <a:pt x="796" y="302"/>
                  </a:lnTo>
                  <a:lnTo>
                    <a:pt x="795" y="308"/>
                  </a:lnTo>
                  <a:lnTo>
                    <a:pt x="794" y="308"/>
                  </a:lnTo>
                  <a:lnTo>
                    <a:pt x="786" y="309"/>
                  </a:lnTo>
                  <a:lnTo>
                    <a:pt x="780" y="307"/>
                  </a:lnTo>
                  <a:lnTo>
                    <a:pt x="770" y="305"/>
                  </a:lnTo>
                  <a:lnTo>
                    <a:pt x="767" y="308"/>
                  </a:lnTo>
                  <a:lnTo>
                    <a:pt x="762" y="307"/>
                  </a:lnTo>
                  <a:lnTo>
                    <a:pt x="760" y="308"/>
                  </a:lnTo>
                  <a:lnTo>
                    <a:pt x="762" y="325"/>
                  </a:lnTo>
                  <a:lnTo>
                    <a:pt x="764" y="325"/>
                  </a:lnTo>
                  <a:lnTo>
                    <a:pt x="765" y="329"/>
                  </a:lnTo>
                  <a:lnTo>
                    <a:pt x="766" y="327"/>
                  </a:lnTo>
                  <a:lnTo>
                    <a:pt x="770" y="336"/>
                  </a:lnTo>
                  <a:lnTo>
                    <a:pt x="770" y="337"/>
                  </a:lnTo>
                  <a:lnTo>
                    <a:pt x="764" y="336"/>
                  </a:lnTo>
                  <a:lnTo>
                    <a:pt x="764" y="337"/>
                  </a:lnTo>
                  <a:lnTo>
                    <a:pt x="764" y="339"/>
                  </a:lnTo>
                  <a:lnTo>
                    <a:pt x="761" y="350"/>
                  </a:lnTo>
                  <a:lnTo>
                    <a:pt x="759" y="351"/>
                  </a:lnTo>
                  <a:lnTo>
                    <a:pt x="758" y="356"/>
                  </a:lnTo>
                  <a:lnTo>
                    <a:pt x="760" y="356"/>
                  </a:lnTo>
                  <a:lnTo>
                    <a:pt x="767" y="369"/>
                  </a:lnTo>
                  <a:lnTo>
                    <a:pt x="776" y="371"/>
                  </a:lnTo>
                  <a:lnTo>
                    <a:pt x="773" y="374"/>
                  </a:lnTo>
                  <a:lnTo>
                    <a:pt x="776" y="379"/>
                  </a:lnTo>
                  <a:lnTo>
                    <a:pt x="778" y="378"/>
                  </a:lnTo>
                  <a:lnTo>
                    <a:pt x="782" y="384"/>
                  </a:lnTo>
                  <a:lnTo>
                    <a:pt x="784" y="383"/>
                  </a:lnTo>
                  <a:lnTo>
                    <a:pt x="785" y="381"/>
                  </a:lnTo>
                  <a:lnTo>
                    <a:pt x="788" y="386"/>
                  </a:lnTo>
                  <a:lnTo>
                    <a:pt x="791" y="386"/>
                  </a:lnTo>
                  <a:lnTo>
                    <a:pt x="791" y="380"/>
                  </a:lnTo>
                  <a:lnTo>
                    <a:pt x="797" y="379"/>
                  </a:lnTo>
                  <a:lnTo>
                    <a:pt x="800" y="389"/>
                  </a:lnTo>
                  <a:lnTo>
                    <a:pt x="796" y="391"/>
                  </a:lnTo>
                  <a:lnTo>
                    <a:pt x="795" y="393"/>
                  </a:lnTo>
                  <a:lnTo>
                    <a:pt x="797" y="396"/>
                  </a:lnTo>
                  <a:lnTo>
                    <a:pt x="798" y="395"/>
                  </a:lnTo>
                  <a:lnTo>
                    <a:pt x="802" y="414"/>
                  </a:lnTo>
                  <a:lnTo>
                    <a:pt x="801" y="415"/>
                  </a:lnTo>
                  <a:lnTo>
                    <a:pt x="802" y="417"/>
                  </a:lnTo>
                  <a:lnTo>
                    <a:pt x="798" y="417"/>
                  </a:lnTo>
                  <a:lnTo>
                    <a:pt x="796" y="415"/>
                  </a:lnTo>
                  <a:lnTo>
                    <a:pt x="792" y="415"/>
                  </a:lnTo>
                  <a:lnTo>
                    <a:pt x="792" y="411"/>
                  </a:lnTo>
                  <a:lnTo>
                    <a:pt x="783" y="423"/>
                  </a:lnTo>
                  <a:lnTo>
                    <a:pt x="784" y="427"/>
                  </a:lnTo>
                  <a:lnTo>
                    <a:pt x="783" y="428"/>
                  </a:lnTo>
                  <a:lnTo>
                    <a:pt x="779" y="432"/>
                  </a:lnTo>
                  <a:lnTo>
                    <a:pt x="778" y="434"/>
                  </a:lnTo>
                  <a:lnTo>
                    <a:pt x="776" y="435"/>
                  </a:lnTo>
                  <a:lnTo>
                    <a:pt x="758" y="431"/>
                  </a:lnTo>
                  <a:lnTo>
                    <a:pt x="759" y="434"/>
                  </a:lnTo>
                  <a:lnTo>
                    <a:pt x="753" y="437"/>
                  </a:lnTo>
                  <a:lnTo>
                    <a:pt x="749" y="435"/>
                  </a:lnTo>
                  <a:lnTo>
                    <a:pt x="746" y="435"/>
                  </a:lnTo>
                  <a:lnTo>
                    <a:pt x="742" y="433"/>
                  </a:lnTo>
                  <a:lnTo>
                    <a:pt x="740" y="432"/>
                  </a:lnTo>
                  <a:lnTo>
                    <a:pt x="736" y="432"/>
                  </a:lnTo>
                  <a:lnTo>
                    <a:pt x="736" y="431"/>
                  </a:lnTo>
                  <a:lnTo>
                    <a:pt x="736" y="429"/>
                  </a:lnTo>
                  <a:lnTo>
                    <a:pt x="737" y="429"/>
                  </a:lnTo>
                  <a:lnTo>
                    <a:pt x="737" y="428"/>
                  </a:lnTo>
                  <a:lnTo>
                    <a:pt x="740" y="427"/>
                  </a:lnTo>
                  <a:lnTo>
                    <a:pt x="740" y="426"/>
                  </a:lnTo>
                  <a:lnTo>
                    <a:pt x="741" y="426"/>
                  </a:lnTo>
                  <a:lnTo>
                    <a:pt x="741" y="425"/>
                  </a:lnTo>
                  <a:lnTo>
                    <a:pt x="741" y="423"/>
                  </a:lnTo>
                  <a:lnTo>
                    <a:pt x="742" y="423"/>
                  </a:lnTo>
                  <a:lnTo>
                    <a:pt x="743" y="423"/>
                  </a:lnTo>
                  <a:lnTo>
                    <a:pt x="743" y="422"/>
                  </a:lnTo>
                  <a:lnTo>
                    <a:pt x="744" y="421"/>
                  </a:lnTo>
                  <a:lnTo>
                    <a:pt x="746" y="420"/>
                  </a:lnTo>
                  <a:lnTo>
                    <a:pt x="746" y="419"/>
                  </a:lnTo>
                  <a:lnTo>
                    <a:pt x="746" y="417"/>
                  </a:lnTo>
                  <a:lnTo>
                    <a:pt x="746" y="416"/>
                  </a:lnTo>
                  <a:lnTo>
                    <a:pt x="747" y="415"/>
                  </a:lnTo>
                  <a:lnTo>
                    <a:pt x="748" y="415"/>
                  </a:lnTo>
                  <a:lnTo>
                    <a:pt x="749" y="415"/>
                  </a:lnTo>
                  <a:lnTo>
                    <a:pt x="748" y="413"/>
                  </a:lnTo>
                  <a:lnTo>
                    <a:pt x="747" y="410"/>
                  </a:lnTo>
                  <a:lnTo>
                    <a:pt x="748" y="407"/>
                  </a:lnTo>
                  <a:lnTo>
                    <a:pt x="734" y="409"/>
                  </a:lnTo>
                  <a:lnTo>
                    <a:pt x="731" y="410"/>
                  </a:lnTo>
                  <a:lnTo>
                    <a:pt x="731" y="416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3" y="422"/>
                  </a:lnTo>
                  <a:lnTo>
                    <a:pt x="722" y="425"/>
                  </a:lnTo>
                  <a:lnTo>
                    <a:pt x="722" y="426"/>
                  </a:lnTo>
                  <a:lnTo>
                    <a:pt x="708" y="434"/>
                  </a:lnTo>
                  <a:lnTo>
                    <a:pt x="712" y="438"/>
                  </a:lnTo>
                  <a:lnTo>
                    <a:pt x="710" y="443"/>
                  </a:lnTo>
                  <a:lnTo>
                    <a:pt x="708" y="445"/>
                  </a:lnTo>
                  <a:lnTo>
                    <a:pt x="708" y="449"/>
                  </a:lnTo>
                  <a:lnTo>
                    <a:pt x="706" y="449"/>
                  </a:lnTo>
                  <a:lnTo>
                    <a:pt x="706" y="462"/>
                  </a:lnTo>
                  <a:lnTo>
                    <a:pt x="705" y="461"/>
                  </a:lnTo>
                  <a:lnTo>
                    <a:pt x="704" y="463"/>
                  </a:lnTo>
                  <a:lnTo>
                    <a:pt x="700" y="462"/>
                  </a:lnTo>
                  <a:lnTo>
                    <a:pt x="700" y="463"/>
                  </a:lnTo>
                  <a:lnTo>
                    <a:pt x="686" y="470"/>
                  </a:lnTo>
                  <a:lnTo>
                    <a:pt x="687" y="481"/>
                  </a:lnTo>
                  <a:lnTo>
                    <a:pt x="678" y="485"/>
                  </a:lnTo>
                  <a:lnTo>
                    <a:pt x="675" y="481"/>
                  </a:lnTo>
                  <a:lnTo>
                    <a:pt x="671" y="482"/>
                  </a:lnTo>
                  <a:lnTo>
                    <a:pt x="669" y="480"/>
                  </a:lnTo>
                  <a:lnTo>
                    <a:pt x="665" y="479"/>
                  </a:lnTo>
                  <a:lnTo>
                    <a:pt x="663" y="482"/>
                  </a:lnTo>
                  <a:lnTo>
                    <a:pt x="662" y="483"/>
                  </a:lnTo>
                  <a:lnTo>
                    <a:pt x="662" y="487"/>
                  </a:lnTo>
                  <a:lnTo>
                    <a:pt x="657" y="488"/>
                  </a:lnTo>
                  <a:lnTo>
                    <a:pt x="654" y="486"/>
                  </a:lnTo>
                  <a:lnTo>
                    <a:pt x="652" y="488"/>
                  </a:lnTo>
                  <a:lnTo>
                    <a:pt x="647" y="488"/>
                  </a:lnTo>
                  <a:lnTo>
                    <a:pt x="629" y="474"/>
                  </a:lnTo>
                  <a:lnTo>
                    <a:pt x="624" y="474"/>
                  </a:lnTo>
                  <a:lnTo>
                    <a:pt x="623" y="479"/>
                  </a:lnTo>
                  <a:lnTo>
                    <a:pt x="622" y="479"/>
                  </a:lnTo>
                  <a:lnTo>
                    <a:pt x="621" y="486"/>
                  </a:lnTo>
                  <a:lnTo>
                    <a:pt x="617" y="486"/>
                  </a:lnTo>
                  <a:lnTo>
                    <a:pt x="609" y="485"/>
                  </a:lnTo>
                  <a:lnTo>
                    <a:pt x="606" y="485"/>
                  </a:lnTo>
                  <a:lnTo>
                    <a:pt x="603" y="481"/>
                  </a:lnTo>
                  <a:lnTo>
                    <a:pt x="596" y="491"/>
                  </a:lnTo>
                  <a:lnTo>
                    <a:pt x="591" y="491"/>
                  </a:lnTo>
                  <a:lnTo>
                    <a:pt x="590" y="485"/>
                  </a:lnTo>
                  <a:lnTo>
                    <a:pt x="585" y="485"/>
                  </a:lnTo>
                  <a:lnTo>
                    <a:pt x="584" y="479"/>
                  </a:lnTo>
                  <a:lnTo>
                    <a:pt x="578" y="480"/>
                  </a:lnTo>
                  <a:lnTo>
                    <a:pt x="579" y="486"/>
                  </a:lnTo>
                  <a:lnTo>
                    <a:pt x="576" y="488"/>
                  </a:lnTo>
                  <a:lnTo>
                    <a:pt x="579" y="492"/>
                  </a:lnTo>
                  <a:lnTo>
                    <a:pt x="578" y="499"/>
                  </a:lnTo>
                  <a:lnTo>
                    <a:pt x="576" y="499"/>
                  </a:lnTo>
                  <a:lnTo>
                    <a:pt x="575" y="503"/>
                  </a:lnTo>
                  <a:lnTo>
                    <a:pt x="572" y="506"/>
                  </a:lnTo>
                  <a:lnTo>
                    <a:pt x="567" y="503"/>
                  </a:lnTo>
                  <a:lnTo>
                    <a:pt x="560" y="506"/>
                  </a:lnTo>
                  <a:lnTo>
                    <a:pt x="556" y="507"/>
                  </a:lnTo>
                  <a:lnTo>
                    <a:pt x="555" y="511"/>
                  </a:lnTo>
                  <a:lnTo>
                    <a:pt x="549" y="510"/>
                  </a:lnTo>
                  <a:lnTo>
                    <a:pt x="548" y="506"/>
                  </a:lnTo>
                  <a:lnTo>
                    <a:pt x="544" y="507"/>
                  </a:lnTo>
                  <a:lnTo>
                    <a:pt x="540" y="506"/>
                  </a:lnTo>
                  <a:lnTo>
                    <a:pt x="538" y="505"/>
                  </a:lnTo>
                  <a:lnTo>
                    <a:pt x="534" y="509"/>
                  </a:lnTo>
                  <a:lnTo>
                    <a:pt x="532" y="509"/>
                  </a:lnTo>
                  <a:lnTo>
                    <a:pt x="530" y="506"/>
                  </a:lnTo>
                  <a:lnTo>
                    <a:pt x="526" y="506"/>
                  </a:lnTo>
                  <a:lnTo>
                    <a:pt x="524" y="507"/>
                  </a:lnTo>
                  <a:lnTo>
                    <a:pt x="524" y="512"/>
                  </a:lnTo>
                  <a:lnTo>
                    <a:pt x="521" y="512"/>
                  </a:lnTo>
                  <a:lnTo>
                    <a:pt x="524" y="519"/>
                  </a:lnTo>
                  <a:lnTo>
                    <a:pt x="524" y="525"/>
                  </a:lnTo>
                  <a:lnTo>
                    <a:pt x="522" y="529"/>
                  </a:lnTo>
                  <a:lnTo>
                    <a:pt x="515" y="531"/>
                  </a:lnTo>
                  <a:lnTo>
                    <a:pt x="515" y="529"/>
                  </a:lnTo>
                  <a:lnTo>
                    <a:pt x="513" y="528"/>
                  </a:lnTo>
                  <a:lnTo>
                    <a:pt x="509" y="529"/>
                  </a:lnTo>
                  <a:lnTo>
                    <a:pt x="508" y="534"/>
                  </a:lnTo>
                  <a:lnTo>
                    <a:pt x="495" y="535"/>
                  </a:lnTo>
                  <a:lnTo>
                    <a:pt x="497" y="540"/>
                  </a:lnTo>
                  <a:lnTo>
                    <a:pt x="495" y="541"/>
                  </a:lnTo>
                  <a:lnTo>
                    <a:pt x="491" y="542"/>
                  </a:lnTo>
                  <a:lnTo>
                    <a:pt x="480" y="561"/>
                  </a:lnTo>
                  <a:lnTo>
                    <a:pt x="482" y="565"/>
                  </a:lnTo>
                  <a:lnTo>
                    <a:pt x="486" y="569"/>
                  </a:lnTo>
                  <a:lnTo>
                    <a:pt x="490" y="570"/>
                  </a:lnTo>
                  <a:lnTo>
                    <a:pt x="496" y="569"/>
                  </a:lnTo>
                  <a:lnTo>
                    <a:pt x="501" y="577"/>
                  </a:lnTo>
                  <a:lnTo>
                    <a:pt x="509" y="579"/>
                  </a:lnTo>
                  <a:lnTo>
                    <a:pt x="518" y="579"/>
                  </a:lnTo>
                  <a:lnTo>
                    <a:pt x="518" y="587"/>
                  </a:lnTo>
                  <a:lnTo>
                    <a:pt x="509" y="589"/>
                  </a:lnTo>
                  <a:lnTo>
                    <a:pt x="504" y="591"/>
                  </a:lnTo>
                  <a:lnTo>
                    <a:pt x="504" y="611"/>
                  </a:lnTo>
                  <a:lnTo>
                    <a:pt x="506" y="617"/>
                  </a:lnTo>
                  <a:lnTo>
                    <a:pt x="507" y="625"/>
                  </a:lnTo>
                  <a:lnTo>
                    <a:pt x="510" y="629"/>
                  </a:lnTo>
                  <a:lnTo>
                    <a:pt x="512" y="632"/>
                  </a:lnTo>
                  <a:lnTo>
                    <a:pt x="514" y="635"/>
                  </a:lnTo>
                  <a:lnTo>
                    <a:pt x="516" y="638"/>
                  </a:lnTo>
                  <a:lnTo>
                    <a:pt x="516" y="642"/>
                  </a:lnTo>
                  <a:lnTo>
                    <a:pt x="516" y="654"/>
                  </a:lnTo>
                  <a:lnTo>
                    <a:pt x="519" y="660"/>
                  </a:lnTo>
                  <a:lnTo>
                    <a:pt x="520" y="666"/>
                  </a:lnTo>
                  <a:lnTo>
                    <a:pt x="521" y="677"/>
                  </a:lnTo>
                  <a:lnTo>
                    <a:pt x="520" y="685"/>
                  </a:lnTo>
                  <a:lnTo>
                    <a:pt x="521" y="685"/>
                  </a:lnTo>
                  <a:lnTo>
                    <a:pt x="537" y="697"/>
                  </a:lnTo>
                  <a:lnTo>
                    <a:pt x="521" y="758"/>
                  </a:lnTo>
                  <a:lnTo>
                    <a:pt x="527" y="777"/>
                  </a:lnTo>
                  <a:lnTo>
                    <a:pt x="518" y="801"/>
                  </a:lnTo>
                  <a:lnTo>
                    <a:pt x="491" y="819"/>
                  </a:lnTo>
                  <a:lnTo>
                    <a:pt x="473" y="846"/>
                  </a:lnTo>
                  <a:lnTo>
                    <a:pt x="460" y="858"/>
                  </a:lnTo>
                  <a:lnTo>
                    <a:pt x="448" y="901"/>
                  </a:lnTo>
                  <a:lnTo>
                    <a:pt x="436" y="913"/>
                  </a:lnTo>
                  <a:lnTo>
                    <a:pt x="426" y="917"/>
                  </a:lnTo>
                  <a:lnTo>
                    <a:pt x="413" y="925"/>
                  </a:lnTo>
                  <a:lnTo>
                    <a:pt x="412" y="937"/>
                  </a:lnTo>
                  <a:lnTo>
                    <a:pt x="413" y="939"/>
                  </a:lnTo>
                  <a:lnTo>
                    <a:pt x="416" y="944"/>
                  </a:lnTo>
                  <a:lnTo>
                    <a:pt x="414" y="949"/>
                  </a:lnTo>
                  <a:lnTo>
                    <a:pt x="412" y="949"/>
                  </a:lnTo>
                  <a:lnTo>
                    <a:pt x="408" y="949"/>
                  </a:lnTo>
                  <a:lnTo>
                    <a:pt x="405" y="950"/>
                  </a:lnTo>
                  <a:lnTo>
                    <a:pt x="402" y="953"/>
                  </a:lnTo>
                  <a:lnTo>
                    <a:pt x="395" y="957"/>
                  </a:lnTo>
                  <a:lnTo>
                    <a:pt x="394" y="960"/>
                  </a:lnTo>
                  <a:lnTo>
                    <a:pt x="390" y="963"/>
                  </a:lnTo>
                  <a:lnTo>
                    <a:pt x="388" y="967"/>
                  </a:lnTo>
                  <a:lnTo>
                    <a:pt x="383" y="969"/>
                  </a:lnTo>
                  <a:lnTo>
                    <a:pt x="380" y="950"/>
                  </a:lnTo>
                  <a:lnTo>
                    <a:pt x="352" y="948"/>
                  </a:lnTo>
                  <a:lnTo>
                    <a:pt x="350" y="944"/>
                  </a:lnTo>
                  <a:lnTo>
                    <a:pt x="348" y="939"/>
                  </a:lnTo>
                  <a:lnTo>
                    <a:pt x="348" y="935"/>
                  </a:lnTo>
                  <a:lnTo>
                    <a:pt x="347" y="930"/>
                  </a:lnTo>
                  <a:lnTo>
                    <a:pt x="340" y="925"/>
                  </a:lnTo>
                  <a:lnTo>
                    <a:pt x="333" y="923"/>
                  </a:lnTo>
                  <a:lnTo>
                    <a:pt x="323" y="919"/>
                  </a:lnTo>
                  <a:lnTo>
                    <a:pt x="321" y="917"/>
                  </a:lnTo>
                  <a:lnTo>
                    <a:pt x="320" y="912"/>
                  </a:lnTo>
                  <a:lnTo>
                    <a:pt x="312" y="911"/>
                  </a:lnTo>
                  <a:lnTo>
                    <a:pt x="312" y="908"/>
                  </a:lnTo>
                  <a:lnTo>
                    <a:pt x="305" y="907"/>
                  </a:lnTo>
                  <a:lnTo>
                    <a:pt x="304" y="908"/>
                  </a:lnTo>
                  <a:lnTo>
                    <a:pt x="286" y="914"/>
                  </a:lnTo>
                  <a:lnTo>
                    <a:pt x="286" y="909"/>
                  </a:lnTo>
                  <a:lnTo>
                    <a:pt x="274" y="905"/>
                  </a:lnTo>
                  <a:lnTo>
                    <a:pt x="267" y="894"/>
                  </a:lnTo>
                  <a:lnTo>
                    <a:pt x="266" y="895"/>
                  </a:lnTo>
                  <a:lnTo>
                    <a:pt x="264" y="894"/>
                  </a:lnTo>
                  <a:lnTo>
                    <a:pt x="258" y="889"/>
                  </a:lnTo>
                  <a:lnTo>
                    <a:pt x="256" y="889"/>
                  </a:lnTo>
                  <a:lnTo>
                    <a:pt x="254" y="890"/>
                  </a:lnTo>
                  <a:lnTo>
                    <a:pt x="252" y="889"/>
                  </a:lnTo>
                  <a:lnTo>
                    <a:pt x="238" y="884"/>
                  </a:lnTo>
                  <a:lnTo>
                    <a:pt x="224" y="878"/>
                  </a:lnTo>
                  <a:lnTo>
                    <a:pt x="214" y="871"/>
                  </a:lnTo>
                  <a:lnTo>
                    <a:pt x="208" y="865"/>
                  </a:lnTo>
                  <a:lnTo>
                    <a:pt x="206" y="861"/>
                  </a:lnTo>
                  <a:lnTo>
                    <a:pt x="204" y="860"/>
                  </a:lnTo>
                  <a:lnTo>
                    <a:pt x="208" y="855"/>
                  </a:lnTo>
                  <a:lnTo>
                    <a:pt x="206" y="854"/>
                  </a:lnTo>
                  <a:lnTo>
                    <a:pt x="202" y="852"/>
                  </a:lnTo>
                  <a:lnTo>
                    <a:pt x="198" y="848"/>
                  </a:lnTo>
                  <a:lnTo>
                    <a:pt x="196" y="852"/>
                  </a:lnTo>
                  <a:lnTo>
                    <a:pt x="191" y="853"/>
                  </a:lnTo>
                  <a:lnTo>
                    <a:pt x="190" y="853"/>
                  </a:lnTo>
                  <a:lnTo>
                    <a:pt x="189" y="855"/>
                  </a:lnTo>
                  <a:lnTo>
                    <a:pt x="183" y="857"/>
                  </a:lnTo>
                  <a:lnTo>
                    <a:pt x="184" y="860"/>
                  </a:lnTo>
                  <a:lnTo>
                    <a:pt x="182" y="863"/>
                  </a:lnTo>
                  <a:lnTo>
                    <a:pt x="161" y="876"/>
                  </a:lnTo>
                  <a:lnTo>
                    <a:pt x="164" y="879"/>
                  </a:lnTo>
                  <a:lnTo>
                    <a:pt x="165" y="881"/>
                  </a:lnTo>
                  <a:lnTo>
                    <a:pt x="164" y="884"/>
                  </a:lnTo>
                  <a:lnTo>
                    <a:pt x="162" y="883"/>
                  </a:lnTo>
                  <a:lnTo>
                    <a:pt x="161" y="885"/>
                  </a:lnTo>
                  <a:lnTo>
                    <a:pt x="148" y="881"/>
                  </a:lnTo>
                  <a:lnTo>
                    <a:pt x="149" y="875"/>
                  </a:lnTo>
                  <a:lnTo>
                    <a:pt x="143" y="872"/>
                  </a:lnTo>
                  <a:lnTo>
                    <a:pt x="143" y="875"/>
                  </a:lnTo>
                  <a:lnTo>
                    <a:pt x="138" y="875"/>
                  </a:lnTo>
                  <a:lnTo>
                    <a:pt x="136" y="872"/>
                  </a:lnTo>
                  <a:lnTo>
                    <a:pt x="137" y="879"/>
                  </a:lnTo>
                  <a:lnTo>
                    <a:pt x="104" y="869"/>
                  </a:lnTo>
                  <a:lnTo>
                    <a:pt x="104" y="867"/>
                  </a:lnTo>
                  <a:lnTo>
                    <a:pt x="104" y="866"/>
                  </a:lnTo>
                  <a:lnTo>
                    <a:pt x="101" y="867"/>
                  </a:lnTo>
                  <a:lnTo>
                    <a:pt x="99" y="869"/>
                  </a:lnTo>
                  <a:lnTo>
                    <a:pt x="90" y="869"/>
                  </a:lnTo>
                  <a:lnTo>
                    <a:pt x="88" y="867"/>
                  </a:lnTo>
                  <a:lnTo>
                    <a:pt x="88" y="864"/>
                  </a:lnTo>
                  <a:lnTo>
                    <a:pt x="86" y="863"/>
                  </a:lnTo>
                  <a:lnTo>
                    <a:pt x="84" y="865"/>
                  </a:lnTo>
                  <a:lnTo>
                    <a:pt x="80" y="861"/>
                  </a:lnTo>
                  <a:lnTo>
                    <a:pt x="77" y="858"/>
                  </a:lnTo>
                  <a:lnTo>
                    <a:pt x="75" y="855"/>
                  </a:lnTo>
                  <a:lnTo>
                    <a:pt x="66" y="854"/>
                  </a:lnTo>
                  <a:lnTo>
                    <a:pt x="63" y="851"/>
                  </a:lnTo>
                  <a:lnTo>
                    <a:pt x="54" y="847"/>
                  </a:lnTo>
                  <a:lnTo>
                    <a:pt x="48" y="849"/>
                  </a:lnTo>
                  <a:lnTo>
                    <a:pt x="50" y="854"/>
                  </a:lnTo>
                  <a:lnTo>
                    <a:pt x="48" y="853"/>
                  </a:lnTo>
                  <a:lnTo>
                    <a:pt x="46" y="853"/>
                  </a:lnTo>
                  <a:lnTo>
                    <a:pt x="41" y="852"/>
                  </a:lnTo>
                  <a:lnTo>
                    <a:pt x="39" y="849"/>
                  </a:lnTo>
                  <a:lnTo>
                    <a:pt x="35" y="847"/>
                  </a:lnTo>
                  <a:lnTo>
                    <a:pt x="32" y="843"/>
                  </a:lnTo>
                  <a:lnTo>
                    <a:pt x="29" y="839"/>
                  </a:lnTo>
                  <a:lnTo>
                    <a:pt x="26" y="835"/>
                  </a:lnTo>
                  <a:lnTo>
                    <a:pt x="23" y="833"/>
                  </a:lnTo>
                  <a:lnTo>
                    <a:pt x="21" y="833"/>
                  </a:lnTo>
                  <a:lnTo>
                    <a:pt x="0" y="816"/>
                  </a:lnTo>
                  <a:lnTo>
                    <a:pt x="0" y="812"/>
                  </a:lnTo>
                  <a:lnTo>
                    <a:pt x="2" y="806"/>
                  </a:lnTo>
                  <a:lnTo>
                    <a:pt x="3" y="804"/>
                  </a:lnTo>
                  <a:lnTo>
                    <a:pt x="23" y="793"/>
                  </a:lnTo>
                  <a:lnTo>
                    <a:pt x="29" y="795"/>
                  </a:lnTo>
                  <a:lnTo>
                    <a:pt x="34" y="792"/>
                  </a:lnTo>
                  <a:lnTo>
                    <a:pt x="33" y="789"/>
                  </a:lnTo>
                  <a:lnTo>
                    <a:pt x="34" y="764"/>
                  </a:lnTo>
                  <a:lnTo>
                    <a:pt x="29" y="757"/>
                  </a:lnTo>
                  <a:lnTo>
                    <a:pt x="32" y="749"/>
                  </a:lnTo>
                  <a:lnTo>
                    <a:pt x="29" y="740"/>
                  </a:lnTo>
                  <a:lnTo>
                    <a:pt x="34" y="722"/>
                  </a:lnTo>
                  <a:lnTo>
                    <a:pt x="36" y="719"/>
                  </a:lnTo>
                  <a:lnTo>
                    <a:pt x="30" y="713"/>
                  </a:lnTo>
                  <a:lnTo>
                    <a:pt x="35" y="686"/>
                  </a:lnTo>
                  <a:lnTo>
                    <a:pt x="39" y="685"/>
                  </a:lnTo>
                  <a:lnTo>
                    <a:pt x="41" y="680"/>
                  </a:lnTo>
                  <a:lnTo>
                    <a:pt x="47" y="681"/>
                  </a:lnTo>
                  <a:lnTo>
                    <a:pt x="51" y="681"/>
                  </a:lnTo>
                  <a:lnTo>
                    <a:pt x="53" y="678"/>
                  </a:lnTo>
                  <a:lnTo>
                    <a:pt x="54" y="675"/>
                  </a:lnTo>
                  <a:lnTo>
                    <a:pt x="57" y="672"/>
                  </a:lnTo>
                  <a:lnTo>
                    <a:pt x="57" y="665"/>
                  </a:lnTo>
                  <a:lnTo>
                    <a:pt x="57" y="659"/>
                  </a:lnTo>
                  <a:lnTo>
                    <a:pt x="65" y="657"/>
                  </a:lnTo>
                  <a:lnTo>
                    <a:pt x="64" y="645"/>
                  </a:lnTo>
                  <a:lnTo>
                    <a:pt x="60" y="645"/>
                  </a:lnTo>
                  <a:lnTo>
                    <a:pt x="59" y="630"/>
                  </a:lnTo>
                  <a:lnTo>
                    <a:pt x="58" y="626"/>
                  </a:lnTo>
                  <a:lnTo>
                    <a:pt x="47" y="627"/>
                  </a:lnTo>
                  <a:lnTo>
                    <a:pt x="44" y="621"/>
                  </a:lnTo>
                  <a:lnTo>
                    <a:pt x="48" y="620"/>
                  </a:lnTo>
                  <a:lnTo>
                    <a:pt x="48" y="618"/>
                  </a:lnTo>
                  <a:lnTo>
                    <a:pt x="44" y="618"/>
                  </a:lnTo>
                  <a:lnTo>
                    <a:pt x="44" y="614"/>
                  </a:lnTo>
                  <a:lnTo>
                    <a:pt x="36" y="612"/>
                  </a:lnTo>
                  <a:lnTo>
                    <a:pt x="42" y="597"/>
                  </a:lnTo>
                  <a:lnTo>
                    <a:pt x="53" y="554"/>
                  </a:lnTo>
                  <a:lnTo>
                    <a:pt x="58" y="554"/>
                  </a:lnTo>
                  <a:lnTo>
                    <a:pt x="64" y="553"/>
                  </a:lnTo>
                  <a:lnTo>
                    <a:pt x="70" y="552"/>
                  </a:lnTo>
                  <a:lnTo>
                    <a:pt x="75" y="552"/>
                  </a:lnTo>
                  <a:lnTo>
                    <a:pt x="81" y="554"/>
                  </a:lnTo>
                  <a:lnTo>
                    <a:pt x="82" y="553"/>
                  </a:lnTo>
                  <a:lnTo>
                    <a:pt x="87" y="551"/>
                  </a:lnTo>
                  <a:lnTo>
                    <a:pt x="89" y="553"/>
                  </a:lnTo>
                  <a:lnTo>
                    <a:pt x="93" y="551"/>
                  </a:lnTo>
                  <a:lnTo>
                    <a:pt x="94" y="552"/>
                  </a:lnTo>
                  <a:lnTo>
                    <a:pt x="98" y="547"/>
                  </a:lnTo>
                  <a:lnTo>
                    <a:pt x="100" y="549"/>
                  </a:lnTo>
                  <a:lnTo>
                    <a:pt x="105" y="546"/>
                  </a:lnTo>
                  <a:lnTo>
                    <a:pt x="111" y="542"/>
                  </a:lnTo>
                  <a:lnTo>
                    <a:pt x="108" y="540"/>
                  </a:lnTo>
                  <a:lnTo>
                    <a:pt x="111" y="529"/>
                  </a:lnTo>
                  <a:lnTo>
                    <a:pt x="114" y="527"/>
                  </a:lnTo>
                  <a:lnTo>
                    <a:pt x="113" y="522"/>
                  </a:lnTo>
                  <a:lnTo>
                    <a:pt x="118" y="521"/>
                  </a:lnTo>
                  <a:lnTo>
                    <a:pt x="120" y="523"/>
                  </a:lnTo>
                  <a:lnTo>
                    <a:pt x="130" y="519"/>
                  </a:lnTo>
                  <a:lnTo>
                    <a:pt x="134" y="530"/>
                  </a:lnTo>
                  <a:lnTo>
                    <a:pt x="137" y="531"/>
                  </a:lnTo>
                  <a:lnTo>
                    <a:pt x="140" y="535"/>
                  </a:lnTo>
                  <a:lnTo>
                    <a:pt x="143" y="535"/>
                  </a:lnTo>
                  <a:lnTo>
                    <a:pt x="142" y="539"/>
                  </a:lnTo>
                  <a:lnTo>
                    <a:pt x="143" y="541"/>
                  </a:lnTo>
                  <a:lnTo>
                    <a:pt x="147" y="540"/>
                  </a:lnTo>
                  <a:lnTo>
                    <a:pt x="161" y="561"/>
                  </a:lnTo>
                  <a:lnTo>
                    <a:pt x="164" y="564"/>
                  </a:lnTo>
                  <a:lnTo>
                    <a:pt x="166" y="559"/>
                  </a:lnTo>
                  <a:lnTo>
                    <a:pt x="167" y="558"/>
                  </a:lnTo>
                  <a:lnTo>
                    <a:pt x="171" y="557"/>
                  </a:lnTo>
                  <a:lnTo>
                    <a:pt x="174" y="555"/>
                  </a:lnTo>
                  <a:lnTo>
                    <a:pt x="174" y="547"/>
                  </a:lnTo>
                  <a:lnTo>
                    <a:pt x="167" y="548"/>
                  </a:lnTo>
                  <a:lnTo>
                    <a:pt x="166" y="542"/>
                  </a:lnTo>
                  <a:lnTo>
                    <a:pt x="165" y="537"/>
                  </a:lnTo>
                  <a:lnTo>
                    <a:pt x="164" y="533"/>
                  </a:lnTo>
                  <a:lnTo>
                    <a:pt x="164" y="529"/>
                  </a:lnTo>
                  <a:lnTo>
                    <a:pt x="165" y="529"/>
                  </a:lnTo>
                  <a:lnTo>
                    <a:pt x="168" y="529"/>
                  </a:lnTo>
                  <a:lnTo>
                    <a:pt x="170" y="525"/>
                  </a:lnTo>
                  <a:lnTo>
                    <a:pt x="170" y="524"/>
                  </a:lnTo>
                  <a:lnTo>
                    <a:pt x="172" y="523"/>
                  </a:lnTo>
                  <a:lnTo>
                    <a:pt x="173" y="521"/>
                  </a:lnTo>
                  <a:lnTo>
                    <a:pt x="172" y="519"/>
                  </a:lnTo>
                  <a:lnTo>
                    <a:pt x="174" y="512"/>
                  </a:lnTo>
                  <a:lnTo>
                    <a:pt x="173" y="511"/>
                  </a:lnTo>
                  <a:lnTo>
                    <a:pt x="173" y="510"/>
                  </a:lnTo>
                  <a:lnTo>
                    <a:pt x="174" y="510"/>
                  </a:lnTo>
                  <a:lnTo>
                    <a:pt x="186" y="489"/>
                  </a:lnTo>
                  <a:lnTo>
                    <a:pt x="191" y="486"/>
                  </a:lnTo>
                  <a:lnTo>
                    <a:pt x="196" y="483"/>
                  </a:lnTo>
                  <a:lnTo>
                    <a:pt x="197" y="477"/>
                  </a:lnTo>
                  <a:lnTo>
                    <a:pt x="203" y="475"/>
                  </a:lnTo>
                  <a:lnTo>
                    <a:pt x="208" y="470"/>
                  </a:lnTo>
                  <a:lnTo>
                    <a:pt x="212" y="465"/>
                  </a:lnTo>
                  <a:lnTo>
                    <a:pt x="210" y="458"/>
                  </a:lnTo>
                  <a:lnTo>
                    <a:pt x="216" y="452"/>
                  </a:lnTo>
                  <a:lnTo>
                    <a:pt x="216" y="450"/>
                  </a:lnTo>
                  <a:lnTo>
                    <a:pt x="218" y="449"/>
                  </a:lnTo>
                  <a:lnTo>
                    <a:pt x="218" y="447"/>
                  </a:lnTo>
                  <a:lnTo>
                    <a:pt x="215" y="444"/>
                  </a:lnTo>
                  <a:lnTo>
                    <a:pt x="213" y="443"/>
                  </a:lnTo>
                  <a:lnTo>
                    <a:pt x="210" y="438"/>
                  </a:lnTo>
                  <a:lnTo>
                    <a:pt x="208" y="437"/>
                  </a:lnTo>
                  <a:lnTo>
                    <a:pt x="207" y="432"/>
                  </a:lnTo>
                  <a:lnTo>
                    <a:pt x="209" y="432"/>
                  </a:lnTo>
                  <a:lnTo>
                    <a:pt x="213" y="423"/>
                  </a:lnTo>
                  <a:lnTo>
                    <a:pt x="220" y="421"/>
                  </a:lnTo>
                  <a:lnTo>
                    <a:pt x="219" y="416"/>
                  </a:lnTo>
                  <a:lnTo>
                    <a:pt x="224" y="408"/>
                  </a:lnTo>
                  <a:lnTo>
                    <a:pt x="230" y="413"/>
                  </a:lnTo>
                  <a:lnTo>
                    <a:pt x="231" y="409"/>
                  </a:lnTo>
                  <a:lnTo>
                    <a:pt x="234" y="408"/>
                  </a:lnTo>
                  <a:lnTo>
                    <a:pt x="236" y="410"/>
                  </a:lnTo>
                  <a:lnTo>
                    <a:pt x="238" y="408"/>
                  </a:lnTo>
                  <a:lnTo>
                    <a:pt x="239" y="410"/>
                  </a:lnTo>
                  <a:lnTo>
                    <a:pt x="233" y="414"/>
                  </a:lnTo>
                  <a:lnTo>
                    <a:pt x="234" y="422"/>
                  </a:lnTo>
                  <a:lnTo>
                    <a:pt x="239" y="422"/>
                  </a:lnTo>
                  <a:lnTo>
                    <a:pt x="250" y="433"/>
                  </a:lnTo>
                  <a:lnTo>
                    <a:pt x="256" y="432"/>
                  </a:lnTo>
                  <a:lnTo>
                    <a:pt x="257" y="433"/>
                  </a:lnTo>
                  <a:lnTo>
                    <a:pt x="261" y="431"/>
                  </a:lnTo>
                  <a:lnTo>
                    <a:pt x="263" y="431"/>
                  </a:lnTo>
                  <a:lnTo>
                    <a:pt x="264" y="431"/>
                  </a:lnTo>
                  <a:lnTo>
                    <a:pt x="266" y="433"/>
                  </a:lnTo>
                  <a:lnTo>
                    <a:pt x="268" y="433"/>
                  </a:lnTo>
                  <a:lnTo>
                    <a:pt x="269" y="434"/>
                  </a:lnTo>
                  <a:lnTo>
                    <a:pt x="267" y="437"/>
                  </a:lnTo>
                  <a:lnTo>
                    <a:pt x="267" y="440"/>
                  </a:lnTo>
                  <a:lnTo>
                    <a:pt x="280" y="440"/>
                  </a:lnTo>
                  <a:lnTo>
                    <a:pt x="285" y="439"/>
                  </a:lnTo>
                  <a:lnTo>
                    <a:pt x="286" y="444"/>
                  </a:lnTo>
                  <a:lnTo>
                    <a:pt x="297" y="445"/>
                  </a:lnTo>
                  <a:lnTo>
                    <a:pt x="302" y="433"/>
                  </a:lnTo>
                  <a:lnTo>
                    <a:pt x="298" y="432"/>
                  </a:lnTo>
                  <a:lnTo>
                    <a:pt x="297" y="422"/>
                  </a:lnTo>
                  <a:lnTo>
                    <a:pt x="298" y="415"/>
                  </a:lnTo>
                  <a:lnTo>
                    <a:pt x="309" y="402"/>
                  </a:lnTo>
                  <a:lnTo>
                    <a:pt x="309" y="399"/>
                  </a:lnTo>
                  <a:lnTo>
                    <a:pt x="308" y="396"/>
                  </a:lnTo>
                  <a:lnTo>
                    <a:pt x="303" y="392"/>
                  </a:lnTo>
                  <a:lnTo>
                    <a:pt x="305" y="390"/>
                  </a:lnTo>
                  <a:lnTo>
                    <a:pt x="302" y="386"/>
                  </a:lnTo>
                  <a:lnTo>
                    <a:pt x="304" y="385"/>
                  </a:lnTo>
                  <a:lnTo>
                    <a:pt x="300" y="377"/>
                  </a:lnTo>
                  <a:lnTo>
                    <a:pt x="293" y="378"/>
                  </a:lnTo>
                  <a:lnTo>
                    <a:pt x="291" y="373"/>
                  </a:lnTo>
                  <a:lnTo>
                    <a:pt x="286" y="375"/>
                  </a:lnTo>
                  <a:lnTo>
                    <a:pt x="284" y="366"/>
                  </a:lnTo>
                  <a:lnTo>
                    <a:pt x="285" y="361"/>
                  </a:lnTo>
                  <a:lnTo>
                    <a:pt x="288" y="360"/>
                  </a:lnTo>
                  <a:lnTo>
                    <a:pt x="290" y="356"/>
                  </a:lnTo>
                  <a:lnTo>
                    <a:pt x="287" y="354"/>
                  </a:lnTo>
                  <a:lnTo>
                    <a:pt x="290" y="353"/>
                  </a:lnTo>
                  <a:lnTo>
                    <a:pt x="291" y="353"/>
                  </a:lnTo>
                  <a:lnTo>
                    <a:pt x="294" y="350"/>
                  </a:lnTo>
                  <a:lnTo>
                    <a:pt x="297" y="353"/>
                  </a:lnTo>
                  <a:lnTo>
                    <a:pt x="300" y="351"/>
                  </a:lnTo>
                  <a:lnTo>
                    <a:pt x="305" y="350"/>
                  </a:lnTo>
                  <a:lnTo>
                    <a:pt x="302" y="345"/>
                  </a:lnTo>
                  <a:lnTo>
                    <a:pt x="302" y="337"/>
                  </a:lnTo>
                  <a:lnTo>
                    <a:pt x="297" y="326"/>
                  </a:lnTo>
                  <a:lnTo>
                    <a:pt x="294" y="326"/>
                  </a:lnTo>
                  <a:lnTo>
                    <a:pt x="294" y="324"/>
                  </a:lnTo>
                  <a:lnTo>
                    <a:pt x="297" y="324"/>
                  </a:lnTo>
                  <a:lnTo>
                    <a:pt x="294" y="318"/>
                  </a:lnTo>
                  <a:lnTo>
                    <a:pt x="290" y="318"/>
                  </a:lnTo>
                  <a:lnTo>
                    <a:pt x="288" y="321"/>
                  </a:lnTo>
                  <a:lnTo>
                    <a:pt x="280" y="320"/>
                  </a:lnTo>
                  <a:lnTo>
                    <a:pt x="278" y="318"/>
                  </a:lnTo>
                  <a:lnTo>
                    <a:pt x="275" y="317"/>
                  </a:lnTo>
                  <a:lnTo>
                    <a:pt x="274" y="315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55" y="290"/>
                  </a:lnTo>
                  <a:lnTo>
                    <a:pt x="252" y="288"/>
                  </a:lnTo>
                  <a:lnTo>
                    <a:pt x="249" y="284"/>
                  </a:lnTo>
                  <a:lnTo>
                    <a:pt x="255" y="282"/>
                  </a:lnTo>
                  <a:lnTo>
                    <a:pt x="251" y="270"/>
                  </a:lnTo>
                  <a:lnTo>
                    <a:pt x="256" y="269"/>
                  </a:lnTo>
                  <a:lnTo>
                    <a:pt x="255" y="265"/>
                  </a:lnTo>
                  <a:lnTo>
                    <a:pt x="255" y="261"/>
                  </a:lnTo>
                  <a:lnTo>
                    <a:pt x="258" y="260"/>
                  </a:lnTo>
                  <a:lnTo>
                    <a:pt x="264" y="261"/>
                  </a:lnTo>
                  <a:lnTo>
                    <a:pt x="264" y="259"/>
                  </a:lnTo>
                  <a:lnTo>
                    <a:pt x="260" y="255"/>
                  </a:lnTo>
                  <a:lnTo>
                    <a:pt x="258" y="249"/>
                  </a:lnTo>
                  <a:lnTo>
                    <a:pt x="255" y="248"/>
                  </a:lnTo>
                  <a:lnTo>
                    <a:pt x="257" y="242"/>
                  </a:lnTo>
                  <a:lnTo>
                    <a:pt x="260" y="241"/>
                  </a:lnTo>
                  <a:lnTo>
                    <a:pt x="267" y="237"/>
                  </a:lnTo>
                  <a:lnTo>
                    <a:pt x="270" y="237"/>
                  </a:lnTo>
                  <a:lnTo>
                    <a:pt x="270" y="229"/>
                  </a:lnTo>
                  <a:lnTo>
                    <a:pt x="273" y="227"/>
                  </a:lnTo>
                  <a:lnTo>
                    <a:pt x="278" y="227"/>
                  </a:lnTo>
                  <a:lnTo>
                    <a:pt x="279" y="222"/>
                  </a:lnTo>
                  <a:lnTo>
                    <a:pt x="285" y="221"/>
                  </a:lnTo>
                  <a:lnTo>
                    <a:pt x="286" y="216"/>
                  </a:lnTo>
                  <a:lnTo>
                    <a:pt x="288" y="216"/>
                  </a:lnTo>
                  <a:lnTo>
                    <a:pt x="285" y="204"/>
                  </a:lnTo>
                  <a:lnTo>
                    <a:pt x="285" y="198"/>
                  </a:lnTo>
                  <a:lnTo>
                    <a:pt x="290" y="192"/>
                  </a:lnTo>
                  <a:lnTo>
                    <a:pt x="292" y="183"/>
                  </a:lnTo>
                  <a:lnTo>
                    <a:pt x="296" y="182"/>
                  </a:lnTo>
                  <a:lnTo>
                    <a:pt x="292" y="176"/>
                  </a:lnTo>
                  <a:lnTo>
                    <a:pt x="292" y="167"/>
                  </a:lnTo>
                  <a:lnTo>
                    <a:pt x="290" y="167"/>
                  </a:lnTo>
                  <a:lnTo>
                    <a:pt x="288" y="164"/>
                  </a:lnTo>
                  <a:lnTo>
                    <a:pt x="292" y="164"/>
                  </a:lnTo>
                  <a:lnTo>
                    <a:pt x="288" y="159"/>
                  </a:lnTo>
                  <a:lnTo>
                    <a:pt x="294" y="158"/>
                  </a:lnTo>
                  <a:lnTo>
                    <a:pt x="294" y="155"/>
                  </a:lnTo>
                  <a:lnTo>
                    <a:pt x="293" y="152"/>
                  </a:lnTo>
                  <a:lnTo>
                    <a:pt x="294" y="150"/>
                  </a:lnTo>
                  <a:lnTo>
                    <a:pt x="296" y="149"/>
                  </a:lnTo>
                  <a:lnTo>
                    <a:pt x="294" y="143"/>
                  </a:lnTo>
                  <a:lnTo>
                    <a:pt x="293" y="143"/>
                  </a:lnTo>
                  <a:lnTo>
                    <a:pt x="299" y="140"/>
                  </a:lnTo>
                  <a:lnTo>
                    <a:pt x="296" y="138"/>
                  </a:lnTo>
                  <a:lnTo>
                    <a:pt x="291" y="137"/>
                  </a:lnTo>
                  <a:lnTo>
                    <a:pt x="285" y="138"/>
                  </a:lnTo>
                  <a:lnTo>
                    <a:pt x="284" y="135"/>
                  </a:lnTo>
                  <a:lnTo>
                    <a:pt x="287" y="133"/>
                  </a:lnTo>
                  <a:lnTo>
                    <a:pt x="285" y="128"/>
                  </a:lnTo>
                  <a:lnTo>
                    <a:pt x="282" y="128"/>
                  </a:lnTo>
                  <a:lnTo>
                    <a:pt x="279" y="123"/>
                  </a:lnTo>
                  <a:lnTo>
                    <a:pt x="274" y="123"/>
                  </a:lnTo>
                  <a:lnTo>
                    <a:pt x="272" y="119"/>
                  </a:lnTo>
                  <a:lnTo>
                    <a:pt x="270" y="119"/>
                  </a:lnTo>
                  <a:lnTo>
                    <a:pt x="270" y="117"/>
                  </a:lnTo>
                  <a:lnTo>
                    <a:pt x="270" y="116"/>
                  </a:lnTo>
                  <a:lnTo>
                    <a:pt x="268" y="114"/>
                  </a:lnTo>
                  <a:lnTo>
                    <a:pt x="267" y="110"/>
                  </a:lnTo>
                  <a:lnTo>
                    <a:pt x="273" y="109"/>
                  </a:lnTo>
                  <a:lnTo>
                    <a:pt x="275" y="104"/>
                  </a:lnTo>
                  <a:lnTo>
                    <a:pt x="275" y="102"/>
                  </a:lnTo>
                  <a:lnTo>
                    <a:pt x="275" y="96"/>
                  </a:lnTo>
                  <a:lnTo>
                    <a:pt x="273" y="96"/>
                  </a:lnTo>
                  <a:lnTo>
                    <a:pt x="274" y="93"/>
                  </a:lnTo>
                  <a:lnTo>
                    <a:pt x="272" y="90"/>
                  </a:lnTo>
                  <a:lnTo>
                    <a:pt x="272" y="87"/>
                  </a:lnTo>
                  <a:lnTo>
                    <a:pt x="278" y="89"/>
                  </a:lnTo>
                  <a:lnTo>
                    <a:pt x="280" y="83"/>
                  </a:lnTo>
                  <a:lnTo>
                    <a:pt x="270" y="78"/>
                  </a:lnTo>
                  <a:lnTo>
                    <a:pt x="268" y="75"/>
                  </a:lnTo>
                  <a:lnTo>
                    <a:pt x="272" y="75"/>
                  </a:lnTo>
                  <a:lnTo>
                    <a:pt x="274" y="74"/>
                  </a:lnTo>
                  <a:lnTo>
                    <a:pt x="274" y="72"/>
                  </a:lnTo>
                  <a:lnTo>
                    <a:pt x="273" y="63"/>
                  </a:lnTo>
                  <a:lnTo>
                    <a:pt x="269" y="53"/>
                  </a:lnTo>
                  <a:lnTo>
                    <a:pt x="272" y="51"/>
                  </a:lnTo>
                  <a:lnTo>
                    <a:pt x="273" y="50"/>
                  </a:lnTo>
                  <a:lnTo>
                    <a:pt x="269" y="48"/>
                  </a:lnTo>
                  <a:lnTo>
                    <a:pt x="269" y="43"/>
                  </a:lnTo>
                  <a:lnTo>
                    <a:pt x="266" y="41"/>
                  </a:lnTo>
                  <a:lnTo>
                    <a:pt x="262" y="38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6" y="35"/>
                  </a:lnTo>
                  <a:lnTo>
                    <a:pt x="269" y="35"/>
                  </a:lnTo>
                  <a:lnTo>
                    <a:pt x="272" y="33"/>
                  </a:lnTo>
                  <a:lnTo>
                    <a:pt x="275" y="35"/>
                  </a:lnTo>
                  <a:lnTo>
                    <a:pt x="276" y="33"/>
                  </a:lnTo>
                  <a:lnTo>
                    <a:pt x="281" y="35"/>
                  </a:lnTo>
                  <a:lnTo>
                    <a:pt x="286" y="33"/>
                  </a:lnTo>
                  <a:lnTo>
                    <a:pt x="290" y="36"/>
                  </a:lnTo>
                  <a:lnTo>
                    <a:pt x="293" y="38"/>
                  </a:lnTo>
                  <a:lnTo>
                    <a:pt x="300" y="38"/>
                  </a:lnTo>
                  <a:lnTo>
                    <a:pt x="305" y="33"/>
                  </a:lnTo>
                  <a:lnTo>
                    <a:pt x="308" y="29"/>
                  </a:lnTo>
                  <a:lnTo>
                    <a:pt x="306" y="25"/>
                  </a:lnTo>
                  <a:lnTo>
                    <a:pt x="308" y="14"/>
                  </a:lnTo>
                  <a:lnTo>
                    <a:pt x="306" y="11"/>
                  </a:lnTo>
                  <a:lnTo>
                    <a:pt x="306" y="7"/>
                  </a:lnTo>
                  <a:lnTo>
                    <a:pt x="306" y="6"/>
                  </a:lnTo>
                  <a:lnTo>
                    <a:pt x="311" y="5"/>
                  </a:lnTo>
                  <a:lnTo>
                    <a:pt x="314" y="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6" name="Freeform 33"/>
            <p:cNvSpPr>
              <a:spLocks noChangeAspect="1"/>
            </p:cNvSpPr>
            <p:nvPr/>
          </p:nvSpPr>
          <p:spPr bwMode="auto">
            <a:xfrm>
              <a:off x="3424" y="1859"/>
              <a:ext cx="1131" cy="1594"/>
            </a:xfrm>
            <a:custGeom>
              <a:avLst/>
              <a:gdLst>
                <a:gd name="T0" fmla="*/ 9884194 w 770"/>
                <a:gd name="T1" fmla="*/ 257189 h 1210"/>
                <a:gd name="T2" fmla="*/ 15863518 w 770"/>
                <a:gd name="T3" fmla="*/ 402983 h 1210"/>
                <a:gd name="T4" fmla="*/ 22047977 w 770"/>
                <a:gd name="T5" fmla="*/ 133806 h 1210"/>
                <a:gd name="T6" fmla="*/ 34117447 w 770"/>
                <a:gd name="T7" fmla="*/ 412432 h 1210"/>
                <a:gd name="T8" fmla="*/ 44834882 w 770"/>
                <a:gd name="T9" fmla="*/ 355471 h 1210"/>
                <a:gd name="T10" fmla="*/ 41666438 w 770"/>
                <a:gd name="T11" fmla="*/ 726411 h 1210"/>
                <a:gd name="T12" fmla="*/ 36225137 w 770"/>
                <a:gd name="T13" fmla="*/ 1060337 h 1210"/>
                <a:gd name="T14" fmla="*/ 38749857 w 770"/>
                <a:gd name="T15" fmla="*/ 1344219 h 1210"/>
                <a:gd name="T16" fmla="*/ 44926279 w 770"/>
                <a:gd name="T17" fmla="*/ 1649861 h 1210"/>
                <a:gd name="T18" fmla="*/ 52406446 w 770"/>
                <a:gd name="T19" fmla="*/ 1742046 h 1210"/>
                <a:gd name="T20" fmla="*/ 49698345 w 770"/>
                <a:gd name="T21" fmla="*/ 2180490 h 1210"/>
                <a:gd name="T22" fmla="*/ 45355506 w 770"/>
                <a:gd name="T23" fmla="*/ 2555485 h 1210"/>
                <a:gd name="T24" fmla="*/ 49137992 w 770"/>
                <a:gd name="T25" fmla="*/ 2922332 h 1210"/>
                <a:gd name="T26" fmla="*/ 61394515 w 770"/>
                <a:gd name="T27" fmla="*/ 3032671 h 1210"/>
                <a:gd name="T28" fmla="*/ 68543185 w 770"/>
                <a:gd name="T29" fmla="*/ 2986466 h 1210"/>
                <a:gd name="T30" fmla="*/ 74121639 w 770"/>
                <a:gd name="T31" fmla="*/ 3256315 h 1210"/>
                <a:gd name="T32" fmla="*/ 81863246 w 770"/>
                <a:gd name="T33" fmla="*/ 3526473 h 1210"/>
                <a:gd name="T34" fmla="*/ 89344835 w 770"/>
                <a:gd name="T35" fmla="*/ 3435639 h 1210"/>
                <a:gd name="T36" fmla="*/ 98044073 w 770"/>
                <a:gd name="T37" fmla="*/ 3320550 h 1210"/>
                <a:gd name="T38" fmla="*/ 104508973 w 770"/>
                <a:gd name="T39" fmla="*/ 3321928 h 1210"/>
                <a:gd name="T40" fmla="*/ 117424061 w 770"/>
                <a:gd name="T41" fmla="*/ 3333721 h 1210"/>
                <a:gd name="T42" fmla="*/ 121053318 w 770"/>
                <a:gd name="T43" fmla="*/ 3619463 h 1210"/>
                <a:gd name="T44" fmla="*/ 114384028 w 770"/>
                <a:gd name="T45" fmla="*/ 3993375 h 1210"/>
                <a:gd name="T46" fmla="*/ 114603436 w 770"/>
                <a:gd name="T47" fmla="*/ 4239774 h 1210"/>
                <a:gd name="T48" fmla="*/ 105724836 w 770"/>
                <a:gd name="T49" fmla="*/ 4048383 h 1210"/>
                <a:gd name="T50" fmla="*/ 98935219 w 770"/>
                <a:gd name="T51" fmla="*/ 4219091 h 1210"/>
                <a:gd name="T52" fmla="*/ 96642738 w 770"/>
                <a:gd name="T53" fmla="*/ 4740479 h 1210"/>
                <a:gd name="T54" fmla="*/ 92560423 w 770"/>
                <a:gd name="T55" fmla="*/ 5166448 h 1210"/>
                <a:gd name="T56" fmla="*/ 91213094 w 770"/>
                <a:gd name="T57" fmla="*/ 5799141 h 1210"/>
                <a:gd name="T58" fmla="*/ 91479129 w 770"/>
                <a:gd name="T59" fmla="*/ 5998546 h 1210"/>
                <a:gd name="T60" fmla="*/ 84888333 w 770"/>
                <a:gd name="T61" fmla="*/ 6030395 h 1210"/>
                <a:gd name="T62" fmla="*/ 79334366 w 770"/>
                <a:gd name="T63" fmla="*/ 6331663 h 1210"/>
                <a:gd name="T64" fmla="*/ 74711521 w 770"/>
                <a:gd name="T65" fmla="*/ 6625987 h 1210"/>
                <a:gd name="T66" fmla="*/ 61867878 w 770"/>
                <a:gd name="T67" fmla="*/ 6733931 h 1210"/>
                <a:gd name="T68" fmla="*/ 57269333 w 770"/>
                <a:gd name="T69" fmla="*/ 6477652 h 1210"/>
                <a:gd name="T70" fmla="*/ 61263989 w 770"/>
                <a:gd name="T71" fmla="*/ 6306001 h 1210"/>
                <a:gd name="T72" fmla="*/ 62295084 w 770"/>
                <a:gd name="T73" fmla="*/ 6071291 h 1210"/>
                <a:gd name="T74" fmla="*/ 61263989 w 770"/>
                <a:gd name="T75" fmla="*/ 6010150 h 1210"/>
                <a:gd name="T76" fmla="*/ 59668157 w 770"/>
                <a:gd name="T77" fmla="*/ 5799141 h 1210"/>
                <a:gd name="T78" fmla="*/ 54715166 w 770"/>
                <a:gd name="T79" fmla="*/ 5558039 h 1210"/>
                <a:gd name="T80" fmla="*/ 48071927 w 770"/>
                <a:gd name="T81" fmla="*/ 5497392 h 1210"/>
                <a:gd name="T82" fmla="*/ 42902418 w 770"/>
                <a:gd name="T83" fmla="*/ 5423873 h 1210"/>
                <a:gd name="T84" fmla="*/ 44926279 w 770"/>
                <a:gd name="T85" fmla="*/ 5235504 h 1210"/>
                <a:gd name="T86" fmla="*/ 43106926 w 770"/>
                <a:gd name="T87" fmla="*/ 5085189 h 1210"/>
                <a:gd name="T88" fmla="*/ 40482561 w 770"/>
                <a:gd name="T89" fmla="*/ 4906466 h 1210"/>
                <a:gd name="T90" fmla="*/ 40498024 w 770"/>
                <a:gd name="T91" fmla="*/ 4601535 h 1210"/>
                <a:gd name="T92" fmla="*/ 36640593 w 770"/>
                <a:gd name="T93" fmla="*/ 4321249 h 1210"/>
                <a:gd name="T94" fmla="*/ 34117447 w 770"/>
                <a:gd name="T95" fmla="*/ 3853623 h 1210"/>
                <a:gd name="T96" fmla="*/ 19312697 w 770"/>
                <a:gd name="T97" fmla="*/ 3611227 h 1210"/>
                <a:gd name="T98" fmla="*/ 20883512 w 770"/>
                <a:gd name="T99" fmla="*/ 3011235 h 1210"/>
                <a:gd name="T100" fmla="*/ 13664879 w 770"/>
                <a:gd name="T101" fmla="*/ 2762934 h 1210"/>
                <a:gd name="T102" fmla="*/ 20212127 w 770"/>
                <a:gd name="T103" fmla="*/ 2294893 h 1210"/>
                <a:gd name="T104" fmla="*/ 19312697 w 770"/>
                <a:gd name="T105" fmla="*/ 2155606 h 1210"/>
                <a:gd name="T106" fmla="*/ 18285691 w 770"/>
                <a:gd name="T107" fmla="*/ 1975402 h 1210"/>
                <a:gd name="T108" fmla="*/ 20630262 w 770"/>
                <a:gd name="T109" fmla="*/ 1595892 h 1210"/>
                <a:gd name="T110" fmla="*/ 16790621 w 770"/>
                <a:gd name="T111" fmla="*/ 1489067 h 1210"/>
                <a:gd name="T112" fmla="*/ 14840119 w 770"/>
                <a:gd name="T113" fmla="*/ 1361774 h 1210"/>
                <a:gd name="T114" fmla="*/ 10219393 w 770"/>
                <a:gd name="T115" fmla="*/ 1154904 h 1210"/>
                <a:gd name="T116" fmla="*/ 7158802 w 770"/>
                <a:gd name="T117" fmla="*/ 700571 h 1210"/>
                <a:gd name="T118" fmla="*/ 2630469 w 770"/>
                <a:gd name="T119" fmla="*/ 353636 h 1210"/>
                <a:gd name="T120" fmla="*/ 2824775 w 770"/>
                <a:gd name="T121" fmla="*/ 170865 h 1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0"/>
                <a:gd name="T184" fmla="*/ 0 h 1210"/>
                <a:gd name="T185" fmla="*/ 770 w 770"/>
                <a:gd name="T186" fmla="*/ 1210 h 1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0" h="1210">
                  <a:moveTo>
                    <a:pt x="42" y="9"/>
                  </a:moveTo>
                  <a:lnTo>
                    <a:pt x="41" y="10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1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51" y="36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43"/>
                  </a:lnTo>
                  <a:lnTo>
                    <a:pt x="63" y="46"/>
                  </a:lnTo>
                  <a:lnTo>
                    <a:pt x="68" y="54"/>
                  </a:lnTo>
                  <a:lnTo>
                    <a:pt x="68" y="61"/>
                  </a:lnTo>
                  <a:lnTo>
                    <a:pt x="71" y="62"/>
                  </a:lnTo>
                  <a:lnTo>
                    <a:pt x="72" y="61"/>
                  </a:lnTo>
                  <a:lnTo>
                    <a:pt x="78" y="70"/>
                  </a:lnTo>
                  <a:lnTo>
                    <a:pt x="82" y="72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93" y="91"/>
                  </a:lnTo>
                  <a:lnTo>
                    <a:pt x="96" y="93"/>
                  </a:lnTo>
                  <a:lnTo>
                    <a:pt x="105" y="84"/>
                  </a:lnTo>
                  <a:lnTo>
                    <a:pt x="100" y="82"/>
                  </a:lnTo>
                  <a:lnTo>
                    <a:pt x="100" y="78"/>
                  </a:lnTo>
                  <a:lnTo>
                    <a:pt x="101" y="75"/>
                  </a:lnTo>
                  <a:lnTo>
                    <a:pt x="100" y="72"/>
                  </a:lnTo>
                  <a:lnTo>
                    <a:pt x="102" y="73"/>
                  </a:lnTo>
                  <a:lnTo>
                    <a:pt x="102" y="70"/>
                  </a:lnTo>
                  <a:lnTo>
                    <a:pt x="106" y="69"/>
                  </a:lnTo>
                  <a:lnTo>
                    <a:pt x="106" y="67"/>
                  </a:lnTo>
                  <a:lnTo>
                    <a:pt x="111" y="66"/>
                  </a:lnTo>
                  <a:lnTo>
                    <a:pt x="111" y="60"/>
                  </a:lnTo>
                  <a:lnTo>
                    <a:pt x="106" y="60"/>
                  </a:lnTo>
                  <a:lnTo>
                    <a:pt x="106" y="56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4" y="40"/>
                  </a:lnTo>
                  <a:lnTo>
                    <a:pt x="119" y="38"/>
                  </a:lnTo>
                  <a:lnTo>
                    <a:pt x="119" y="31"/>
                  </a:lnTo>
                  <a:lnTo>
                    <a:pt x="123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9" y="24"/>
                  </a:lnTo>
                  <a:lnTo>
                    <a:pt x="155" y="36"/>
                  </a:lnTo>
                  <a:lnTo>
                    <a:pt x="158" y="52"/>
                  </a:lnTo>
                  <a:lnTo>
                    <a:pt x="166" y="67"/>
                  </a:lnTo>
                  <a:lnTo>
                    <a:pt x="172" y="73"/>
                  </a:lnTo>
                  <a:lnTo>
                    <a:pt x="180" y="79"/>
                  </a:lnTo>
                  <a:lnTo>
                    <a:pt x="194" y="78"/>
                  </a:lnTo>
                  <a:lnTo>
                    <a:pt x="195" y="74"/>
                  </a:lnTo>
                  <a:lnTo>
                    <a:pt x="198" y="73"/>
                  </a:lnTo>
                  <a:lnTo>
                    <a:pt x="201" y="76"/>
                  </a:lnTo>
                  <a:lnTo>
                    <a:pt x="208" y="75"/>
                  </a:lnTo>
                  <a:lnTo>
                    <a:pt x="212" y="79"/>
                  </a:lnTo>
                  <a:lnTo>
                    <a:pt x="216" y="74"/>
                  </a:lnTo>
                  <a:lnTo>
                    <a:pt x="225" y="75"/>
                  </a:lnTo>
                  <a:lnTo>
                    <a:pt x="227" y="67"/>
                  </a:lnTo>
                  <a:lnTo>
                    <a:pt x="239" y="66"/>
                  </a:lnTo>
                  <a:lnTo>
                    <a:pt x="239" y="68"/>
                  </a:lnTo>
                  <a:lnTo>
                    <a:pt x="255" y="62"/>
                  </a:lnTo>
                  <a:lnTo>
                    <a:pt x="257" y="63"/>
                  </a:lnTo>
                  <a:lnTo>
                    <a:pt x="263" y="70"/>
                  </a:lnTo>
                  <a:lnTo>
                    <a:pt x="272" y="72"/>
                  </a:lnTo>
                  <a:lnTo>
                    <a:pt x="274" y="70"/>
                  </a:lnTo>
                  <a:lnTo>
                    <a:pt x="275" y="69"/>
                  </a:lnTo>
                  <a:lnTo>
                    <a:pt x="276" y="68"/>
                  </a:lnTo>
                  <a:lnTo>
                    <a:pt x="281" y="68"/>
                  </a:lnTo>
                  <a:lnTo>
                    <a:pt x="281" y="67"/>
                  </a:lnTo>
                  <a:lnTo>
                    <a:pt x="282" y="66"/>
                  </a:lnTo>
                  <a:lnTo>
                    <a:pt x="284" y="64"/>
                  </a:lnTo>
                  <a:lnTo>
                    <a:pt x="285" y="64"/>
                  </a:lnTo>
                  <a:lnTo>
                    <a:pt x="285" y="63"/>
                  </a:lnTo>
                  <a:lnTo>
                    <a:pt x="286" y="62"/>
                  </a:lnTo>
                  <a:lnTo>
                    <a:pt x="287" y="62"/>
                  </a:lnTo>
                  <a:lnTo>
                    <a:pt x="288" y="63"/>
                  </a:lnTo>
                  <a:lnTo>
                    <a:pt x="290" y="64"/>
                  </a:lnTo>
                  <a:lnTo>
                    <a:pt x="290" y="66"/>
                  </a:lnTo>
                  <a:lnTo>
                    <a:pt x="291" y="64"/>
                  </a:lnTo>
                  <a:lnTo>
                    <a:pt x="292" y="64"/>
                  </a:lnTo>
                  <a:lnTo>
                    <a:pt x="293" y="64"/>
                  </a:lnTo>
                  <a:lnTo>
                    <a:pt x="293" y="66"/>
                  </a:lnTo>
                  <a:lnTo>
                    <a:pt x="290" y="76"/>
                  </a:lnTo>
                  <a:lnTo>
                    <a:pt x="285" y="80"/>
                  </a:lnTo>
                  <a:lnTo>
                    <a:pt x="275" y="108"/>
                  </a:lnTo>
                  <a:lnTo>
                    <a:pt x="264" y="130"/>
                  </a:lnTo>
                  <a:lnTo>
                    <a:pt x="266" y="133"/>
                  </a:lnTo>
                  <a:lnTo>
                    <a:pt x="258" y="138"/>
                  </a:lnTo>
                  <a:lnTo>
                    <a:pt x="256" y="147"/>
                  </a:lnTo>
                  <a:lnTo>
                    <a:pt x="255" y="148"/>
                  </a:lnTo>
                  <a:lnTo>
                    <a:pt x="245" y="145"/>
                  </a:lnTo>
                  <a:lnTo>
                    <a:pt x="234" y="147"/>
                  </a:lnTo>
                  <a:lnTo>
                    <a:pt x="232" y="163"/>
                  </a:lnTo>
                  <a:lnTo>
                    <a:pt x="234" y="168"/>
                  </a:lnTo>
                  <a:lnTo>
                    <a:pt x="231" y="172"/>
                  </a:lnTo>
                  <a:lnTo>
                    <a:pt x="231" y="176"/>
                  </a:lnTo>
                  <a:lnTo>
                    <a:pt x="233" y="178"/>
                  </a:lnTo>
                  <a:lnTo>
                    <a:pt x="233" y="183"/>
                  </a:lnTo>
                  <a:lnTo>
                    <a:pt x="231" y="184"/>
                  </a:lnTo>
                  <a:lnTo>
                    <a:pt x="230" y="188"/>
                  </a:lnTo>
                  <a:lnTo>
                    <a:pt x="230" y="190"/>
                  </a:lnTo>
                  <a:lnTo>
                    <a:pt x="228" y="196"/>
                  </a:lnTo>
                  <a:lnTo>
                    <a:pt x="226" y="201"/>
                  </a:lnTo>
                  <a:lnTo>
                    <a:pt x="222" y="202"/>
                  </a:lnTo>
                  <a:lnTo>
                    <a:pt x="222" y="207"/>
                  </a:lnTo>
                  <a:lnTo>
                    <a:pt x="218" y="220"/>
                  </a:lnTo>
                  <a:lnTo>
                    <a:pt x="224" y="220"/>
                  </a:lnTo>
                  <a:lnTo>
                    <a:pt x="227" y="218"/>
                  </a:lnTo>
                  <a:lnTo>
                    <a:pt x="232" y="220"/>
                  </a:lnTo>
                  <a:lnTo>
                    <a:pt x="234" y="219"/>
                  </a:lnTo>
                  <a:lnTo>
                    <a:pt x="239" y="219"/>
                  </a:lnTo>
                  <a:lnTo>
                    <a:pt x="242" y="223"/>
                  </a:lnTo>
                  <a:lnTo>
                    <a:pt x="239" y="235"/>
                  </a:lnTo>
                  <a:lnTo>
                    <a:pt x="243" y="234"/>
                  </a:lnTo>
                  <a:lnTo>
                    <a:pt x="248" y="237"/>
                  </a:lnTo>
                  <a:lnTo>
                    <a:pt x="245" y="241"/>
                  </a:lnTo>
                  <a:lnTo>
                    <a:pt x="245" y="244"/>
                  </a:lnTo>
                  <a:lnTo>
                    <a:pt x="251" y="246"/>
                  </a:lnTo>
                  <a:lnTo>
                    <a:pt x="249" y="252"/>
                  </a:lnTo>
                  <a:lnTo>
                    <a:pt x="239" y="272"/>
                  </a:lnTo>
                  <a:lnTo>
                    <a:pt x="240" y="278"/>
                  </a:lnTo>
                  <a:lnTo>
                    <a:pt x="244" y="279"/>
                  </a:lnTo>
                  <a:lnTo>
                    <a:pt x="256" y="274"/>
                  </a:lnTo>
                  <a:lnTo>
                    <a:pt x="260" y="274"/>
                  </a:lnTo>
                  <a:lnTo>
                    <a:pt x="260" y="280"/>
                  </a:lnTo>
                  <a:lnTo>
                    <a:pt x="263" y="283"/>
                  </a:lnTo>
                  <a:lnTo>
                    <a:pt x="269" y="278"/>
                  </a:lnTo>
                  <a:lnTo>
                    <a:pt x="272" y="279"/>
                  </a:lnTo>
                  <a:lnTo>
                    <a:pt x="270" y="288"/>
                  </a:lnTo>
                  <a:lnTo>
                    <a:pt x="275" y="298"/>
                  </a:lnTo>
                  <a:lnTo>
                    <a:pt x="285" y="296"/>
                  </a:lnTo>
                  <a:lnTo>
                    <a:pt x="284" y="288"/>
                  </a:lnTo>
                  <a:lnTo>
                    <a:pt x="291" y="286"/>
                  </a:lnTo>
                  <a:lnTo>
                    <a:pt x="292" y="296"/>
                  </a:lnTo>
                  <a:lnTo>
                    <a:pt x="296" y="295"/>
                  </a:lnTo>
                  <a:lnTo>
                    <a:pt x="293" y="304"/>
                  </a:lnTo>
                  <a:lnTo>
                    <a:pt x="298" y="304"/>
                  </a:lnTo>
                  <a:lnTo>
                    <a:pt x="299" y="301"/>
                  </a:lnTo>
                  <a:lnTo>
                    <a:pt x="308" y="303"/>
                  </a:lnTo>
                  <a:lnTo>
                    <a:pt x="308" y="306"/>
                  </a:lnTo>
                  <a:lnTo>
                    <a:pt x="315" y="304"/>
                  </a:lnTo>
                  <a:lnTo>
                    <a:pt x="317" y="307"/>
                  </a:lnTo>
                  <a:lnTo>
                    <a:pt x="321" y="304"/>
                  </a:lnTo>
                  <a:lnTo>
                    <a:pt x="323" y="312"/>
                  </a:lnTo>
                  <a:lnTo>
                    <a:pt x="327" y="313"/>
                  </a:lnTo>
                  <a:lnTo>
                    <a:pt x="332" y="312"/>
                  </a:lnTo>
                  <a:lnTo>
                    <a:pt x="336" y="319"/>
                  </a:lnTo>
                  <a:lnTo>
                    <a:pt x="340" y="319"/>
                  </a:lnTo>
                  <a:lnTo>
                    <a:pt x="339" y="325"/>
                  </a:lnTo>
                  <a:lnTo>
                    <a:pt x="330" y="336"/>
                  </a:lnTo>
                  <a:lnTo>
                    <a:pt x="333" y="337"/>
                  </a:lnTo>
                  <a:lnTo>
                    <a:pt x="335" y="336"/>
                  </a:lnTo>
                  <a:lnTo>
                    <a:pt x="336" y="339"/>
                  </a:lnTo>
                  <a:lnTo>
                    <a:pt x="334" y="340"/>
                  </a:lnTo>
                  <a:lnTo>
                    <a:pt x="336" y="352"/>
                  </a:lnTo>
                  <a:lnTo>
                    <a:pt x="329" y="356"/>
                  </a:lnTo>
                  <a:lnTo>
                    <a:pt x="328" y="360"/>
                  </a:lnTo>
                  <a:lnTo>
                    <a:pt x="322" y="364"/>
                  </a:lnTo>
                  <a:lnTo>
                    <a:pt x="315" y="378"/>
                  </a:lnTo>
                  <a:lnTo>
                    <a:pt x="317" y="379"/>
                  </a:lnTo>
                  <a:lnTo>
                    <a:pt x="315" y="391"/>
                  </a:lnTo>
                  <a:lnTo>
                    <a:pt x="316" y="396"/>
                  </a:lnTo>
                  <a:lnTo>
                    <a:pt x="316" y="398"/>
                  </a:lnTo>
                  <a:lnTo>
                    <a:pt x="321" y="405"/>
                  </a:lnTo>
                  <a:lnTo>
                    <a:pt x="321" y="408"/>
                  </a:lnTo>
                  <a:lnTo>
                    <a:pt x="311" y="423"/>
                  </a:lnTo>
                  <a:lnTo>
                    <a:pt x="309" y="432"/>
                  </a:lnTo>
                  <a:lnTo>
                    <a:pt x="300" y="446"/>
                  </a:lnTo>
                  <a:lnTo>
                    <a:pt x="297" y="446"/>
                  </a:lnTo>
                  <a:lnTo>
                    <a:pt x="297" y="448"/>
                  </a:lnTo>
                  <a:lnTo>
                    <a:pt x="300" y="451"/>
                  </a:lnTo>
                  <a:lnTo>
                    <a:pt x="299" y="452"/>
                  </a:lnTo>
                  <a:lnTo>
                    <a:pt x="294" y="451"/>
                  </a:lnTo>
                  <a:lnTo>
                    <a:pt x="292" y="453"/>
                  </a:lnTo>
                  <a:lnTo>
                    <a:pt x="290" y="453"/>
                  </a:lnTo>
                  <a:lnTo>
                    <a:pt x="287" y="458"/>
                  </a:lnTo>
                  <a:lnTo>
                    <a:pt x="282" y="460"/>
                  </a:lnTo>
                  <a:lnTo>
                    <a:pt x="282" y="470"/>
                  </a:lnTo>
                  <a:lnTo>
                    <a:pt x="292" y="475"/>
                  </a:lnTo>
                  <a:lnTo>
                    <a:pt x="298" y="478"/>
                  </a:lnTo>
                  <a:lnTo>
                    <a:pt x="303" y="487"/>
                  </a:lnTo>
                  <a:lnTo>
                    <a:pt x="306" y="484"/>
                  </a:lnTo>
                  <a:lnTo>
                    <a:pt x="309" y="486"/>
                  </a:lnTo>
                  <a:lnTo>
                    <a:pt x="311" y="484"/>
                  </a:lnTo>
                  <a:lnTo>
                    <a:pt x="317" y="498"/>
                  </a:lnTo>
                  <a:lnTo>
                    <a:pt x="310" y="505"/>
                  </a:lnTo>
                  <a:lnTo>
                    <a:pt x="309" y="506"/>
                  </a:lnTo>
                  <a:lnTo>
                    <a:pt x="310" y="510"/>
                  </a:lnTo>
                  <a:lnTo>
                    <a:pt x="308" y="512"/>
                  </a:lnTo>
                  <a:lnTo>
                    <a:pt x="306" y="520"/>
                  </a:lnTo>
                  <a:lnTo>
                    <a:pt x="311" y="524"/>
                  </a:lnTo>
                  <a:lnTo>
                    <a:pt x="312" y="530"/>
                  </a:lnTo>
                  <a:lnTo>
                    <a:pt x="316" y="531"/>
                  </a:lnTo>
                  <a:lnTo>
                    <a:pt x="317" y="537"/>
                  </a:lnTo>
                  <a:lnTo>
                    <a:pt x="324" y="543"/>
                  </a:lnTo>
                  <a:lnTo>
                    <a:pt x="329" y="558"/>
                  </a:lnTo>
                  <a:lnTo>
                    <a:pt x="332" y="560"/>
                  </a:lnTo>
                  <a:lnTo>
                    <a:pt x="336" y="572"/>
                  </a:lnTo>
                  <a:lnTo>
                    <a:pt x="362" y="568"/>
                  </a:lnTo>
                  <a:lnTo>
                    <a:pt x="363" y="566"/>
                  </a:lnTo>
                  <a:lnTo>
                    <a:pt x="368" y="555"/>
                  </a:lnTo>
                  <a:lnTo>
                    <a:pt x="374" y="554"/>
                  </a:lnTo>
                  <a:lnTo>
                    <a:pt x="376" y="550"/>
                  </a:lnTo>
                  <a:lnTo>
                    <a:pt x="374" y="546"/>
                  </a:lnTo>
                  <a:lnTo>
                    <a:pt x="375" y="537"/>
                  </a:lnTo>
                  <a:lnTo>
                    <a:pt x="389" y="544"/>
                  </a:lnTo>
                  <a:lnTo>
                    <a:pt x="390" y="540"/>
                  </a:lnTo>
                  <a:lnTo>
                    <a:pt x="386" y="535"/>
                  </a:lnTo>
                  <a:lnTo>
                    <a:pt x="386" y="532"/>
                  </a:lnTo>
                  <a:lnTo>
                    <a:pt x="378" y="529"/>
                  </a:lnTo>
                  <a:lnTo>
                    <a:pt x="383" y="525"/>
                  </a:lnTo>
                  <a:lnTo>
                    <a:pt x="389" y="526"/>
                  </a:lnTo>
                  <a:lnTo>
                    <a:pt x="390" y="523"/>
                  </a:lnTo>
                  <a:lnTo>
                    <a:pt x="396" y="522"/>
                  </a:lnTo>
                  <a:lnTo>
                    <a:pt x="394" y="530"/>
                  </a:lnTo>
                  <a:lnTo>
                    <a:pt x="400" y="532"/>
                  </a:lnTo>
                  <a:lnTo>
                    <a:pt x="406" y="540"/>
                  </a:lnTo>
                  <a:lnTo>
                    <a:pt x="413" y="537"/>
                  </a:lnTo>
                  <a:lnTo>
                    <a:pt x="419" y="544"/>
                  </a:lnTo>
                  <a:lnTo>
                    <a:pt x="432" y="541"/>
                  </a:lnTo>
                  <a:lnTo>
                    <a:pt x="434" y="536"/>
                  </a:lnTo>
                  <a:lnTo>
                    <a:pt x="453" y="528"/>
                  </a:lnTo>
                  <a:lnTo>
                    <a:pt x="476" y="540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78" y="554"/>
                  </a:lnTo>
                  <a:lnTo>
                    <a:pt x="479" y="558"/>
                  </a:lnTo>
                  <a:lnTo>
                    <a:pt x="485" y="561"/>
                  </a:lnTo>
                  <a:lnTo>
                    <a:pt x="484" y="562"/>
                  </a:lnTo>
                  <a:lnTo>
                    <a:pt x="474" y="568"/>
                  </a:lnTo>
                  <a:lnTo>
                    <a:pt x="474" y="574"/>
                  </a:lnTo>
                  <a:lnTo>
                    <a:pt x="477" y="576"/>
                  </a:lnTo>
                  <a:lnTo>
                    <a:pt x="476" y="579"/>
                  </a:lnTo>
                  <a:lnTo>
                    <a:pt x="478" y="580"/>
                  </a:lnTo>
                  <a:lnTo>
                    <a:pt x="477" y="584"/>
                  </a:lnTo>
                  <a:lnTo>
                    <a:pt x="470" y="584"/>
                  </a:lnTo>
                  <a:lnTo>
                    <a:pt x="468" y="591"/>
                  </a:lnTo>
                  <a:lnTo>
                    <a:pt x="472" y="595"/>
                  </a:lnTo>
                  <a:lnTo>
                    <a:pt x="473" y="598"/>
                  </a:lnTo>
                  <a:lnTo>
                    <a:pt x="472" y="607"/>
                  </a:lnTo>
                  <a:lnTo>
                    <a:pt x="476" y="609"/>
                  </a:lnTo>
                  <a:lnTo>
                    <a:pt x="473" y="613"/>
                  </a:lnTo>
                  <a:lnTo>
                    <a:pt x="473" y="615"/>
                  </a:lnTo>
                  <a:lnTo>
                    <a:pt x="482" y="628"/>
                  </a:lnTo>
                  <a:lnTo>
                    <a:pt x="479" y="632"/>
                  </a:lnTo>
                  <a:lnTo>
                    <a:pt x="484" y="640"/>
                  </a:lnTo>
                  <a:lnTo>
                    <a:pt x="498" y="638"/>
                  </a:lnTo>
                  <a:lnTo>
                    <a:pt x="502" y="642"/>
                  </a:lnTo>
                  <a:lnTo>
                    <a:pt x="510" y="637"/>
                  </a:lnTo>
                  <a:lnTo>
                    <a:pt x="514" y="637"/>
                  </a:lnTo>
                  <a:lnTo>
                    <a:pt x="518" y="632"/>
                  </a:lnTo>
                  <a:lnTo>
                    <a:pt x="520" y="638"/>
                  </a:lnTo>
                  <a:lnTo>
                    <a:pt x="522" y="638"/>
                  </a:lnTo>
                  <a:lnTo>
                    <a:pt x="525" y="645"/>
                  </a:lnTo>
                  <a:lnTo>
                    <a:pt x="532" y="643"/>
                  </a:lnTo>
                  <a:lnTo>
                    <a:pt x="532" y="637"/>
                  </a:lnTo>
                  <a:lnTo>
                    <a:pt x="539" y="636"/>
                  </a:lnTo>
                  <a:lnTo>
                    <a:pt x="545" y="633"/>
                  </a:lnTo>
                  <a:lnTo>
                    <a:pt x="551" y="634"/>
                  </a:lnTo>
                  <a:lnTo>
                    <a:pt x="557" y="633"/>
                  </a:lnTo>
                  <a:lnTo>
                    <a:pt x="557" y="627"/>
                  </a:lnTo>
                  <a:lnTo>
                    <a:pt x="555" y="628"/>
                  </a:lnTo>
                  <a:lnTo>
                    <a:pt x="555" y="625"/>
                  </a:lnTo>
                  <a:lnTo>
                    <a:pt x="563" y="621"/>
                  </a:lnTo>
                  <a:lnTo>
                    <a:pt x="563" y="618"/>
                  </a:lnTo>
                  <a:lnTo>
                    <a:pt x="566" y="616"/>
                  </a:lnTo>
                  <a:lnTo>
                    <a:pt x="570" y="619"/>
                  </a:lnTo>
                  <a:lnTo>
                    <a:pt x="575" y="619"/>
                  </a:lnTo>
                  <a:lnTo>
                    <a:pt x="579" y="613"/>
                  </a:lnTo>
                  <a:lnTo>
                    <a:pt x="585" y="612"/>
                  </a:lnTo>
                  <a:lnTo>
                    <a:pt x="586" y="608"/>
                  </a:lnTo>
                  <a:lnTo>
                    <a:pt x="587" y="608"/>
                  </a:lnTo>
                  <a:lnTo>
                    <a:pt x="592" y="609"/>
                  </a:lnTo>
                  <a:lnTo>
                    <a:pt x="594" y="603"/>
                  </a:lnTo>
                  <a:lnTo>
                    <a:pt x="599" y="603"/>
                  </a:lnTo>
                  <a:lnTo>
                    <a:pt x="603" y="600"/>
                  </a:lnTo>
                  <a:lnTo>
                    <a:pt x="610" y="602"/>
                  </a:lnTo>
                  <a:lnTo>
                    <a:pt x="612" y="598"/>
                  </a:lnTo>
                  <a:lnTo>
                    <a:pt x="618" y="602"/>
                  </a:lnTo>
                  <a:lnTo>
                    <a:pt x="618" y="596"/>
                  </a:lnTo>
                  <a:lnTo>
                    <a:pt x="621" y="595"/>
                  </a:lnTo>
                  <a:lnTo>
                    <a:pt x="620" y="590"/>
                  </a:lnTo>
                  <a:lnTo>
                    <a:pt x="622" y="585"/>
                  </a:lnTo>
                  <a:lnTo>
                    <a:pt x="624" y="586"/>
                  </a:lnTo>
                  <a:lnTo>
                    <a:pt x="630" y="574"/>
                  </a:lnTo>
                  <a:lnTo>
                    <a:pt x="630" y="570"/>
                  </a:lnTo>
                  <a:lnTo>
                    <a:pt x="634" y="571"/>
                  </a:lnTo>
                  <a:lnTo>
                    <a:pt x="636" y="566"/>
                  </a:lnTo>
                  <a:lnTo>
                    <a:pt x="641" y="570"/>
                  </a:lnTo>
                  <a:lnTo>
                    <a:pt x="644" y="567"/>
                  </a:lnTo>
                  <a:lnTo>
                    <a:pt x="646" y="573"/>
                  </a:lnTo>
                  <a:lnTo>
                    <a:pt x="651" y="582"/>
                  </a:lnTo>
                  <a:lnTo>
                    <a:pt x="653" y="582"/>
                  </a:lnTo>
                  <a:lnTo>
                    <a:pt x="656" y="584"/>
                  </a:lnTo>
                  <a:lnTo>
                    <a:pt x="660" y="584"/>
                  </a:lnTo>
                  <a:lnTo>
                    <a:pt x="662" y="596"/>
                  </a:lnTo>
                  <a:lnTo>
                    <a:pt x="678" y="595"/>
                  </a:lnTo>
                  <a:lnTo>
                    <a:pt x="682" y="600"/>
                  </a:lnTo>
                  <a:lnTo>
                    <a:pt x="687" y="596"/>
                  </a:lnTo>
                  <a:lnTo>
                    <a:pt x="706" y="601"/>
                  </a:lnTo>
                  <a:lnTo>
                    <a:pt x="711" y="597"/>
                  </a:lnTo>
                  <a:lnTo>
                    <a:pt x="713" y="597"/>
                  </a:lnTo>
                  <a:lnTo>
                    <a:pt x="716" y="595"/>
                  </a:lnTo>
                  <a:lnTo>
                    <a:pt x="718" y="596"/>
                  </a:lnTo>
                  <a:lnTo>
                    <a:pt x="722" y="595"/>
                  </a:lnTo>
                  <a:lnTo>
                    <a:pt x="726" y="600"/>
                  </a:lnTo>
                  <a:lnTo>
                    <a:pt x="728" y="597"/>
                  </a:lnTo>
                  <a:lnTo>
                    <a:pt x="732" y="602"/>
                  </a:lnTo>
                  <a:lnTo>
                    <a:pt x="735" y="598"/>
                  </a:lnTo>
                  <a:lnTo>
                    <a:pt x="737" y="601"/>
                  </a:lnTo>
                  <a:lnTo>
                    <a:pt x="744" y="598"/>
                  </a:lnTo>
                  <a:lnTo>
                    <a:pt x="744" y="595"/>
                  </a:lnTo>
                  <a:lnTo>
                    <a:pt x="753" y="598"/>
                  </a:lnTo>
                  <a:lnTo>
                    <a:pt x="753" y="602"/>
                  </a:lnTo>
                  <a:lnTo>
                    <a:pt x="754" y="609"/>
                  </a:lnTo>
                  <a:lnTo>
                    <a:pt x="759" y="609"/>
                  </a:lnTo>
                  <a:lnTo>
                    <a:pt x="759" y="612"/>
                  </a:lnTo>
                  <a:lnTo>
                    <a:pt x="758" y="616"/>
                  </a:lnTo>
                  <a:lnTo>
                    <a:pt x="759" y="621"/>
                  </a:lnTo>
                  <a:lnTo>
                    <a:pt x="759" y="630"/>
                  </a:lnTo>
                  <a:lnTo>
                    <a:pt x="761" y="637"/>
                  </a:lnTo>
                  <a:lnTo>
                    <a:pt x="759" y="637"/>
                  </a:lnTo>
                  <a:lnTo>
                    <a:pt x="760" y="642"/>
                  </a:lnTo>
                  <a:lnTo>
                    <a:pt x="762" y="643"/>
                  </a:lnTo>
                  <a:lnTo>
                    <a:pt x="765" y="648"/>
                  </a:lnTo>
                  <a:lnTo>
                    <a:pt x="767" y="649"/>
                  </a:lnTo>
                  <a:lnTo>
                    <a:pt x="770" y="652"/>
                  </a:lnTo>
                  <a:lnTo>
                    <a:pt x="770" y="654"/>
                  </a:lnTo>
                  <a:lnTo>
                    <a:pt x="768" y="655"/>
                  </a:lnTo>
                  <a:lnTo>
                    <a:pt x="768" y="657"/>
                  </a:lnTo>
                  <a:lnTo>
                    <a:pt x="762" y="663"/>
                  </a:lnTo>
                  <a:lnTo>
                    <a:pt x="764" y="670"/>
                  </a:lnTo>
                  <a:lnTo>
                    <a:pt x="760" y="675"/>
                  </a:lnTo>
                  <a:lnTo>
                    <a:pt x="755" y="680"/>
                  </a:lnTo>
                  <a:lnTo>
                    <a:pt x="749" y="682"/>
                  </a:lnTo>
                  <a:lnTo>
                    <a:pt x="748" y="688"/>
                  </a:lnTo>
                  <a:lnTo>
                    <a:pt x="743" y="691"/>
                  </a:lnTo>
                  <a:lnTo>
                    <a:pt x="738" y="694"/>
                  </a:lnTo>
                  <a:lnTo>
                    <a:pt x="726" y="715"/>
                  </a:lnTo>
                  <a:lnTo>
                    <a:pt x="725" y="715"/>
                  </a:lnTo>
                  <a:lnTo>
                    <a:pt x="725" y="716"/>
                  </a:lnTo>
                  <a:lnTo>
                    <a:pt x="726" y="717"/>
                  </a:lnTo>
                  <a:lnTo>
                    <a:pt x="724" y="724"/>
                  </a:lnTo>
                  <a:lnTo>
                    <a:pt x="725" y="726"/>
                  </a:lnTo>
                  <a:lnTo>
                    <a:pt x="724" y="728"/>
                  </a:lnTo>
                  <a:lnTo>
                    <a:pt x="722" y="729"/>
                  </a:lnTo>
                  <a:lnTo>
                    <a:pt x="722" y="730"/>
                  </a:lnTo>
                  <a:lnTo>
                    <a:pt x="720" y="734"/>
                  </a:lnTo>
                  <a:lnTo>
                    <a:pt x="717" y="734"/>
                  </a:lnTo>
                  <a:lnTo>
                    <a:pt x="716" y="734"/>
                  </a:lnTo>
                  <a:lnTo>
                    <a:pt x="716" y="738"/>
                  </a:lnTo>
                  <a:lnTo>
                    <a:pt x="717" y="742"/>
                  </a:lnTo>
                  <a:lnTo>
                    <a:pt x="718" y="747"/>
                  </a:lnTo>
                  <a:lnTo>
                    <a:pt x="719" y="753"/>
                  </a:lnTo>
                  <a:lnTo>
                    <a:pt x="726" y="752"/>
                  </a:lnTo>
                  <a:lnTo>
                    <a:pt x="726" y="760"/>
                  </a:lnTo>
                  <a:lnTo>
                    <a:pt x="723" y="762"/>
                  </a:lnTo>
                  <a:lnTo>
                    <a:pt x="719" y="763"/>
                  </a:lnTo>
                  <a:lnTo>
                    <a:pt x="718" y="764"/>
                  </a:lnTo>
                  <a:lnTo>
                    <a:pt x="716" y="769"/>
                  </a:lnTo>
                  <a:lnTo>
                    <a:pt x="713" y="766"/>
                  </a:lnTo>
                  <a:lnTo>
                    <a:pt x="699" y="745"/>
                  </a:lnTo>
                  <a:lnTo>
                    <a:pt x="695" y="746"/>
                  </a:lnTo>
                  <a:lnTo>
                    <a:pt x="694" y="744"/>
                  </a:lnTo>
                  <a:lnTo>
                    <a:pt x="695" y="740"/>
                  </a:lnTo>
                  <a:lnTo>
                    <a:pt x="692" y="740"/>
                  </a:lnTo>
                  <a:lnTo>
                    <a:pt x="689" y="736"/>
                  </a:lnTo>
                  <a:lnTo>
                    <a:pt x="686" y="735"/>
                  </a:lnTo>
                  <a:lnTo>
                    <a:pt x="682" y="724"/>
                  </a:lnTo>
                  <a:lnTo>
                    <a:pt x="672" y="728"/>
                  </a:lnTo>
                  <a:lnTo>
                    <a:pt x="670" y="726"/>
                  </a:lnTo>
                  <a:lnTo>
                    <a:pt x="665" y="727"/>
                  </a:lnTo>
                  <a:lnTo>
                    <a:pt x="666" y="732"/>
                  </a:lnTo>
                  <a:lnTo>
                    <a:pt x="663" y="734"/>
                  </a:lnTo>
                  <a:lnTo>
                    <a:pt x="660" y="745"/>
                  </a:lnTo>
                  <a:lnTo>
                    <a:pt x="663" y="747"/>
                  </a:lnTo>
                  <a:lnTo>
                    <a:pt x="657" y="751"/>
                  </a:lnTo>
                  <a:lnTo>
                    <a:pt x="652" y="754"/>
                  </a:lnTo>
                  <a:lnTo>
                    <a:pt x="650" y="752"/>
                  </a:lnTo>
                  <a:lnTo>
                    <a:pt x="646" y="757"/>
                  </a:lnTo>
                  <a:lnTo>
                    <a:pt x="645" y="756"/>
                  </a:lnTo>
                  <a:lnTo>
                    <a:pt x="641" y="758"/>
                  </a:lnTo>
                  <a:lnTo>
                    <a:pt x="639" y="756"/>
                  </a:lnTo>
                  <a:lnTo>
                    <a:pt x="634" y="758"/>
                  </a:lnTo>
                  <a:lnTo>
                    <a:pt x="633" y="759"/>
                  </a:lnTo>
                  <a:lnTo>
                    <a:pt x="627" y="757"/>
                  </a:lnTo>
                  <a:lnTo>
                    <a:pt x="622" y="757"/>
                  </a:lnTo>
                  <a:lnTo>
                    <a:pt x="616" y="758"/>
                  </a:lnTo>
                  <a:lnTo>
                    <a:pt x="610" y="759"/>
                  </a:lnTo>
                  <a:lnTo>
                    <a:pt x="605" y="759"/>
                  </a:lnTo>
                  <a:lnTo>
                    <a:pt x="594" y="802"/>
                  </a:lnTo>
                  <a:lnTo>
                    <a:pt x="588" y="817"/>
                  </a:lnTo>
                  <a:lnTo>
                    <a:pt x="596" y="819"/>
                  </a:lnTo>
                  <a:lnTo>
                    <a:pt x="596" y="823"/>
                  </a:lnTo>
                  <a:lnTo>
                    <a:pt x="600" y="823"/>
                  </a:lnTo>
                  <a:lnTo>
                    <a:pt x="600" y="825"/>
                  </a:lnTo>
                  <a:lnTo>
                    <a:pt x="596" y="826"/>
                  </a:lnTo>
                  <a:lnTo>
                    <a:pt x="599" y="832"/>
                  </a:lnTo>
                  <a:lnTo>
                    <a:pt x="610" y="831"/>
                  </a:lnTo>
                  <a:lnTo>
                    <a:pt x="611" y="835"/>
                  </a:lnTo>
                  <a:lnTo>
                    <a:pt x="612" y="850"/>
                  </a:lnTo>
                  <a:lnTo>
                    <a:pt x="616" y="850"/>
                  </a:lnTo>
                  <a:lnTo>
                    <a:pt x="617" y="862"/>
                  </a:lnTo>
                  <a:lnTo>
                    <a:pt x="609" y="864"/>
                  </a:lnTo>
                  <a:lnTo>
                    <a:pt x="609" y="870"/>
                  </a:lnTo>
                  <a:lnTo>
                    <a:pt x="609" y="877"/>
                  </a:lnTo>
                  <a:lnTo>
                    <a:pt x="606" y="880"/>
                  </a:lnTo>
                  <a:lnTo>
                    <a:pt x="605" y="883"/>
                  </a:lnTo>
                  <a:lnTo>
                    <a:pt x="603" y="886"/>
                  </a:lnTo>
                  <a:lnTo>
                    <a:pt x="599" y="886"/>
                  </a:lnTo>
                  <a:lnTo>
                    <a:pt x="593" y="885"/>
                  </a:lnTo>
                  <a:lnTo>
                    <a:pt x="591" y="890"/>
                  </a:lnTo>
                  <a:lnTo>
                    <a:pt x="587" y="891"/>
                  </a:lnTo>
                  <a:lnTo>
                    <a:pt x="582" y="918"/>
                  </a:lnTo>
                  <a:lnTo>
                    <a:pt x="588" y="924"/>
                  </a:lnTo>
                  <a:lnTo>
                    <a:pt x="586" y="927"/>
                  </a:lnTo>
                  <a:lnTo>
                    <a:pt x="581" y="945"/>
                  </a:lnTo>
                  <a:lnTo>
                    <a:pt x="584" y="954"/>
                  </a:lnTo>
                  <a:lnTo>
                    <a:pt x="581" y="962"/>
                  </a:lnTo>
                  <a:lnTo>
                    <a:pt x="586" y="969"/>
                  </a:lnTo>
                  <a:lnTo>
                    <a:pt x="585" y="994"/>
                  </a:lnTo>
                  <a:lnTo>
                    <a:pt x="586" y="997"/>
                  </a:lnTo>
                  <a:lnTo>
                    <a:pt x="581" y="1000"/>
                  </a:lnTo>
                  <a:lnTo>
                    <a:pt x="575" y="998"/>
                  </a:lnTo>
                  <a:lnTo>
                    <a:pt x="555" y="1009"/>
                  </a:lnTo>
                  <a:lnTo>
                    <a:pt x="554" y="1011"/>
                  </a:lnTo>
                  <a:lnTo>
                    <a:pt x="552" y="1017"/>
                  </a:lnTo>
                  <a:lnTo>
                    <a:pt x="552" y="1021"/>
                  </a:lnTo>
                  <a:lnTo>
                    <a:pt x="573" y="1038"/>
                  </a:lnTo>
                  <a:lnTo>
                    <a:pt x="575" y="1038"/>
                  </a:lnTo>
                  <a:lnTo>
                    <a:pt x="578" y="1040"/>
                  </a:lnTo>
                  <a:lnTo>
                    <a:pt x="581" y="1044"/>
                  </a:lnTo>
                  <a:lnTo>
                    <a:pt x="584" y="1048"/>
                  </a:lnTo>
                  <a:lnTo>
                    <a:pt x="587" y="1052"/>
                  </a:lnTo>
                  <a:lnTo>
                    <a:pt x="591" y="1054"/>
                  </a:lnTo>
                  <a:lnTo>
                    <a:pt x="593" y="1057"/>
                  </a:lnTo>
                  <a:lnTo>
                    <a:pt x="598" y="1058"/>
                  </a:lnTo>
                  <a:lnTo>
                    <a:pt x="600" y="1058"/>
                  </a:lnTo>
                  <a:lnTo>
                    <a:pt x="602" y="1059"/>
                  </a:lnTo>
                  <a:lnTo>
                    <a:pt x="603" y="1060"/>
                  </a:lnTo>
                  <a:lnTo>
                    <a:pt x="584" y="1065"/>
                  </a:lnTo>
                  <a:lnTo>
                    <a:pt x="582" y="1066"/>
                  </a:lnTo>
                  <a:lnTo>
                    <a:pt x="582" y="1070"/>
                  </a:lnTo>
                  <a:lnTo>
                    <a:pt x="580" y="1071"/>
                  </a:lnTo>
                  <a:lnTo>
                    <a:pt x="579" y="1072"/>
                  </a:lnTo>
                  <a:lnTo>
                    <a:pt x="579" y="1076"/>
                  </a:lnTo>
                  <a:lnTo>
                    <a:pt x="578" y="1076"/>
                  </a:lnTo>
                  <a:lnTo>
                    <a:pt x="574" y="1077"/>
                  </a:lnTo>
                  <a:lnTo>
                    <a:pt x="569" y="1075"/>
                  </a:lnTo>
                  <a:lnTo>
                    <a:pt x="568" y="1075"/>
                  </a:lnTo>
                  <a:lnTo>
                    <a:pt x="562" y="1074"/>
                  </a:lnTo>
                  <a:lnTo>
                    <a:pt x="560" y="1072"/>
                  </a:lnTo>
                  <a:lnTo>
                    <a:pt x="560" y="1077"/>
                  </a:lnTo>
                  <a:lnTo>
                    <a:pt x="558" y="1078"/>
                  </a:lnTo>
                  <a:lnTo>
                    <a:pt x="552" y="1080"/>
                  </a:lnTo>
                  <a:lnTo>
                    <a:pt x="552" y="1082"/>
                  </a:lnTo>
                  <a:lnTo>
                    <a:pt x="550" y="1084"/>
                  </a:lnTo>
                  <a:lnTo>
                    <a:pt x="545" y="1084"/>
                  </a:lnTo>
                  <a:lnTo>
                    <a:pt x="543" y="1081"/>
                  </a:lnTo>
                  <a:lnTo>
                    <a:pt x="542" y="1077"/>
                  </a:lnTo>
                  <a:lnTo>
                    <a:pt x="538" y="1081"/>
                  </a:lnTo>
                  <a:lnTo>
                    <a:pt x="538" y="1084"/>
                  </a:lnTo>
                  <a:lnTo>
                    <a:pt x="536" y="1087"/>
                  </a:lnTo>
                  <a:lnTo>
                    <a:pt x="528" y="1087"/>
                  </a:lnTo>
                  <a:lnTo>
                    <a:pt x="524" y="1087"/>
                  </a:lnTo>
                  <a:lnTo>
                    <a:pt x="520" y="1089"/>
                  </a:lnTo>
                  <a:lnTo>
                    <a:pt x="518" y="1090"/>
                  </a:lnTo>
                  <a:lnTo>
                    <a:pt x="519" y="1095"/>
                  </a:lnTo>
                  <a:lnTo>
                    <a:pt x="521" y="1095"/>
                  </a:lnTo>
                  <a:lnTo>
                    <a:pt x="520" y="1119"/>
                  </a:lnTo>
                  <a:lnTo>
                    <a:pt x="519" y="1123"/>
                  </a:lnTo>
                  <a:lnTo>
                    <a:pt x="513" y="1124"/>
                  </a:lnTo>
                  <a:lnTo>
                    <a:pt x="508" y="1125"/>
                  </a:lnTo>
                  <a:lnTo>
                    <a:pt x="504" y="1128"/>
                  </a:lnTo>
                  <a:lnTo>
                    <a:pt x="504" y="1132"/>
                  </a:lnTo>
                  <a:lnTo>
                    <a:pt x="503" y="1135"/>
                  </a:lnTo>
                  <a:lnTo>
                    <a:pt x="497" y="1138"/>
                  </a:lnTo>
                  <a:lnTo>
                    <a:pt x="494" y="1140"/>
                  </a:lnTo>
                  <a:lnTo>
                    <a:pt x="491" y="1142"/>
                  </a:lnTo>
                  <a:lnTo>
                    <a:pt x="492" y="1148"/>
                  </a:lnTo>
                  <a:lnTo>
                    <a:pt x="494" y="1152"/>
                  </a:lnTo>
                  <a:lnTo>
                    <a:pt x="491" y="1156"/>
                  </a:lnTo>
                  <a:lnTo>
                    <a:pt x="490" y="1159"/>
                  </a:lnTo>
                  <a:lnTo>
                    <a:pt x="492" y="1161"/>
                  </a:lnTo>
                  <a:lnTo>
                    <a:pt x="492" y="1164"/>
                  </a:lnTo>
                  <a:lnTo>
                    <a:pt x="489" y="1168"/>
                  </a:lnTo>
                  <a:lnTo>
                    <a:pt x="489" y="1172"/>
                  </a:lnTo>
                  <a:lnTo>
                    <a:pt x="486" y="1179"/>
                  </a:lnTo>
                  <a:lnTo>
                    <a:pt x="483" y="1179"/>
                  </a:lnTo>
                  <a:lnTo>
                    <a:pt x="474" y="1184"/>
                  </a:lnTo>
                  <a:lnTo>
                    <a:pt x="473" y="1188"/>
                  </a:lnTo>
                  <a:lnTo>
                    <a:pt x="471" y="1190"/>
                  </a:lnTo>
                  <a:lnTo>
                    <a:pt x="468" y="1191"/>
                  </a:lnTo>
                  <a:lnTo>
                    <a:pt x="466" y="1195"/>
                  </a:lnTo>
                  <a:lnTo>
                    <a:pt x="465" y="1198"/>
                  </a:lnTo>
                  <a:lnTo>
                    <a:pt x="460" y="1200"/>
                  </a:lnTo>
                  <a:lnTo>
                    <a:pt x="458" y="1207"/>
                  </a:lnTo>
                  <a:lnTo>
                    <a:pt x="453" y="1204"/>
                  </a:lnTo>
                  <a:lnTo>
                    <a:pt x="444" y="1210"/>
                  </a:lnTo>
                  <a:lnTo>
                    <a:pt x="424" y="1209"/>
                  </a:lnTo>
                  <a:lnTo>
                    <a:pt x="423" y="1209"/>
                  </a:lnTo>
                  <a:lnTo>
                    <a:pt x="404" y="1208"/>
                  </a:lnTo>
                  <a:lnTo>
                    <a:pt x="399" y="1207"/>
                  </a:lnTo>
                  <a:lnTo>
                    <a:pt x="399" y="1209"/>
                  </a:lnTo>
                  <a:lnTo>
                    <a:pt x="395" y="1209"/>
                  </a:lnTo>
                  <a:lnTo>
                    <a:pt x="392" y="1207"/>
                  </a:lnTo>
                  <a:lnTo>
                    <a:pt x="384" y="1209"/>
                  </a:lnTo>
                  <a:lnTo>
                    <a:pt x="380" y="1207"/>
                  </a:lnTo>
                  <a:lnTo>
                    <a:pt x="376" y="1204"/>
                  </a:lnTo>
                  <a:lnTo>
                    <a:pt x="372" y="1206"/>
                  </a:lnTo>
                  <a:lnTo>
                    <a:pt x="368" y="1208"/>
                  </a:lnTo>
                  <a:lnTo>
                    <a:pt x="365" y="1207"/>
                  </a:lnTo>
                  <a:lnTo>
                    <a:pt x="362" y="1195"/>
                  </a:lnTo>
                  <a:lnTo>
                    <a:pt x="360" y="1195"/>
                  </a:lnTo>
                  <a:lnTo>
                    <a:pt x="357" y="1194"/>
                  </a:lnTo>
                  <a:lnTo>
                    <a:pt x="353" y="1190"/>
                  </a:lnTo>
                  <a:lnTo>
                    <a:pt x="351" y="1188"/>
                  </a:lnTo>
                  <a:lnTo>
                    <a:pt x="359" y="1180"/>
                  </a:lnTo>
                  <a:lnTo>
                    <a:pt x="357" y="1170"/>
                  </a:lnTo>
                  <a:lnTo>
                    <a:pt x="359" y="1167"/>
                  </a:lnTo>
                  <a:lnTo>
                    <a:pt x="363" y="1162"/>
                  </a:lnTo>
                  <a:lnTo>
                    <a:pt x="365" y="1158"/>
                  </a:lnTo>
                  <a:lnTo>
                    <a:pt x="369" y="1155"/>
                  </a:lnTo>
                  <a:lnTo>
                    <a:pt x="376" y="1155"/>
                  </a:lnTo>
                  <a:lnTo>
                    <a:pt x="380" y="1155"/>
                  </a:lnTo>
                  <a:lnTo>
                    <a:pt x="381" y="1154"/>
                  </a:lnTo>
                  <a:lnTo>
                    <a:pt x="381" y="1153"/>
                  </a:lnTo>
                  <a:lnTo>
                    <a:pt x="381" y="1150"/>
                  </a:lnTo>
                  <a:lnTo>
                    <a:pt x="381" y="1148"/>
                  </a:lnTo>
                  <a:lnTo>
                    <a:pt x="382" y="1147"/>
                  </a:lnTo>
                  <a:lnTo>
                    <a:pt x="383" y="1146"/>
                  </a:lnTo>
                  <a:lnTo>
                    <a:pt x="382" y="1143"/>
                  </a:lnTo>
                  <a:lnTo>
                    <a:pt x="384" y="1140"/>
                  </a:lnTo>
                  <a:lnTo>
                    <a:pt x="387" y="1138"/>
                  </a:lnTo>
                  <a:lnTo>
                    <a:pt x="388" y="1134"/>
                  </a:lnTo>
                  <a:lnTo>
                    <a:pt x="388" y="1131"/>
                  </a:lnTo>
                  <a:lnTo>
                    <a:pt x="389" y="1130"/>
                  </a:lnTo>
                  <a:lnTo>
                    <a:pt x="389" y="1128"/>
                  </a:lnTo>
                  <a:lnTo>
                    <a:pt x="389" y="1123"/>
                  </a:lnTo>
                  <a:lnTo>
                    <a:pt x="388" y="1123"/>
                  </a:lnTo>
                  <a:lnTo>
                    <a:pt x="390" y="1118"/>
                  </a:lnTo>
                  <a:lnTo>
                    <a:pt x="396" y="1119"/>
                  </a:lnTo>
                  <a:lnTo>
                    <a:pt x="401" y="1113"/>
                  </a:lnTo>
                  <a:lnTo>
                    <a:pt x="406" y="1106"/>
                  </a:lnTo>
                  <a:lnTo>
                    <a:pt x="405" y="1095"/>
                  </a:lnTo>
                  <a:lnTo>
                    <a:pt x="400" y="1094"/>
                  </a:lnTo>
                  <a:lnTo>
                    <a:pt x="399" y="1092"/>
                  </a:lnTo>
                  <a:lnTo>
                    <a:pt x="398" y="1092"/>
                  </a:lnTo>
                  <a:lnTo>
                    <a:pt x="396" y="1090"/>
                  </a:lnTo>
                  <a:lnTo>
                    <a:pt x="396" y="1089"/>
                  </a:lnTo>
                  <a:lnTo>
                    <a:pt x="395" y="1089"/>
                  </a:lnTo>
                  <a:lnTo>
                    <a:pt x="394" y="1089"/>
                  </a:lnTo>
                  <a:lnTo>
                    <a:pt x="393" y="1089"/>
                  </a:lnTo>
                  <a:lnTo>
                    <a:pt x="392" y="1089"/>
                  </a:lnTo>
                  <a:lnTo>
                    <a:pt x="392" y="1088"/>
                  </a:lnTo>
                  <a:lnTo>
                    <a:pt x="392" y="1087"/>
                  </a:lnTo>
                  <a:lnTo>
                    <a:pt x="390" y="1087"/>
                  </a:lnTo>
                  <a:lnTo>
                    <a:pt x="390" y="1086"/>
                  </a:lnTo>
                  <a:lnTo>
                    <a:pt x="389" y="1084"/>
                  </a:lnTo>
                  <a:lnTo>
                    <a:pt x="389" y="1083"/>
                  </a:lnTo>
                  <a:lnTo>
                    <a:pt x="388" y="1083"/>
                  </a:lnTo>
                  <a:lnTo>
                    <a:pt x="387" y="1082"/>
                  </a:lnTo>
                  <a:lnTo>
                    <a:pt x="387" y="1081"/>
                  </a:lnTo>
                  <a:lnTo>
                    <a:pt x="388" y="1081"/>
                  </a:lnTo>
                  <a:lnTo>
                    <a:pt x="388" y="1080"/>
                  </a:lnTo>
                  <a:lnTo>
                    <a:pt x="388" y="1078"/>
                  </a:lnTo>
                  <a:lnTo>
                    <a:pt x="388" y="1077"/>
                  </a:lnTo>
                  <a:lnTo>
                    <a:pt x="388" y="1076"/>
                  </a:lnTo>
                  <a:lnTo>
                    <a:pt x="387" y="1076"/>
                  </a:lnTo>
                  <a:lnTo>
                    <a:pt x="386" y="1076"/>
                  </a:lnTo>
                  <a:lnTo>
                    <a:pt x="384" y="1075"/>
                  </a:lnTo>
                  <a:lnTo>
                    <a:pt x="383" y="1075"/>
                  </a:lnTo>
                  <a:lnTo>
                    <a:pt x="382" y="1072"/>
                  </a:lnTo>
                  <a:lnTo>
                    <a:pt x="381" y="1066"/>
                  </a:lnTo>
                  <a:lnTo>
                    <a:pt x="382" y="1064"/>
                  </a:lnTo>
                  <a:lnTo>
                    <a:pt x="383" y="1060"/>
                  </a:lnTo>
                  <a:lnTo>
                    <a:pt x="386" y="1057"/>
                  </a:lnTo>
                  <a:lnTo>
                    <a:pt x="386" y="1053"/>
                  </a:lnTo>
                  <a:lnTo>
                    <a:pt x="384" y="1051"/>
                  </a:lnTo>
                  <a:lnTo>
                    <a:pt x="382" y="1048"/>
                  </a:lnTo>
                  <a:lnTo>
                    <a:pt x="378" y="1040"/>
                  </a:lnTo>
                  <a:lnTo>
                    <a:pt x="372" y="1033"/>
                  </a:lnTo>
                  <a:lnTo>
                    <a:pt x="370" y="1027"/>
                  </a:lnTo>
                  <a:lnTo>
                    <a:pt x="370" y="1024"/>
                  </a:lnTo>
                  <a:lnTo>
                    <a:pt x="369" y="1022"/>
                  </a:lnTo>
                  <a:lnTo>
                    <a:pt x="364" y="1020"/>
                  </a:lnTo>
                  <a:lnTo>
                    <a:pt x="363" y="1017"/>
                  </a:lnTo>
                  <a:lnTo>
                    <a:pt x="359" y="1016"/>
                  </a:lnTo>
                  <a:lnTo>
                    <a:pt x="358" y="1015"/>
                  </a:lnTo>
                  <a:lnTo>
                    <a:pt x="356" y="1014"/>
                  </a:lnTo>
                  <a:lnTo>
                    <a:pt x="354" y="1012"/>
                  </a:lnTo>
                  <a:lnTo>
                    <a:pt x="354" y="1004"/>
                  </a:lnTo>
                  <a:lnTo>
                    <a:pt x="354" y="1000"/>
                  </a:lnTo>
                  <a:lnTo>
                    <a:pt x="353" y="999"/>
                  </a:lnTo>
                  <a:lnTo>
                    <a:pt x="351" y="998"/>
                  </a:lnTo>
                  <a:lnTo>
                    <a:pt x="347" y="997"/>
                  </a:lnTo>
                  <a:lnTo>
                    <a:pt x="346" y="993"/>
                  </a:lnTo>
                  <a:lnTo>
                    <a:pt x="344" y="994"/>
                  </a:lnTo>
                  <a:lnTo>
                    <a:pt x="341" y="997"/>
                  </a:lnTo>
                  <a:lnTo>
                    <a:pt x="335" y="998"/>
                  </a:lnTo>
                  <a:lnTo>
                    <a:pt x="329" y="991"/>
                  </a:lnTo>
                  <a:lnTo>
                    <a:pt x="326" y="987"/>
                  </a:lnTo>
                  <a:lnTo>
                    <a:pt x="323" y="986"/>
                  </a:lnTo>
                  <a:lnTo>
                    <a:pt x="322" y="981"/>
                  </a:lnTo>
                  <a:lnTo>
                    <a:pt x="321" y="980"/>
                  </a:lnTo>
                  <a:lnTo>
                    <a:pt x="318" y="980"/>
                  </a:lnTo>
                  <a:lnTo>
                    <a:pt x="317" y="981"/>
                  </a:lnTo>
                  <a:lnTo>
                    <a:pt x="314" y="981"/>
                  </a:lnTo>
                  <a:lnTo>
                    <a:pt x="311" y="982"/>
                  </a:lnTo>
                  <a:lnTo>
                    <a:pt x="310" y="986"/>
                  </a:lnTo>
                  <a:lnTo>
                    <a:pt x="305" y="986"/>
                  </a:lnTo>
                  <a:lnTo>
                    <a:pt x="304" y="988"/>
                  </a:lnTo>
                  <a:lnTo>
                    <a:pt x="304" y="994"/>
                  </a:lnTo>
                  <a:lnTo>
                    <a:pt x="300" y="994"/>
                  </a:lnTo>
                  <a:lnTo>
                    <a:pt x="300" y="988"/>
                  </a:lnTo>
                  <a:lnTo>
                    <a:pt x="298" y="988"/>
                  </a:lnTo>
                  <a:lnTo>
                    <a:pt x="297" y="993"/>
                  </a:lnTo>
                  <a:lnTo>
                    <a:pt x="296" y="998"/>
                  </a:lnTo>
                  <a:lnTo>
                    <a:pt x="293" y="998"/>
                  </a:lnTo>
                  <a:lnTo>
                    <a:pt x="286" y="991"/>
                  </a:lnTo>
                  <a:lnTo>
                    <a:pt x="282" y="988"/>
                  </a:lnTo>
                  <a:lnTo>
                    <a:pt x="282" y="986"/>
                  </a:lnTo>
                  <a:lnTo>
                    <a:pt x="276" y="984"/>
                  </a:lnTo>
                  <a:lnTo>
                    <a:pt x="279" y="980"/>
                  </a:lnTo>
                  <a:lnTo>
                    <a:pt x="272" y="978"/>
                  </a:lnTo>
                  <a:lnTo>
                    <a:pt x="272" y="973"/>
                  </a:lnTo>
                  <a:lnTo>
                    <a:pt x="256" y="970"/>
                  </a:lnTo>
                  <a:lnTo>
                    <a:pt x="257" y="967"/>
                  </a:lnTo>
                  <a:lnTo>
                    <a:pt x="258" y="964"/>
                  </a:lnTo>
                  <a:lnTo>
                    <a:pt x="258" y="962"/>
                  </a:lnTo>
                  <a:lnTo>
                    <a:pt x="260" y="961"/>
                  </a:lnTo>
                  <a:lnTo>
                    <a:pt x="262" y="958"/>
                  </a:lnTo>
                  <a:lnTo>
                    <a:pt x="263" y="956"/>
                  </a:lnTo>
                  <a:lnTo>
                    <a:pt x="264" y="952"/>
                  </a:lnTo>
                  <a:lnTo>
                    <a:pt x="264" y="951"/>
                  </a:lnTo>
                  <a:lnTo>
                    <a:pt x="269" y="950"/>
                  </a:lnTo>
                  <a:lnTo>
                    <a:pt x="270" y="950"/>
                  </a:lnTo>
                  <a:lnTo>
                    <a:pt x="272" y="949"/>
                  </a:lnTo>
                  <a:lnTo>
                    <a:pt x="278" y="945"/>
                  </a:lnTo>
                  <a:lnTo>
                    <a:pt x="281" y="940"/>
                  </a:lnTo>
                  <a:lnTo>
                    <a:pt x="285" y="939"/>
                  </a:lnTo>
                  <a:lnTo>
                    <a:pt x="287" y="937"/>
                  </a:lnTo>
                  <a:lnTo>
                    <a:pt x="285" y="936"/>
                  </a:lnTo>
                  <a:lnTo>
                    <a:pt x="286" y="933"/>
                  </a:lnTo>
                  <a:lnTo>
                    <a:pt x="287" y="932"/>
                  </a:lnTo>
                  <a:lnTo>
                    <a:pt x="285" y="931"/>
                  </a:lnTo>
                  <a:lnTo>
                    <a:pt x="284" y="931"/>
                  </a:lnTo>
                  <a:lnTo>
                    <a:pt x="282" y="928"/>
                  </a:lnTo>
                  <a:lnTo>
                    <a:pt x="284" y="927"/>
                  </a:lnTo>
                  <a:lnTo>
                    <a:pt x="281" y="925"/>
                  </a:lnTo>
                  <a:lnTo>
                    <a:pt x="281" y="922"/>
                  </a:lnTo>
                  <a:lnTo>
                    <a:pt x="281" y="919"/>
                  </a:lnTo>
                  <a:lnTo>
                    <a:pt x="279" y="915"/>
                  </a:lnTo>
                  <a:lnTo>
                    <a:pt x="276" y="914"/>
                  </a:lnTo>
                  <a:lnTo>
                    <a:pt x="273" y="913"/>
                  </a:lnTo>
                  <a:lnTo>
                    <a:pt x="273" y="912"/>
                  </a:lnTo>
                  <a:lnTo>
                    <a:pt x="274" y="909"/>
                  </a:lnTo>
                  <a:lnTo>
                    <a:pt x="272" y="907"/>
                  </a:lnTo>
                  <a:lnTo>
                    <a:pt x="270" y="906"/>
                  </a:lnTo>
                  <a:lnTo>
                    <a:pt x="270" y="902"/>
                  </a:lnTo>
                  <a:lnTo>
                    <a:pt x="267" y="902"/>
                  </a:lnTo>
                  <a:lnTo>
                    <a:pt x="264" y="897"/>
                  </a:lnTo>
                  <a:lnTo>
                    <a:pt x="260" y="897"/>
                  </a:lnTo>
                  <a:lnTo>
                    <a:pt x="260" y="895"/>
                  </a:lnTo>
                  <a:lnTo>
                    <a:pt x="254" y="896"/>
                  </a:lnTo>
                  <a:lnTo>
                    <a:pt x="254" y="892"/>
                  </a:lnTo>
                  <a:lnTo>
                    <a:pt x="256" y="892"/>
                  </a:lnTo>
                  <a:lnTo>
                    <a:pt x="255" y="889"/>
                  </a:lnTo>
                  <a:lnTo>
                    <a:pt x="249" y="888"/>
                  </a:lnTo>
                  <a:lnTo>
                    <a:pt x="250" y="882"/>
                  </a:lnTo>
                  <a:lnTo>
                    <a:pt x="256" y="880"/>
                  </a:lnTo>
                  <a:lnTo>
                    <a:pt x="255" y="878"/>
                  </a:lnTo>
                  <a:lnTo>
                    <a:pt x="260" y="876"/>
                  </a:lnTo>
                  <a:lnTo>
                    <a:pt x="260" y="872"/>
                  </a:lnTo>
                  <a:lnTo>
                    <a:pt x="254" y="872"/>
                  </a:lnTo>
                  <a:lnTo>
                    <a:pt x="252" y="865"/>
                  </a:lnTo>
                  <a:lnTo>
                    <a:pt x="252" y="861"/>
                  </a:lnTo>
                  <a:lnTo>
                    <a:pt x="255" y="856"/>
                  </a:lnTo>
                  <a:lnTo>
                    <a:pt x="255" y="847"/>
                  </a:lnTo>
                  <a:lnTo>
                    <a:pt x="246" y="846"/>
                  </a:lnTo>
                  <a:lnTo>
                    <a:pt x="246" y="843"/>
                  </a:lnTo>
                  <a:lnTo>
                    <a:pt x="249" y="840"/>
                  </a:lnTo>
                  <a:lnTo>
                    <a:pt x="250" y="836"/>
                  </a:lnTo>
                  <a:lnTo>
                    <a:pt x="254" y="836"/>
                  </a:lnTo>
                  <a:lnTo>
                    <a:pt x="256" y="832"/>
                  </a:lnTo>
                  <a:lnTo>
                    <a:pt x="257" y="825"/>
                  </a:lnTo>
                  <a:lnTo>
                    <a:pt x="258" y="820"/>
                  </a:lnTo>
                  <a:lnTo>
                    <a:pt x="262" y="819"/>
                  </a:lnTo>
                  <a:lnTo>
                    <a:pt x="267" y="816"/>
                  </a:lnTo>
                  <a:lnTo>
                    <a:pt x="268" y="807"/>
                  </a:lnTo>
                  <a:lnTo>
                    <a:pt x="272" y="810"/>
                  </a:lnTo>
                  <a:lnTo>
                    <a:pt x="274" y="807"/>
                  </a:lnTo>
                  <a:lnTo>
                    <a:pt x="276" y="804"/>
                  </a:lnTo>
                  <a:lnTo>
                    <a:pt x="279" y="802"/>
                  </a:lnTo>
                  <a:lnTo>
                    <a:pt x="279" y="795"/>
                  </a:lnTo>
                  <a:lnTo>
                    <a:pt x="279" y="790"/>
                  </a:lnTo>
                  <a:lnTo>
                    <a:pt x="276" y="782"/>
                  </a:lnTo>
                  <a:lnTo>
                    <a:pt x="257" y="783"/>
                  </a:lnTo>
                  <a:lnTo>
                    <a:pt x="255" y="783"/>
                  </a:lnTo>
                  <a:lnTo>
                    <a:pt x="252" y="778"/>
                  </a:lnTo>
                  <a:lnTo>
                    <a:pt x="232" y="775"/>
                  </a:lnTo>
                  <a:lnTo>
                    <a:pt x="231" y="774"/>
                  </a:lnTo>
                  <a:lnTo>
                    <a:pt x="228" y="768"/>
                  </a:lnTo>
                  <a:lnTo>
                    <a:pt x="225" y="769"/>
                  </a:lnTo>
                  <a:lnTo>
                    <a:pt x="224" y="760"/>
                  </a:lnTo>
                  <a:lnTo>
                    <a:pt x="221" y="747"/>
                  </a:lnTo>
                  <a:lnTo>
                    <a:pt x="226" y="738"/>
                  </a:lnTo>
                  <a:lnTo>
                    <a:pt x="231" y="729"/>
                  </a:lnTo>
                  <a:lnTo>
                    <a:pt x="236" y="722"/>
                  </a:lnTo>
                  <a:lnTo>
                    <a:pt x="238" y="716"/>
                  </a:lnTo>
                  <a:lnTo>
                    <a:pt x="239" y="714"/>
                  </a:lnTo>
                  <a:lnTo>
                    <a:pt x="252" y="706"/>
                  </a:lnTo>
                  <a:lnTo>
                    <a:pt x="243" y="696"/>
                  </a:lnTo>
                  <a:lnTo>
                    <a:pt x="243" y="686"/>
                  </a:lnTo>
                  <a:lnTo>
                    <a:pt x="242" y="685"/>
                  </a:lnTo>
                  <a:lnTo>
                    <a:pt x="216" y="691"/>
                  </a:lnTo>
                  <a:lnTo>
                    <a:pt x="203" y="668"/>
                  </a:lnTo>
                  <a:lnTo>
                    <a:pt x="198" y="667"/>
                  </a:lnTo>
                  <a:lnTo>
                    <a:pt x="192" y="667"/>
                  </a:lnTo>
                  <a:lnTo>
                    <a:pt x="189" y="664"/>
                  </a:lnTo>
                  <a:lnTo>
                    <a:pt x="186" y="662"/>
                  </a:lnTo>
                  <a:lnTo>
                    <a:pt x="183" y="649"/>
                  </a:lnTo>
                  <a:lnTo>
                    <a:pt x="179" y="645"/>
                  </a:lnTo>
                  <a:lnTo>
                    <a:pt x="173" y="643"/>
                  </a:lnTo>
                  <a:lnTo>
                    <a:pt x="165" y="644"/>
                  </a:lnTo>
                  <a:lnTo>
                    <a:pt x="153" y="644"/>
                  </a:lnTo>
                  <a:lnTo>
                    <a:pt x="146" y="644"/>
                  </a:lnTo>
                  <a:lnTo>
                    <a:pt x="141" y="644"/>
                  </a:lnTo>
                  <a:lnTo>
                    <a:pt x="136" y="645"/>
                  </a:lnTo>
                  <a:lnTo>
                    <a:pt x="130" y="648"/>
                  </a:lnTo>
                  <a:lnTo>
                    <a:pt x="122" y="648"/>
                  </a:lnTo>
                  <a:lnTo>
                    <a:pt x="111" y="645"/>
                  </a:lnTo>
                  <a:lnTo>
                    <a:pt x="101" y="645"/>
                  </a:lnTo>
                  <a:lnTo>
                    <a:pt x="95" y="645"/>
                  </a:lnTo>
                  <a:lnTo>
                    <a:pt x="92" y="636"/>
                  </a:lnTo>
                  <a:lnTo>
                    <a:pt x="96" y="632"/>
                  </a:lnTo>
                  <a:lnTo>
                    <a:pt x="93" y="625"/>
                  </a:lnTo>
                  <a:lnTo>
                    <a:pt x="96" y="621"/>
                  </a:lnTo>
                  <a:lnTo>
                    <a:pt x="96" y="610"/>
                  </a:lnTo>
                  <a:lnTo>
                    <a:pt x="101" y="609"/>
                  </a:lnTo>
                  <a:lnTo>
                    <a:pt x="101" y="606"/>
                  </a:lnTo>
                  <a:lnTo>
                    <a:pt x="88" y="580"/>
                  </a:lnTo>
                  <a:lnTo>
                    <a:pt x="83" y="582"/>
                  </a:lnTo>
                  <a:lnTo>
                    <a:pt x="80" y="574"/>
                  </a:lnTo>
                  <a:lnTo>
                    <a:pt x="134" y="547"/>
                  </a:lnTo>
                  <a:lnTo>
                    <a:pt x="132" y="540"/>
                  </a:lnTo>
                  <a:lnTo>
                    <a:pt x="128" y="540"/>
                  </a:lnTo>
                  <a:lnTo>
                    <a:pt x="130" y="536"/>
                  </a:lnTo>
                  <a:lnTo>
                    <a:pt x="135" y="530"/>
                  </a:lnTo>
                  <a:lnTo>
                    <a:pt x="142" y="530"/>
                  </a:lnTo>
                  <a:lnTo>
                    <a:pt x="141" y="523"/>
                  </a:lnTo>
                  <a:lnTo>
                    <a:pt x="135" y="520"/>
                  </a:lnTo>
                  <a:lnTo>
                    <a:pt x="129" y="522"/>
                  </a:lnTo>
                  <a:lnTo>
                    <a:pt x="126" y="524"/>
                  </a:lnTo>
                  <a:lnTo>
                    <a:pt x="122" y="518"/>
                  </a:lnTo>
                  <a:lnTo>
                    <a:pt x="117" y="517"/>
                  </a:lnTo>
                  <a:lnTo>
                    <a:pt x="113" y="518"/>
                  </a:lnTo>
                  <a:lnTo>
                    <a:pt x="102" y="505"/>
                  </a:lnTo>
                  <a:lnTo>
                    <a:pt x="100" y="508"/>
                  </a:lnTo>
                  <a:lnTo>
                    <a:pt x="90" y="499"/>
                  </a:lnTo>
                  <a:lnTo>
                    <a:pt x="87" y="496"/>
                  </a:lnTo>
                  <a:lnTo>
                    <a:pt x="87" y="482"/>
                  </a:lnTo>
                  <a:lnTo>
                    <a:pt x="90" y="472"/>
                  </a:lnTo>
                  <a:lnTo>
                    <a:pt x="98" y="462"/>
                  </a:lnTo>
                  <a:lnTo>
                    <a:pt x="105" y="453"/>
                  </a:lnTo>
                  <a:lnTo>
                    <a:pt x="106" y="446"/>
                  </a:lnTo>
                  <a:lnTo>
                    <a:pt x="113" y="445"/>
                  </a:lnTo>
                  <a:lnTo>
                    <a:pt x="110" y="438"/>
                  </a:lnTo>
                  <a:lnTo>
                    <a:pt x="120" y="421"/>
                  </a:lnTo>
                  <a:lnTo>
                    <a:pt x="124" y="422"/>
                  </a:lnTo>
                  <a:lnTo>
                    <a:pt x="128" y="420"/>
                  </a:lnTo>
                  <a:lnTo>
                    <a:pt x="126" y="417"/>
                  </a:lnTo>
                  <a:lnTo>
                    <a:pt x="130" y="416"/>
                  </a:lnTo>
                  <a:lnTo>
                    <a:pt x="130" y="415"/>
                  </a:lnTo>
                  <a:lnTo>
                    <a:pt x="129" y="414"/>
                  </a:lnTo>
                  <a:lnTo>
                    <a:pt x="128" y="411"/>
                  </a:lnTo>
                  <a:lnTo>
                    <a:pt x="126" y="410"/>
                  </a:lnTo>
                  <a:lnTo>
                    <a:pt x="126" y="408"/>
                  </a:lnTo>
                  <a:lnTo>
                    <a:pt x="124" y="408"/>
                  </a:lnTo>
                  <a:lnTo>
                    <a:pt x="124" y="406"/>
                  </a:lnTo>
                  <a:lnTo>
                    <a:pt x="122" y="405"/>
                  </a:lnTo>
                  <a:lnTo>
                    <a:pt x="119" y="404"/>
                  </a:lnTo>
                  <a:lnTo>
                    <a:pt x="120" y="403"/>
                  </a:lnTo>
                  <a:lnTo>
                    <a:pt x="123" y="400"/>
                  </a:lnTo>
                  <a:lnTo>
                    <a:pt x="123" y="398"/>
                  </a:lnTo>
                  <a:lnTo>
                    <a:pt x="124" y="396"/>
                  </a:lnTo>
                  <a:lnTo>
                    <a:pt x="124" y="394"/>
                  </a:lnTo>
                  <a:lnTo>
                    <a:pt x="126" y="391"/>
                  </a:lnTo>
                  <a:lnTo>
                    <a:pt x="129" y="388"/>
                  </a:lnTo>
                  <a:lnTo>
                    <a:pt x="128" y="387"/>
                  </a:lnTo>
                  <a:lnTo>
                    <a:pt x="122" y="387"/>
                  </a:lnTo>
                  <a:lnTo>
                    <a:pt x="120" y="390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8" y="381"/>
                  </a:lnTo>
                  <a:lnTo>
                    <a:pt x="119" y="380"/>
                  </a:lnTo>
                  <a:lnTo>
                    <a:pt x="119" y="379"/>
                  </a:lnTo>
                  <a:lnTo>
                    <a:pt x="117" y="376"/>
                  </a:lnTo>
                  <a:lnTo>
                    <a:pt x="114" y="378"/>
                  </a:lnTo>
                  <a:lnTo>
                    <a:pt x="112" y="375"/>
                  </a:lnTo>
                  <a:lnTo>
                    <a:pt x="110" y="374"/>
                  </a:lnTo>
                  <a:lnTo>
                    <a:pt x="108" y="370"/>
                  </a:lnTo>
                  <a:lnTo>
                    <a:pt x="111" y="368"/>
                  </a:lnTo>
                  <a:lnTo>
                    <a:pt x="113" y="362"/>
                  </a:lnTo>
                  <a:lnTo>
                    <a:pt x="113" y="356"/>
                  </a:lnTo>
                  <a:lnTo>
                    <a:pt x="116" y="354"/>
                  </a:lnTo>
                  <a:lnTo>
                    <a:pt x="120" y="350"/>
                  </a:lnTo>
                  <a:lnTo>
                    <a:pt x="126" y="348"/>
                  </a:lnTo>
                  <a:lnTo>
                    <a:pt x="130" y="343"/>
                  </a:lnTo>
                  <a:lnTo>
                    <a:pt x="136" y="340"/>
                  </a:lnTo>
                  <a:lnTo>
                    <a:pt x="136" y="336"/>
                  </a:lnTo>
                  <a:lnTo>
                    <a:pt x="136" y="332"/>
                  </a:lnTo>
                  <a:lnTo>
                    <a:pt x="138" y="325"/>
                  </a:lnTo>
                  <a:lnTo>
                    <a:pt x="136" y="321"/>
                  </a:lnTo>
                  <a:lnTo>
                    <a:pt x="135" y="316"/>
                  </a:lnTo>
                  <a:lnTo>
                    <a:pt x="136" y="313"/>
                  </a:lnTo>
                  <a:lnTo>
                    <a:pt x="131" y="307"/>
                  </a:lnTo>
                  <a:lnTo>
                    <a:pt x="131" y="304"/>
                  </a:lnTo>
                  <a:lnTo>
                    <a:pt x="134" y="297"/>
                  </a:lnTo>
                  <a:lnTo>
                    <a:pt x="130" y="291"/>
                  </a:lnTo>
                  <a:lnTo>
                    <a:pt x="131" y="286"/>
                  </a:lnTo>
                  <a:lnTo>
                    <a:pt x="131" y="284"/>
                  </a:lnTo>
                  <a:lnTo>
                    <a:pt x="124" y="277"/>
                  </a:lnTo>
                  <a:lnTo>
                    <a:pt x="120" y="278"/>
                  </a:lnTo>
                  <a:lnTo>
                    <a:pt x="117" y="278"/>
                  </a:lnTo>
                  <a:lnTo>
                    <a:pt x="116" y="279"/>
                  </a:lnTo>
                  <a:lnTo>
                    <a:pt x="111" y="277"/>
                  </a:lnTo>
                  <a:lnTo>
                    <a:pt x="112" y="276"/>
                  </a:lnTo>
                  <a:lnTo>
                    <a:pt x="111" y="273"/>
                  </a:lnTo>
                  <a:lnTo>
                    <a:pt x="112" y="274"/>
                  </a:lnTo>
                  <a:lnTo>
                    <a:pt x="114" y="272"/>
                  </a:lnTo>
                  <a:lnTo>
                    <a:pt x="114" y="271"/>
                  </a:lnTo>
                  <a:lnTo>
                    <a:pt x="112" y="270"/>
                  </a:lnTo>
                  <a:lnTo>
                    <a:pt x="111" y="270"/>
                  </a:lnTo>
                  <a:lnTo>
                    <a:pt x="110" y="267"/>
                  </a:lnTo>
                  <a:lnTo>
                    <a:pt x="107" y="267"/>
                  </a:lnTo>
                  <a:lnTo>
                    <a:pt x="105" y="266"/>
                  </a:lnTo>
                  <a:lnTo>
                    <a:pt x="102" y="267"/>
                  </a:lnTo>
                  <a:lnTo>
                    <a:pt x="100" y="268"/>
                  </a:lnTo>
                  <a:lnTo>
                    <a:pt x="99" y="268"/>
                  </a:lnTo>
                  <a:lnTo>
                    <a:pt x="95" y="268"/>
                  </a:lnTo>
                  <a:lnTo>
                    <a:pt x="94" y="270"/>
                  </a:lnTo>
                  <a:lnTo>
                    <a:pt x="92" y="268"/>
                  </a:lnTo>
                  <a:lnTo>
                    <a:pt x="90" y="270"/>
                  </a:lnTo>
                  <a:lnTo>
                    <a:pt x="88" y="268"/>
                  </a:lnTo>
                  <a:lnTo>
                    <a:pt x="88" y="266"/>
                  </a:lnTo>
                  <a:lnTo>
                    <a:pt x="92" y="262"/>
                  </a:lnTo>
                  <a:lnTo>
                    <a:pt x="92" y="259"/>
                  </a:lnTo>
                  <a:lnTo>
                    <a:pt x="90" y="256"/>
                  </a:lnTo>
                  <a:lnTo>
                    <a:pt x="92" y="252"/>
                  </a:lnTo>
                  <a:lnTo>
                    <a:pt x="94" y="244"/>
                  </a:lnTo>
                  <a:lnTo>
                    <a:pt x="98" y="241"/>
                  </a:lnTo>
                  <a:lnTo>
                    <a:pt x="95" y="229"/>
                  </a:lnTo>
                  <a:lnTo>
                    <a:pt x="94" y="224"/>
                  </a:lnTo>
                  <a:lnTo>
                    <a:pt x="93" y="223"/>
                  </a:lnTo>
                  <a:lnTo>
                    <a:pt x="88" y="219"/>
                  </a:lnTo>
                  <a:lnTo>
                    <a:pt x="83" y="218"/>
                  </a:lnTo>
                  <a:lnTo>
                    <a:pt x="87" y="217"/>
                  </a:lnTo>
                  <a:lnTo>
                    <a:pt x="86" y="211"/>
                  </a:lnTo>
                  <a:lnTo>
                    <a:pt x="84" y="211"/>
                  </a:lnTo>
                  <a:lnTo>
                    <a:pt x="83" y="211"/>
                  </a:lnTo>
                  <a:lnTo>
                    <a:pt x="82" y="211"/>
                  </a:lnTo>
                  <a:lnTo>
                    <a:pt x="78" y="208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5" y="207"/>
                  </a:lnTo>
                  <a:lnTo>
                    <a:pt x="60" y="204"/>
                  </a:lnTo>
                  <a:lnTo>
                    <a:pt x="58" y="199"/>
                  </a:lnTo>
                  <a:lnTo>
                    <a:pt x="62" y="195"/>
                  </a:lnTo>
                  <a:lnTo>
                    <a:pt x="60" y="190"/>
                  </a:lnTo>
                  <a:lnTo>
                    <a:pt x="56" y="190"/>
                  </a:lnTo>
                  <a:lnTo>
                    <a:pt x="51" y="186"/>
                  </a:lnTo>
                  <a:lnTo>
                    <a:pt x="50" y="181"/>
                  </a:lnTo>
                  <a:lnTo>
                    <a:pt x="51" y="176"/>
                  </a:lnTo>
                  <a:lnTo>
                    <a:pt x="56" y="172"/>
                  </a:lnTo>
                  <a:lnTo>
                    <a:pt x="50" y="158"/>
                  </a:lnTo>
                  <a:lnTo>
                    <a:pt x="42" y="154"/>
                  </a:lnTo>
                  <a:lnTo>
                    <a:pt x="41" y="140"/>
                  </a:lnTo>
                  <a:lnTo>
                    <a:pt x="47" y="136"/>
                  </a:lnTo>
                  <a:lnTo>
                    <a:pt x="47" y="132"/>
                  </a:lnTo>
                  <a:lnTo>
                    <a:pt x="45" y="126"/>
                  </a:lnTo>
                  <a:lnTo>
                    <a:pt x="42" y="120"/>
                  </a:lnTo>
                  <a:lnTo>
                    <a:pt x="29" y="106"/>
                  </a:lnTo>
                  <a:lnTo>
                    <a:pt x="26" y="103"/>
                  </a:lnTo>
                  <a:lnTo>
                    <a:pt x="15" y="96"/>
                  </a:lnTo>
                  <a:lnTo>
                    <a:pt x="11" y="91"/>
                  </a:lnTo>
                  <a:lnTo>
                    <a:pt x="14" y="88"/>
                  </a:lnTo>
                  <a:lnTo>
                    <a:pt x="17" y="85"/>
                  </a:lnTo>
                  <a:lnTo>
                    <a:pt x="20" y="80"/>
                  </a:lnTo>
                  <a:lnTo>
                    <a:pt x="17" y="76"/>
                  </a:lnTo>
                  <a:lnTo>
                    <a:pt x="16" y="74"/>
                  </a:lnTo>
                  <a:lnTo>
                    <a:pt x="17" y="72"/>
                  </a:lnTo>
                  <a:lnTo>
                    <a:pt x="21" y="70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9" y="36"/>
                  </a:lnTo>
                  <a:lnTo>
                    <a:pt x="15" y="36"/>
                  </a:lnTo>
                  <a:lnTo>
                    <a:pt x="18" y="31"/>
                  </a:lnTo>
                  <a:lnTo>
                    <a:pt x="21" y="25"/>
                  </a:lnTo>
                  <a:lnTo>
                    <a:pt x="18" y="20"/>
                  </a:lnTo>
                  <a:lnTo>
                    <a:pt x="21" y="13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32" y="0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7" name="Freeform 34"/>
            <p:cNvSpPr>
              <a:spLocks noChangeAspect="1"/>
            </p:cNvSpPr>
            <p:nvPr/>
          </p:nvSpPr>
          <p:spPr bwMode="auto">
            <a:xfrm>
              <a:off x="3526" y="3389"/>
              <a:ext cx="385" cy="325"/>
            </a:xfrm>
            <a:custGeom>
              <a:avLst/>
              <a:gdLst>
                <a:gd name="T0" fmla="*/ 19676864 w 263"/>
                <a:gd name="T1" fmla="*/ 26851 h 247"/>
                <a:gd name="T2" fmla="*/ 22441812 w 263"/>
                <a:gd name="T3" fmla="*/ 71613 h 247"/>
                <a:gd name="T4" fmla="*/ 25268578 w 263"/>
                <a:gd name="T5" fmla="*/ 62791 h 247"/>
                <a:gd name="T6" fmla="*/ 27291984 w 263"/>
                <a:gd name="T7" fmla="*/ 110616 h 247"/>
                <a:gd name="T8" fmla="*/ 26389346 w 263"/>
                <a:gd name="T9" fmla="*/ 199187 h 247"/>
                <a:gd name="T10" fmla="*/ 24498795 w 263"/>
                <a:gd name="T11" fmla="*/ 289424 h 247"/>
                <a:gd name="T12" fmla="*/ 24498795 w 263"/>
                <a:gd name="T13" fmla="*/ 449711 h 247"/>
                <a:gd name="T14" fmla="*/ 28975514 w 263"/>
                <a:gd name="T15" fmla="*/ 488987 h 247"/>
                <a:gd name="T16" fmla="*/ 31396955 w 263"/>
                <a:gd name="T17" fmla="*/ 465809 h 247"/>
                <a:gd name="T18" fmla="*/ 36007818 w 263"/>
                <a:gd name="T19" fmla="*/ 751813 h 247"/>
                <a:gd name="T20" fmla="*/ 35781913 w 263"/>
                <a:gd name="T21" fmla="*/ 895999 h 247"/>
                <a:gd name="T22" fmla="*/ 35781913 w 263"/>
                <a:gd name="T23" fmla="*/ 987011 h 247"/>
                <a:gd name="T24" fmla="*/ 36395125 w 263"/>
                <a:gd name="T25" fmla="*/ 1025712 h 247"/>
                <a:gd name="T26" fmla="*/ 36573695 w 263"/>
                <a:gd name="T27" fmla="*/ 1061368 h 247"/>
                <a:gd name="T28" fmla="*/ 35215966 w 263"/>
                <a:gd name="T29" fmla="*/ 1081530 h 247"/>
                <a:gd name="T30" fmla="*/ 34238447 w 263"/>
                <a:gd name="T31" fmla="*/ 1097438 h 247"/>
                <a:gd name="T32" fmla="*/ 33862453 w 263"/>
                <a:gd name="T33" fmla="*/ 1130043 h 247"/>
                <a:gd name="T34" fmla="*/ 32590636 w 263"/>
                <a:gd name="T35" fmla="*/ 1156945 h 247"/>
                <a:gd name="T36" fmla="*/ 31658228 w 263"/>
                <a:gd name="T37" fmla="*/ 1130043 h 247"/>
                <a:gd name="T38" fmla="*/ 31396955 w 263"/>
                <a:gd name="T39" fmla="*/ 1176267 h 247"/>
                <a:gd name="T40" fmla="*/ 30064475 w 263"/>
                <a:gd name="T41" fmla="*/ 1165367 h 247"/>
                <a:gd name="T42" fmla="*/ 28975514 w 263"/>
                <a:gd name="T43" fmla="*/ 1168426 h 247"/>
                <a:gd name="T44" fmla="*/ 27291984 w 263"/>
                <a:gd name="T45" fmla="*/ 1168426 h 247"/>
                <a:gd name="T46" fmla="*/ 26630452 w 263"/>
                <a:gd name="T47" fmla="*/ 1212747 h 247"/>
                <a:gd name="T48" fmla="*/ 27027924 w 263"/>
                <a:gd name="T49" fmla="*/ 1240786 h 247"/>
                <a:gd name="T50" fmla="*/ 26076498 w 263"/>
                <a:gd name="T51" fmla="*/ 1265349 h 247"/>
                <a:gd name="T52" fmla="*/ 24862135 w 263"/>
                <a:gd name="T53" fmla="*/ 1288139 h 247"/>
                <a:gd name="T54" fmla="*/ 23342261 w 263"/>
                <a:gd name="T55" fmla="*/ 1307664 h 247"/>
                <a:gd name="T56" fmla="*/ 22441812 w 263"/>
                <a:gd name="T57" fmla="*/ 1323520 h 247"/>
                <a:gd name="T58" fmla="*/ 21312249 w 263"/>
                <a:gd name="T59" fmla="*/ 1287734 h 247"/>
                <a:gd name="T60" fmla="*/ 19709584 w 263"/>
                <a:gd name="T61" fmla="*/ 1265349 h 247"/>
                <a:gd name="T62" fmla="*/ 18916643 w 263"/>
                <a:gd name="T63" fmla="*/ 1239150 h 247"/>
                <a:gd name="T64" fmla="*/ 18191719 w 263"/>
                <a:gd name="T65" fmla="*/ 1202954 h 247"/>
                <a:gd name="T66" fmla="*/ 17644685 w 263"/>
                <a:gd name="T67" fmla="*/ 1144434 h 247"/>
                <a:gd name="T68" fmla="*/ 17105041 w 263"/>
                <a:gd name="T69" fmla="*/ 1123980 h 247"/>
                <a:gd name="T70" fmla="*/ 17644685 w 263"/>
                <a:gd name="T71" fmla="*/ 1061368 h 247"/>
                <a:gd name="T72" fmla="*/ 16735547 w 263"/>
                <a:gd name="T73" fmla="*/ 1094012 h 247"/>
                <a:gd name="T74" fmla="*/ 15330388 w 263"/>
                <a:gd name="T75" fmla="*/ 1134190 h 247"/>
                <a:gd name="T76" fmla="*/ 14179699 w 263"/>
                <a:gd name="T77" fmla="*/ 1176267 h 247"/>
                <a:gd name="T78" fmla="*/ 13463956 w 263"/>
                <a:gd name="T79" fmla="*/ 1176267 h 247"/>
                <a:gd name="T80" fmla="*/ 12639184 w 263"/>
                <a:gd name="T81" fmla="*/ 1168426 h 247"/>
                <a:gd name="T82" fmla="*/ 10511816 w 263"/>
                <a:gd name="T83" fmla="*/ 1165367 h 247"/>
                <a:gd name="T84" fmla="*/ 9387194 w 263"/>
                <a:gd name="T85" fmla="*/ 1156945 h 247"/>
                <a:gd name="T86" fmla="*/ 8370174 w 263"/>
                <a:gd name="T87" fmla="*/ 1156945 h 247"/>
                <a:gd name="T88" fmla="*/ 7809626 w 263"/>
                <a:gd name="T89" fmla="*/ 1104045 h 247"/>
                <a:gd name="T90" fmla="*/ 6616941 w 263"/>
                <a:gd name="T91" fmla="*/ 1039572 h 247"/>
                <a:gd name="T92" fmla="*/ 6616941 w 263"/>
                <a:gd name="T93" fmla="*/ 987011 h 247"/>
                <a:gd name="T94" fmla="*/ 5272994 w 263"/>
                <a:gd name="T95" fmla="*/ 950919 h 247"/>
                <a:gd name="T96" fmla="*/ 3988216 w 263"/>
                <a:gd name="T97" fmla="*/ 930308 h 247"/>
                <a:gd name="T98" fmla="*/ 1654276 w 263"/>
                <a:gd name="T99" fmla="*/ 895999 h 247"/>
                <a:gd name="T100" fmla="*/ 1597088 w 263"/>
                <a:gd name="T101" fmla="*/ 839074 h 247"/>
                <a:gd name="T102" fmla="*/ 1392283 w 263"/>
                <a:gd name="T103" fmla="*/ 799732 h 247"/>
                <a:gd name="T104" fmla="*/ 2607316 w 263"/>
                <a:gd name="T105" fmla="*/ 742298 h 247"/>
                <a:gd name="T106" fmla="*/ 2848828 w 263"/>
                <a:gd name="T107" fmla="*/ 641070 h 247"/>
                <a:gd name="T108" fmla="*/ 0 w 263"/>
                <a:gd name="T109" fmla="*/ 564146 h 247"/>
                <a:gd name="T110" fmla="*/ 3698406 w 263"/>
                <a:gd name="T111" fmla="*/ 487213 h 247"/>
                <a:gd name="T112" fmla="*/ 8179150 w 263"/>
                <a:gd name="T113" fmla="*/ 449711 h 247"/>
                <a:gd name="T114" fmla="*/ 11299698 w 263"/>
                <a:gd name="T115" fmla="*/ 325851 h 247"/>
                <a:gd name="T116" fmla="*/ 12168574 w 263"/>
                <a:gd name="T117" fmla="*/ 235882 h 247"/>
                <a:gd name="T118" fmla="*/ 17644685 w 263"/>
                <a:gd name="T119" fmla="*/ 178666 h 247"/>
                <a:gd name="T120" fmla="*/ 16541378 w 263"/>
                <a:gd name="T121" fmla="*/ 80483 h 2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3"/>
                <a:gd name="T184" fmla="*/ 0 h 247"/>
                <a:gd name="T185" fmla="*/ 263 w 263"/>
                <a:gd name="T186" fmla="*/ 247 h 2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3" h="247">
                  <a:moveTo>
                    <a:pt x="119" y="2"/>
                  </a:moveTo>
                  <a:lnTo>
                    <a:pt x="121" y="1"/>
                  </a:lnTo>
                  <a:lnTo>
                    <a:pt x="125" y="5"/>
                  </a:lnTo>
                  <a:lnTo>
                    <a:pt x="127" y="2"/>
                  </a:lnTo>
                  <a:lnTo>
                    <a:pt x="130" y="0"/>
                  </a:lnTo>
                  <a:lnTo>
                    <a:pt x="133" y="2"/>
                  </a:lnTo>
                  <a:lnTo>
                    <a:pt x="137" y="3"/>
                  </a:lnTo>
                  <a:lnTo>
                    <a:pt x="138" y="5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5"/>
                  </a:lnTo>
                  <a:lnTo>
                    <a:pt x="146" y="6"/>
                  </a:lnTo>
                  <a:lnTo>
                    <a:pt x="148" y="7"/>
                  </a:lnTo>
                  <a:lnTo>
                    <a:pt x="149" y="11"/>
                  </a:lnTo>
                  <a:lnTo>
                    <a:pt x="158" y="11"/>
                  </a:lnTo>
                  <a:lnTo>
                    <a:pt x="158" y="13"/>
                  </a:lnTo>
                  <a:lnTo>
                    <a:pt x="161" y="13"/>
                  </a:lnTo>
                  <a:lnTo>
                    <a:pt x="162" y="12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0" y="7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12"/>
                  </a:lnTo>
                  <a:lnTo>
                    <a:pt x="181" y="17"/>
                  </a:lnTo>
                  <a:lnTo>
                    <a:pt x="186" y="14"/>
                  </a:lnTo>
                  <a:lnTo>
                    <a:pt x="188" y="12"/>
                  </a:lnTo>
                  <a:lnTo>
                    <a:pt x="190" y="13"/>
                  </a:lnTo>
                  <a:lnTo>
                    <a:pt x="191" y="12"/>
                  </a:lnTo>
                  <a:lnTo>
                    <a:pt x="192" y="13"/>
                  </a:lnTo>
                  <a:lnTo>
                    <a:pt x="193" y="15"/>
                  </a:lnTo>
                  <a:lnTo>
                    <a:pt x="192" y="21"/>
                  </a:lnTo>
                  <a:lnTo>
                    <a:pt x="190" y="24"/>
                  </a:lnTo>
                  <a:lnTo>
                    <a:pt x="190" y="25"/>
                  </a:lnTo>
                  <a:lnTo>
                    <a:pt x="191" y="26"/>
                  </a:lnTo>
                  <a:lnTo>
                    <a:pt x="190" y="31"/>
                  </a:lnTo>
                  <a:lnTo>
                    <a:pt x="188" y="32"/>
                  </a:lnTo>
                  <a:lnTo>
                    <a:pt x="191" y="36"/>
                  </a:lnTo>
                  <a:lnTo>
                    <a:pt x="190" y="38"/>
                  </a:lnTo>
                  <a:lnTo>
                    <a:pt x="186" y="37"/>
                  </a:lnTo>
                  <a:lnTo>
                    <a:pt x="185" y="42"/>
                  </a:lnTo>
                  <a:lnTo>
                    <a:pt x="182" y="42"/>
                  </a:lnTo>
                  <a:lnTo>
                    <a:pt x="180" y="41"/>
                  </a:lnTo>
                  <a:lnTo>
                    <a:pt x="176" y="42"/>
                  </a:lnTo>
                  <a:lnTo>
                    <a:pt x="176" y="47"/>
                  </a:lnTo>
                  <a:lnTo>
                    <a:pt x="173" y="48"/>
                  </a:lnTo>
                  <a:lnTo>
                    <a:pt x="174" y="51"/>
                  </a:lnTo>
                  <a:lnTo>
                    <a:pt x="173" y="54"/>
                  </a:lnTo>
                  <a:lnTo>
                    <a:pt x="170" y="56"/>
                  </a:lnTo>
                  <a:lnTo>
                    <a:pt x="170" y="59"/>
                  </a:lnTo>
                  <a:lnTo>
                    <a:pt x="179" y="61"/>
                  </a:lnTo>
                  <a:lnTo>
                    <a:pt x="180" y="65"/>
                  </a:lnTo>
                  <a:lnTo>
                    <a:pt x="178" y="69"/>
                  </a:lnTo>
                  <a:lnTo>
                    <a:pt x="173" y="75"/>
                  </a:lnTo>
                  <a:lnTo>
                    <a:pt x="167" y="79"/>
                  </a:lnTo>
                  <a:lnTo>
                    <a:pt x="173" y="83"/>
                  </a:lnTo>
                  <a:lnTo>
                    <a:pt x="182" y="85"/>
                  </a:lnTo>
                  <a:lnTo>
                    <a:pt x="182" y="91"/>
                  </a:lnTo>
                  <a:lnTo>
                    <a:pt x="185" y="92"/>
                  </a:lnTo>
                  <a:lnTo>
                    <a:pt x="187" y="92"/>
                  </a:lnTo>
                  <a:lnTo>
                    <a:pt x="191" y="91"/>
                  </a:lnTo>
                  <a:lnTo>
                    <a:pt x="196" y="95"/>
                  </a:lnTo>
                  <a:lnTo>
                    <a:pt x="198" y="95"/>
                  </a:lnTo>
                  <a:lnTo>
                    <a:pt x="204" y="91"/>
                  </a:lnTo>
                  <a:lnTo>
                    <a:pt x="206" y="87"/>
                  </a:lnTo>
                  <a:lnTo>
                    <a:pt x="205" y="84"/>
                  </a:lnTo>
                  <a:lnTo>
                    <a:pt x="205" y="78"/>
                  </a:lnTo>
                  <a:lnTo>
                    <a:pt x="214" y="77"/>
                  </a:lnTo>
                  <a:lnTo>
                    <a:pt x="216" y="80"/>
                  </a:lnTo>
                  <a:lnTo>
                    <a:pt x="218" y="81"/>
                  </a:lnTo>
                  <a:lnTo>
                    <a:pt x="222" y="84"/>
                  </a:lnTo>
                  <a:lnTo>
                    <a:pt x="221" y="87"/>
                  </a:lnTo>
                  <a:lnTo>
                    <a:pt x="220" y="92"/>
                  </a:lnTo>
                  <a:lnTo>
                    <a:pt x="220" y="97"/>
                  </a:lnTo>
                  <a:lnTo>
                    <a:pt x="226" y="101"/>
                  </a:lnTo>
                  <a:lnTo>
                    <a:pt x="240" y="121"/>
                  </a:lnTo>
                  <a:lnTo>
                    <a:pt x="240" y="125"/>
                  </a:lnTo>
                  <a:lnTo>
                    <a:pt x="244" y="125"/>
                  </a:lnTo>
                  <a:lnTo>
                    <a:pt x="250" y="138"/>
                  </a:lnTo>
                  <a:lnTo>
                    <a:pt x="253" y="140"/>
                  </a:lnTo>
                  <a:lnTo>
                    <a:pt x="263" y="146"/>
                  </a:lnTo>
                  <a:lnTo>
                    <a:pt x="262" y="150"/>
                  </a:lnTo>
                  <a:lnTo>
                    <a:pt x="247" y="150"/>
                  </a:lnTo>
                  <a:lnTo>
                    <a:pt x="247" y="156"/>
                  </a:lnTo>
                  <a:lnTo>
                    <a:pt x="241" y="158"/>
                  </a:lnTo>
                  <a:lnTo>
                    <a:pt x="244" y="167"/>
                  </a:lnTo>
                  <a:lnTo>
                    <a:pt x="247" y="167"/>
                  </a:lnTo>
                  <a:lnTo>
                    <a:pt x="252" y="167"/>
                  </a:lnTo>
                  <a:lnTo>
                    <a:pt x="252" y="170"/>
                  </a:lnTo>
                  <a:lnTo>
                    <a:pt x="253" y="171"/>
                  </a:lnTo>
                  <a:lnTo>
                    <a:pt x="252" y="177"/>
                  </a:lnTo>
                  <a:lnTo>
                    <a:pt x="253" y="179"/>
                  </a:lnTo>
                  <a:lnTo>
                    <a:pt x="253" y="180"/>
                  </a:lnTo>
                  <a:lnTo>
                    <a:pt x="252" y="181"/>
                  </a:lnTo>
                  <a:lnTo>
                    <a:pt x="252" y="182"/>
                  </a:lnTo>
                  <a:lnTo>
                    <a:pt x="252" y="183"/>
                  </a:lnTo>
                  <a:lnTo>
                    <a:pt x="253" y="183"/>
                  </a:lnTo>
                  <a:lnTo>
                    <a:pt x="254" y="185"/>
                  </a:lnTo>
                  <a:lnTo>
                    <a:pt x="254" y="186"/>
                  </a:lnTo>
                  <a:lnTo>
                    <a:pt x="254" y="187"/>
                  </a:lnTo>
                  <a:lnTo>
                    <a:pt x="254" y="188"/>
                  </a:lnTo>
                  <a:lnTo>
                    <a:pt x="254" y="189"/>
                  </a:lnTo>
                  <a:lnTo>
                    <a:pt x="254" y="191"/>
                  </a:lnTo>
                  <a:lnTo>
                    <a:pt x="256" y="191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9" y="192"/>
                  </a:lnTo>
                  <a:lnTo>
                    <a:pt x="258" y="193"/>
                  </a:lnTo>
                  <a:lnTo>
                    <a:pt x="258" y="194"/>
                  </a:lnTo>
                  <a:lnTo>
                    <a:pt x="258" y="195"/>
                  </a:lnTo>
                  <a:lnTo>
                    <a:pt x="258" y="197"/>
                  </a:lnTo>
                  <a:lnTo>
                    <a:pt x="257" y="198"/>
                  </a:lnTo>
                  <a:lnTo>
                    <a:pt x="256" y="198"/>
                  </a:lnTo>
                  <a:lnTo>
                    <a:pt x="254" y="198"/>
                  </a:lnTo>
                  <a:lnTo>
                    <a:pt x="254" y="199"/>
                  </a:lnTo>
                  <a:lnTo>
                    <a:pt x="253" y="199"/>
                  </a:lnTo>
                  <a:lnTo>
                    <a:pt x="252" y="199"/>
                  </a:lnTo>
                  <a:lnTo>
                    <a:pt x="251" y="200"/>
                  </a:lnTo>
                  <a:lnTo>
                    <a:pt x="250" y="201"/>
                  </a:lnTo>
                  <a:lnTo>
                    <a:pt x="248" y="201"/>
                  </a:lnTo>
                  <a:lnTo>
                    <a:pt x="247" y="201"/>
                  </a:lnTo>
                  <a:lnTo>
                    <a:pt x="246" y="203"/>
                  </a:lnTo>
                  <a:lnTo>
                    <a:pt x="245" y="204"/>
                  </a:lnTo>
                  <a:lnTo>
                    <a:pt x="245" y="205"/>
                  </a:lnTo>
                  <a:lnTo>
                    <a:pt x="244" y="206"/>
                  </a:lnTo>
                  <a:lnTo>
                    <a:pt x="242" y="205"/>
                  </a:lnTo>
                  <a:lnTo>
                    <a:pt x="241" y="205"/>
                  </a:lnTo>
                  <a:lnTo>
                    <a:pt x="241" y="204"/>
                  </a:lnTo>
                  <a:lnTo>
                    <a:pt x="239" y="204"/>
                  </a:lnTo>
                  <a:lnTo>
                    <a:pt x="238" y="203"/>
                  </a:lnTo>
                  <a:lnTo>
                    <a:pt x="236" y="204"/>
                  </a:lnTo>
                  <a:lnTo>
                    <a:pt x="235" y="205"/>
                  </a:lnTo>
                  <a:lnTo>
                    <a:pt x="235" y="206"/>
                  </a:lnTo>
                  <a:lnTo>
                    <a:pt x="235" y="207"/>
                  </a:lnTo>
                  <a:lnTo>
                    <a:pt x="236" y="209"/>
                  </a:lnTo>
                  <a:lnTo>
                    <a:pt x="238" y="210"/>
                  </a:lnTo>
                  <a:lnTo>
                    <a:pt x="236" y="211"/>
                  </a:lnTo>
                  <a:lnTo>
                    <a:pt x="236" y="210"/>
                  </a:lnTo>
                  <a:lnTo>
                    <a:pt x="235" y="211"/>
                  </a:lnTo>
                  <a:lnTo>
                    <a:pt x="235" y="212"/>
                  </a:lnTo>
                  <a:lnTo>
                    <a:pt x="234" y="212"/>
                  </a:lnTo>
                  <a:lnTo>
                    <a:pt x="233" y="213"/>
                  </a:lnTo>
                  <a:lnTo>
                    <a:pt x="232" y="215"/>
                  </a:lnTo>
                  <a:lnTo>
                    <a:pt x="229" y="215"/>
                  </a:lnTo>
                  <a:lnTo>
                    <a:pt x="228" y="215"/>
                  </a:lnTo>
                  <a:lnTo>
                    <a:pt x="227" y="216"/>
                  </a:lnTo>
                  <a:lnTo>
                    <a:pt x="226" y="216"/>
                  </a:lnTo>
                  <a:lnTo>
                    <a:pt x="224" y="215"/>
                  </a:lnTo>
                  <a:lnTo>
                    <a:pt x="224" y="213"/>
                  </a:lnTo>
                  <a:lnTo>
                    <a:pt x="223" y="212"/>
                  </a:lnTo>
                  <a:lnTo>
                    <a:pt x="223" y="211"/>
                  </a:lnTo>
                  <a:lnTo>
                    <a:pt x="223" y="210"/>
                  </a:lnTo>
                  <a:lnTo>
                    <a:pt x="222" y="211"/>
                  </a:lnTo>
                  <a:lnTo>
                    <a:pt x="221" y="212"/>
                  </a:lnTo>
                  <a:lnTo>
                    <a:pt x="220" y="213"/>
                  </a:lnTo>
                  <a:lnTo>
                    <a:pt x="220" y="215"/>
                  </a:lnTo>
                  <a:lnTo>
                    <a:pt x="221" y="215"/>
                  </a:lnTo>
                  <a:lnTo>
                    <a:pt x="221" y="216"/>
                  </a:lnTo>
                  <a:lnTo>
                    <a:pt x="221" y="217"/>
                  </a:lnTo>
                  <a:lnTo>
                    <a:pt x="221" y="218"/>
                  </a:lnTo>
                  <a:lnTo>
                    <a:pt x="220" y="218"/>
                  </a:lnTo>
                  <a:lnTo>
                    <a:pt x="218" y="217"/>
                  </a:lnTo>
                  <a:lnTo>
                    <a:pt x="217" y="217"/>
                  </a:lnTo>
                  <a:lnTo>
                    <a:pt x="216" y="217"/>
                  </a:lnTo>
                  <a:lnTo>
                    <a:pt x="215" y="217"/>
                  </a:lnTo>
                  <a:lnTo>
                    <a:pt x="214" y="217"/>
                  </a:lnTo>
                  <a:lnTo>
                    <a:pt x="212" y="217"/>
                  </a:lnTo>
                  <a:lnTo>
                    <a:pt x="212" y="216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5"/>
                  </a:lnTo>
                  <a:lnTo>
                    <a:pt x="208" y="217"/>
                  </a:lnTo>
                  <a:lnTo>
                    <a:pt x="206" y="217"/>
                  </a:lnTo>
                  <a:lnTo>
                    <a:pt x="205" y="216"/>
                  </a:lnTo>
                  <a:lnTo>
                    <a:pt x="204" y="217"/>
                  </a:lnTo>
                  <a:lnTo>
                    <a:pt x="203" y="217"/>
                  </a:lnTo>
                  <a:lnTo>
                    <a:pt x="202" y="217"/>
                  </a:lnTo>
                  <a:lnTo>
                    <a:pt x="200" y="216"/>
                  </a:lnTo>
                  <a:lnTo>
                    <a:pt x="199" y="216"/>
                  </a:lnTo>
                  <a:lnTo>
                    <a:pt x="198" y="216"/>
                  </a:lnTo>
                  <a:lnTo>
                    <a:pt x="197" y="216"/>
                  </a:lnTo>
                  <a:lnTo>
                    <a:pt x="196" y="216"/>
                  </a:lnTo>
                  <a:lnTo>
                    <a:pt x="192" y="217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0" y="219"/>
                  </a:lnTo>
                  <a:lnTo>
                    <a:pt x="191" y="221"/>
                  </a:lnTo>
                  <a:lnTo>
                    <a:pt x="190" y="222"/>
                  </a:lnTo>
                  <a:lnTo>
                    <a:pt x="188" y="223"/>
                  </a:lnTo>
                  <a:lnTo>
                    <a:pt x="187" y="224"/>
                  </a:lnTo>
                  <a:lnTo>
                    <a:pt x="187" y="225"/>
                  </a:lnTo>
                  <a:lnTo>
                    <a:pt x="188" y="227"/>
                  </a:lnTo>
                  <a:lnTo>
                    <a:pt x="190" y="229"/>
                  </a:lnTo>
                  <a:lnTo>
                    <a:pt x="191" y="229"/>
                  </a:lnTo>
                  <a:lnTo>
                    <a:pt x="191" y="230"/>
                  </a:lnTo>
                  <a:lnTo>
                    <a:pt x="192" y="230"/>
                  </a:lnTo>
                  <a:lnTo>
                    <a:pt x="192" y="231"/>
                  </a:lnTo>
                  <a:lnTo>
                    <a:pt x="191" y="231"/>
                  </a:lnTo>
                  <a:lnTo>
                    <a:pt x="190" y="231"/>
                  </a:lnTo>
                  <a:lnTo>
                    <a:pt x="190" y="233"/>
                  </a:lnTo>
                  <a:lnTo>
                    <a:pt x="190" y="234"/>
                  </a:lnTo>
                  <a:lnTo>
                    <a:pt x="188" y="234"/>
                  </a:lnTo>
                  <a:lnTo>
                    <a:pt x="187" y="233"/>
                  </a:lnTo>
                  <a:lnTo>
                    <a:pt x="186" y="233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5"/>
                  </a:lnTo>
                  <a:lnTo>
                    <a:pt x="182" y="236"/>
                  </a:lnTo>
                  <a:lnTo>
                    <a:pt x="182" y="237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80" y="239"/>
                  </a:lnTo>
                  <a:lnTo>
                    <a:pt x="179" y="240"/>
                  </a:lnTo>
                  <a:lnTo>
                    <a:pt x="176" y="240"/>
                  </a:lnTo>
                  <a:lnTo>
                    <a:pt x="175" y="240"/>
                  </a:lnTo>
                  <a:lnTo>
                    <a:pt x="173" y="240"/>
                  </a:lnTo>
                  <a:lnTo>
                    <a:pt x="172" y="240"/>
                  </a:lnTo>
                  <a:lnTo>
                    <a:pt x="170" y="240"/>
                  </a:lnTo>
                  <a:lnTo>
                    <a:pt x="169" y="240"/>
                  </a:lnTo>
                  <a:lnTo>
                    <a:pt x="168" y="241"/>
                  </a:lnTo>
                  <a:lnTo>
                    <a:pt x="167" y="241"/>
                  </a:lnTo>
                  <a:lnTo>
                    <a:pt x="166" y="242"/>
                  </a:lnTo>
                  <a:lnTo>
                    <a:pt x="164" y="243"/>
                  </a:lnTo>
                  <a:lnTo>
                    <a:pt x="163" y="243"/>
                  </a:lnTo>
                  <a:lnTo>
                    <a:pt x="162" y="243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61" y="243"/>
                  </a:lnTo>
                  <a:lnTo>
                    <a:pt x="161" y="245"/>
                  </a:lnTo>
                  <a:lnTo>
                    <a:pt x="160" y="245"/>
                  </a:lnTo>
                  <a:lnTo>
                    <a:pt x="158" y="246"/>
                  </a:lnTo>
                  <a:lnTo>
                    <a:pt x="157" y="247"/>
                  </a:lnTo>
                  <a:lnTo>
                    <a:pt x="156" y="247"/>
                  </a:lnTo>
                  <a:lnTo>
                    <a:pt x="155" y="247"/>
                  </a:lnTo>
                  <a:lnTo>
                    <a:pt x="154" y="247"/>
                  </a:lnTo>
                  <a:lnTo>
                    <a:pt x="152" y="246"/>
                  </a:lnTo>
                  <a:lnTo>
                    <a:pt x="151" y="245"/>
                  </a:lnTo>
                  <a:lnTo>
                    <a:pt x="151" y="241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5" y="235"/>
                  </a:lnTo>
                  <a:lnTo>
                    <a:pt x="143" y="236"/>
                  </a:lnTo>
                  <a:lnTo>
                    <a:pt x="142" y="235"/>
                  </a:lnTo>
                  <a:lnTo>
                    <a:pt x="140" y="235"/>
                  </a:lnTo>
                  <a:lnTo>
                    <a:pt x="139" y="235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37" y="233"/>
                  </a:lnTo>
                  <a:lnTo>
                    <a:pt x="136" y="233"/>
                  </a:lnTo>
                  <a:lnTo>
                    <a:pt x="134" y="233"/>
                  </a:lnTo>
                  <a:lnTo>
                    <a:pt x="134" y="231"/>
                  </a:lnTo>
                  <a:lnTo>
                    <a:pt x="134" y="230"/>
                  </a:lnTo>
                  <a:lnTo>
                    <a:pt x="133" y="230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3" y="228"/>
                  </a:lnTo>
                  <a:lnTo>
                    <a:pt x="133" y="227"/>
                  </a:lnTo>
                  <a:lnTo>
                    <a:pt x="133" y="225"/>
                  </a:lnTo>
                  <a:lnTo>
                    <a:pt x="133" y="224"/>
                  </a:lnTo>
                  <a:lnTo>
                    <a:pt x="131" y="223"/>
                  </a:lnTo>
                  <a:lnTo>
                    <a:pt x="128" y="223"/>
                  </a:lnTo>
                  <a:lnTo>
                    <a:pt x="128" y="222"/>
                  </a:lnTo>
                  <a:lnTo>
                    <a:pt x="128" y="221"/>
                  </a:lnTo>
                  <a:lnTo>
                    <a:pt x="128" y="219"/>
                  </a:lnTo>
                  <a:lnTo>
                    <a:pt x="128" y="218"/>
                  </a:lnTo>
                  <a:lnTo>
                    <a:pt x="127" y="217"/>
                  </a:lnTo>
                  <a:lnTo>
                    <a:pt x="127" y="216"/>
                  </a:lnTo>
                  <a:lnTo>
                    <a:pt x="125" y="215"/>
                  </a:lnTo>
                  <a:lnTo>
                    <a:pt x="124" y="213"/>
                  </a:lnTo>
                  <a:lnTo>
                    <a:pt x="122" y="213"/>
                  </a:lnTo>
                  <a:lnTo>
                    <a:pt x="121" y="215"/>
                  </a:lnTo>
                  <a:lnTo>
                    <a:pt x="120" y="213"/>
                  </a:lnTo>
                  <a:lnTo>
                    <a:pt x="120" y="212"/>
                  </a:lnTo>
                  <a:lnTo>
                    <a:pt x="119" y="211"/>
                  </a:lnTo>
                  <a:lnTo>
                    <a:pt x="119" y="210"/>
                  </a:lnTo>
                  <a:lnTo>
                    <a:pt x="119" y="209"/>
                  </a:lnTo>
                  <a:lnTo>
                    <a:pt x="120" y="209"/>
                  </a:lnTo>
                  <a:lnTo>
                    <a:pt x="121" y="206"/>
                  </a:lnTo>
                  <a:lnTo>
                    <a:pt x="122" y="206"/>
                  </a:lnTo>
                  <a:lnTo>
                    <a:pt x="125" y="205"/>
                  </a:lnTo>
                  <a:lnTo>
                    <a:pt x="126" y="204"/>
                  </a:lnTo>
                  <a:lnTo>
                    <a:pt x="126" y="203"/>
                  </a:lnTo>
                  <a:lnTo>
                    <a:pt x="126" y="201"/>
                  </a:lnTo>
                  <a:lnTo>
                    <a:pt x="127" y="198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20" y="198"/>
                  </a:lnTo>
                  <a:lnTo>
                    <a:pt x="119" y="198"/>
                  </a:lnTo>
                  <a:lnTo>
                    <a:pt x="119" y="199"/>
                  </a:lnTo>
                  <a:lnTo>
                    <a:pt x="119" y="200"/>
                  </a:lnTo>
                  <a:lnTo>
                    <a:pt x="119" y="201"/>
                  </a:lnTo>
                  <a:lnTo>
                    <a:pt x="118" y="201"/>
                  </a:lnTo>
                  <a:lnTo>
                    <a:pt x="118" y="203"/>
                  </a:lnTo>
                  <a:lnTo>
                    <a:pt x="116" y="203"/>
                  </a:lnTo>
                  <a:lnTo>
                    <a:pt x="115" y="204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3" y="206"/>
                  </a:lnTo>
                  <a:lnTo>
                    <a:pt x="113" y="207"/>
                  </a:lnTo>
                  <a:lnTo>
                    <a:pt x="110" y="210"/>
                  </a:lnTo>
                  <a:lnTo>
                    <a:pt x="108" y="211"/>
                  </a:lnTo>
                  <a:lnTo>
                    <a:pt x="106" y="212"/>
                  </a:lnTo>
                  <a:lnTo>
                    <a:pt x="104" y="212"/>
                  </a:lnTo>
                  <a:lnTo>
                    <a:pt x="102" y="213"/>
                  </a:lnTo>
                  <a:lnTo>
                    <a:pt x="102" y="215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1" y="218"/>
                  </a:lnTo>
                  <a:lnTo>
                    <a:pt x="100" y="218"/>
                  </a:lnTo>
                  <a:lnTo>
                    <a:pt x="100" y="219"/>
                  </a:lnTo>
                  <a:lnTo>
                    <a:pt x="101" y="221"/>
                  </a:lnTo>
                  <a:lnTo>
                    <a:pt x="100" y="222"/>
                  </a:lnTo>
                  <a:lnTo>
                    <a:pt x="98" y="222"/>
                  </a:lnTo>
                  <a:lnTo>
                    <a:pt x="97" y="221"/>
                  </a:lnTo>
                  <a:lnTo>
                    <a:pt x="97" y="219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4" y="218"/>
                  </a:lnTo>
                  <a:lnTo>
                    <a:pt x="92" y="218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8" y="219"/>
                  </a:lnTo>
                  <a:lnTo>
                    <a:pt x="89" y="217"/>
                  </a:lnTo>
                  <a:lnTo>
                    <a:pt x="88" y="216"/>
                  </a:lnTo>
                  <a:lnTo>
                    <a:pt x="86" y="216"/>
                  </a:lnTo>
                  <a:lnTo>
                    <a:pt x="84" y="217"/>
                  </a:lnTo>
                  <a:lnTo>
                    <a:pt x="82" y="216"/>
                  </a:lnTo>
                  <a:lnTo>
                    <a:pt x="80" y="215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6"/>
                  </a:lnTo>
                  <a:lnTo>
                    <a:pt x="74" y="215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68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5" y="216"/>
                  </a:lnTo>
                  <a:lnTo>
                    <a:pt x="64" y="215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1" y="213"/>
                  </a:lnTo>
                  <a:lnTo>
                    <a:pt x="60" y="213"/>
                  </a:lnTo>
                  <a:lnTo>
                    <a:pt x="59" y="215"/>
                  </a:lnTo>
                  <a:lnTo>
                    <a:pt x="59" y="213"/>
                  </a:lnTo>
                  <a:lnTo>
                    <a:pt x="58" y="212"/>
                  </a:lnTo>
                  <a:lnTo>
                    <a:pt x="56" y="212"/>
                  </a:lnTo>
                  <a:lnTo>
                    <a:pt x="55" y="211"/>
                  </a:lnTo>
                  <a:lnTo>
                    <a:pt x="55" y="210"/>
                  </a:lnTo>
                  <a:lnTo>
                    <a:pt x="55" y="209"/>
                  </a:lnTo>
                  <a:lnTo>
                    <a:pt x="55" y="207"/>
                  </a:lnTo>
                  <a:lnTo>
                    <a:pt x="55" y="205"/>
                  </a:lnTo>
                  <a:lnTo>
                    <a:pt x="55" y="204"/>
                  </a:lnTo>
                  <a:lnTo>
                    <a:pt x="53" y="201"/>
                  </a:lnTo>
                  <a:lnTo>
                    <a:pt x="52" y="198"/>
                  </a:lnTo>
                  <a:lnTo>
                    <a:pt x="52" y="195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7" y="193"/>
                  </a:lnTo>
                  <a:lnTo>
                    <a:pt x="46" y="193"/>
                  </a:lnTo>
                  <a:lnTo>
                    <a:pt x="44" y="192"/>
                  </a:lnTo>
                  <a:lnTo>
                    <a:pt x="44" y="188"/>
                  </a:lnTo>
                  <a:lnTo>
                    <a:pt x="46" y="187"/>
                  </a:lnTo>
                  <a:lnTo>
                    <a:pt x="46" y="186"/>
                  </a:lnTo>
                  <a:lnTo>
                    <a:pt x="47" y="186"/>
                  </a:lnTo>
                  <a:lnTo>
                    <a:pt x="47" y="185"/>
                  </a:lnTo>
                  <a:lnTo>
                    <a:pt x="47" y="183"/>
                  </a:lnTo>
                  <a:lnTo>
                    <a:pt x="47" y="182"/>
                  </a:lnTo>
                  <a:lnTo>
                    <a:pt x="46" y="182"/>
                  </a:lnTo>
                  <a:lnTo>
                    <a:pt x="42" y="180"/>
                  </a:lnTo>
                  <a:lnTo>
                    <a:pt x="42" y="179"/>
                  </a:lnTo>
                  <a:lnTo>
                    <a:pt x="38" y="180"/>
                  </a:lnTo>
                  <a:lnTo>
                    <a:pt x="38" y="179"/>
                  </a:lnTo>
                  <a:lnTo>
                    <a:pt x="38" y="177"/>
                  </a:lnTo>
                  <a:lnTo>
                    <a:pt x="37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4" y="176"/>
                  </a:lnTo>
                  <a:lnTo>
                    <a:pt x="32" y="174"/>
                  </a:lnTo>
                  <a:lnTo>
                    <a:pt x="31" y="173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8" y="173"/>
                  </a:lnTo>
                  <a:lnTo>
                    <a:pt x="26" y="171"/>
                  </a:lnTo>
                  <a:lnTo>
                    <a:pt x="24" y="170"/>
                  </a:lnTo>
                  <a:lnTo>
                    <a:pt x="23" y="169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18" y="170"/>
                  </a:lnTo>
                  <a:lnTo>
                    <a:pt x="16" y="170"/>
                  </a:lnTo>
                  <a:lnTo>
                    <a:pt x="12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11" y="164"/>
                  </a:lnTo>
                  <a:lnTo>
                    <a:pt x="12" y="162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12" y="158"/>
                  </a:lnTo>
                  <a:lnTo>
                    <a:pt x="11" y="156"/>
                  </a:lnTo>
                  <a:lnTo>
                    <a:pt x="10" y="155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11" y="151"/>
                  </a:lnTo>
                  <a:lnTo>
                    <a:pt x="12" y="151"/>
                  </a:lnTo>
                  <a:lnTo>
                    <a:pt x="11" y="150"/>
                  </a:lnTo>
                  <a:lnTo>
                    <a:pt x="11" y="149"/>
                  </a:lnTo>
                  <a:lnTo>
                    <a:pt x="10" y="149"/>
                  </a:lnTo>
                  <a:lnTo>
                    <a:pt x="10" y="147"/>
                  </a:lnTo>
                  <a:lnTo>
                    <a:pt x="8" y="147"/>
                  </a:lnTo>
                  <a:lnTo>
                    <a:pt x="6" y="144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8" y="138"/>
                  </a:lnTo>
                  <a:lnTo>
                    <a:pt x="11" y="138"/>
                  </a:lnTo>
                  <a:lnTo>
                    <a:pt x="19" y="138"/>
                  </a:lnTo>
                  <a:lnTo>
                    <a:pt x="20" y="139"/>
                  </a:lnTo>
                  <a:lnTo>
                    <a:pt x="25" y="137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8" y="131"/>
                  </a:lnTo>
                  <a:lnTo>
                    <a:pt x="26" y="126"/>
                  </a:lnTo>
                  <a:lnTo>
                    <a:pt x="22" y="125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17" y="114"/>
                  </a:lnTo>
                  <a:lnTo>
                    <a:pt x="14" y="111"/>
                  </a:lnTo>
                  <a:lnTo>
                    <a:pt x="11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2" y="108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6" y="101"/>
                  </a:lnTo>
                  <a:lnTo>
                    <a:pt x="11" y="101"/>
                  </a:lnTo>
                  <a:lnTo>
                    <a:pt x="13" y="98"/>
                  </a:lnTo>
                  <a:lnTo>
                    <a:pt x="17" y="95"/>
                  </a:lnTo>
                  <a:lnTo>
                    <a:pt x="22" y="95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8" y="91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43" y="84"/>
                  </a:lnTo>
                  <a:lnTo>
                    <a:pt x="43" y="80"/>
                  </a:lnTo>
                  <a:lnTo>
                    <a:pt x="50" y="80"/>
                  </a:lnTo>
                  <a:lnTo>
                    <a:pt x="52" y="83"/>
                  </a:lnTo>
                  <a:lnTo>
                    <a:pt x="58" y="83"/>
                  </a:lnTo>
                  <a:lnTo>
                    <a:pt x="58" y="77"/>
                  </a:lnTo>
                  <a:lnTo>
                    <a:pt x="62" y="75"/>
                  </a:lnTo>
                  <a:lnTo>
                    <a:pt x="67" y="69"/>
                  </a:lnTo>
                  <a:lnTo>
                    <a:pt x="70" y="67"/>
                  </a:lnTo>
                  <a:lnTo>
                    <a:pt x="73" y="67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8" y="56"/>
                  </a:lnTo>
                  <a:lnTo>
                    <a:pt x="80" y="54"/>
                  </a:lnTo>
                  <a:lnTo>
                    <a:pt x="83" y="53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3" y="44"/>
                  </a:lnTo>
                  <a:lnTo>
                    <a:pt x="86" y="44"/>
                  </a:lnTo>
                  <a:lnTo>
                    <a:pt x="90" y="41"/>
                  </a:lnTo>
                  <a:lnTo>
                    <a:pt x="92" y="39"/>
                  </a:lnTo>
                  <a:lnTo>
                    <a:pt x="94" y="47"/>
                  </a:lnTo>
                  <a:lnTo>
                    <a:pt x="108" y="45"/>
                  </a:lnTo>
                  <a:lnTo>
                    <a:pt x="112" y="39"/>
                  </a:lnTo>
                  <a:lnTo>
                    <a:pt x="120" y="41"/>
                  </a:lnTo>
                  <a:lnTo>
                    <a:pt x="124" y="38"/>
                  </a:lnTo>
                  <a:lnTo>
                    <a:pt x="124" y="33"/>
                  </a:lnTo>
                  <a:lnTo>
                    <a:pt x="125" y="29"/>
                  </a:lnTo>
                  <a:lnTo>
                    <a:pt x="124" y="25"/>
                  </a:lnTo>
                  <a:lnTo>
                    <a:pt x="125" y="24"/>
                  </a:lnTo>
                  <a:lnTo>
                    <a:pt x="124" y="21"/>
                  </a:lnTo>
                  <a:lnTo>
                    <a:pt x="125" y="20"/>
                  </a:lnTo>
                  <a:lnTo>
                    <a:pt x="125" y="18"/>
                  </a:lnTo>
                  <a:lnTo>
                    <a:pt x="119" y="17"/>
                  </a:lnTo>
                  <a:lnTo>
                    <a:pt x="116" y="15"/>
                  </a:lnTo>
                  <a:lnTo>
                    <a:pt x="116" y="14"/>
                  </a:lnTo>
                  <a:lnTo>
                    <a:pt x="118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1" y="8"/>
                  </a:lnTo>
                  <a:lnTo>
                    <a:pt x="120" y="6"/>
                  </a:lnTo>
                  <a:lnTo>
                    <a:pt x="119" y="2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8" name="Freeform 35"/>
            <p:cNvSpPr>
              <a:spLocks noChangeAspect="1"/>
            </p:cNvSpPr>
            <p:nvPr/>
          </p:nvSpPr>
          <p:spPr bwMode="auto">
            <a:xfrm>
              <a:off x="3842" y="3242"/>
              <a:ext cx="632" cy="385"/>
            </a:xfrm>
            <a:custGeom>
              <a:avLst/>
              <a:gdLst>
                <a:gd name="T0" fmla="*/ 49627552 w 432"/>
                <a:gd name="T1" fmla="*/ 87685 h 293"/>
                <a:gd name="T2" fmla="*/ 56588304 w 432"/>
                <a:gd name="T3" fmla="*/ 146698 h 293"/>
                <a:gd name="T4" fmla="*/ 59671527 w 432"/>
                <a:gd name="T5" fmla="*/ 234569 h 293"/>
                <a:gd name="T6" fmla="*/ 58292644 w 432"/>
                <a:gd name="T7" fmla="*/ 366421 h 293"/>
                <a:gd name="T8" fmla="*/ 59411518 w 432"/>
                <a:gd name="T9" fmla="*/ 495697 h 293"/>
                <a:gd name="T10" fmla="*/ 58970195 w 432"/>
                <a:gd name="T11" fmla="*/ 586365 h 293"/>
                <a:gd name="T12" fmla="*/ 57127939 w 432"/>
                <a:gd name="T13" fmla="*/ 641893 h 293"/>
                <a:gd name="T14" fmla="*/ 56410127 w 432"/>
                <a:gd name="T15" fmla="*/ 714523 h 293"/>
                <a:gd name="T16" fmla="*/ 55776910 w 432"/>
                <a:gd name="T17" fmla="*/ 760433 h 293"/>
                <a:gd name="T18" fmla="*/ 55230347 w 432"/>
                <a:gd name="T19" fmla="*/ 813320 h 293"/>
                <a:gd name="T20" fmla="*/ 55230347 w 432"/>
                <a:gd name="T21" fmla="*/ 864282 h 293"/>
                <a:gd name="T22" fmla="*/ 54803069 w 432"/>
                <a:gd name="T23" fmla="*/ 925130 h 293"/>
                <a:gd name="T24" fmla="*/ 56157327 w 432"/>
                <a:gd name="T25" fmla="*/ 968306 h 293"/>
                <a:gd name="T26" fmla="*/ 56410127 w 432"/>
                <a:gd name="T27" fmla="*/ 1027742 h 293"/>
                <a:gd name="T28" fmla="*/ 58601528 w 432"/>
                <a:gd name="T29" fmla="*/ 1068697 h 293"/>
                <a:gd name="T30" fmla="*/ 58683267 w 432"/>
                <a:gd name="T31" fmla="*/ 1164988 h 293"/>
                <a:gd name="T32" fmla="*/ 57669305 w 432"/>
                <a:gd name="T33" fmla="*/ 1262119 h 293"/>
                <a:gd name="T34" fmla="*/ 56588304 w 432"/>
                <a:gd name="T35" fmla="*/ 1301104 h 293"/>
                <a:gd name="T36" fmla="*/ 55355624 w 432"/>
                <a:gd name="T37" fmla="*/ 1303672 h 293"/>
                <a:gd name="T38" fmla="*/ 54318957 w 432"/>
                <a:gd name="T39" fmla="*/ 1367852 h 293"/>
                <a:gd name="T40" fmla="*/ 52667190 w 432"/>
                <a:gd name="T41" fmla="*/ 1384109 h 293"/>
                <a:gd name="T42" fmla="*/ 50442551 w 432"/>
                <a:gd name="T43" fmla="*/ 1338561 h 293"/>
                <a:gd name="T44" fmla="*/ 49361457 w 432"/>
                <a:gd name="T45" fmla="*/ 1332297 h 293"/>
                <a:gd name="T46" fmla="*/ 47653290 w 432"/>
                <a:gd name="T47" fmla="*/ 1359277 h 293"/>
                <a:gd name="T48" fmla="*/ 45600999 w 432"/>
                <a:gd name="T49" fmla="*/ 1338561 h 293"/>
                <a:gd name="T50" fmla="*/ 43995462 w 432"/>
                <a:gd name="T51" fmla="*/ 1338561 h 293"/>
                <a:gd name="T52" fmla="*/ 42668052 w 432"/>
                <a:gd name="T53" fmla="*/ 1384109 h 293"/>
                <a:gd name="T54" fmla="*/ 39558613 w 432"/>
                <a:gd name="T55" fmla="*/ 1388766 h 293"/>
                <a:gd name="T56" fmla="*/ 37752404 w 432"/>
                <a:gd name="T57" fmla="*/ 1359277 h 293"/>
                <a:gd name="T58" fmla="*/ 36223994 w 432"/>
                <a:gd name="T59" fmla="*/ 1358741 h 293"/>
                <a:gd name="T60" fmla="*/ 35178713 w 432"/>
                <a:gd name="T61" fmla="*/ 1322037 h 293"/>
                <a:gd name="T62" fmla="*/ 34070303 w 432"/>
                <a:gd name="T63" fmla="*/ 1207340 h 293"/>
                <a:gd name="T64" fmla="*/ 31316937 w 432"/>
                <a:gd name="T65" fmla="*/ 1198946 h 293"/>
                <a:gd name="T66" fmla="*/ 28877441 w 432"/>
                <a:gd name="T67" fmla="*/ 1204996 h 293"/>
                <a:gd name="T68" fmla="*/ 26356675 w 432"/>
                <a:gd name="T69" fmla="*/ 1224488 h 293"/>
                <a:gd name="T70" fmla="*/ 25659275 w 432"/>
                <a:gd name="T71" fmla="*/ 1171829 h 293"/>
                <a:gd name="T72" fmla="*/ 24250565 w 432"/>
                <a:gd name="T73" fmla="*/ 1171829 h 293"/>
                <a:gd name="T74" fmla="*/ 22562470 w 432"/>
                <a:gd name="T75" fmla="*/ 1165861 h 293"/>
                <a:gd name="T76" fmla="*/ 21489790 w 432"/>
                <a:gd name="T77" fmla="*/ 1139625 h 293"/>
                <a:gd name="T78" fmla="*/ 20924197 w 432"/>
                <a:gd name="T79" fmla="*/ 1204996 h 293"/>
                <a:gd name="T80" fmla="*/ 18572397 w 432"/>
                <a:gd name="T81" fmla="*/ 1198946 h 293"/>
                <a:gd name="T82" fmla="*/ 17639179 w 432"/>
                <a:gd name="T83" fmla="*/ 1243020 h 293"/>
                <a:gd name="T84" fmla="*/ 16287847 w 432"/>
                <a:gd name="T85" fmla="*/ 1286696 h 293"/>
                <a:gd name="T86" fmla="*/ 14448786 w 432"/>
                <a:gd name="T87" fmla="*/ 1303672 h 293"/>
                <a:gd name="T88" fmla="*/ 11948492 w 432"/>
                <a:gd name="T89" fmla="*/ 1301104 h 293"/>
                <a:gd name="T90" fmla="*/ 11879118 w 432"/>
                <a:gd name="T91" fmla="*/ 1359277 h 293"/>
                <a:gd name="T92" fmla="*/ 11879118 w 432"/>
                <a:gd name="T93" fmla="*/ 1399765 h 293"/>
                <a:gd name="T94" fmla="*/ 10590155 w 432"/>
                <a:gd name="T95" fmla="*/ 1418850 h 293"/>
                <a:gd name="T96" fmla="*/ 9353349 w 432"/>
                <a:gd name="T97" fmla="*/ 1480952 h 293"/>
                <a:gd name="T98" fmla="*/ 7205878 w 432"/>
                <a:gd name="T99" fmla="*/ 1504711 h 293"/>
                <a:gd name="T100" fmla="*/ 5481394 w 432"/>
                <a:gd name="T101" fmla="*/ 1504711 h 293"/>
                <a:gd name="T102" fmla="*/ 6682652 w 432"/>
                <a:gd name="T103" fmla="*/ 1350446 h 293"/>
                <a:gd name="T104" fmla="*/ 992559 w 432"/>
                <a:gd name="T105" fmla="*/ 1027742 h 293"/>
                <a:gd name="T106" fmla="*/ 2301375 w 432"/>
                <a:gd name="T107" fmla="*/ 961443 h 293"/>
                <a:gd name="T108" fmla="*/ 7205878 w 432"/>
                <a:gd name="T109" fmla="*/ 834132 h 293"/>
                <a:gd name="T110" fmla="*/ 10590155 w 432"/>
                <a:gd name="T111" fmla="*/ 736919 h 293"/>
                <a:gd name="T112" fmla="*/ 16023472 w 432"/>
                <a:gd name="T113" fmla="*/ 805635 h 293"/>
                <a:gd name="T114" fmla="*/ 25379626 w 432"/>
                <a:gd name="T115" fmla="*/ 736919 h 293"/>
                <a:gd name="T116" fmla="*/ 28990639 w 432"/>
                <a:gd name="T117" fmla="*/ 560824 h 293"/>
                <a:gd name="T118" fmla="*/ 30712769 w 432"/>
                <a:gd name="T119" fmla="*/ 391088 h 293"/>
                <a:gd name="T120" fmla="*/ 34070303 w 432"/>
                <a:gd name="T121" fmla="*/ 181497 h 293"/>
                <a:gd name="T122" fmla="*/ 38218913 w 432"/>
                <a:gd name="T123" fmla="*/ 134148 h 293"/>
                <a:gd name="T124" fmla="*/ 41303634 w 432"/>
                <a:gd name="T125" fmla="*/ 96307 h 2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2"/>
                <a:gd name="T190" fmla="*/ 0 h 293"/>
                <a:gd name="T191" fmla="*/ 432 w 432"/>
                <a:gd name="T192" fmla="*/ 293 h 2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2" h="293">
                  <a:moveTo>
                    <a:pt x="316" y="2"/>
                  </a:moveTo>
                  <a:lnTo>
                    <a:pt x="322" y="0"/>
                  </a:lnTo>
                  <a:lnTo>
                    <a:pt x="331" y="4"/>
                  </a:lnTo>
                  <a:lnTo>
                    <a:pt x="334" y="7"/>
                  </a:lnTo>
                  <a:lnTo>
                    <a:pt x="343" y="8"/>
                  </a:lnTo>
                  <a:lnTo>
                    <a:pt x="345" y="11"/>
                  </a:lnTo>
                  <a:lnTo>
                    <a:pt x="348" y="14"/>
                  </a:lnTo>
                  <a:lnTo>
                    <a:pt x="352" y="18"/>
                  </a:lnTo>
                  <a:lnTo>
                    <a:pt x="354" y="16"/>
                  </a:lnTo>
                  <a:lnTo>
                    <a:pt x="356" y="17"/>
                  </a:lnTo>
                  <a:lnTo>
                    <a:pt x="356" y="20"/>
                  </a:lnTo>
                  <a:lnTo>
                    <a:pt x="358" y="22"/>
                  </a:lnTo>
                  <a:lnTo>
                    <a:pt x="367" y="22"/>
                  </a:lnTo>
                  <a:lnTo>
                    <a:pt x="369" y="20"/>
                  </a:lnTo>
                  <a:lnTo>
                    <a:pt x="372" y="19"/>
                  </a:lnTo>
                  <a:lnTo>
                    <a:pt x="372" y="20"/>
                  </a:lnTo>
                  <a:lnTo>
                    <a:pt x="372" y="22"/>
                  </a:lnTo>
                  <a:lnTo>
                    <a:pt x="405" y="32"/>
                  </a:lnTo>
                  <a:lnTo>
                    <a:pt x="404" y="25"/>
                  </a:lnTo>
                  <a:lnTo>
                    <a:pt x="406" y="28"/>
                  </a:lnTo>
                  <a:lnTo>
                    <a:pt x="411" y="28"/>
                  </a:lnTo>
                  <a:lnTo>
                    <a:pt x="411" y="25"/>
                  </a:lnTo>
                  <a:lnTo>
                    <a:pt x="417" y="28"/>
                  </a:lnTo>
                  <a:lnTo>
                    <a:pt x="416" y="34"/>
                  </a:lnTo>
                  <a:lnTo>
                    <a:pt x="429" y="38"/>
                  </a:lnTo>
                  <a:lnTo>
                    <a:pt x="430" y="36"/>
                  </a:lnTo>
                  <a:lnTo>
                    <a:pt x="432" y="37"/>
                  </a:lnTo>
                  <a:lnTo>
                    <a:pt x="430" y="41"/>
                  </a:lnTo>
                  <a:lnTo>
                    <a:pt x="429" y="42"/>
                  </a:lnTo>
                  <a:lnTo>
                    <a:pt x="428" y="46"/>
                  </a:lnTo>
                  <a:lnTo>
                    <a:pt x="421" y="46"/>
                  </a:lnTo>
                  <a:lnTo>
                    <a:pt x="416" y="46"/>
                  </a:lnTo>
                  <a:lnTo>
                    <a:pt x="416" y="52"/>
                  </a:lnTo>
                  <a:lnTo>
                    <a:pt x="418" y="52"/>
                  </a:lnTo>
                  <a:lnTo>
                    <a:pt x="418" y="55"/>
                  </a:lnTo>
                  <a:lnTo>
                    <a:pt x="418" y="59"/>
                  </a:lnTo>
                  <a:lnTo>
                    <a:pt x="417" y="60"/>
                  </a:lnTo>
                  <a:lnTo>
                    <a:pt x="417" y="64"/>
                  </a:lnTo>
                  <a:lnTo>
                    <a:pt x="417" y="67"/>
                  </a:lnTo>
                  <a:lnTo>
                    <a:pt x="418" y="71"/>
                  </a:lnTo>
                  <a:lnTo>
                    <a:pt x="415" y="76"/>
                  </a:lnTo>
                  <a:lnTo>
                    <a:pt x="412" y="80"/>
                  </a:lnTo>
                  <a:lnTo>
                    <a:pt x="414" y="91"/>
                  </a:lnTo>
                  <a:lnTo>
                    <a:pt x="415" y="91"/>
                  </a:lnTo>
                  <a:lnTo>
                    <a:pt x="416" y="89"/>
                  </a:lnTo>
                  <a:lnTo>
                    <a:pt x="421" y="90"/>
                  </a:lnTo>
                  <a:lnTo>
                    <a:pt x="422" y="92"/>
                  </a:lnTo>
                  <a:lnTo>
                    <a:pt x="426" y="92"/>
                  </a:lnTo>
                  <a:lnTo>
                    <a:pt x="426" y="95"/>
                  </a:lnTo>
                  <a:lnTo>
                    <a:pt x="426" y="96"/>
                  </a:lnTo>
                  <a:lnTo>
                    <a:pt x="426" y="97"/>
                  </a:lnTo>
                  <a:lnTo>
                    <a:pt x="426" y="101"/>
                  </a:lnTo>
                  <a:lnTo>
                    <a:pt x="426" y="102"/>
                  </a:lnTo>
                  <a:lnTo>
                    <a:pt x="424" y="103"/>
                  </a:lnTo>
                  <a:lnTo>
                    <a:pt x="424" y="104"/>
                  </a:lnTo>
                  <a:lnTo>
                    <a:pt x="424" y="108"/>
                  </a:lnTo>
                  <a:lnTo>
                    <a:pt x="424" y="109"/>
                  </a:lnTo>
                  <a:lnTo>
                    <a:pt x="423" y="112"/>
                  </a:lnTo>
                  <a:lnTo>
                    <a:pt x="423" y="113"/>
                  </a:lnTo>
                  <a:lnTo>
                    <a:pt x="423" y="114"/>
                  </a:lnTo>
                  <a:lnTo>
                    <a:pt x="423" y="116"/>
                  </a:lnTo>
                  <a:lnTo>
                    <a:pt x="422" y="118"/>
                  </a:lnTo>
                  <a:lnTo>
                    <a:pt x="422" y="119"/>
                  </a:lnTo>
                  <a:lnTo>
                    <a:pt x="421" y="120"/>
                  </a:lnTo>
                  <a:lnTo>
                    <a:pt x="420" y="120"/>
                  </a:lnTo>
                  <a:lnTo>
                    <a:pt x="418" y="120"/>
                  </a:lnTo>
                  <a:lnTo>
                    <a:pt x="416" y="121"/>
                  </a:lnTo>
                  <a:lnTo>
                    <a:pt x="415" y="122"/>
                  </a:lnTo>
                  <a:lnTo>
                    <a:pt x="414" y="124"/>
                  </a:lnTo>
                  <a:lnTo>
                    <a:pt x="410" y="125"/>
                  </a:lnTo>
                  <a:lnTo>
                    <a:pt x="409" y="126"/>
                  </a:lnTo>
                  <a:lnTo>
                    <a:pt x="408" y="126"/>
                  </a:lnTo>
                  <a:lnTo>
                    <a:pt x="406" y="128"/>
                  </a:lnTo>
                  <a:lnTo>
                    <a:pt x="406" y="130"/>
                  </a:lnTo>
                  <a:lnTo>
                    <a:pt x="406" y="132"/>
                  </a:lnTo>
                  <a:lnTo>
                    <a:pt x="406" y="133"/>
                  </a:lnTo>
                  <a:lnTo>
                    <a:pt x="406" y="134"/>
                  </a:lnTo>
                  <a:lnTo>
                    <a:pt x="406" y="136"/>
                  </a:lnTo>
                  <a:lnTo>
                    <a:pt x="406" y="137"/>
                  </a:lnTo>
                  <a:lnTo>
                    <a:pt x="405" y="139"/>
                  </a:lnTo>
                  <a:lnTo>
                    <a:pt x="405" y="140"/>
                  </a:lnTo>
                  <a:lnTo>
                    <a:pt x="406" y="142"/>
                  </a:lnTo>
                  <a:lnTo>
                    <a:pt x="406" y="143"/>
                  </a:lnTo>
                  <a:lnTo>
                    <a:pt x="406" y="144"/>
                  </a:lnTo>
                  <a:lnTo>
                    <a:pt x="406" y="145"/>
                  </a:lnTo>
                  <a:lnTo>
                    <a:pt x="406" y="146"/>
                  </a:lnTo>
                  <a:lnTo>
                    <a:pt x="405" y="146"/>
                  </a:lnTo>
                  <a:lnTo>
                    <a:pt x="404" y="148"/>
                  </a:lnTo>
                  <a:lnTo>
                    <a:pt x="402" y="148"/>
                  </a:lnTo>
                  <a:lnTo>
                    <a:pt x="400" y="148"/>
                  </a:lnTo>
                  <a:lnTo>
                    <a:pt x="399" y="148"/>
                  </a:lnTo>
                  <a:lnTo>
                    <a:pt x="398" y="149"/>
                  </a:lnTo>
                  <a:lnTo>
                    <a:pt x="398" y="150"/>
                  </a:lnTo>
                  <a:lnTo>
                    <a:pt x="398" y="151"/>
                  </a:lnTo>
                  <a:lnTo>
                    <a:pt x="397" y="152"/>
                  </a:lnTo>
                  <a:lnTo>
                    <a:pt x="397" y="154"/>
                  </a:lnTo>
                  <a:lnTo>
                    <a:pt x="397" y="155"/>
                  </a:lnTo>
                  <a:lnTo>
                    <a:pt x="396" y="156"/>
                  </a:lnTo>
                  <a:lnTo>
                    <a:pt x="396" y="157"/>
                  </a:lnTo>
                  <a:lnTo>
                    <a:pt x="396" y="158"/>
                  </a:lnTo>
                  <a:lnTo>
                    <a:pt x="396" y="160"/>
                  </a:lnTo>
                  <a:lnTo>
                    <a:pt x="396" y="161"/>
                  </a:lnTo>
                  <a:lnTo>
                    <a:pt x="397" y="161"/>
                  </a:lnTo>
                  <a:lnTo>
                    <a:pt x="396" y="162"/>
                  </a:lnTo>
                  <a:lnTo>
                    <a:pt x="396" y="163"/>
                  </a:lnTo>
                  <a:lnTo>
                    <a:pt x="397" y="163"/>
                  </a:lnTo>
                  <a:lnTo>
                    <a:pt x="397" y="164"/>
                  </a:lnTo>
                  <a:lnTo>
                    <a:pt x="397" y="166"/>
                  </a:lnTo>
                  <a:lnTo>
                    <a:pt x="396" y="167"/>
                  </a:lnTo>
                  <a:lnTo>
                    <a:pt x="396" y="168"/>
                  </a:lnTo>
                  <a:lnTo>
                    <a:pt x="396" y="169"/>
                  </a:lnTo>
                  <a:lnTo>
                    <a:pt x="396" y="172"/>
                  </a:lnTo>
                  <a:lnTo>
                    <a:pt x="396" y="173"/>
                  </a:lnTo>
                  <a:lnTo>
                    <a:pt x="394" y="174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9"/>
                  </a:lnTo>
                  <a:lnTo>
                    <a:pt x="393" y="179"/>
                  </a:lnTo>
                  <a:lnTo>
                    <a:pt x="393" y="180"/>
                  </a:lnTo>
                  <a:lnTo>
                    <a:pt x="393" y="181"/>
                  </a:lnTo>
                  <a:lnTo>
                    <a:pt x="394" y="181"/>
                  </a:lnTo>
                  <a:lnTo>
                    <a:pt x="396" y="182"/>
                  </a:lnTo>
                  <a:lnTo>
                    <a:pt x="396" y="184"/>
                  </a:lnTo>
                  <a:lnTo>
                    <a:pt x="396" y="185"/>
                  </a:lnTo>
                  <a:lnTo>
                    <a:pt x="397" y="185"/>
                  </a:lnTo>
                  <a:lnTo>
                    <a:pt x="398" y="186"/>
                  </a:lnTo>
                  <a:lnTo>
                    <a:pt x="399" y="186"/>
                  </a:lnTo>
                  <a:lnTo>
                    <a:pt x="400" y="187"/>
                  </a:lnTo>
                  <a:lnTo>
                    <a:pt x="403" y="188"/>
                  </a:lnTo>
                  <a:lnTo>
                    <a:pt x="404" y="188"/>
                  </a:lnTo>
                  <a:lnTo>
                    <a:pt x="404" y="190"/>
                  </a:lnTo>
                  <a:lnTo>
                    <a:pt x="404" y="191"/>
                  </a:lnTo>
                  <a:lnTo>
                    <a:pt x="402" y="193"/>
                  </a:lnTo>
                  <a:lnTo>
                    <a:pt x="402" y="194"/>
                  </a:lnTo>
                  <a:lnTo>
                    <a:pt x="402" y="196"/>
                  </a:lnTo>
                  <a:lnTo>
                    <a:pt x="403" y="198"/>
                  </a:lnTo>
                  <a:lnTo>
                    <a:pt x="404" y="199"/>
                  </a:lnTo>
                  <a:lnTo>
                    <a:pt x="405" y="199"/>
                  </a:lnTo>
                  <a:lnTo>
                    <a:pt x="405" y="200"/>
                  </a:lnTo>
                  <a:lnTo>
                    <a:pt x="406" y="203"/>
                  </a:lnTo>
                  <a:lnTo>
                    <a:pt x="408" y="203"/>
                  </a:lnTo>
                  <a:lnTo>
                    <a:pt x="411" y="206"/>
                  </a:lnTo>
                  <a:lnTo>
                    <a:pt x="412" y="206"/>
                  </a:lnTo>
                  <a:lnTo>
                    <a:pt x="412" y="208"/>
                  </a:lnTo>
                  <a:lnTo>
                    <a:pt x="414" y="208"/>
                  </a:lnTo>
                  <a:lnTo>
                    <a:pt x="415" y="208"/>
                  </a:lnTo>
                  <a:lnTo>
                    <a:pt x="416" y="208"/>
                  </a:lnTo>
                  <a:lnTo>
                    <a:pt x="417" y="208"/>
                  </a:lnTo>
                  <a:lnTo>
                    <a:pt x="420" y="208"/>
                  </a:lnTo>
                  <a:lnTo>
                    <a:pt x="421" y="209"/>
                  </a:lnTo>
                  <a:lnTo>
                    <a:pt x="421" y="211"/>
                  </a:lnTo>
                  <a:lnTo>
                    <a:pt x="420" y="212"/>
                  </a:lnTo>
                  <a:lnTo>
                    <a:pt x="420" y="215"/>
                  </a:lnTo>
                  <a:lnTo>
                    <a:pt x="420" y="217"/>
                  </a:lnTo>
                  <a:lnTo>
                    <a:pt x="420" y="218"/>
                  </a:lnTo>
                  <a:lnTo>
                    <a:pt x="420" y="221"/>
                  </a:lnTo>
                  <a:lnTo>
                    <a:pt x="421" y="222"/>
                  </a:lnTo>
                  <a:lnTo>
                    <a:pt x="421" y="224"/>
                  </a:lnTo>
                  <a:lnTo>
                    <a:pt x="421" y="226"/>
                  </a:lnTo>
                  <a:lnTo>
                    <a:pt x="421" y="228"/>
                  </a:lnTo>
                  <a:lnTo>
                    <a:pt x="421" y="229"/>
                  </a:lnTo>
                  <a:lnTo>
                    <a:pt x="420" y="230"/>
                  </a:lnTo>
                  <a:lnTo>
                    <a:pt x="418" y="233"/>
                  </a:lnTo>
                  <a:lnTo>
                    <a:pt x="417" y="233"/>
                  </a:lnTo>
                  <a:lnTo>
                    <a:pt x="417" y="235"/>
                  </a:lnTo>
                  <a:lnTo>
                    <a:pt x="416" y="241"/>
                  </a:lnTo>
                  <a:lnTo>
                    <a:pt x="415" y="244"/>
                  </a:lnTo>
                  <a:lnTo>
                    <a:pt x="415" y="245"/>
                  </a:lnTo>
                  <a:lnTo>
                    <a:pt x="414" y="245"/>
                  </a:lnTo>
                  <a:lnTo>
                    <a:pt x="412" y="246"/>
                  </a:lnTo>
                  <a:lnTo>
                    <a:pt x="411" y="246"/>
                  </a:lnTo>
                  <a:lnTo>
                    <a:pt x="411" y="247"/>
                  </a:lnTo>
                  <a:lnTo>
                    <a:pt x="410" y="247"/>
                  </a:lnTo>
                  <a:lnTo>
                    <a:pt x="410" y="248"/>
                  </a:lnTo>
                  <a:lnTo>
                    <a:pt x="409" y="250"/>
                  </a:lnTo>
                  <a:lnTo>
                    <a:pt x="408" y="251"/>
                  </a:lnTo>
                  <a:lnTo>
                    <a:pt x="408" y="252"/>
                  </a:lnTo>
                  <a:lnTo>
                    <a:pt x="408" y="253"/>
                  </a:lnTo>
                  <a:lnTo>
                    <a:pt x="406" y="253"/>
                  </a:lnTo>
                  <a:lnTo>
                    <a:pt x="405" y="253"/>
                  </a:lnTo>
                  <a:lnTo>
                    <a:pt x="404" y="252"/>
                  </a:lnTo>
                  <a:lnTo>
                    <a:pt x="404" y="251"/>
                  </a:lnTo>
                  <a:lnTo>
                    <a:pt x="403" y="251"/>
                  </a:lnTo>
                  <a:lnTo>
                    <a:pt x="402" y="251"/>
                  </a:lnTo>
                  <a:lnTo>
                    <a:pt x="400" y="252"/>
                  </a:lnTo>
                  <a:lnTo>
                    <a:pt x="399" y="253"/>
                  </a:lnTo>
                  <a:lnTo>
                    <a:pt x="399" y="254"/>
                  </a:lnTo>
                  <a:lnTo>
                    <a:pt x="398" y="254"/>
                  </a:lnTo>
                  <a:lnTo>
                    <a:pt x="397" y="254"/>
                  </a:lnTo>
                  <a:lnTo>
                    <a:pt x="396" y="254"/>
                  </a:lnTo>
                  <a:lnTo>
                    <a:pt x="394" y="256"/>
                  </a:lnTo>
                  <a:lnTo>
                    <a:pt x="394" y="257"/>
                  </a:lnTo>
                  <a:lnTo>
                    <a:pt x="396" y="258"/>
                  </a:lnTo>
                  <a:lnTo>
                    <a:pt x="397" y="258"/>
                  </a:lnTo>
                  <a:lnTo>
                    <a:pt x="396" y="259"/>
                  </a:lnTo>
                  <a:lnTo>
                    <a:pt x="396" y="260"/>
                  </a:lnTo>
                  <a:lnTo>
                    <a:pt x="393" y="263"/>
                  </a:lnTo>
                  <a:lnTo>
                    <a:pt x="392" y="264"/>
                  </a:lnTo>
                  <a:lnTo>
                    <a:pt x="390" y="266"/>
                  </a:lnTo>
                  <a:lnTo>
                    <a:pt x="390" y="268"/>
                  </a:lnTo>
                  <a:lnTo>
                    <a:pt x="387" y="268"/>
                  </a:lnTo>
                  <a:lnTo>
                    <a:pt x="386" y="269"/>
                  </a:lnTo>
                  <a:lnTo>
                    <a:pt x="385" y="270"/>
                  </a:lnTo>
                  <a:lnTo>
                    <a:pt x="384" y="270"/>
                  </a:lnTo>
                  <a:lnTo>
                    <a:pt x="382" y="270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79" y="270"/>
                  </a:lnTo>
                  <a:lnTo>
                    <a:pt x="378" y="269"/>
                  </a:lnTo>
                  <a:lnTo>
                    <a:pt x="376" y="266"/>
                  </a:lnTo>
                  <a:lnTo>
                    <a:pt x="375" y="266"/>
                  </a:lnTo>
                  <a:lnTo>
                    <a:pt x="374" y="266"/>
                  </a:lnTo>
                  <a:lnTo>
                    <a:pt x="373" y="265"/>
                  </a:lnTo>
                  <a:lnTo>
                    <a:pt x="372" y="265"/>
                  </a:lnTo>
                  <a:lnTo>
                    <a:pt x="370" y="262"/>
                  </a:lnTo>
                  <a:lnTo>
                    <a:pt x="369" y="262"/>
                  </a:lnTo>
                  <a:lnTo>
                    <a:pt x="368" y="262"/>
                  </a:lnTo>
                  <a:lnTo>
                    <a:pt x="364" y="262"/>
                  </a:lnTo>
                  <a:lnTo>
                    <a:pt x="362" y="260"/>
                  </a:lnTo>
                  <a:lnTo>
                    <a:pt x="360" y="260"/>
                  </a:lnTo>
                  <a:lnTo>
                    <a:pt x="358" y="262"/>
                  </a:lnTo>
                  <a:lnTo>
                    <a:pt x="357" y="263"/>
                  </a:lnTo>
                  <a:lnTo>
                    <a:pt x="356" y="264"/>
                  </a:lnTo>
                  <a:lnTo>
                    <a:pt x="355" y="264"/>
                  </a:lnTo>
                  <a:lnTo>
                    <a:pt x="354" y="264"/>
                  </a:lnTo>
                  <a:lnTo>
                    <a:pt x="355" y="262"/>
                  </a:lnTo>
                  <a:lnTo>
                    <a:pt x="355" y="260"/>
                  </a:lnTo>
                  <a:lnTo>
                    <a:pt x="354" y="260"/>
                  </a:lnTo>
                  <a:lnTo>
                    <a:pt x="354" y="259"/>
                  </a:lnTo>
                  <a:lnTo>
                    <a:pt x="352" y="259"/>
                  </a:lnTo>
                  <a:lnTo>
                    <a:pt x="351" y="259"/>
                  </a:lnTo>
                  <a:lnTo>
                    <a:pt x="350" y="260"/>
                  </a:lnTo>
                  <a:lnTo>
                    <a:pt x="349" y="262"/>
                  </a:lnTo>
                  <a:lnTo>
                    <a:pt x="348" y="262"/>
                  </a:lnTo>
                  <a:lnTo>
                    <a:pt x="345" y="264"/>
                  </a:lnTo>
                  <a:lnTo>
                    <a:pt x="345" y="266"/>
                  </a:lnTo>
                  <a:lnTo>
                    <a:pt x="344" y="266"/>
                  </a:lnTo>
                  <a:lnTo>
                    <a:pt x="343" y="266"/>
                  </a:lnTo>
                  <a:lnTo>
                    <a:pt x="342" y="265"/>
                  </a:lnTo>
                  <a:lnTo>
                    <a:pt x="340" y="264"/>
                  </a:lnTo>
                  <a:lnTo>
                    <a:pt x="339" y="263"/>
                  </a:lnTo>
                  <a:lnTo>
                    <a:pt x="338" y="263"/>
                  </a:lnTo>
                  <a:lnTo>
                    <a:pt x="337" y="262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3" y="262"/>
                  </a:lnTo>
                  <a:lnTo>
                    <a:pt x="331" y="260"/>
                  </a:lnTo>
                  <a:lnTo>
                    <a:pt x="328" y="260"/>
                  </a:lnTo>
                  <a:lnTo>
                    <a:pt x="327" y="260"/>
                  </a:lnTo>
                  <a:lnTo>
                    <a:pt x="326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4"/>
                  </a:lnTo>
                  <a:lnTo>
                    <a:pt x="321" y="264"/>
                  </a:lnTo>
                  <a:lnTo>
                    <a:pt x="320" y="263"/>
                  </a:lnTo>
                  <a:lnTo>
                    <a:pt x="319" y="262"/>
                  </a:lnTo>
                  <a:lnTo>
                    <a:pt x="319" y="260"/>
                  </a:lnTo>
                  <a:lnTo>
                    <a:pt x="318" y="260"/>
                  </a:lnTo>
                  <a:lnTo>
                    <a:pt x="316" y="260"/>
                  </a:lnTo>
                  <a:lnTo>
                    <a:pt x="315" y="260"/>
                  </a:lnTo>
                  <a:lnTo>
                    <a:pt x="314" y="262"/>
                  </a:lnTo>
                  <a:lnTo>
                    <a:pt x="313" y="263"/>
                  </a:lnTo>
                  <a:lnTo>
                    <a:pt x="313" y="264"/>
                  </a:lnTo>
                  <a:lnTo>
                    <a:pt x="313" y="265"/>
                  </a:lnTo>
                  <a:lnTo>
                    <a:pt x="313" y="266"/>
                  </a:lnTo>
                  <a:lnTo>
                    <a:pt x="312" y="266"/>
                  </a:lnTo>
                  <a:lnTo>
                    <a:pt x="308" y="266"/>
                  </a:lnTo>
                  <a:lnTo>
                    <a:pt x="308" y="268"/>
                  </a:lnTo>
                  <a:lnTo>
                    <a:pt x="306" y="269"/>
                  </a:lnTo>
                  <a:lnTo>
                    <a:pt x="303" y="270"/>
                  </a:lnTo>
                  <a:lnTo>
                    <a:pt x="302" y="270"/>
                  </a:lnTo>
                  <a:lnTo>
                    <a:pt x="301" y="270"/>
                  </a:lnTo>
                  <a:lnTo>
                    <a:pt x="300" y="270"/>
                  </a:lnTo>
                  <a:lnTo>
                    <a:pt x="297" y="270"/>
                  </a:lnTo>
                  <a:lnTo>
                    <a:pt x="295" y="269"/>
                  </a:lnTo>
                  <a:lnTo>
                    <a:pt x="292" y="270"/>
                  </a:lnTo>
                  <a:lnTo>
                    <a:pt x="289" y="270"/>
                  </a:lnTo>
                  <a:lnTo>
                    <a:pt x="285" y="271"/>
                  </a:lnTo>
                  <a:lnTo>
                    <a:pt x="284" y="270"/>
                  </a:lnTo>
                  <a:lnTo>
                    <a:pt x="283" y="270"/>
                  </a:lnTo>
                  <a:lnTo>
                    <a:pt x="282" y="269"/>
                  </a:lnTo>
                  <a:lnTo>
                    <a:pt x="280" y="269"/>
                  </a:lnTo>
                  <a:lnTo>
                    <a:pt x="280" y="268"/>
                  </a:lnTo>
                  <a:lnTo>
                    <a:pt x="279" y="265"/>
                  </a:lnTo>
                  <a:lnTo>
                    <a:pt x="278" y="264"/>
                  </a:lnTo>
                  <a:lnTo>
                    <a:pt x="277" y="264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71" y="265"/>
                  </a:lnTo>
                  <a:lnTo>
                    <a:pt x="268" y="265"/>
                  </a:lnTo>
                  <a:lnTo>
                    <a:pt x="267" y="266"/>
                  </a:lnTo>
                  <a:lnTo>
                    <a:pt x="265" y="268"/>
                  </a:lnTo>
                  <a:lnTo>
                    <a:pt x="264" y="268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1" y="265"/>
                  </a:lnTo>
                  <a:lnTo>
                    <a:pt x="260" y="265"/>
                  </a:lnTo>
                  <a:lnTo>
                    <a:pt x="260" y="264"/>
                  </a:lnTo>
                  <a:lnTo>
                    <a:pt x="259" y="264"/>
                  </a:lnTo>
                  <a:lnTo>
                    <a:pt x="259" y="263"/>
                  </a:lnTo>
                  <a:lnTo>
                    <a:pt x="258" y="263"/>
                  </a:lnTo>
                  <a:lnTo>
                    <a:pt x="258" y="262"/>
                  </a:lnTo>
                  <a:lnTo>
                    <a:pt x="256" y="262"/>
                  </a:lnTo>
                  <a:lnTo>
                    <a:pt x="256" y="260"/>
                  </a:lnTo>
                  <a:lnTo>
                    <a:pt x="256" y="259"/>
                  </a:lnTo>
                  <a:lnTo>
                    <a:pt x="254" y="258"/>
                  </a:lnTo>
                  <a:lnTo>
                    <a:pt x="253" y="258"/>
                  </a:lnTo>
                  <a:lnTo>
                    <a:pt x="252" y="257"/>
                  </a:lnTo>
                  <a:lnTo>
                    <a:pt x="250" y="257"/>
                  </a:lnTo>
                  <a:lnTo>
                    <a:pt x="250" y="254"/>
                  </a:lnTo>
                  <a:lnTo>
                    <a:pt x="249" y="250"/>
                  </a:lnTo>
                  <a:lnTo>
                    <a:pt x="248" y="247"/>
                  </a:lnTo>
                  <a:lnTo>
                    <a:pt x="247" y="241"/>
                  </a:lnTo>
                  <a:lnTo>
                    <a:pt x="247" y="239"/>
                  </a:lnTo>
                  <a:lnTo>
                    <a:pt x="246" y="238"/>
                  </a:lnTo>
                  <a:lnTo>
                    <a:pt x="244" y="238"/>
                  </a:lnTo>
                  <a:lnTo>
                    <a:pt x="244" y="236"/>
                  </a:lnTo>
                  <a:lnTo>
                    <a:pt x="244" y="235"/>
                  </a:lnTo>
                  <a:lnTo>
                    <a:pt x="243" y="234"/>
                  </a:lnTo>
                  <a:lnTo>
                    <a:pt x="243" y="233"/>
                  </a:lnTo>
                  <a:lnTo>
                    <a:pt x="242" y="232"/>
                  </a:lnTo>
                  <a:lnTo>
                    <a:pt x="240" y="232"/>
                  </a:lnTo>
                  <a:lnTo>
                    <a:pt x="237" y="232"/>
                  </a:lnTo>
                  <a:lnTo>
                    <a:pt x="236" y="232"/>
                  </a:lnTo>
                  <a:lnTo>
                    <a:pt x="235" y="232"/>
                  </a:lnTo>
                  <a:lnTo>
                    <a:pt x="230" y="233"/>
                  </a:lnTo>
                  <a:lnTo>
                    <a:pt x="228" y="233"/>
                  </a:lnTo>
                  <a:lnTo>
                    <a:pt x="225" y="233"/>
                  </a:lnTo>
                  <a:lnTo>
                    <a:pt x="223" y="233"/>
                  </a:lnTo>
                  <a:lnTo>
                    <a:pt x="220" y="234"/>
                  </a:lnTo>
                  <a:lnTo>
                    <a:pt x="218" y="234"/>
                  </a:lnTo>
                  <a:lnTo>
                    <a:pt x="217" y="234"/>
                  </a:lnTo>
                  <a:lnTo>
                    <a:pt x="216" y="235"/>
                  </a:lnTo>
                  <a:lnTo>
                    <a:pt x="214" y="234"/>
                  </a:lnTo>
                  <a:lnTo>
                    <a:pt x="213" y="235"/>
                  </a:lnTo>
                  <a:lnTo>
                    <a:pt x="212" y="235"/>
                  </a:lnTo>
                  <a:lnTo>
                    <a:pt x="208" y="235"/>
                  </a:lnTo>
                  <a:lnTo>
                    <a:pt x="207" y="234"/>
                  </a:lnTo>
                  <a:lnTo>
                    <a:pt x="206" y="234"/>
                  </a:lnTo>
                  <a:lnTo>
                    <a:pt x="205" y="235"/>
                  </a:lnTo>
                  <a:lnTo>
                    <a:pt x="204" y="235"/>
                  </a:lnTo>
                  <a:lnTo>
                    <a:pt x="202" y="236"/>
                  </a:lnTo>
                  <a:lnTo>
                    <a:pt x="200" y="236"/>
                  </a:lnTo>
                  <a:lnTo>
                    <a:pt x="194" y="238"/>
                  </a:lnTo>
                  <a:lnTo>
                    <a:pt x="193" y="239"/>
                  </a:lnTo>
                  <a:lnTo>
                    <a:pt x="192" y="239"/>
                  </a:lnTo>
                  <a:lnTo>
                    <a:pt x="190" y="239"/>
                  </a:lnTo>
                  <a:lnTo>
                    <a:pt x="189" y="238"/>
                  </a:lnTo>
                  <a:lnTo>
                    <a:pt x="188" y="238"/>
                  </a:lnTo>
                  <a:lnTo>
                    <a:pt x="187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4" y="234"/>
                  </a:lnTo>
                  <a:lnTo>
                    <a:pt x="184" y="233"/>
                  </a:lnTo>
                  <a:lnTo>
                    <a:pt x="184" y="232"/>
                  </a:lnTo>
                  <a:lnTo>
                    <a:pt x="186" y="229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7"/>
                  </a:lnTo>
                  <a:lnTo>
                    <a:pt x="186" y="226"/>
                  </a:lnTo>
                  <a:lnTo>
                    <a:pt x="186" y="224"/>
                  </a:lnTo>
                  <a:lnTo>
                    <a:pt x="184" y="223"/>
                  </a:lnTo>
                  <a:lnTo>
                    <a:pt x="181" y="223"/>
                  </a:lnTo>
                  <a:lnTo>
                    <a:pt x="177" y="223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4" y="227"/>
                  </a:lnTo>
                  <a:lnTo>
                    <a:pt x="174" y="228"/>
                  </a:lnTo>
                  <a:lnTo>
                    <a:pt x="174" y="229"/>
                  </a:lnTo>
                  <a:lnTo>
                    <a:pt x="174" y="230"/>
                  </a:lnTo>
                  <a:lnTo>
                    <a:pt x="170" y="232"/>
                  </a:lnTo>
                  <a:lnTo>
                    <a:pt x="168" y="230"/>
                  </a:lnTo>
                  <a:lnTo>
                    <a:pt x="168" y="228"/>
                  </a:lnTo>
                  <a:lnTo>
                    <a:pt x="168" y="227"/>
                  </a:lnTo>
                  <a:lnTo>
                    <a:pt x="166" y="227"/>
                  </a:lnTo>
                  <a:lnTo>
                    <a:pt x="165" y="227"/>
                  </a:lnTo>
                  <a:lnTo>
                    <a:pt x="163" y="227"/>
                  </a:lnTo>
                  <a:lnTo>
                    <a:pt x="162" y="227"/>
                  </a:lnTo>
                  <a:lnTo>
                    <a:pt x="160" y="226"/>
                  </a:lnTo>
                  <a:lnTo>
                    <a:pt x="158" y="224"/>
                  </a:lnTo>
                  <a:lnTo>
                    <a:pt x="158" y="222"/>
                  </a:lnTo>
                  <a:lnTo>
                    <a:pt x="158" y="221"/>
                  </a:lnTo>
                  <a:lnTo>
                    <a:pt x="157" y="220"/>
                  </a:lnTo>
                  <a:lnTo>
                    <a:pt x="157" y="218"/>
                  </a:lnTo>
                  <a:lnTo>
                    <a:pt x="156" y="218"/>
                  </a:lnTo>
                  <a:lnTo>
                    <a:pt x="154" y="220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3" y="222"/>
                  </a:lnTo>
                  <a:lnTo>
                    <a:pt x="153" y="223"/>
                  </a:lnTo>
                  <a:lnTo>
                    <a:pt x="153" y="226"/>
                  </a:lnTo>
                  <a:lnTo>
                    <a:pt x="154" y="229"/>
                  </a:lnTo>
                  <a:lnTo>
                    <a:pt x="154" y="230"/>
                  </a:lnTo>
                  <a:lnTo>
                    <a:pt x="153" y="232"/>
                  </a:lnTo>
                  <a:lnTo>
                    <a:pt x="152" y="232"/>
                  </a:lnTo>
                  <a:lnTo>
                    <a:pt x="151" y="233"/>
                  </a:lnTo>
                  <a:lnTo>
                    <a:pt x="150" y="233"/>
                  </a:lnTo>
                  <a:lnTo>
                    <a:pt x="150" y="234"/>
                  </a:lnTo>
                  <a:lnTo>
                    <a:pt x="148" y="234"/>
                  </a:lnTo>
                  <a:lnTo>
                    <a:pt x="147" y="235"/>
                  </a:lnTo>
                  <a:lnTo>
                    <a:pt x="145" y="235"/>
                  </a:lnTo>
                  <a:lnTo>
                    <a:pt x="142" y="235"/>
                  </a:lnTo>
                  <a:lnTo>
                    <a:pt x="139" y="234"/>
                  </a:lnTo>
                  <a:lnTo>
                    <a:pt x="138" y="233"/>
                  </a:lnTo>
                  <a:lnTo>
                    <a:pt x="135" y="233"/>
                  </a:lnTo>
                  <a:lnTo>
                    <a:pt x="134" y="232"/>
                  </a:lnTo>
                  <a:lnTo>
                    <a:pt x="133" y="232"/>
                  </a:lnTo>
                  <a:lnTo>
                    <a:pt x="133" y="233"/>
                  </a:lnTo>
                  <a:lnTo>
                    <a:pt x="130" y="234"/>
                  </a:lnTo>
                  <a:lnTo>
                    <a:pt x="129" y="234"/>
                  </a:lnTo>
                  <a:lnTo>
                    <a:pt x="129" y="235"/>
                  </a:lnTo>
                  <a:lnTo>
                    <a:pt x="128" y="235"/>
                  </a:lnTo>
                  <a:lnTo>
                    <a:pt x="127" y="236"/>
                  </a:lnTo>
                  <a:lnTo>
                    <a:pt x="126" y="238"/>
                  </a:lnTo>
                  <a:lnTo>
                    <a:pt x="126" y="239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2"/>
                  </a:lnTo>
                  <a:lnTo>
                    <a:pt x="127" y="244"/>
                  </a:lnTo>
                  <a:lnTo>
                    <a:pt x="126" y="244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0" y="245"/>
                  </a:lnTo>
                  <a:lnTo>
                    <a:pt x="118" y="246"/>
                  </a:lnTo>
                  <a:lnTo>
                    <a:pt x="117" y="246"/>
                  </a:lnTo>
                  <a:lnTo>
                    <a:pt x="117" y="247"/>
                  </a:lnTo>
                  <a:lnTo>
                    <a:pt x="117" y="248"/>
                  </a:lnTo>
                  <a:lnTo>
                    <a:pt x="117" y="250"/>
                  </a:lnTo>
                  <a:lnTo>
                    <a:pt x="117" y="251"/>
                  </a:lnTo>
                  <a:lnTo>
                    <a:pt x="118" y="252"/>
                  </a:lnTo>
                  <a:lnTo>
                    <a:pt x="117" y="252"/>
                  </a:lnTo>
                  <a:lnTo>
                    <a:pt x="117" y="253"/>
                  </a:lnTo>
                  <a:lnTo>
                    <a:pt x="116" y="253"/>
                  </a:lnTo>
                  <a:lnTo>
                    <a:pt x="115" y="252"/>
                  </a:lnTo>
                  <a:lnTo>
                    <a:pt x="111" y="252"/>
                  </a:lnTo>
                  <a:lnTo>
                    <a:pt x="109" y="252"/>
                  </a:lnTo>
                  <a:lnTo>
                    <a:pt x="106" y="253"/>
                  </a:lnTo>
                  <a:lnTo>
                    <a:pt x="104" y="254"/>
                  </a:lnTo>
                  <a:lnTo>
                    <a:pt x="102" y="254"/>
                  </a:lnTo>
                  <a:lnTo>
                    <a:pt x="100" y="253"/>
                  </a:lnTo>
                  <a:lnTo>
                    <a:pt x="96" y="253"/>
                  </a:lnTo>
                  <a:lnTo>
                    <a:pt x="93" y="253"/>
                  </a:lnTo>
                  <a:lnTo>
                    <a:pt x="92" y="254"/>
                  </a:lnTo>
                  <a:lnTo>
                    <a:pt x="91" y="254"/>
                  </a:lnTo>
                  <a:lnTo>
                    <a:pt x="90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6" y="253"/>
                  </a:lnTo>
                  <a:lnTo>
                    <a:pt x="86" y="254"/>
                  </a:lnTo>
                  <a:lnTo>
                    <a:pt x="85" y="256"/>
                  </a:lnTo>
                  <a:lnTo>
                    <a:pt x="85" y="257"/>
                  </a:lnTo>
                  <a:lnTo>
                    <a:pt x="85" y="258"/>
                  </a:lnTo>
                  <a:lnTo>
                    <a:pt x="85" y="260"/>
                  </a:lnTo>
                  <a:lnTo>
                    <a:pt x="84" y="260"/>
                  </a:lnTo>
                  <a:lnTo>
                    <a:pt x="84" y="262"/>
                  </a:lnTo>
                  <a:lnTo>
                    <a:pt x="84" y="263"/>
                  </a:lnTo>
                  <a:lnTo>
                    <a:pt x="84" y="264"/>
                  </a:lnTo>
                  <a:lnTo>
                    <a:pt x="85" y="265"/>
                  </a:lnTo>
                  <a:lnTo>
                    <a:pt x="86" y="265"/>
                  </a:lnTo>
                  <a:lnTo>
                    <a:pt x="87" y="265"/>
                  </a:lnTo>
                  <a:lnTo>
                    <a:pt x="87" y="266"/>
                  </a:lnTo>
                  <a:lnTo>
                    <a:pt x="88" y="266"/>
                  </a:lnTo>
                  <a:lnTo>
                    <a:pt x="88" y="268"/>
                  </a:lnTo>
                  <a:lnTo>
                    <a:pt x="90" y="269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6" y="272"/>
                  </a:lnTo>
                  <a:lnTo>
                    <a:pt x="85" y="272"/>
                  </a:lnTo>
                  <a:lnTo>
                    <a:pt x="85" y="274"/>
                  </a:lnTo>
                  <a:lnTo>
                    <a:pt x="86" y="275"/>
                  </a:lnTo>
                  <a:lnTo>
                    <a:pt x="85" y="276"/>
                  </a:lnTo>
                  <a:lnTo>
                    <a:pt x="84" y="276"/>
                  </a:lnTo>
                  <a:lnTo>
                    <a:pt x="82" y="276"/>
                  </a:lnTo>
                  <a:lnTo>
                    <a:pt x="81" y="276"/>
                  </a:lnTo>
                  <a:lnTo>
                    <a:pt x="80" y="276"/>
                  </a:lnTo>
                  <a:lnTo>
                    <a:pt x="79" y="276"/>
                  </a:lnTo>
                  <a:lnTo>
                    <a:pt x="78" y="276"/>
                  </a:lnTo>
                  <a:lnTo>
                    <a:pt x="76" y="276"/>
                  </a:lnTo>
                  <a:lnTo>
                    <a:pt x="75" y="277"/>
                  </a:lnTo>
                  <a:lnTo>
                    <a:pt x="74" y="277"/>
                  </a:lnTo>
                  <a:lnTo>
                    <a:pt x="73" y="278"/>
                  </a:lnTo>
                  <a:lnTo>
                    <a:pt x="72" y="278"/>
                  </a:lnTo>
                  <a:lnTo>
                    <a:pt x="70" y="281"/>
                  </a:lnTo>
                  <a:lnTo>
                    <a:pt x="69" y="283"/>
                  </a:lnTo>
                  <a:lnTo>
                    <a:pt x="68" y="284"/>
                  </a:lnTo>
                  <a:lnTo>
                    <a:pt x="68" y="287"/>
                  </a:lnTo>
                  <a:lnTo>
                    <a:pt x="68" y="288"/>
                  </a:lnTo>
                  <a:lnTo>
                    <a:pt x="67" y="288"/>
                  </a:lnTo>
                  <a:lnTo>
                    <a:pt x="64" y="287"/>
                  </a:lnTo>
                  <a:lnTo>
                    <a:pt x="62" y="287"/>
                  </a:lnTo>
                  <a:lnTo>
                    <a:pt x="60" y="287"/>
                  </a:lnTo>
                  <a:lnTo>
                    <a:pt x="57" y="288"/>
                  </a:lnTo>
                  <a:lnTo>
                    <a:pt x="56" y="289"/>
                  </a:lnTo>
                  <a:lnTo>
                    <a:pt x="55" y="289"/>
                  </a:lnTo>
                  <a:lnTo>
                    <a:pt x="55" y="290"/>
                  </a:lnTo>
                  <a:lnTo>
                    <a:pt x="54" y="290"/>
                  </a:lnTo>
                  <a:lnTo>
                    <a:pt x="52" y="290"/>
                  </a:lnTo>
                  <a:lnTo>
                    <a:pt x="51" y="292"/>
                  </a:lnTo>
                  <a:lnTo>
                    <a:pt x="50" y="290"/>
                  </a:lnTo>
                  <a:lnTo>
                    <a:pt x="49" y="290"/>
                  </a:lnTo>
                  <a:lnTo>
                    <a:pt x="46" y="290"/>
                  </a:lnTo>
                  <a:lnTo>
                    <a:pt x="45" y="290"/>
                  </a:lnTo>
                  <a:lnTo>
                    <a:pt x="44" y="290"/>
                  </a:lnTo>
                  <a:lnTo>
                    <a:pt x="43" y="292"/>
                  </a:lnTo>
                  <a:lnTo>
                    <a:pt x="43" y="293"/>
                  </a:lnTo>
                  <a:lnTo>
                    <a:pt x="40" y="292"/>
                  </a:lnTo>
                  <a:lnTo>
                    <a:pt x="39" y="293"/>
                  </a:lnTo>
                  <a:lnTo>
                    <a:pt x="39" y="292"/>
                  </a:lnTo>
                  <a:lnTo>
                    <a:pt x="38" y="290"/>
                  </a:lnTo>
                  <a:lnTo>
                    <a:pt x="39" y="284"/>
                  </a:lnTo>
                  <a:lnTo>
                    <a:pt x="38" y="283"/>
                  </a:lnTo>
                  <a:lnTo>
                    <a:pt x="38" y="280"/>
                  </a:lnTo>
                  <a:lnTo>
                    <a:pt x="33" y="280"/>
                  </a:lnTo>
                  <a:lnTo>
                    <a:pt x="30" y="280"/>
                  </a:lnTo>
                  <a:lnTo>
                    <a:pt x="27" y="271"/>
                  </a:lnTo>
                  <a:lnTo>
                    <a:pt x="33" y="269"/>
                  </a:lnTo>
                  <a:lnTo>
                    <a:pt x="33" y="263"/>
                  </a:lnTo>
                  <a:lnTo>
                    <a:pt x="48" y="263"/>
                  </a:lnTo>
                  <a:lnTo>
                    <a:pt x="49" y="259"/>
                  </a:lnTo>
                  <a:lnTo>
                    <a:pt x="39" y="253"/>
                  </a:lnTo>
                  <a:lnTo>
                    <a:pt x="36" y="251"/>
                  </a:lnTo>
                  <a:lnTo>
                    <a:pt x="30" y="238"/>
                  </a:lnTo>
                  <a:lnTo>
                    <a:pt x="26" y="238"/>
                  </a:lnTo>
                  <a:lnTo>
                    <a:pt x="26" y="234"/>
                  </a:lnTo>
                  <a:lnTo>
                    <a:pt x="12" y="214"/>
                  </a:lnTo>
                  <a:lnTo>
                    <a:pt x="6" y="210"/>
                  </a:lnTo>
                  <a:lnTo>
                    <a:pt x="6" y="205"/>
                  </a:lnTo>
                  <a:lnTo>
                    <a:pt x="7" y="200"/>
                  </a:lnTo>
                  <a:lnTo>
                    <a:pt x="8" y="197"/>
                  </a:lnTo>
                  <a:lnTo>
                    <a:pt x="4" y="194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7" y="186"/>
                  </a:lnTo>
                  <a:lnTo>
                    <a:pt x="10" y="182"/>
                  </a:lnTo>
                  <a:lnTo>
                    <a:pt x="14" y="181"/>
                  </a:lnTo>
                  <a:lnTo>
                    <a:pt x="15" y="181"/>
                  </a:lnTo>
                  <a:lnTo>
                    <a:pt x="16" y="185"/>
                  </a:lnTo>
                  <a:lnTo>
                    <a:pt x="16" y="187"/>
                  </a:lnTo>
                  <a:lnTo>
                    <a:pt x="19" y="187"/>
                  </a:lnTo>
                  <a:lnTo>
                    <a:pt x="20" y="185"/>
                  </a:lnTo>
                  <a:lnTo>
                    <a:pt x="22" y="184"/>
                  </a:lnTo>
                  <a:lnTo>
                    <a:pt x="32" y="186"/>
                  </a:lnTo>
                  <a:lnTo>
                    <a:pt x="38" y="182"/>
                  </a:lnTo>
                  <a:lnTo>
                    <a:pt x="39" y="179"/>
                  </a:lnTo>
                  <a:lnTo>
                    <a:pt x="49" y="173"/>
                  </a:lnTo>
                  <a:lnTo>
                    <a:pt x="55" y="168"/>
                  </a:lnTo>
                  <a:lnTo>
                    <a:pt x="52" y="166"/>
                  </a:lnTo>
                  <a:lnTo>
                    <a:pt x="51" y="162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50" y="150"/>
                  </a:lnTo>
                  <a:lnTo>
                    <a:pt x="51" y="148"/>
                  </a:lnTo>
                  <a:lnTo>
                    <a:pt x="51" y="145"/>
                  </a:lnTo>
                  <a:lnTo>
                    <a:pt x="62" y="137"/>
                  </a:lnTo>
                  <a:lnTo>
                    <a:pt x="67" y="136"/>
                  </a:lnTo>
                  <a:lnTo>
                    <a:pt x="69" y="138"/>
                  </a:lnTo>
                  <a:lnTo>
                    <a:pt x="73" y="142"/>
                  </a:lnTo>
                  <a:lnTo>
                    <a:pt x="76" y="143"/>
                  </a:lnTo>
                  <a:lnTo>
                    <a:pt x="78" y="143"/>
                  </a:lnTo>
                  <a:lnTo>
                    <a:pt x="81" y="155"/>
                  </a:lnTo>
                  <a:lnTo>
                    <a:pt x="84" y="156"/>
                  </a:lnTo>
                  <a:lnTo>
                    <a:pt x="88" y="154"/>
                  </a:lnTo>
                  <a:lnTo>
                    <a:pt x="92" y="152"/>
                  </a:lnTo>
                  <a:lnTo>
                    <a:pt x="96" y="155"/>
                  </a:lnTo>
                  <a:lnTo>
                    <a:pt x="100" y="157"/>
                  </a:lnTo>
                  <a:lnTo>
                    <a:pt x="108" y="155"/>
                  </a:lnTo>
                  <a:lnTo>
                    <a:pt x="111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20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60" y="158"/>
                  </a:lnTo>
                  <a:lnTo>
                    <a:pt x="169" y="152"/>
                  </a:lnTo>
                  <a:lnTo>
                    <a:pt x="174" y="155"/>
                  </a:lnTo>
                  <a:lnTo>
                    <a:pt x="176" y="148"/>
                  </a:lnTo>
                  <a:lnTo>
                    <a:pt x="181" y="146"/>
                  </a:lnTo>
                  <a:lnTo>
                    <a:pt x="182" y="143"/>
                  </a:lnTo>
                  <a:lnTo>
                    <a:pt x="184" y="139"/>
                  </a:lnTo>
                  <a:lnTo>
                    <a:pt x="187" y="138"/>
                  </a:lnTo>
                  <a:lnTo>
                    <a:pt x="189" y="136"/>
                  </a:lnTo>
                  <a:lnTo>
                    <a:pt x="190" y="132"/>
                  </a:lnTo>
                  <a:lnTo>
                    <a:pt x="199" y="127"/>
                  </a:lnTo>
                  <a:lnTo>
                    <a:pt x="202" y="127"/>
                  </a:lnTo>
                  <a:lnTo>
                    <a:pt x="205" y="120"/>
                  </a:lnTo>
                  <a:lnTo>
                    <a:pt x="205" y="116"/>
                  </a:lnTo>
                  <a:lnTo>
                    <a:pt x="208" y="112"/>
                  </a:lnTo>
                  <a:lnTo>
                    <a:pt x="208" y="109"/>
                  </a:lnTo>
                  <a:lnTo>
                    <a:pt x="206" y="107"/>
                  </a:lnTo>
                  <a:lnTo>
                    <a:pt x="207" y="104"/>
                  </a:lnTo>
                  <a:lnTo>
                    <a:pt x="210" y="100"/>
                  </a:lnTo>
                  <a:lnTo>
                    <a:pt x="208" y="96"/>
                  </a:lnTo>
                  <a:lnTo>
                    <a:pt x="207" y="90"/>
                  </a:lnTo>
                  <a:lnTo>
                    <a:pt x="210" y="88"/>
                  </a:lnTo>
                  <a:lnTo>
                    <a:pt x="213" y="86"/>
                  </a:lnTo>
                  <a:lnTo>
                    <a:pt x="219" y="83"/>
                  </a:lnTo>
                  <a:lnTo>
                    <a:pt x="220" y="80"/>
                  </a:lnTo>
                  <a:lnTo>
                    <a:pt x="220" y="76"/>
                  </a:lnTo>
                  <a:lnTo>
                    <a:pt x="224" y="73"/>
                  </a:lnTo>
                  <a:lnTo>
                    <a:pt x="229" y="72"/>
                  </a:lnTo>
                  <a:lnTo>
                    <a:pt x="235" y="71"/>
                  </a:lnTo>
                  <a:lnTo>
                    <a:pt x="236" y="67"/>
                  </a:lnTo>
                  <a:lnTo>
                    <a:pt x="237" y="43"/>
                  </a:lnTo>
                  <a:lnTo>
                    <a:pt x="235" y="43"/>
                  </a:lnTo>
                  <a:lnTo>
                    <a:pt x="234" y="38"/>
                  </a:lnTo>
                  <a:lnTo>
                    <a:pt x="236" y="37"/>
                  </a:lnTo>
                  <a:lnTo>
                    <a:pt x="240" y="35"/>
                  </a:lnTo>
                  <a:lnTo>
                    <a:pt x="244" y="35"/>
                  </a:lnTo>
                  <a:lnTo>
                    <a:pt x="252" y="35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8" y="25"/>
                  </a:lnTo>
                  <a:lnTo>
                    <a:pt x="259" y="29"/>
                  </a:lnTo>
                  <a:lnTo>
                    <a:pt x="261" y="32"/>
                  </a:lnTo>
                  <a:lnTo>
                    <a:pt x="266" y="32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74" y="26"/>
                  </a:lnTo>
                  <a:lnTo>
                    <a:pt x="276" y="25"/>
                  </a:lnTo>
                  <a:lnTo>
                    <a:pt x="276" y="20"/>
                  </a:lnTo>
                  <a:lnTo>
                    <a:pt x="278" y="22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90" y="25"/>
                  </a:lnTo>
                  <a:lnTo>
                    <a:pt x="294" y="24"/>
                  </a:lnTo>
                  <a:lnTo>
                    <a:pt x="295" y="24"/>
                  </a:lnTo>
                  <a:lnTo>
                    <a:pt x="295" y="20"/>
                  </a:lnTo>
                  <a:lnTo>
                    <a:pt x="296" y="19"/>
                  </a:lnTo>
                  <a:lnTo>
                    <a:pt x="298" y="18"/>
                  </a:lnTo>
                  <a:lnTo>
                    <a:pt x="298" y="14"/>
                  </a:lnTo>
                  <a:lnTo>
                    <a:pt x="300" y="13"/>
                  </a:lnTo>
                  <a:lnTo>
                    <a:pt x="319" y="8"/>
                  </a:lnTo>
                  <a:lnTo>
                    <a:pt x="318" y="7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19" name="Freeform 36"/>
            <p:cNvSpPr>
              <a:spLocks noChangeAspect="1"/>
            </p:cNvSpPr>
            <p:nvPr/>
          </p:nvSpPr>
          <p:spPr bwMode="auto">
            <a:xfrm>
              <a:off x="3842" y="3243"/>
              <a:ext cx="625" cy="384"/>
            </a:xfrm>
            <a:custGeom>
              <a:avLst/>
              <a:gdLst>
                <a:gd name="T0" fmla="*/ 64186813 w 426"/>
                <a:gd name="T1" fmla="*/ 529236 h 291"/>
                <a:gd name="T2" fmla="*/ 64535592 w 426"/>
                <a:gd name="T3" fmla="*/ 627927 h 291"/>
                <a:gd name="T4" fmla="*/ 63348691 w 426"/>
                <a:gd name="T5" fmla="*/ 698373 h 291"/>
                <a:gd name="T6" fmla="*/ 61729959 w 426"/>
                <a:gd name="T7" fmla="*/ 775567 h 291"/>
                <a:gd name="T8" fmla="*/ 61642447 w 426"/>
                <a:gd name="T9" fmla="*/ 846138 h 291"/>
                <a:gd name="T10" fmla="*/ 60358363 w 426"/>
                <a:gd name="T11" fmla="*/ 898155 h 291"/>
                <a:gd name="T12" fmla="*/ 60358363 w 426"/>
                <a:gd name="T13" fmla="*/ 951230 h 291"/>
                <a:gd name="T14" fmla="*/ 59988034 w 426"/>
                <a:gd name="T15" fmla="*/ 1033678 h 291"/>
                <a:gd name="T16" fmla="*/ 60590616 w 426"/>
                <a:gd name="T17" fmla="*/ 1078593 h 291"/>
                <a:gd name="T18" fmla="*/ 61348785 w 426"/>
                <a:gd name="T19" fmla="*/ 1147887 h 291"/>
                <a:gd name="T20" fmla="*/ 63172212 w 426"/>
                <a:gd name="T21" fmla="*/ 1206822 h 291"/>
                <a:gd name="T22" fmla="*/ 63944935 w 426"/>
                <a:gd name="T23" fmla="*/ 1283790 h 291"/>
                <a:gd name="T24" fmla="*/ 63348691 w 426"/>
                <a:gd name="T25" fmla="*/ 1402116 h 291"/>
                <a:gd name="T26" fmla="*/ 62068175 w 426"/>
                <a:gd name="T27" fmla="*/ 1460600 h 291"/>
                <a:gd name="T28" fmla="*/ 60640992 w 426"/>
                <a:gd name="T29" fmla="*/ 1473390 h 291"/>
                <a:gd name="T30" fmla="*/ 60263527 w 426"/>
                <a:gd name="T31" fmla="*/ 1514738 h 291"/>
                <a:gd name="T32" fmla="*/ 57995735 w 426"/>
                <a:gd name="T33" fmla="*/ 1570264 h 291"/>
                <a:gd name="T34" fmla="*/ 56117942 w 426"/>
                <a:gd name="T35" fmla="*/ 1526219 h 291"/>
                <a:gd name="T36" fmla="*/ 54086722 w 426"/>
                <a:gd name="T37" fmla="*/ 1526219 h 291"/>
                <a:gd name="T38" fmla="*/ 52510525 w 426"/>
                <a:gd name="T39" fmla="*/ 1546222 h 291"/>
                <a:gd name="T40" fmla="*/ 50695314 w 426"/>
                <a:gd name="T41" fmla="*/ 1526219 h 291"/>
                <a:gd name="T42" fmla="*/ 48553167 w 426"/>
                <a:gd name="T43" fmla="*/ 1526219 h 291"/>
                <a:gd name="T44" fmla="*/ 47482580 w 426"/>
                <a:gd name="T45" fmla="*/ 1546222 h 291"/>
                <a:gd name="T46" fmla="*/ 44357440 w 426"/>
                <a:gd name="T47" fmla="*/ 1570264 h 291"/>
                <a:gd name="T48" fmla="*/ 42075141 w 426"/>
                <a:gd name="T49" fmla="*/ 1537519 h 291"/>
                <a:gd name="T50" fmla="*/ 39734930 w 426"/>
                <a:gd name="T51" fmla="*/ 1546222 h 291"/>
                <a:gd name="T52" fmla="*/ 39013029 w 426"/>
                <a:gd name="T53" fmla="*/ 1505053 h 291"/>
                <a:gd name="T54" fmla="*/ 37382184 w 426"/>
                <a:gd name="T55" fmla="*/ 1384060 h 291"/>
                <a:gd name="T56" fmla="*/ 35700330 w 426"/>
                <a:gd name="T57" fmla="*/ 1350504 h 291"/>
                <a:gd name="T58" fmla="*/ 32501927 w 426"/>
                <a:gd name="T59" fmla="*/ 1364028 h 291"/>
                <a:gd name="T60" fmla="*/ 29357233 w 426"/>
                <a:gd name="T61" fmla="*/ 1391520 h 291"/>
                <a:gd name="T62" fmla="*/ 28041201 w 426"/>
                <a:gd name="T63" fmla="*/ 1350504 h 291"/>
                <a:gd name="T64" fmla="*/ 26760567 w 426"/>
                <a:gd name="T65" fmla="*/ 1300592 h 291"/>
                <a:gd name="T66" fmla="*/ 25292751 w 426"/>
                <a:gd name="T67" fmla="*/ 1321094 h 291"/>
                <a:gd name="T68" fmla="*/ 23758297 w 426"/>
                <a:gd name="T69" fmla="*/ 1267780 h 291"/>
                <a:gd name="T70" fmla="*/ 23061666 w 426"/>
                <a:gd name="T71" fmla="*/ 1350504 h 291"/>
                <a:gd name="T72" fmla="*/ 20479354 w 426"/>
                <a:gd name="T73" fmla="*/ 1351512 h 291"/>
                <a:gd name="T74" fmla="*/ 19142360 w 426"/>
                <a:gd name="T75" fmla="*/ 1391520 h 291"/>
                <a:gd name="T76" fmla="*/ 17738041 w 426"/>
                <a:gd name="T77" fmla="*/ 1431747 h 291"/>
                <a:gd name="T78" fmla="*/ 16861902 w 426"/>
                <a:gd name="T79" fmla="*/ 1465918 h 291"/>
                <a:gd name="T80" fmla="*/ 13706974 w 426"/>
                <a:gd name="T81" fmla="*/ 1476388 h 291"/>
                <a:gd name="T82" fmla="*/ 12835671 w 426"/>
                <a:gd name="T83" fmla="*/ 1526219 h 291"/>
                <a:gd name="T84" fmla="*/ 13440718 w 426"/>
                <a:gd name="T85" fmla="*/ 1570264 h 291"/>
                <a:gd name="T86" fmla="*/ 12090252 w 426"/>
                <a:gd name="T87" fmla="*/ 1607518 h 291"/>
                <a:gd name="T88" fmla="*/ 10367934 w 426"/>
                <a:gd name="T89" fmla="*/ 1653563 h 291"/>
                <a:gd name="T90" fmla="*/ 8382753 w 426"/>
                <a:gd name="T91" fmla="*/ 1691264 h 291"/>
                <a:gd name="T92" fmla="*/ 6484931 w 426"/>
                <a:gd name="T93" fmla="*/ 1704977 h 291"/>
                <a:gd name="T94" fmla="*/ 4192891 w 426"/>
                <a:gd name="T95" fmla="*/ 1579075 h 291"/>
                <a:gd name="T96" fmla="*/ 1865765 w 426"/>
                <a:gd name="T97" fmla="*/ 1245359 h 291"/>
                <a:gd name="T98" fmla="*/ 2145333 w 426"/>
                <a:gd name="T99" fmla="*/ 1051141 h 291"/>
                <a:gd name="T100" fmla="*/ 7523234 w 426"/>
                <a:gd name="T101" fmla="*/ 1001142 h 291"/>
                <a:gd name="T102" fmla="*/ 10164489 w 426"/>
                <a:gd name="T103" fmla="*/ 787451 h 291"/>
                <a:gd name="T104" fmla="*/ 15211163 w 426"/>
                <a:gd name="T105" fmla="*/ 911979 h 291"/>
                <a:gd name="T106" fmla="*/ 26472657 w 426"/>
                <a:gd name="T107" fmla="*/ 898155 h 291"/>
                <a:gd name="T108" fmla="*/ 31217491 w 426"/>
                <a:gd name="T109" fmla="*/ 693054 h 291"/>
                <a:gd name="T110" fmla="*/ 32501927 w 426"/>
                <a:gd name="T111" fmla="*/ 490332 h 291"/>
                <a:gd name="T112" fmla="*/ 35640870 w 426"/>
                <a:gd name="T113" fmla="*/ 207089 h 291"/>
                <a:gd name="T114" fmla="*/ 40461197 w 426"/>
                <a:gd name="T115" fmla="*/ 176992 h 291"/>
                <a:gd name="T116" fmla="*/ 44731220 w 426"/>
                <a:gd name="T117" fmla="*/ 127126 h 2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6"/>
                <a:gd name="T178" fmla="*/ 0 h 291"/>
                <a:gd name="T179" fmla="*/ 426 w 426"/>
                <a:gd name="T180" fmla="*/ 291 h 2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6" h="291">
                  <a:moveTo>
                    <a:pt x="417" y="62"/>
                  </a:moveTo>
                  <a:lnTo>
                    <a:pt x="417" y="65"/>
                  </a:lnTo>
                  <a:lnTo>
                    <a:pt x="418" y="69"/>
                  </a:lnTo>
                  <a:lnTo>
                    <a:pt x="415" y="74"/>
                  </a:lnTo>
                  <a:lnTo>
                    <a:pt x="412" y="78"/>
                  </a:lnTo>
                  <a:lnTo>
                    <a:pt x="414" y="89"/>
                  </a:lnTo>
                  <a:lnTo>
                    <a:pt x="415" y="89"/>
                  </a:lnTo>
                  <a:lnTo>
                    <a:pt x="416" y="87"/>
                  </a:lnTo>
                  <a:lnTo>
                    <a:pt x="421" y="88"/>
                  </a:lnTo>
                  <a:lnTo>
                    <a:pt x="422" y="90"/>
                  </a:lnTo>
                  <a:lnTo>
                    <a:pt x="426" y="90"/>
                  </a:lnTo>
                  <a:lnTo>
                    <a:pt x="426" y="93"/>
                  </a:lnTo>
                  <a:lnTo>
                    <a:pt x="426" y="94"/>
                  </a:lnTo>
                  <a:lnTo>
                    <a:pt x="426" y="95"/>
                  </a:lnTo>
                  <a:lnTo>
                    <a:pt x="426" y="99"/>
                  </a:lnTo>
                  <a:lnTo>
                    <a:pt x="426" y="100"/>
                  </a:lnTo>
                  <a:lnTo>
                    <a:pt x="424" y="101"/>
                  </a:lnTo>
                  <a:lnTo>
                    <a:pt x="424" y="102"/>
                  </a:lnTo>
                  <a:lnTo>
                    <a:pt x="424" y="106"/>
                  </a:lnTo>
                  <a:lnTo>
                    <a:pt x="424" y="107"/>
                  </a:lnTo>
                  <a:lnTo>
                    <a:pt x="423" y="110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4"/>
                  </a:lnTo>
                  <a:lnTo>
                    <a:pt x="422" y="116"/>
                  </a:lnTo>
                  <a:lnTo>
                    <a:pt x="422" y="117"/>
                  </a:lnTo>
                  <a:lnTo>
                    <a:pt x="421" y="118"/>
                  </a:lnTo>
                  <a:lnTo>
                    <a:pt x="420" y="118"/>
                  </a:lnTo>
                  <a:lnTo>
                    <a:pt x="418" y="118"/>
                  </a:lnTo>
                  <a:lnTo>
                    <a:pt x="416" y="119"/>
                  </a:lnTo>
                  <a:lnTo>
                    <a:pt x="415" y="120"/>
                  </a:lnTo>
                  <a:lnTo>
                    <a:pt x="414" y="122"/>
                  </a:lnTo>
                  <a:lnTo>
                    <a:pt x="410" y="123"/>
                  </a:lnTo>
                  <a:lnTo>
                    <a:pt x="409" y="124"/>
                  </a:lnTo>
                  <a:lnTo>
                    <a:pt x="408" y="124"/>
                  </a:lnTo>
                  <a:lnTo>
                    <a:pt x="406" y="126"/>
                  </a:lnTo>
                  <a:lnTo>
                    <a:pt x="406" y="128"/>
                  </a:lnTo>
                  <a:lnTo>
                    <a:pt x="406" y="130"/>
                  </a:lnTo>
                  <a:lnTo>
                    <a:pt x="406" y="131"/>
                  </a:lnTo>
                  <a:lnTo>
                    <a:pt x="406" y="132"/>
                  </a:lnTo>
                  <a:lnTo>
                    <a:pt x="406" y="134"/>
                  </a:lnTo>
                  <a:lnTo>
                    <a:pt x="406" y="135"/>
                  </a:lnTo>
                  <a:lnTo>
                    <a:pt x="405" y="137"/>
                  </a:lnTo>
                  <a:lnTo>
                    <a:pt x="405" y="138"/>
                  </a:lnTo>
                  <a:lnTo>
                    <a:pt x="406" y="140"/>
                  </a:lnTo>
                  <a:lnTo>
                    <a:pt x="406" y="141"/>
                  </a:lnTo>
                  <a:lnTo>
                    <a:pt x="406" y="142"/>
                  </a:lnTo>
                  <a:lnTo>
                    <a:pt x="406" y="143"/>
                  </a:lnTo>
                  <a:lnTo>
                    <a:pt x="406" y="144"/>
                  </a:lnTo>
                  <a:lnTo>
                    <a:pt x="405" y="144"/>
                  </a:lnTo>
                  <a:lnTo>
                    <a:pt x="404" y="146"/>
                  </a:lnTo>
                  <a:lnTo>
                    <a:pt x="402" y="146"/>
                  </a:lnTo>
                  <a:lnTo>
                    <a:pt x="400" y="146"/>
                  </a:lnTo>
                  <a:lnTo>
                    <a:pt x="399" y="146"/>
                  </a:lnTo>
                  <a:lnTo>
                    <a:pt x="398" y="147"/>
                  </a:lnTo>
                  <a:lnTo>
                    <a:pt x="398" y="148"/>
                  </a:lnTo>
                  <a:lnTo>
                    <a:pt x="398" y="149"/>
                  </a:lnTo>
                  <a:lnTo>
                    <a:pt x="397" y="150"/>
                  </a:lnTo>
                  <a:lnTo>
                    <a:pt x="397" y="152"/>
                  </a:lnTo>
                  <a:lnTo>
                    <a:pt x="397" y="153"/>
                  </a:lnTo>
                  <a:lnTo>
                    <a:pt x="396" y="154"/>
                  </a:lnTo>
                  <a:lnTo>
                    <a:pt x="396" y="155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96" y="159"/>
                  </a:lnTo>
                  <a:lnTo>
                    <a:pt x="397" y="159"/>
                  </a:lnTo>
                  <a:lnTo>
                    <a:pt x="396" y="160"/>
                  </a:lnTo>
                  <a:lnTo>
                    <a:pt x="396" y="161"/>
                  </a:lnTo>
                  <a:lnTo>
                    <a:pt x="397" y="161"/>
                  </a:lnTo>
                  <a:lnTo>
                    <a:pt x="397" y="162"/>
                  </a:lnTo>
                  <a:lnTo>
                    <a:pt x="397" y="164"/>
                  </a:lnTo>
                  <a:lnTo>
                    <a:pt x="396" y="165"/>
                  </a:lnTo>
                  <a:lnTo>
                    <a:pt x="396" y="166"/>
                  </a:lnTo>
                  <a:lnTo>
                    <a:pt x="396" y="167"/>
                  </a:lnTo>
                  <a:lnTo>
                    <a:pt x="396" y="170"/>
                  </a:lnTo>
                  <a:lnTo>
                    <a:pt x="396" y="171"/>
                  </a:lnTo>
                  <a:lnTo>
                    <a:pt x="394" y="172"/>
                  </a:lnTo>
                  <a:lnTo>
                    <a:pt x="394" y="173"/>
                  </a:lnTo>
                  <a:lnTo>
                    <a:pt x="394" y="174"/>
                  </a:lnTo>
                  <a:lnTo>
                    <a:pt x="394" y="176"/>
                  </a:lnTo>
                  <a:lnTo>
                    <a:pt x="394" y="177"/>
                  </a:lnTo>
                  <a:lnTo>
                    <a:pt x="393" y="177"/>
                  </a:lnTo>
                  <a:lnTo>
                    <a:pt x="393" y="178"/>
                  </a:lnTo>
                  <a:lnTo>
                    <a:pt x="393" y="179"/>
                  </a:lnTo>
                  <a:lnTo>
                    <a:pt x="394" y="179"/>
                  </a:lnTo>
                  <a:lnTo>
                    <a:pt x="396" y="180"/>
                  </a:lnTo>
                  <a:lnTo>
                    <a:pt x="396" y="182"/>
                  </a:lnTo>
                  <a:lnTo>
                    <a:pt x="396" y="183"/>
                  </a:lnTo>
                  <a:lnTo>
                    <a:pt x="397" y="183"/>
                  </a:lnTo>
                  <a:lnTo>
                    <a:pt x="398" y="184"/>
                  </a:lnTo>
                  <a:lnTo>
                    <a:pt x="399" y="184"/>
                  </a:lnTo>
                  <a:lnTo>
                    <a:pt x="400" y="185"/>
                  </a:lnTo>
                  <a:lnTo>
                    <a:pt x="403" y="186"/>
                  </a:lnTo>
                  <a:lnTo>
                    <a:pt x="404" y="186"/>
                  </a:lnTo>
                  <a:lnTo>
                    <a:pt x="404" y="188"/>
                  </a:lnTo>
                  <a:lnTo>
                    <a:pt x="404" y="189"/>
                  </a:lnTo>
                  <a:lnTo>
                    <a:pt x="402" y="191"/>
                  </a:lnTo>
                  <a:lnTo>
                    <a:pt x="402" y="192"/>
                  </a:lnTo>
                  <a:lnTo>
                    <a:pt x="402" y="194"/>
                  </a:lnTo>
                  <a:lnTo>
                    <a:pt x="403" y="196"/>
                  </a:lnTo>
                  <a:lnTo>
                    <a:pt x="404" y="197"/>
                  </a:lnTo>
                  <a:lnTo>
                    <a:pt x="405" y="197"/>
                  </a:lnTo>
                  <a:lnTo>
                    <a:pt x="405" y="198"/>
                  </a:lnTo>
                  <a:lnTo>
                    <a:pt x="406" y="201"/>
                  </a:lnTo>
                  <a:lnTo>
                    <a:pt x="408" y="201"/>
                  </a:lnTo>
                  <a:lnTo>
                    <a:pt x="411" y="204"/>
                  </a:lnTo>
                  <a:lnTo>
                    <a:pt x="412" y="204"/>
                  </a:lnTo>
                  <a:lnTo>
                    <a:pt x="412" y="206"/>
                  </a:lnTo>
                  <a:lnTo>
                    <a:pt x="414" y="206"/>
                  </a:lnTo>
                  <a:lnTo>
                    <a:pt x="415" y="206"/>
                  </a:lnTo>
                  <a:lnTo>
                    <a:pt x="416" y="206"/>
                  </a:lnTo>
                  <a:lnTo>
                    <a:pt x="417" y="206"/>
                  </a:lnTo>
                  <a:lnTo>
                    <a:pt x="420" y="206"/>
                  </a:lnTo>
                  <a:lnTo>
                    <a:pt x="421" y="207"/>
                  </a:lnTo>
                  <a:lnTo>
                    <a:pt x="421" y="209"/>
                  </a:lnTo>
                  <a:lnTo>
                    <a:pt x="420" y="210"/>
                  </a:lnTo>
                  <a:lnTo>
                    <a:pt x="420" y="213"/>
                  </a:lnTo>
                  <a:lnTo>
                    <a:pt x="420" y="215"/>
                  </a:lnTo>
                  <a:lnTo>
                    <a:pt x="420" y="216"/>
                  </a:lnTo>
                  <a:lnTo>
                    <a:pt x="420" y="219"/>
                  </a:lnTo>
                  <a:lnTo>
                    <a:pt x="421" y="220"/>
                  </a:lnTo>
                  <a:lnTo>
                    <a:pt x="421" y="222"/>
                  </a:lnTo>
                  <a:lnTo>
                    <a:pt x="421" y="224"/>
                  </a:lnTo>
                  <a:lnTo>
                    <a:pt x="421" y="226"/>
                  </a:lnTo>
                  <a:lnTo>
                    <a:pt x="421" y="227"/>
                  </a:lnTo>
                  <a:lnTo>
                    <a:pt x="420" y="228"/>
                  </a:lnTo>
                  <a:lnTo>
                    <a:pt x="418" y="231"/>
                  </a:lnTo>
                  <a:lnTo>
                    <a:pt x="417" y="231"/>
                  </a:lnTo>
                  <a:lnTo>
                    <a:pt x="417" y="233"/>
                  </a:lnTo>
                  <a:lnTo>
                    <a:pt x="416" y="239"/>
                  </a:lnTo>
                  <a:lnTo>
                    <a:pt x="415" y="242"/>
                  </a:lnTo>
                  <a:lnTo>
                    <a:pt x="415" y="243"/>
                  </a:lnTo>
                  <a:lnTo>
                    <a:pt x="414" y="243"/>
                  </a:lnTo>
                  <a:lnTo>
                    <a:pt x="412" y="244"/>
                  </a:lnTo>
                  <a:lnTo>
                    <a:pt x="411" y="244"/>
                  </a:lnTo>
                  <a:lnTo>
                    <a:pt x="411" y="245"/>
                  </a:lnTo>
                  <a:lnTo>
                    <a:pt x="410" y="245"/>
                  </a:lnTo>
                  <a:lnTo>
                    <a:pt x="410" y="246"/>
                  </a:lnTo>
                  <a:lnTo>
                    <a:pt x="409" y="248"/>
                  </a:lnTo>
                  <a:lnTo>
                    <a:pt x="408" y="249"/>
                  </a:lnTo>
                  <a:lnTo>
                    <a:pt x="408" y="250"/>
                  </a:lnTo>
                  <a:lnTo>
                    <a:pt x="408" y="251"/>
                  </a:lnTo>
                  <a:lnTo>
                    <a:pt x="406" y="251"/>
                  </a:lnTo>
                  <a:lnTo>
                    <a:pt x="405" y="251"/>
                  </a:lnTo>
                  <a:lnTo>
                    <a:pt x="404" y="250"/>
                  </a:lnTo>
                  <a:lnTo>
                    <a:pt x="404" y="249"/>
                  </a:lnTo>
                  <a:lnTo>
                    <a:pt x="403" y="249"/>
                  </a:lnTo>
                  <a:lnTo>
                    <a:pt x="402" y="249"/>
                  </a:lnTo>
                  <a:lnTo>
                    <a:pt x="400" y="250"/>
                  </a:lnTo>
                  <a:lnTo>
                    <a:pt x="399" y="251"/>
                  </a:lnTo>
                  <a:lnTo>
                    <a:pt x="399" y="252"/>
                  </a:lnTo>
                  <a:lnTo>
                    <a:pt x="398" y="252"/>
                  </a:lnTo>
                  <a:lnTo>
                    <a:pt x="397" y="252"/>
                  </a:lnTo>
                  <a:lnTo>
                    <a:pt x="396" y="252"/>
                  </a:lnTo>
                  <a:lnTo>
                    <a:pt x="394" y="254"/>
                  </a:lnTo>
                  <a:lnTo>
                    <a:pt x="394" y="255"/>
                  </a:lnTo>
                  <a:lnTo>
                    <a:pt x="396" y="256"/>
                  </a:lnTo>
                  <a:lnTo>
                    <a:pt x="397" y="256"/>
                  </a:lnTo>
                  <a:lnTo>
                    <a:pt x="396" y="257"/>
                  </a:lnTo>
                  <a:lnTo>
                    <a:pt x="396" y="258"/>
                  </a:lnTo>
                  <a:lnTo>
                    <a:pt x="393" y="261"/>
                  </a:lnTo>
                  <a:lnTo>
                    <a:pt x="392" y="262"/>
                  </a:lnTo>
                  <a:lnTo>
                    <a:pt x="390" y="264"/>
                  </a:lnTo>
                  <a:lnTo>
                    <a:pt x="390" y="266"/>
                  </a:lnTo>
                  <a:lnTo>
                    <a:pt x="387" y="266"/>
                  </a:lnTo>
                  <a:lnTo>
                    <a:pt x="386" y="267"/>
                  </a:lnTo>
                  <a:lnTo>
                    <a:pt x="385" y="268"/>
                  </a:lnTo>
                  <a:lnTo>
                    <a:pt x="384" y="268"/>
                  </a:lnTo>
                  <a:lnTo>
                    <a:pt x="382" y="268"/>
                  </a:lnTo>
                  <a:lnTo>
                    <a:pt x="381" y="268"/>
                  </a:lnTo>
                  <a:lnTo>
                    <a:pt x="380" y="268"/>
                  </a:lnTo>
                  <a:lnTo>
                    <a:pt x="379" y="268"/>
                  </a:lnTo>
                  <a:lnTo>
                    <a:pt x="378" y="267"/>
                  </a:lnTo>
                  <a:lnTo>
                    <a:pt x="376" y="264"/>
                  </a:lnTo>
                  <a:lnTo>
                    <a:pt x="375" y="264"/>
                  </a:lnTo>
                  <a:lnTo>
                    <a:pt x="374" y="264"/>
                  </a:lnTo>
                  <a:lnTo>
                    <a:pt x="373" y="263"/>
                  </a:lnTo>
                  <a:lnTo>
                    <a:pt x="372" y="263"/>
                  </a:lnTo>
                  <a:lnTo>
                    <a:pt x="370" y="260"/>
                  </a:lnTo>
                  <a:lnTo>
                    <a:pt x="369" y="260"/>
                  </a:lnTo>
                  <a:lnTo>
                    <a:pt x="368" y="260"/>
                  </a:lnTo>
                  <a:lnTo>
                    <a:pt x="364" y="260"/>
                  </a:lnTo>
                  <a:lnTo>
                    <a:pt x="362" y="258"/>
                  </a:lnTo>
                  <a:lnTo>
                    <a:pt x="360" y="258"/>
                  </a:lnTo>
                  <a:lnTo>
                    <a:pt x="358" y="260"/>
                  </a:lnTo>
                  <a:lnTo>
                    <a:pt x="357" y="261"/>
                  </a:lnTo>
                  <a:lnTo>
                    <a:pt x="356" y="262"/>
                  </a:lnTo>
                  <a:lnTo>
                    <a:pt x="355" y="262"/>
                  </a:lnTo>
                  <a:lnTo>
                    <a:pt x="354" y="262"/>
                  </a:lnTo>
                  <a:lnTo>
                    <a:pt x="355" y="260"/>
                  </a:lnTo>
                  <a:lnTo>
                    <a:pt x="355" y="258"/>
                  </a:lnTo>
                  <a:lnTo>
                    <a:pt x="354" y="258"/>
                  </a:lnTo>
                  <a:lnTo>
                    <a:pt x="354" y="257"/>
                  </a:lnTo>
                  <a:lnTo>
                    <a:pt x="352" y="257"/>
                  </a:lnTo>
                  <a:lnTo>
                    <a:pt x="351" y="257"/>
                  </a:lnTo>
                  <a:lnTo>
                    <a:pt x="350" y="258"/>
                  </a:lnTo>
                  <a:lnTo>
                    <a:pt x="349" y="260"/>
                  </a:lnTo>
                  <a:lnTo>
                    <a:pt x="348" y="260"/>
                  </a:lnTo>
                  <a:lnTo>
                    <a:pt x="345" y="262"/>
                  </a:lnTo>
                  <a:lnTo>
                    <a:pt x="345" y="264"/>
                  </a:lnTo>
                  <a:lnTo>
                    <a:pt x="344" y="264"/>
                  </a:lnTo>
                  <a:lnTo>
                    <a:pt x="343" y="264"/>
                  </a:lnTo>
                  <a:lnTo>
                    <a:pt x="342" y="263"/>
                  </a:lnTo>
                  <a:lnTo>
                    <a:pt x="340" y="262"/>
                  </a:lnTo>
                  <a:lnTo>
                    <a:pt x="339" y="261"/>
                  </a:lnTo>
                  <a:lnTo>
                    <a:pt x="338" y="261"/>
                  </a:lnTo>
                  <a:lnTo>
                    <a:pt x="337" y="260"/>
                  </a:lnTo>
                  <a:lnTo>
                    <a:pt x="337" y="258"/>
                  </a:lnTo>
                  <a:lnTo>
                    <a:pt x="336" y="260"/>
                  </a:lnTo>
                  <a:lnTo>
                    <a:pt x="333" y="260"/>
                  </a:lnTo>
                  <a:lnTo>
                    <a:pt x="331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6" y="258"/>
                  </a:lnTo>
                  <a:lnTo>
                    <a:pt x="325" y="260"/>
                  </a:lnTo>
                  <a:lnTo>
                    <a:pt x="324" y="261"/>
                  </a:lnTo>
                  <a:lnTo>
                    <a:pt x="322" y="262"/>
                  </a:lnTo>
                  <a:lnTo>
                    <a:pt x="321" y="262"/>
                  </a:lnTo>
                  <a:lnTo>
                    <a:pt x="320" y="261"/>
                  </a:lnTo>
                  <a:lnTo>
                    <a:pt x="319" y="260"/>
                  </a:lnTo>
                  <a:lnTo>
                    <a:pt x="319" y="258"/>
                  </a:lnTo>
                  <a:lnTo>
                    <a:pt x="318" y="258"/>
                  </a:lnTo>
                  <a:lnTo>
                    <a:pt x="316" y="258"/>
                  </a:lnTo>
                  <a:lnTo>
                    <a:pt x="315" y="258"/>
                  </a:lnTo>
                  <a:lnTo>
                    <a:pt x="314" y="260"/>
                  </a:lnTo>
                  <a:lnTo>
                    <a:pt x="313" y="261"/>
                  </a:lnTo>
                  <a:lnTo>
                    <a:pt x="313" y="262"/>
                  </a:lnTo>
                  <a:lnTo>
                    <a:pt x="313" y="263"/>
                  </a:lnTo>
                  <a:lnTo>
                    <a:pt x="313" y="264"/>
                  </a:lnTo>
                  <a:lnTo>
                    <a:pt x="312" y="264"/>
                  </a:lnTo>
                  <a:lnTo>
                    <a:pt x="308" y="264"/>
                  </a:lnTo>
                  <a:lnTo>
                    <a:pt x="308" y="266"/>
                  </a:lnTo>
                  <a:lnTo>
                    <a:pt x="306" y="267"/>
                  </a:lnTo>
                  <a:lnTo>
                    <a:pt x="303" y="268"/>
                  </a:lnTo>
                  <a:lnTo>
                    <a:pt x="302" y="268"/>
                  </a:lnTo>
                  <a:lnTo>
                    <a:pt x="301" y="268"/>
                  </a:lnTo>
                  <a:lnTo>
                    <a:pt x="300" y="268"/>
                  </a:lnTo>
                  <a:lnTo>
                    <a:pt x="297" y="268"/>
                  </a:lnTo>
                  <a:lnTo>
                    <a:pt x="295" y="267"/>
                  </a:lnTo>
                  <a:lnTo>
                    <a:pt x="292" y="268"/>
                  </a:lnTo>
                  <a:lnTo>
                    <a:pt x="289" y="268"/>
                  </a:lnTo>
                  <a:lnTo>
                    <a:pt x="285" y="269"/>
                  </a:lnTo>
                  <a:lnTo>
                    <a:pt x="284" y="268"/>
                  </a:lnTo>
                  <a:lnTo>
                    <a:pt x="283" y="268"/>
                  </a:lnTo>
                  <a:lnTo>
                    <a:pt x="282" y="267"/>
                  </a:lnTo>
                  <a:lnTo>
                    <a:pt x="280" y="267"/>
                  </a:lnTo>
                  <a:lnTo>
                    <a:pt x="280" y="266"/>
                  </a:lnTo>
                  <a:lnTo>
                    <a:pt x="279" y="263"/>
                  </a:lnTo>
                  <a:lnTo>
                    <a:pt x="278" y="262"/>
                  </a:lnTo>
                  <a:lnTo>
                    <a:pt x="277" y="262"/>
                  </a:lnTo>
                  <a:lnTo>
                    <a:pt x="274" y="262"/>
                  </a:lnTo>
                  <a:lnTo>
                    <a:pt x="272" y="262"/>
                  </a:lnTo>
                  <a:lnTo>
                    <a:pt x="271" y="263"/>
                  </a:lnTo>
                  <a:lnTo>
                    <a:pt x="268" y="263"/>
                  </a:lnTo>
                  <a:lnTo>
                    <a:pt x="267" y="264"/>
                  </a:lnTo>
                  <a:lnTo>
                    <a:pt x="265" y="266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1" y="266"/>
                  </a:lnTo>
                  <a:lnTo>
                    <a:pt x="261" y="264"/>
                  </a:lnTo>
                  <a:lnTo>
                    <a:pt x="261" y="263"/>
                  </a:lnTo>
                  <a:lnTo>
                    <a:pt x="260" y="263"/>
                  </a:lnTo>
                  <a:lnTo>
                    <a:pt x="260" y="262"/>
                  </a:lnTo>
                  <a:lnTo>
                    <a:pt x="259" y="262"/>
                  </a:lnTo>
                  <a:lnTo>
                    <a:pt x="259" y="261"/>
                  </a:lnTo>
                  <a:lnTo>
                    <a:pt x="258" y="261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6" y="257"/>
                  </a:lnTo>
                  <a:lnTo>
                    <a:pt x="254" y="256"/>
                  </a:lnTo>
                  <a:lnTo>
                    <a:pt x="253" y="256"/>
                  </a:lnTo>
                  <a:lnTo>
                    <a:pt x="252" y="255"/>
                  </a:lnTo>
                  <a:lnTo>
                    <a:pt x="250" y="255"/>
                  </a:lnTo>
                  <a:lnTo>
                    <a:pt x="250" y="252"/>
                  </a:lnTo>
                  <a:lnTo>
                    <a:pt x="249" y="248"/>
                  </a:lnTo>
                  <a:lnTo>
                    <a:pt x="248" y="245"/>
                  </a:lnTo>
                  <a:lnTo>
                    <a:pt x="247" y="239"/>
                  </a:lnTo>
                  <a:lnTo>
                    <a:pt x="247" y="237"/>
                  </a:lnTo>
                  <a:lnTo>
                    <a:pt x="246" y="236"/>
                  </a:lnTo>
                  <a:lnTo>
                    <a:pt x="244" y="236"/>
                  </a:lnTo>
                  <a:lnTo>
                    <a:pt x="244" y="234"/>
                  </a:lnTo>
                  <a:lnTo>
                    <a:pt x="244" y="233"/>
                  </a:lnTo>
                  <a:lnTo>
                    <a:pt x="243" y="232"/>
                  </a:lnTo>
                  <a:lnTo>
                    <a:pt x="243" y="231"/>
                  </a:lnTo>
                  <a:lnTo>
                    <a:pt x="242" y="230"/>
                  </a:lnTo>
                  <a:lnTo>
                    <a:pt x="240" y="230"/>
                  </a:lnTo>
                  <a:lnTo>
                    <a:pt x="237" y="230"/>
                  </a:lnTo>
                  <a:lnTo>
                    <a:pt x="236" y="230"/>
                  </a:lnTo>
                  <a:lnTo>
                    <a:pt x="235" y="230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0" y="232"/>
                  </a:lnTo>
                  <a:lnTo>
                    <a:pt x="218" y="232"/>
                  </a:lnTo>
                  <a:lnTo>
                    <a:pt x="217" y="232"/>
                  </a:lnTo>
                  <a:lnTo>
                    <a:pt x="216" y="233"/>
                  </a:lnTo>
                  <a:lnTo>
                    <a:pt x="214" y="232"/>
                  </a:lnTo>
                  <a:lnTo>
                    <a:pt x="213" y="233"/>
                  </a:lnTo>
                  <a:lnTo>
                    <a:pt x="212" y="233"/>
                  </a:lnTo>
                  <a:lnTo>
                    <a:pt x="208" y="233"/>
                  </a:lnTo>
                  <a:lnTo>
                    <a:pt x="207" y="232"/>
                  </a:lnTo>
                  <a:lnTo>
                    <a:pt x="206" y="232"/>
                  </a:lnTo>
                  <a:lnTo>
                    <a:pt x="205" y="233"/>
                  </a:lnTo>
                  <a:lnTo>
                    <a:pt x="204" y="233"/>
                  </a:lnTo>
                  <a:lnTo>
                    <a:pt x="202" y="234"/>
                  </a:lnTo>
                  <a:lnTo>
                    <a:pt x="200" y="234"/>
                  </a:lnTo>
                  <a:lnTo>
                    <a:pt x="194" y="236"/>
                  </a:lnTo>
                  <a:lnTo>
                    <a:pt x="193" y="237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89" y="236"/>
                  </a:lnTo>
                  <a:lnTo>
                    <a:pt x="188" y="236"/>
                  </a:lnTo>
                  <a:lnTo>
                    <a:pt x="187" y="236"/>
                  </a:lnTo>
                  <a:lnTo>
                    <a:pt x="186" y="234"/>
                  </a:lnTo>
                  <a:lnTo>
                    <a:pt x="186" y="233"/>
                  </a:lnTo>
                  <a:lnTo>
                    <a:pt x="184" y="232"/>
                  </a:lnTo>
                  <a:lnTo>
                    <a:pt x="184" y="231"/>
                  </a:lnTo>
                  <a:lnTo>
                    <a:pt x="184" y="230"/>
                  </a:lnTo>
                  <a:lnTo>
                    <a:pt x="186" y="227"/>
                  </a:lnTo>
                  <a:lnTo>
                    <a:pt x="186" y="226"/>
                  </a:lnTo>
                  <a:lnTo>
                    <a:pt x="184" y="226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6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77" y="221"/>
                  </a:lnTo>
                  <a:lnTo>
                    <a:pt x="176" y="222"/>
                  </a:lnTo>
                  <a:lnTo>
                    <a:pt x="175" y="224"/>
                  </a:lnTo>
                  <a:lnTo>
                    <a:pt x="174" y="225"/>
                  </a:lnTo>
                  <a:lnTo>
                    <a:pt x="174" y="226"/>
                  </a:lnTo>
                  <a:lnTo>
                    <a:pt x="174" y="227"/>
                  </a:lnTo>
                  <a:lnTo>
                    <a:pt x="174" y="228"/>
                  </a:lnTo>
                  <a:lnTo>
                    <a:pt x="170" y="230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6" y="225"/>
                  </a:lnTo>
                  <a:lnTo>
                    <a:pt x="165" y="225"/>
                  </a:lnTo>
                  <a:lnTo>
                    <a:pt x="163" y="225"/>
                  </a:lnTo>
                  <a:lnTo>
                    <a:pt x="162" y="225"/>
                  </a:lnTo>
                  <a:lnTo>
                    <a:pt x="160" y="224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8" y="219"/>
                  </a:lnTo>
                  <a:lnTo>
                    <a:pt x="157" y="218"/>
                  </a:lnTo>
                  <a:lnTo>
                    <a:pt x="157" y="216"/>
                  </a:lnTo>
                  <a:lnTo>
                    <a:pt x="156" y="216"/>
                  </a:lnTo>
                  <a:lnTo>
                    <a:pt x="154" y="218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3" y="220"/>
                  </a:lnTo>
                  <a:lnTo>
                    <a:pt x="153" y="221"/>
                  </a:lnTo>
                  <a:lnTo>
                    <a:pt x="153" y="224"/>
                  </a:lnTo>
                  <a:lnTo>
                    <a:pt x="154" y="227"/>
                  </a:lnTo>
                  <a:lnTo>
                    <a:pt x="154" y="228"/>
                  </a:lnTo>
                  <a:lnTo>
                    <a:pt x="153" y="230"/>
                  </a:lnTo>
                  <a:lnTo>
                    <a:pt x="152" y="230"/>
                  </a:lnTo>
                  <a:lnTo>
                    <a:pt x="151" y="231"/>
                  </a:lnTo>
                  <a:lnTo>
                    <a:pt x="150" y="231"/>
                  </a:lnTo>
                  <a:lnTo>
                    <a:pt x="150" y="232"/>
                  </a:lnTo>
                  <a:lnTo>
                    <a:pt x="148" y="232"/>
                  </a:lnTo>
                  <a:lnTo>
                    <a:pt x="147" y="233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39" y="232"/>
                  </a:lnTo>
                  <a:lnTo>
                    <a:pt x="138" y="231"/>
                  </a:lnTo>
                  <a:lnTo>
                    <a:pt x="135" y="231"/>
                  </a:lnTo>
                  <a:lnTo>
                    <a:pt x="134" y="230"/>
                  </a:lnTo>
                  <a:lnTo>
                    <a:pt x="133" y="230"/>
                  </a:lnTo>
                  <a:lnTo>
                    <a:pt x="133" y="231"/>
                  </a:lnTo>
                  <a:lnTo>
                    <a:pt x="130" y="232"/>
                  </a:lnTo>
                  <a:lnTo>
                    <a:pt x="129" y="232"/>
                  </a:lnTo>
                  <a:lnTo>
                    <a:pt x="129" y="233"/>
                  </a:lnTo>
                  <a:lnTo>
                    <a:pt x="128" y="233"/>
                  </a:lnTo>
                  <a:lnTo>
                    <a:pt x="127" y="234"/>
                  </a:lnTo>
                  <a:lnTo>
                    <a:pt x="126" y="236"/>
                  </a:lnTo>
                  <a:lnTo>
                    <a:pt x="126" y="237"/>
                  </a:lnTo>
                  <a:lnTo>
                    <a:pt x="126" y="238"/>
                  </a:lnTo>
                  <a:lnTo>
                    <a:pt x="126" y="239"/>
                  </a:lnTo>
                  <a:lnTo>
                    <a:pt x="127" y="240"/>
                  </a:lnTo>
                  <a:lnTo>
                    <a:pt x="127" y="242"/>
                  </a:lnTo>
                  <a:lnTo>
                    <a:pt x="126" y="242"/>
                  </a:lnTo>
                  <a:lnTo>
                    <a:pt x="123" y="243"/>
                  </a:lnTo>
                  <a:lnTo>
                    <a:pt x="122" y="243"/>
                  </a:lnTo>
                  <a:lnTo>
                    <a:pt x="120" y="243"/>
                  </a:lnTo>
                  <a:lnTo>
                    <a:pt x="118" y="244"/>
                  </a:lnTo>
                  <a:lnTo>
                    <a:pt x="117" y="244"/>
                  </a:lnTo>
                  <a:lnTo>
                    <a:pt x="117" y="245"/>
                  </a:lnTo>
                  <a:lnTo>
                    <a:pt x="117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8" y="250"/>
                  </a:lnTo>
                  <a:lnTo>
                    <a:pt x="117" y="250"/>
                  </a:lnTo>
                  <a:lnTo>
                    <a:pt x="117" y="251"/>
                  </a:lnTo>
                  <a:lnTo>
                    <a:pt x="116" y="251"/>
                  </a:lnTo>
                  <a:lnTo>
                    <a:pt x="115" y="250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2" y="252"/>
                  </a:lnTo>
                  <a:lnTo>
                    <a:pt x="100" y="251"/>
                  </a:lnTo>
                  <a:lnTo>
                    <a:pt x="96" y="251"/>
                  </a:lnTo>
                  <a:lnTo>
                    <a:pt x="93" y="251"/>
                  </a:lnTo>
                  <a:lnTo>
                    <a:pt x="92" y="252"/>
                  </a:lnTo>
                  <a:lnTo>
                    <a:pt x="91" y="252"/>
                  </a:lnTo>
                  <a:lnTo>
                    <a:pt x="90" y="252"/>
                  </a:lnTo>
                  <a:lnTo>
                    <a:pt x="88" y="252"/>
                  </a:lnTo>
                  <a:lnTo>
                    <a:pt x="87" y="252"/>
                  </a:lnTo>
                  <a:lnTo>
                    <a:pt x="86" y="251"/>
                  </a:lnTo>
                  <a:lnTo>
                    <a:pt x="86" y="252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6"/>
                  </a:lnTo>
                  <a:lnTo>
                    <a:pt x="85" y="258"/>
                  </a:lnTo>
                  <a:lnTo>
                    <a:pt x="84" y="258"/>
                  </a:lnTo>
                  <a:lnTo>
                    <a:pt x="84" y="260"/>
                  </a:lnTo>
                  <a:lnTo>
                    <a:pt x="84" y="261"/>
                  </a:lnTo>
                  <a:lnTo>
                    <a:pt x="84" y="262"/>
                  </a:lnTo>
                  <a:lnTo>
                    <a:pt x="85" y="263"/>
                  </a:lnTo>
                  <a:lnTo>
                    <a:pt x="86" y="263"/>
                  </a:lnTo>
                  <a:lnTo>
                    <a:pt x="87" y="263"/>
                  </a:lnTo>
                  <a:lnTo>
                    <a:pt x="87" y="264"/>
                  </a:lnTo>
                  <a:lnTo>
                    <a:pt x="88" y="264"/>
                  </a:lnTo>
                  <a:lnTo>
                    <a:pt x="88" y="266"/>
                  </a:lnTo>
                  <a:lnTo>
                    <a:pt x="90" y="267"/>
                  </a:lnTo>
                  <a:lnTo>
                    <a:pt x="88" y="268"/>
                  </a:lnTo>
                  <a:lnTo>
                    <a:pt x="88" y="269"/>
                  </a:lnTo>
                  <a:lnTo>
                    <a:pt x="86" y="270"/>
                  </a:lnTo>
                  <a:lnTo>
                    <a:pt x="85" y="270"/>
                  </a:lnTo>
                  <a:lnTo>
                    <a:pt x="85" y="272"/>
                  </a:lnTo>
                  <a:lnTo>
                    <a:pt x="86" y="273"/>
                  </a:lnTo>
                  <a:lnTo>
                    <a:pt x="85" y="274"/>
                  </a:lnTo>
                  <a:lnTo>
                    <a:pt x="84" y="274"/>
                  </a:lnTo>
                  <a:lnTo>
                    <a:pt x="82" y="274"/>
                  </a:lnTo>
                  <a:lnTo>
                    <a:pt x="81" y="274"/>
                  </a:lnTo>
                  <a:lnTo>
                    <a:pt x="80" y="274"/>
                  </a:lnTo>
                  <a:lnTo>
                    <a:pt x="79" y="274"/>
                  </a:lnTo>
                  <a:lnTo>
                    <a:pt x="78" y="274"/>
                  </a:lnTo>
                  <a:lnTo>
                    <a:pt x="76" y="274"/>
                  </a:lnTo>
                  <a:lnTo>
                    <a:pt x="75" y="275"/>
                  </a:lnTo>
                  <a:lnTo>
                    <a:pt x="74" y="275"/>
                  </a:lnTo>
                  <a:lnTo>
                    <a:pt x="73" y="276"/>
                  </a:lnTo>
                  <a:lnTo>
                    <a:pt x="72" y="276"/>
                  </a:lnTo>
                  <a:lnTo>
                    <a:pt x="70" y="279"/>
                  </a:lnTo>
                  <a:lnTo>
                    <a:pt x="69" y="281"/>
                  </a:lnTo>
                  <a:lnTo>
                    <a:pt x="68" y="282"/>
                  </a:lnTo>
                  <a:lnTo>
                    <a:pt x="68" y="285"/>
                  </a:lnTo>
                  <a:lnTo>
                    <a:pt x="68" y="286"/>
                  </a:lnTo>
                  <a:lnTo>
                    <a:pt x="67" y="286"/>
                  </a:lnTo>
                  <a:lnTo>
                    <a:pt x="64" y="285"/>
                  </a:lnTo>
                  <a:lnTo>
                    <a:pt x="62" y="285"/>
                  </a:lnTo>
                  <a:lnTo>
                    <a:pt x="60" y="285"/>
                  </a:lnTo>
                  <a:lnTo>
                    <a:pt x="57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5" y="288"/>
                  </a:lnTo>
                  <a:lnTo>
                    <a:pt x="54" y="288"/>
                  </a:lnTo>
                  <a:lnTo>
                    <a:pt x="52" y="288"/>
                  </a:lnTo>
                  <a:lnTo>
                    <a:pt x="51" y="290"/>
                  </a:lnTo>
                  <a:lnTo>
                    <a:pt x="50" y="288"/>
                  </a:lnTo>
                  <a:lnTo>
                    <a:pt x="49" y="288"/>
                  </a:lnTo>
                  <a:lnTo>
                    <a:pt x="46" y="288"/>
                  </a:lnTo>
                  <a:lnTo>
                    <a:pt x="45" y="288"/>
                  </a:lnTo>
                  <a:lnTo>
                    <a:pt x="44" y="288"/>
                  </a:lnTo>
                  <a:lnTo>
                    <a:pt x="43" y="290"/>
                  </a:lnTo>
                  <a:lnTo>
                    <a:pt x="43" y="291"/>
                  </a:lnTo>
                  <a:lnTo>
                    <a:pt x="40" y="290"/>
                  </a:lnTo>
                  <a:lnTo>
                    <a:pt x="39" y="291"/>
                  </a:lnTo>
                  <a:lnTo>
                    <a:pt x="39" y="290"/>
                  </a:lnTo>
                  <a:lnTo>
                    <a:pt x="38" y="288"/>
                  </a:lnTo>
                  <a:lnTo>
                    <a:pt x="39" y="282"/>
                  </a:lnTo>
                  <a:lnTo>
                    <a:pt x="38" y="281"/>
                  </a:lnTo>
                  <a:lnTo>
                    <a:pt x="38" y="278"/>
                  </a:lnTo>
                  <a:lnTo>
                    <a:pt x="33" y="278"/>
                  </a:lnTo>
                  <a:lnTo>
                    <a:pt x="30" y="278"/>
                  </a:lnTo>
                  <a:lnTo>
                    <a:pt x="27" y="269"/>
                  </a:lnTo>
                  <a:lnTo>
                    <a:pt x="33" y="267"/>
                  </a:lnTo>
                  <a:lnTo>
                    <a:pt x="33" y="261"/>
                  </a:lnTo>
                  <a:lnTo>
                    <a:pt x="48" y="261"/>
                  </a:lnTo>
                  <a:lnTo>
                    <a:pt x="49" y="257"/>
                  </a:lnTo>
                  <a:lnTo>
                    <a:pt x="39" y="251"/>
                  </a:lnTo>
                  <a:lnTo>
                    <a:pt x="36" y="249"/>
                  </a:lnTo>
                  <a:lnTo>
                    <a:pt x="30" y="236"/>
                  </a:lnTo>
                  <a:lnTo>
                    <a:pt x="26" y="236"/>
                  </a:lnTo>
                  <a:lnTo>
                    <a:pt x="26" y="232"/>
                  </a:lnTo>
                  <a:lnTo>
                    <a:pt x="12" y="212"/>
                  </a:lnTo>
                  <a:lnTo>
                    <a:pt x="6" y="208"/>
                  </a:lnTo>
                  <a:lnTo>
                    <a:pt x="6" y="203"/>
                  </a:lnTo>
                  <a:lnTo>
                    <a:pt x="7" y="198"/>
                  </a:lnTo>
                  <a:lnTo>
                    <a:pt x="8" y="195"/>
                  </a:lnTo>
                  <a:lnTo>
                    <a:pt x="4" y="192"/>
                  </a:lnTo>
                  <a:lnTo>
                    <a:pt x="2" y="191"/>
                  </a:lnTo>
                  <a:lnTo>
                    <a:pt x="0" y="188"/>
                  </a:lnTo>
                  <a:lnTo>
                    <a:pt x="7" y="184"/>
                  </a:lnTo>
                  <a:lnTo>
                    <a:pt x="10" y="180"/>
                  </a:lnTo>
                  <a:lnTo>
                    <a:pt x="14" y="179"/>
                  </a:lnTo>
                  <a:lnTo>
                    <a:pt x="15" y="179"/>
                  </a:lnTo>
                  <a:lnTo>
                    <a:pt x="16" y="183"/>
                  </a:lnTo>
                  <a:lnTo>
                    <a:pt x="16" y="185"/>
                  </a:lnTo>
                  <a:lnTo>
                    <a:pt x="19" y="185"/>
                  </a:lnTo>
                  <a:lnTo>
                    <a:pt x="20" y="183"/>
                  </a:lnTo>
                  <a:lnTo>
                    <a:pt x="22" y="182"/>
                  </a:lnTo>
                  <a:lnTo>
                    <a:pt x="32" y="184"/>
                  </a:lnTo>
                  <a:lnTo>
                    <a:pt x="38" y="180"/>
                  </a:lnTo>
                  <a:lnTo>
                    <a:pt x="39" y="177"/>
                  </a:lnTo>
                  <a:lnTo>
                    <a:pt x="49" y="171"/>
                  </a:lnTo>
                  <a:lnTo>
                    <a:pt x="55" y="166"/>
                  </a:lnTo>
                  <a:lnTo>
                    <a:pt x="52" y="164"/>
                  </a:lnTo>
                  <a:lnTo>
                    <a:pt x="51" y="160"/>
                  </a:lnTo>
                  <a:lnTo>
                    <a:pt x="50" y="154"/>
                  </a:lnTo>
                  <a:lnTo>
                    <a:pt x="48" y="152"/>
                  </a:lnTo>
                  <a:lnTo>
                    <a:pt x="50" y="148"/>
                  </a:lnTo>
                  <a:lnTo>
                    <a:pt x="51" y="146"/>
                  </a:lnTo>
                  <a:lnTo>
                    <a:pt x="51" y="143"/>
                  </a:lnTo>
                  <a:lnTo>
                    <a:pt x="62" y="135"/>
                  </a:lnTo>
                  <a:lnTo>
                    <a:pt x="67" y="134"/>
                  </a:lnTo>
                  <a:lnTo>
                    <a:pt x="69" y="136"/>
                  </a:lnTo>
                  <a:lnTo>
                    <a:pt x="73" y="140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81" y="153"/>
                  </a:lnTo>
                  <a:lnTo>
                    <a:pt x="84" y="154"/>
                  </a:lnTo>
                  <a:lnTo>
                    <a:pt x="88" y="152"/>
                  </a:lnTo>
                  <a:lnTo>
                    <a:pt x="92" y="150"/>
                  </a:lnTo>
                  <a:lnTo>
                    <a:pt x="96" y="153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1" y="155"/>
                  </a:lnTo>
                  <a:lnTo>
                    <a:pt x="115" y="155"/>
                  </a:lnTo>
                  <a:lnTo>
                    <a:pt x="115" y="153"/>
                  </a:lnTo>
                  <a:lnTo>
                    <a:pt x="120" y="154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60" y="156"/>
                  </a:lnTo>
                  <a:lnTo>
                    <a:pt x="169" y="150"/>
                  </a:lnTo>
                  <a:lnTo>
                    <a:pt x="174" y="153"/>
                  </a:lnTo>
                  <a:lnTo>
                    <a:pt x="176" y="146"/>
                  </a:lnTo>
                  <a:lnTo>
                    <a:pt x="181" y="144"/>
                  </a:lnTo>
                  <a:lnTo>
                    <a:pt x="182" y="141"/>
                  </a:lnTo>
                  <a:lnTo>
                    <a:pt x="184" y="137"/>
                  </a:lnTo>
                  <a:lnTo>
                    <a:pt x="187" y="136"/>
                  </a:lnTo>
                  <a:lnTo>
                    <a:pt x="189" y="134"/>
                  </a:lnTo>
                  <a:lnTo>
                    <a:pt x="190" y="130"/>
                  </a:lnTo>
                  <a:lnTo>
                    <a:pt x="199" y="125"/>
                  </a:lnTo>
                  <a:lnTo>
                    <a:pt x="202" y="125"/>
                  </a:lnTo>
                  <a:lnTo>
                    <a:pt x="205" y="118"/>
                  </a:lnTo>
                  <a:lnTo>
                    <a:pt x="205" y="114"/>
                  </a:lnTo>
                  <a:lnTo>
                    <a:pt x="208" y="110"/>
                  </a:lnTo>
                  <a:lnTo>
                    <a:pt x="208" y="107"/>
                  </a:lnTo>
                  <a:lnTo>
                    <a:pt x="206" y="105"/>
                  </a:lnTo>
                  <a:lnTo>
                    <a:pt x="207" y="102"/>
                  </a:lnTo>
                  <a:lnTo>
                    <a:pt x="210" y="98"/>
                  </a:lnTo>
                  <a:lnTo>
                    <a:pt x="208" y="94"/>
                  </a:lnTo>
                  <a:lnTo>
                    <a:pt x="207" y="88"/>
                  </a:lnTo>
                  <a:lnTo>
                    <a:pt x="210" y="86"/>
                  </a:lnTo>
                  <a:lnTo>
                    <a:pt x="213" y="84"/>
                  </a:lnTo>
                  <a:lnTo>
                    <a:pt x="219" y="81"/>
                  </a:lnTo>
                  <a:lnTo>
                    <a:pt x="220" y="78"/>
                  </a:lnTo>
                  <a:lnTo>
                    <a:pt x="220" y="74"/>
                  </a:lnTo>
                  <a:lnTo>
                    <a:pt x="224" y="71"/>
                  </a:lnTo>
                  <a:lnTo>
                    <a:pt x="229" y="70"/>
                  </a:lnTo>
                  <a:lnTo>
                    <a:pt x="235" y="69"/>
                  </a:lnTo>
                  <a:lnTo>
                    <a:pt x="236" y="65"/>
                  </a:lnTo>
                  <a:lnTo>
                    <a:pt x="237" y="41"/>
                  </a:lnTo>
                  <a:lnTo>
                    <a:pt x="235" y="41"/>
                  </a:lnTo>
                  <a:lnTo>
                    <a:pt x="234" y="36"/>
                  </a:lnTo>
                  <a:lnTo>
                    <a:pt x="236" y="35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52" y="33"/>
                  </a:lnTo>
                  <a:lnTo>
                    <a:pt x="254" y="30"/>
                  </a:lnTo>
                  <a:lnTo>
                    <a:pt x="254" y="27"/>
                  </a:lnTo>
                  <a:lnTo>
                    <a:pt x="258" y="23"/>
                  </a:lnTo>
                  <a:lnTo>
                    <a:pt x="259" y="27"/>
                  </a:lnTo>
                  <a:lnTo>
                    <a:pt x="261" y="30"/>
                  </a:lnTo>
                  <a:lnTo>
                    <a:pt x="266" y="30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74" y="24"/>
                  </a:lnTo>
                  <a:lnTo>
                    <a:pt x="276" y="23"/>
                  </a:lnTo>
                  <a:lnTo>
                    <a:pt x="276" y="18"/>
                  </a:lnTo>
                  <a:lnTo>
                    <a:pt x="278" y="20"/>
                  </a:lnTo>
                  <a:lnTo>
                    <a:pt x="284" y="21"/>
                  </a:lnTo>
                  <a:lnTo>
                    <a:pt x="285" y="21"/>
                  </a:lnTo>
                  <a:lnTo>
                    <a:pt x="290" y="23"/>
                  </a:lnTo>
                  <a:lnTo>
                    <a:pt x="294" y="22"/>
                  </a:lnTo>
                  <a:lnTo>
                    <a:pt x="295" y="22"/>
                  </a:lnTo>
                  <a:lnTo>
                    <a:pt x="295" y="18"/>
                  </a:lnTo>
                  <a:lnTo>
                    <a:pt x="296" y="17"/>
                  </a:lnTo>
                  <a:lnTo>
                    <a:pt x="298" y="16"/>
                  </a:lnTo>
                  <a:lnTo>
                    <a:pt x="298" y="12"/>
                  </a:lnTo>
                  <a:lnTo>
                    <a:pt x="300" y="11"/>
                  </a:lnTo>
                  <a:lnTo>
                    <a:pt x="319" y="6"/>
                  </a:lnTo>
                  <a:lnTo>
                    <a:pt x="318" y="5"/>
                  </a:lnTo>
                  <a:lnTo>
                    <a:pt x="316" y="0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0" name="Freeform 37"/>
            <p:cNvSpPr>
              <a:spLocks noChangeAspect="1"/>
            </p:cNvSpPr>
            <p:nvPr/>
          </p:nvSpPr>
          <p:spPr bwMode="auto">
            <a:xfrm>
              <a:off x="4303" y="3242"/>
              <a:ext cx="171" cy="84"/>
            </a:xfrm>
            <a:custGeom>
              <a:avLst/>
              <a:gdLst>
                <a:gd name="T0" fmla="*/ 0 w 116"/>
                <a:gd name="T1" fmla="*/ 11158 h 64"/>
                <a:gd name="T2" fmla="*/ 980353 w 116"/>
                <a:gd name="T3" fmla="*/ 0 h 64"/>
                <a:gd name="T4" fmla="*/ 2623852 w 116"/>
                <a:gd name="T5" fmla="*/ 21387 h 64"/>
                <a:gd name="T6" fmla="*/ 3140486 w 116"/>
                <a:gd name="T7" fmla="*/ 34549 h 64"/>
                <a:gd name="T8" fmla="*/ 4770057 w 116"/>
                <a:gd name="T9" fmla="*/ 36842 h 64"/>
                <a:gd name="T10" fmla="*/ 5080428 w 116"/>
                <a:gd name="T11" fmla="*/ 57043 h 64"/>
                <a:gd name="T12" fmla="*/ 5701848 w 116"/>
                <a:gd name="T13" fmla="*/ 69409 h 64"/>
                <a:gd name="T14" fmla="*/ 6390336 w 116"/>
                <a:gd name="T15" fmla="*/ 91099 h 64"/>
                <a:gd name="T16" fmla="*/ 6716539 w 116"/>
                <a:gd name="T17" fmla="*/ 78603 h 64"/>
                <a:gd name="T18" fmla="*/ 7031722 w 116"/>
                <a:gd name="T19" fmla="*/ 83299 h 64"/>
                <a:gd name="T20" fmla="*/ 7031722 w 116"/>
                <a:gd name="T21" fmla="*/ 98266 h 64"/>
                <a:gd name="T22" fmla="*/ 7415546 w 116"/>
                <a:gd name="T23" fmla="*/ 109330 h 64"/>
                <a:gd name="T24" fmla="*/ 8934768 w 116"/>
                <a:gd name="T25" fmla="*/ 109330 h 64"/>
                <a:gd name="T26" fmla="*/ 9307690 w 116"/>
                <a:gd name="T27" fmla="*/ 98266 h 64"/>
                <a:gd name="T28" fmla="*/ 9901101 w 116"/>
                <a:gd name="T29" fmla="*/ 92769 h 64"/>
                <a:gd name="T30" fmla="*/ 9901101 w 116"/>
                <a:gd name="T31" fmla="*/ 98266 h 64"/>
                <a:gd name="T32" fmla="*/ 9901101 w 116"/>
                <a:gd name="T33" fmla="*/ 109330 h 64"/>
                <a:gd name="T34" fmla="*/ 15660017 w 116"/>
                <a:gd name="T35" fmla="*/ 159809 h 64"/>
                <a:gd name="T36" fmla="*/ 15595850 w 116"/>
                <a:gd name="T37" fmla="*/ 124462 h 64"/>
                <a:gd name="T38" fmla="*/ 15900219 w 116"/>
                <a:gd name="T39" fmla="*/ 137999 h 64"/>
                <a:gd name="T40" fmla="*/ 16769559 w 116"/>
                <a:gd name="T41" fmla="*/ 137999 h 64"/>
                <a:gd name="T42" fmla="*/ 16769559 w 116"/>
                <a:gd name="T43" fmla="*/ 124462 h 64"/>
                <a:gd name="T44" fmla="*/ 17851210 w 116"/>
                <a:gd name="T45" fmla="*/ 137999 h 64"/>
                <a:gd name="T46" fmla="*/ 17588707 w 116"/>
                <a:gd name="T47" fmla="*/ 168444 h 64"/>
                <a:gd name="T48" fmla="*/ 19924520 w 116"/>
                <a:gd name="T49" fmla="*/ 188338 h 64"/>
                <a:gd name="T50" fmla="*/ 20167976 w 116"/>
                <a:gd name="T51" fmla="*/ 177719 h 64"/>
                <a:gd name="T52" fmla="*/ 20470941 w 116"/>
                <a:gd name="T53" fmla="*/ 186842 h 64"/>
                <a:gd name="T54" fmla="*/ 20167976 w 116"/>
                <a:gd name="T55" fmla="*/ 203031 h 64"/>
                <a:gd name="T56" fmla="*/ 19924520 w 116"/>
                <a:gd name="T57" fmla="*/ 209749 h 64"/>
                <a:gd name="T58" fmla="*/ 19860389 w 116"/>
                <a:gd name="T59" fmla="*/ 226880 h 64"/>
                <a:gd name="T60" fmla="*/ 18547593 w 116"/>
                <a:gd name="T61" fmla="*/ 226880 h 64"/>
                <a:gd name="T62" fmla="*/ 17588707 w 116"/>
                <a:gd name="T63" fmla="*/ 226880 h 64"/>
                <a:gd name="T64" fmla="*/ 17588707 w 116"/>
                <a:gd name="T65" fmla="*/ 257715 h 64"/>
                <a:gd name="T66" fmla="*/ 17988753 w 116"/>
                <a:gd name="T67" fmla="*/ 257715 h 64"/>
                <a:gd name="T68" fmla="*/ 17988753 w 116"/>
                <a:gd name="T69" fmla="*/ 271550 h 64"/>
                <a:gd name="T70" fmla="*/ 17988753 w 116"/>
                <a:gd name="T71" fmla="*/ 291607 h 64"/>
                <a:gd name="T72" fmla="*/ 17851210 w 116"/>
                <a:gd name="T73" fmla="*/ 297780 h 64"/>
                <a:gd name="T74" fmla="*/ 17851210 w 116"/>
                <a:gd name="T75" fmla="*/ 31596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64"/>
                <a:gd name="T116" fmla="*/ 116 w 11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64">
                  <a:moveTo>
                    <a:pt x="0" y="2"/>
                  </a:moveTo>
                  <a:lnTo>
                    <a:pt x="6" y="0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51" y="22"/>
                  </a:lnTo>
                  <a:lnTo>
                    <a:pt x="53" y="20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89" y="32"/>
                  </a:lnTo>
                  <a:lnTo>
                    <a:pt x="88" y="25"/>
                  </a:lnTo>
                  <a:lnTo>
                    <a:pt x="90" y="28"/>
                  </a:lnTo>
                  <a:lnTo>
                    <a:pt x="95" y="28"/>
                  </a:lnTo>
                  <a:lnTo>
                    <a:pt x="95" y="25"/>
                  </a:lnTo>
                  <a:lnTo>
                    <a:pt x="101" y="28"/>
                  </a:lnTo>
                  <a:lnTo>
                    <a:pt x="100" y="34"/>
                  </a:lnTo>
                  <a:lnTo>
                    <a:pt x="113" y="38"/>
                  </a:lnTo>
                  <a:lnTo>
                    <a:pt x="114" y="36"/>
                  </a:lnTo>
                  <a:lnTo>
                    <a:pt x="116" y="37"/>
                  </a:lnTo>
                  <a:lnTo>
                    <a:pt x="114" y="41"/>
                  </a:lnTo>
                  <a:lnTo>
                    <a:pt x="113" y="42"/>
                  </a:lnTo>
                  <a:lnTo>
                    <a:pt x="112" y="46"/>
                  </a:lnTo>
                  <a:lnTo>
                    <a:pt x="105" y="46"/>
                  </a:lnTo>
                  <a:lnTo>
                    <a:pt x="100" y="46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102" y="59"/>
                  </a:lnTo>
                  <a:lnTo>
                    <a:pt x="101" y="60"/>
                  </a:lnTo>
                  <a:lnTo>
                    <a:pt x="101" y="64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1" name="Freeform 38"/>
            <p:cNvSpPr>
              <a:spLocks noChangeAspect="1"/>
            </p:cNvSpPr>
            <p:nvPr/>
          </p:nvSpPr>
          <p:spPr bwMode="auto">
            <a:xfrm>
              <a:off x="3556" y="2994"/>
              <a:ext cx="301" cy="439"/>
            </a:xfrm>
            <a:custGeom>
              <a:avLst/>
              <a:gdLst>
                <a:gd name="T0" fmla="*/ 34852516 w 203"/>
                <a:gd name="T1" fmla="*/ 75921 h 333"/>
                <a:gd name="T2" fmla="*/ 34513000 w 203"/>
                <a:gd name="T3" fmla="*/ 153319 h 333"/>
                <a:gd name="T4" fmla="*/ 37917673 w 203"/>
                <a:gd name="T5" fmla="*/ 211059 h 333"/>
                <a:gd name="T6" fmla="*/ 39341477 w 203"/>
                <a:gd name="T7" fmla="*/ 278243 h 333"/>
                <a:gd name="T8" fmla="*/ 40499760 w 203"/>
                <a:gd name="T9" fmla="*/ 360536 h 333"/>
                <a:gd name="T10" fmla="*/ 41608792 w 203"/>
                <a:gd name="T11" fmla="*/ 410552 h 333"/>
                <a:gd name="T12" fmla="*/ 37832029 w 203"/>
                <a:gd name="T13" fmla="*/ 484979 h 333"/>
                <a:gd name="T14" fmla="*/ 35485333 w 203"/>
                <a:gd name="T15" fmla="*/ 553057 h 333"/>
                <a:gd name="T16" fmla="*/ 34513000 w 203"/>
                <a:gd name="T17" fmla="*/ 646665 h 333"/>
                <a:gd name="T18" fmla="*/ 36010040 w 203"/>
                <a:gd name="T19" fmla="*/ 751786 h 333"/>
                <a:gd name="T20" fmla="*/ 35249752 w 203"/>
                <a:gd name="T21" fmla="*/ 873922 h 333"/>
                <a:gd name="T22" fmla="*/ 34852516 w 203"/>
                <a:gd name="T23" fmla="*/ 991093 h 333"/>
                <a:gd name="T24" fmla="*/ 36761003 w 203"/>
                <a:gd name="T25" fmla="*/ 1003889 h 333"/>
                <a:gd name="T26" fmla="*/ 39838094 w 203"/>
                <a:gd name="T27" fmla="*/ 1028096 h 333"/>
                <a:gd name="T28" fmla="*/ 41608792 w 203"/>
                <a:gd name="T29" fmla="*/ 1054436 h 333"/>
                <a:gd name="T30" fmla="*/ 39717244 w 203"/>
                <a:gd name="T31" fmla="*/ 1138973 h 333"/>
                <a:gd name="T32" fmla="*/ 41608792 w 203"/>
                <a:gd name="T33" fmla="*/ 1198284 h 333"/>
                <a:gd name="T34" fmla="*/ 39029339 w 203"/>
                <a:gd name="T35" fmla="*/ 1331553 h 333"/>
                <a:gd name="T36" fmla="*/ 38674165 w 203"/>
                <a:gd name="T37" fmla="*/ 1412846 h 333"/>
                <a:gd name="T38" fmla="*/ 41246762 w 203"/>
                <a:gd name="T39" fmla="*/ 1441271 h 333"/>
                <a:gd name="T40" fmla="*/ 40127671 w 203"/>
                <a:gd name="T41" fmla="*/ 1536914 h 333"/>
                <a:gd name="T42" fmla="*/ 41771516 w 203"/>
                <a:gd name="T43" fmla="*/ 1569204 h 333"/>
                <a:gd name="T44" fmla="*/ 42401748 w 203"/>
                <a:gd name="T45" fmla="*/ 1655469 h 333"/>
                <a:gd name="T46" fmla="*/ 41291387 w 203"/>
                <a:gd name="T47" fmla="*/ 1713765 h 333"/>
                <a:gd name="T48" fmla="*/ 38791718 w 203"/>
                <a:gd name="T49" fmla="*/ 1811111 h 333"/>
                <a:gd name="T50" fmla="*/ 37387534 w 203"/>
                <a:gd name="T51" fmla="*/ 1887398 h 333"/>
                <a:gd name="T52" fmla="*/ 36283437 w 203"/>
                <a:gd name="T53" fmla="*/ 1832571 h 333"/>
                <a:gd name="T54" fmla="*/ 34983330 w 203"/>
                <a:gd name="T55" fmla="*/ 1793898 h 333"/>
                <a:gd name="T56" fmla="*/ 31074922 w 203"/>
                <a:gd name="T57" fmla="*/ 1775076 h 333"/>
                <a:gd name="T58" fmla="*/ 27231921 w 203"/>
                <a:gd name="T59" fmla="*/ 1775076 h 333"/>
                <a:gd name="T60" fmla="*/ 24986836 w 203"/>
                <a:gd name="T61" fmla="*/ 1742309 h 333"/>
                <a:gd name="T62" fmla="*/ 23593417 w 203"/>
                <a:gd name="T63" fmla="*/ 1688459 h 333"/>
                <a:gd name="T64" fmla="*/ 22377816 w 203"/>
                <a:gd name="T65" fmla="*/ 1626724 h 333"/>
                <a:gd name="T66" fmla="*/ 23593417 w 203"/>
                <a:gd name="T67" fmla="*/ 1569204 h 333"/>
                <a:gd name="T68" fmla="*/ 20791538 w 203"/>
                <a:gd name="T69" fmla="*/ 1479334 h 333"/>
                <a:gd name="T70" fmla="*/ 21592903 w 203"/>
                <a:gd name="T71" fmla="*/ 1414889 h 333"/>
                <a:gd name="T72" fmla="*/ 18529465 w 203"/>
                <a:gd name="T73" fmla="*/ 1338876 h 333"/>
                <a:gd name="T74" fmla="*/ 16888752 w 203"/>
                <a:gd name="T75" fmla="*/ 1252386 h 333"/>
                <a:gd name="T76" fmla="*/ 13179567 w 203"/>
                <a:gd name="T77" fmla="*/ 1160045 h 333"/>
                <a:gd name="T78" fmla="*/ 6394878 w 203"/>
                <a:gd name="T79" fmla="*/ 988041 h 333"/>
                <a:gd name="T80" fmla="*/ 4472326 w 203"/>
                <a:gd name="T81" fmla="*/ 928646 h 333"/>
                <a:gd name="T82" fmla="*/ 5359057 w 203"/>
                <a:gd name="T83" fmla="*/ 815673 h 333"/>
                <a:gd name="T84" fmla="*/ 3597229 w 203"/>
                <a:gd name="T85" fmla="*/ 716304 h 333"/>
                <a:gd name="T86" fmla="*/ 3016220 w 203"/>
                <a:gd name="T87" fmla="*/ 617535 h 333"/>
                <a:gd name="T88" fmla="*/ 1108681 w 203"/>
                <a:gd name="T89" fmla="*/ 459810 h 333"/>
                <a:gd name="T90" fmla="*/ 1911298 w 203"/>
                <a:gd name="T91" fmla="*/ 307446 h 333"/>
                <a:gd name="T92" fmla="*/ 9238678 w 203"/>
                <a:gd name="T93" fmla="*/ 278243 h 333"/>
                <a:gd name="T94" fmla="*/ 9821330 w 203"/>
                <a:gd name="T95" fmla="*/ 236226 h 333"/>
                <a:gd name="T96" fmla="*/ 15092017 w 203"/>
                <a:gd name="T97" fmla="*/ 121440 h 333"/>
                <a:gd name="T98" fmla="*/ 17752132 w 203"/>
                <a:gd name="T99" fmla="*/ 121440 h 333"/>
                <a:gd name="T100" fmla="*/ 19710334 w 203"/>
                <a:gd name="T101" fmla="*/ 121440 h 333"/>
                <a:gd name="T102" fmla="*/ 21956001 w 203"/>
                <a:gd name="T103" fmla="*/ 115472 h 333"/>
                <a:gd name="T104" fmla="*/ 23863172 w 203"/>
                <a:gd name="T105" fmla="*/ 78207 h 333"/>
                <a:gd name="T106" fmla="*/ 25782211 w 203"/>
                <a:gd name="T107" fmla="*/ 96010 h 333"/>
                <a:gd name="T108" fmla="*/ 28916667 w 203"/>
                <a:gd name="T109" fmla="*/ 85478 h 333"/>
                <a:gd name="T110" fmla="*/ 33683936 w 203"/>
                <a:gd name="T111" fmla="*/ 28299 h 3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3"/>
                <a:gd name="T169" fmla="*/ 0 h 333"/>
                <a:gd name="T170" fmla="*/ 203 w 203"/>
                <a:gd name="T171" fmla="*/ 333 h 3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3" h="333">
                  <a:moveTo>
                    <a:pt x="159" y="5"/>
                  </a:moveTo>
                  <a:lnTo>
                    <a:pt x="162" y="0"/>
                  </a:lnTo>
                  <a:lnTo>
                    <a:pt x="164" y="7"/>
                  </a:lnTo>
                  <a:lnTo>
                    <a:pt x="170" y="7"/>
                  </a:lnTo>
                  <a:lnTo>
                    <a:pt x="170" y="11"/>
                  </a:lnTo>
                  <a:lnTo>
                    <a:pt x="165" y="13"/>
                  </a:lnTo>
                  <a:lnTo>
                    <a:pt x="166" y="15"/>
                  </a:lnTo>
                  <a:lnTo>
                    <a:pt x="160" y="17"/>
                  </a:lnTo>
                  <a:lnTo>
                    <a:pt x="159" y="23"/>
                  </a:lnTo>
                  <a:lnTo>
                    <a:pt x="165" y="24"/>
                  </a:lnTo>
                  <a:lnTo>
                    <a:pt x="166" y="27"/>
                  </a:lnTo>
                  <a:lnTo>
                    <a:pt x="164" y="27"/>
                  </a:lnTo>
                  <a:lnTo>
                    <a:pt x="164" y="31"/>
                  </a:lnTo>
                  <a:lnTo>
                    <a:pt x="170" y="30"/>
                  </a:lnTo>
                  <a:lnTo>
                    <a:pt x="170" y="32"/>
                  </a:lnTo>
                  <a:lnTo>
                    <a:pt x="174" y="32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4" y="44"/>
                  </a:lnTo>
                  <a:lnTo>
                    <a:pt x="183" y="47"/>
                  </a:lnTo>
                  <a:lnTo>
                    <a:pt x="183" y="48"/>
                  </a:lnTo>
                  <a:lnTo>
                    <a:pt x="186" y="49"/>
                  </a:lnTo>
                  <a:lnTo>
                    <a:pt x="189" y="50"/>
                  </a:lnTo>
                  <a:lnTo>
                    <a:pt x="191" y="54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4" y="62"/>
                  </a:lnTo>
                  <a:lnTo>
                    <a:pt x="192" y="63"/>
                  </a:lnTo>
                  <a:lnTo>
                    <a:pt x="194" y="66"/>
                  </a:lnTo>
                  <a:lnTo>
                    <a:pt x="195" y="66"/>
                  </a:lnTo>
                  <a:lnTo>
                    <a:pt x="197" y="67"/>
                  </a:lnTo>
                  <a:lnTo>
                    <a:pt x="196" y="68"/>
                  </a:lnTo>
                  <a:lnTo>
                    <a:pt x="195" y="71"/>
                  </a:lnTo>
                  <a:lnTo>
                    <a:pt x="197" y="72"/>
                  </a:lnTo>
                  <a:lnTo>
                    <a:pt x="195" y="74"/>
                  </a:lnTo>
                  <a:lnTo>
                    <a:pt x="191" y="75"/>
                  </a:lnTo>
                  <a:lnTo>
                    <a:pt x="188" y="80"/>
                  </a:lnTo>
                  <a:lnTo>
                    <a:pt x="182" y="84"/>
                  </a:lnTo>
                  <a:lnTo>
                    <a:pt x="180" y="85"/>
                  </a:lnTo>
                  <a:lnTo>
                    <a:pt x="179" y="85"/>
                  </a:lnTo>
                  <a:lnTo>
                    <a:pt x="174" y="86"/>
                  </a:lnTo>
                  <a:lnTo>
                    <a:pt x="174" y="87"/>
                  </a:lnTo>
                  <a:lnTo>
                    <a:pt x="173" y="91"/>
                  </a:lnTo>
                  <a:lnTo>
                    <a:pt x="172" y="93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9"/>
                  </a:lnTo>
                  <a:lnTo>
                    <a:pt x="167" y="102"/>
                  </a:lnTo>
                  <a:lnTo>
                    <a:pt x="166" y="105"/>
                  </a:lnTo>
                  <a:lnTo>
                    <a:pt x="164" y="108"/>
                  </a:lnTo>
                  <a:lnTo>
                    <a:pt x="161" y="109"/>
                  </a:lnTo>
                  <a:lnTo>
                    <a:pt x="164" y="113"/>
                  </a:lnTo>
                  <a:lnTo>
                    <a:pt x="165" y="116"/>
                  </a:lnTo>
                  <a:lnTo>
                    <a:pt x="166" y="119"/>
                  </a:lnTo>
                  <a:lnTo>
                    <a:pt x="167" y="123"/>
                  </a:lnTo>
                  <a:lnTo>
                    <a:pt x="172" y="125"/>
                  </a:lnTo>
                  <a:lnTo>
                    <a:pt x="172" y="128"/>
                  </a:lnTo>
                  <a:lnTo>
                    <a:pt x="171" y="132"/>
                  </a:lnTo>
                  <a:lnTo>
                    <a:pt x="168" y="137"/>
                  </a:lnTo>
                  <a:lnTo>
                    <a:pt x="176" y="140"/>
                  </a:lnTo>
                  <a:lnTo>
                    <a:pt x="177" y="146"/>
                  </a:lnTo>
                  <a:lnTo>
                    <a:pt x="171" y="149"/>
                  </a:lnTo>
                  <a:lnTo>
                    <a:pt x="171" y="153"/>
                  </a:lnTo>
                  <a:lnTo>
                    <a:pt x="167" y="153"/>
                  </a:lnTo>
                  <a:lnTo>
                    <a:pt x="167" y="157"/>
                  </a:lnTo>
                  <a:lnTo>
                    <a:pt x="171" y="159"/>
                  </a:lnTo>
                  <a:lnTo>
                    <a:pt x="172" y="161"/>
                  </a:lnTo>
                  <a:lnTo>
                    <a:pt x="171" y="164"/>
                  </a:lnTo>
                  <a:lnTo>
                    <a:pt x="170" y="169"/>
                  </a:lnTo>
                  <a:lnTo>
                    <a:pt x="165" y="174"/>
                  </a:lnTo>
                  <a:lnTo>
                    <a:pt x="162" y="176"/>
                  </a:lnTo>
                  <a:lnTo>
                    <a:pt x="165" y="177"/>
                  </a:lnTo>
                  <a:lnTo>
                    <a:pt x="171" y="180"/>
                  </a:lnTo>
                  <a:lnTo>
                    <a:pt x="171" y="181"/>
                  </a:lnTo>
                  <a:lnTo>
                    <a:pt x="172" y="182"/>
                  </a:lnTo>
                  <a:lnTo>
                    <a:pt x="174" y="176"/>
                  </a:lnTo>
                  <a:lnTo>
                    <a:pt x="178" y="173"/>
                  </a:lnTo>
                  <a:lnTo>
                    <a:pt x="182" y="171"/>
                  </a:lnTo>
                  <a:lnTo>
                    <a:pt x="184" y="174"/>
                  </a:lnTo>
                  <a:lnTo>
                    <a:pt x="185" y="176"/>
                  </a:lnTo>
                  <a:lnTo>
                    <a:pt x="186" y="179"/>
                  </a:lnTo>
                  <a:lnTo>
                    <a:pt x="189" y="180"/>
                  </a:lnTo>
                  <a:lnTo>
                    <a:pt x="191" y="176"/>
                  </a:lnTo>
                  <a:lnTo>
                    <a:pt x="195" y="176"/>
                  </a:lnTo>
                  <a:lnTo>
                    <a:pt x="196" y="179"/>
                  </a:lnTo>
                  <a:lnTo>
                    <a:pt x="196" y="181"/>
                  </a:lnTo>
                  <a:lnTo>
                    <a:pt x="198" y="181"/>
                  </a:lnTo>
                  <a:lnTo>
                    <a:pt x="197" y="185"/>
                  </a:lnTo>
                  <a:lnTo>
                    <a:pt x="196" y="186"/>
                  </a:lnTo>
                  <a:lnTo>
                    <a:pt x="197" y="189"/>
                  </a:lnTo>
                  <a:lnTo>
                    <a:pt x="195" y="193"/>
                  </a:lnTo>
                  <a:lnTo>
                    <a:pt x="189" y="194"/>
                  </a:lnTo>
                  <a:lnTo>
                    <a:pt x="190" y="200"/>
                  </a:lnTo>
                  <a:lnTo>
                    <a:pt x="188" y="200"/>
                  </a:lnTo>
                  <a:lnTo>
                    <a:pt x="189" y="201"/>
                  </a:lnTo>
                  <a:lnTo>
                    <a:pt x="190" y="203"/>
                  </a:lnTo>
                  <a:lnTo>
                    <a:pt x="191" y="205"/>
                  </a:lnTo>
                  <a:lnTo>
                    <a:pt x="194" y="203"/>
                  </a:lnTo>
                  <a:lnTo>
                    <a:pt x="198" y="203"/>
                  </a:lnTo>
                  <a:lnTo>
                    <a:pt x="197" y="210"/>
                  </a:lnTo>
                  <a:lnTo>
                    <a:pt x="197" y="215"/>
                  </a:lnTo>
                  <a:lnTo>
                    <a:pt x="196" y="216"/>
                  </a:lnTo>
                  <a:lnTo>
                    <a:pt x="192" y="223"/>
                  </a:lnTo>
                  <a:lnTo>
                    <a:pt x="186" y="228"/>
                  </a:lnTo>
                  <a:lnTo>
                    <a:pt x="183" y="231"/>
                  </a:lnTo>
                  <a:lnTo>
                    <a:pt x="185" y="233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4" y="240"/>
                  </a:lnTo>
                  <a:lnTo>
                    <a:pt x="183" y="243"/>
                  </a:lnTo>
                  <a:lnTo>
                    <a:pt x="182" y="246"/>
                  </a:lnTo>
                  <a:lnTo>
                    <a:pt x="183" y="247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0" y="245"/>
                  </a:lnTo>
                  <a:lnTo>
                    <a:pt x="190" y="248"/>
                  </a:lnTo>
                  <a:lnTo>
                    <a:pt x="194" y="249"/>
                  </a:lnTo>
                  <a:lnTo>
                    <a:pt x="195" y="252"/>
                  </a:lnTo>
                  <a:lnTo>
                    <a:pt x="194" y="255"/>
                  </a:lnTo>
                  <a:lnTo>
                    <a:pt x="192" y="259"/>
                  </a:lnTo>
                  <a:lnTo>
                    <a:pt x="195" y="261"/>
                  </a:lnTo>
                  <a:lnTo>
                    <a:pt x="195" y="265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91" y="273"/>
                  </a:lnTo>
                  <a:lnTo>
                    <a:pt x="192" y="276"/>
                  </a:lnTo>
                  <a:lnTo>
                    <a:pt x="195" y="273"/>
                  </a:lnTo>
                  <a:lnTo>
                    <a:pt x="196" y="273"/>
                  </a:lnTo>
                  <a:lnTo>
                    <a:pt x="198" y="275"/>
                  </a:lnTo>
                  <a:lnTo>
                    <a:pt x="200" y="278"/>
                  </a:lnTo>
                  <a:lnTo>
                    <a:pt x="201" y="281"/>
                  </a:lnTo>
                  <a:lnTo>
                    <a:pt x="202" y="281"/>
                  </a:lnTo>
                  <a:lnTo>
                    <a:pt x="203" y="284"/>
                  </a:lnTo>
                  <a:lnTo>
                    <a:pt x="203" y="289"/>
                  </a:lnTo>
                  <a:lnTo>
                    <a:pt x="201" y="290"/>
                  </a:lnTo>
                  <a:lnTo>
                    <a:pt x="196" y="291"/>
                  </a:lnTo>
                  <a:lnTo>
                    <a:pt x="196" y="294"/>
                  </a:lnTo>
                  <a:lnTo>
                    <a:pt x="198" y="294"/>
                  </a:lnTo>
                  <a:lnTo>
                    <a:pt x="201" y="296"/>
                  </a:lnTo>
                  <a:lnTo>
                    <a:pt x="202" y="299"/>
                  </a:lnTo>
                  <a:lnTo>
                    <a:pt x="196" y="300"/>
                  </a:lnTo>
                  <a:lnTo>
                    <a:pt x="195" y="303"/>
                  </a:lnTo>
                  <a:lnTo>
                    <a:pt x="194" y="307"/>
                  </a:lnTo>
                  <a:lnTo>
                    <a:pt x="190" y="311"/>
                  </a:lnTo>
                  <a:lnTo>
                    <a:pt x="186" y="314"/>
                  </a:lnTo>
                  <a:lnTo>
                    <a:pt x="185" y="317"/>
                  </a:lnTo>
                  <a:lnTo>
                    <a:pt x="184" y="317"/>
                  </a:lnTo>
                  <a:lnTo>
                    <a:pt x="182" y="319"/>
                  </a:lnTo>
                  <a:lnTo>
                    <a:pt x="185" y="320"/>
                  </a:lnTo>
                  <a:lnTo>
                    <a:pt x="183" y="326"/>
                  </a:lnTo>
                  <a:lnTo>
                    <a:pt x="180" y="326"/>
                  </a:lnTo>
                  <a:lnTo>
                    <a:pt x="180" y="327"/>
                  </a:lnTo>
                  <a:lnTo>
                    <a:pt x="177" y="330"/>
                  </a:lnTo>
                  <a:lnTo>
                    <a:pt x="173" y="333"/>
                  </a:lnTo>
                  <a:lnTo>
                    <a:pt x="170" y="331"/>
                  </a:lnTo>
                  <a:lnTo>
                    <a:pt x="171" y="326"/>
                  </a:lnTo>
                  <a:lnTo>
                    <a:pt x="170" y="325"/>
                  </a:lnTo>
                  <a:lnTo>
                    <a:pt x="170" y="324"/>
                  </a:lnTo>
                  <a:lnTo>
                    <a:pt x="172" y="321"/>
                  </a:lnTo>
                  <a:lnTo>
                    <a:pt x="173" y="315"/>
                  </a:lnTo>
                  <a:lnTo>
                    <a:pt x="172" y="313"/>
                  </a:lnTo>
                  <a:lnTo>
                    <a:pt x="171" y="312"/>
                  </a:lnTo>
                  <a:lnTo>
                    <a:pt x="170" y="313"/>
                  </a:lnTo>
                  <a:lnTo>
                    <a:pt x="168" y="312"/>
                  </a:lnTo>
                  <a:lnTo>
                    <a:pt x="166" y="314"/>
                  </a:lnTo>
                  <a:lnTo>
                    <a:pt x="161" y="317"/>
                  </a:lnTo>
                  <a:lnTo>
                    <a:pt x="158" y="312"/>
                  </a:lnTo>
                  <a:lnTo>
                    <a:pt x="158" y="308"/>
                  </a:lnTo>
                  <a:lnTo>
                    <a:pt x="156" y="308"/>
                  </a:lnTo>
                  <a:lnTo>
                    <a:pt x="150" y="307"/>
                  </a:lnTo>
                  <a:lnTo>
                    <a:pt x="147" y="311"/>
                  </a:lnTo>
                  <a:lnTo>
                    <a:pt x="143" y="311"/>
                  </a:lnTo>
                  <a:lnTo>
                    <a:pt x="142" y="312"/>
                  </a:lnTo>
                  <a:lnTo>
                    <a:pt x="141" y="313"/>
                  </a:lnTo>
                  <a:lnTo>
                    <a:pt x="138" y="313"/>
                  </a:lnTo>
                  <a:lnTo>
                    <a:pt x="138" y="311"/>
                  </a:lnTo>
                  <a:lnTo>
                    <a:pt x="129" y="311"/>
                  </a:lnTo>
                  <a:lnTo>
                    <a:pt x="128" y="307"/>
                  </a:lnTo>
                  <a:lnTo>
                    <a:pt x="126" y="306"/>
                  </a:lnTo>
                  <a:lnTo>
                    <a:pt x="124" y="305"/>
                  </a:lnTo>
                  <a:lnTo>
                    <a:pt x="122" y="303"/>
                  </a:lnTo>
                  <a:lnTo>
                    <a:pt x="120" y="303"/>
                  </a:lnTo>
                  <a:lnTo>
                    <a:pt x="118" y="305"/>
                  </a:lnTo>
                  <a:lnTo>
                    <a:pt x="117" y="303"/>
                  </a:lnTo>
                  <a:lnTo>
                    <a:pt x="116" y="297"/>
                  </a:lnTo>
                  <a:lnTo>
                    <a:pt x="114" y="296"/>
                  </a:lnTo>
                  <a:lnTo>
                    <a:pt x="113" y="297"/>
                  </a:lnTo>
                  <a:lnTo>
                    <a:pt x="112" y="296"/>
                  </a:lnTo>
                  <a:lnTo>
                    <a:pt x="112" y="295"/>
                  </a:lnTo>
                  <a:lnTo>
                    <a:pt x="110" y="294"/>
                  </a:lnTo>
                  <a:lnTo>
                    <a:pt x="108" y="293"/>
                  </a:lnTo>
                  <a:lnTo>
                    <a:pt x="107" y="290"/>
                  </a:lnTo>
                  <a:lnTo>
                    <a:pt x="107" y="288"/>
                  </a:lnTo>
                  <a:lnTo>
                    <a:pt x="106" y="287"/>
                  </a:lnTo>
                  <a:lnTo>
                    <a:pt x="106" y="285"/>
                  </a:lnTo>
                  <a:lnTo>
                    <a:pt x="108" y="284"/>
                  </a:lnTo>
                  <a:lnTo>
                    <a:pt x="110" y="283"/>
                  </a:lnTo>
                  <a:lnTo>
                    <a:pt x="110" y="281"/>
                  </a:lnTo>
                  <a:lnTo>
                    <a:pt x="112" y="278"/>
                  </a:lnTo>
                  <a:lnTo>
                    <a:pt x="112" y="276"/>
                  </a:lnTo>
                  <a:lnTo>
                    <a:pt x="112" y="275"/>
                  </a:lnTo>
                  <a:lnTo>
                    <a:pt x="111" y="273"/>
                  </a:lnTo>
                  <a:lnTo>
                    <a:pt x="105" y="271"/>
                  </a:lnTo>
                  <a:lnTo>
                    <a:pt x="100" y="267"/>
                  </a:lnTo>
                  <a:lnTo>
                    <a:pt x="95" y="263"/>
                  </a:lnTo>
                  <a:lnTo>
                    <a:pt x="94" y="259"/>
                  </a:lnTo>
                  <a:lnTo>
                    <a:pt x="98" y="259"/>
                  </a:lnTo>
                  <a:lnTo>
                    <a:pt x="98" y="258"/>
                  </a:lnTo>
                  <a:lnTo>
                    <a:pt x="100" y="255"/>
                  </a:lnTo>
                  <a:lnTo>
                    <a:pt x="101" y="255"/>
                  </a:lnTo>
                  <a:lnTo>
                    <a:pt x="101" y="253"/>
                  </a:lnTo>
                  <a:lnTo>
                    <a:pt x="101" y="249"/>
                  </a:lnTo>
                  <a:lnTo>
                    <a:pt x="102" y="248"/>
                  </a:lnTo>
                  <a:lnTo>
                    <a:pt x="105" y="247"/>
                  </a:lnTo>
                  <a:lnTo>
                    <a:pt x="105" y="245"/>
                  </a:lnTo>
                  <a:lnTo>
                    <a:pt x="99" y="245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88" y="234"/>
                  </a:lnTo>
                  <a:lnTo>
                    <a:pt x="87" y="233"/>
                  </a:lnTo>
                  <a:lnTo>
                    <a:pt x="86" y="230"/>
                  </a:lnTo>
                  <a:lnTo>
                    <a:pt x="84" y="229"/>
                  </a:lnTo>
                  <a:lnTo>
                    <a:pt x="82" y="227"/>
                  </a:lnTo>
                  <a:lnTo>
                    <a:pt x="82" y="223"/>
                  </a:lnTo>
                  <a:lnTo>
                    <a:pt x="80" y="219"/>
                  </a:lnTo>
                  <a:lnTo>
                    <a:pt x="77" y="217"/>
                  </a:lnTo>
                  <a:lnTo>
                    <a:pt x="75" y="215"/>
                  </a:lnTo>
                  <a:lnTo>
                    <a:pt x="72" y="209"/>
                  </a:lnTo>
                  <a:lnTo>
                    <a:pt x="70" y="207"/>
                  </a:lnTo>
                  <a:lnTo>
                    <a:pt x="64" y="205"/>
                  </a:lnTo>
                  <a:lnTo>
                    <a:pt x="62" y="203"/>
                  </a:lnTo>
                  <a:lnTo>
                    <a:pt x="59" y="200"/>
                  </a:lnTo>
                  <a:lnTo>
                    <a:pt x="56" y="194"/>
                  </a:lnTo>
                  <a:lnTo>
                    <a:pt x="51" y="191"/>
                  </a:lnTo>
                  <a:lnTo>
                    <a:pt x="39" y="191"/>
                  </a:lnTo>
                  <a:lnTo>
                    <a:pt x="34" y="180"/>
                  </a:lnTo>
                  <a:lnTo>
                    <a:pt x="30" y="173"/>
                  </a:lnTo>
                  <a:lnTo>
                    <a:pt x="28" y="171"/>
                  </a:lnTo>
                  <a:lnTo>
                    <a:pt x="23" y="173"/>
                  </a:lnTo>
                  <a:lnTo>
                    <a:pt x="23" y="170"/>
                  </a:lnTo>
                  <a:lnTo>
                    <a:pt x="24" y="169"/>
                  </a:lnTo>
                  <a:lnTo>
                    <a:pt x="22" y="167"/>
                  </a:lnTo>
                  <a:lnTo>
                    <a:pt x="21" y="163"/>
                  </a:lnTo>
                  <a:lnTo>
                    <a:pt x="22" y="159"/>
                  </a:lnTo>
                  <a:lnTo>
                    <a:pt x="23" y="157"/>
                  </a:lnTo>
                  <a:lnTo>
                    <a:pt x="24" y="152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6" y="143"/>
                  </a:lnTo>
                  <a:lnTo>
                    <a:pt x="26" y="141"/>
                  </a:lnTo>
                  <a:lnTo>
                    <a:pt x="24" y="140"/>
                  </a:lnTo>
                  <a:lnTo>
                    <a:pt x="18" y="138"/>
                  </a:lnTo>
                  <a:lnTo>
                    <a:pt x="16" y="133"/>
                  </a:lnTo>
                  <a:lnTo>
                    <a:pt x="20" y="132"/>
                  </a:lnTo>
                  <a:lnTo>
                    <a:pt x="17" y="126"/>
                  </a:lnTo>
                  <a:lnTo>
                    <a:pt x="21" y="123"/>
                  </a:lnTo>
                  <a:lnTo>
                    <a:pt x="21" y="117"/>
                  </a:lnTo>
                  <a:lnTo>
                    <a:pt x="17" y="115"/>
                  </a:lnTo>
                  <a:lnTo>
                    <a:pt x="20" y="111"/>
                  </a:lnTo>
                  <a:lnTo>
                    <a:pt x="17" y="107"/>
                  </a:lnTo>
                  <a:lnTo>
                    <a:pt x="14" y="108"/>
                  </a:lnTo>
                  <a:lnTo>
                    <a:pt x="12" y="99"/>
                  </a:lnTo>
                  <a:lnTo>
                    <a:pt x="12" y="93"/>
                  </a:lnTo>
                  <a:lnTo>
                    <a:pt x="10" y="87"/>
                  </a:lnTo>
                  <a:lnTo>
                    <a:pt x="6" y="85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2" y="74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2" y="61"/>
                  </a:lnTo>
                  <a:lnTo>
                    <a:pt x="4" y="57"/>
                  </a:lnTo>
                  <a:lnTo>
                    <a:pt x="9" y="54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30" y="48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6" y="41"/>
                  </a:lnTo>
                  <a:lnTo>
                    <a:pt x="52" y="38"/>
                  </a:lnTo>
                  <a:lnTo>
                    <a:pt x="59" y="33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9" y="24"/>
                  </a:lnTo>
                  <a:lnTo>
                    <a:pt x="71" y="21"/>
                  </a:lnTo>
                  <a:lnTo>
                    <a:pt x="74" y="21"/>
                  </a:lnTo>
                  <a:lnTo>
                    <a:pt x="76" y="23"/>
                  </a:lnTo>
                  <a:lnTo>
                    <a:pt x="77" y="25"/>
                  </a:lnTo>
                  <a:lnTo>
                    <a:pt x="80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93" y="20"/>
                  </a:lnTo>
                  <a:lnTo>
                    <a:pt x="94" y="18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8" y="24"/>
                  </a:lnTo>
                  <a:lnTo>
                    <a:pt x="99" y="23"/>
                  </a:lnTo>
                  <a:lnTo>
                    <a:pt x="101" y="21"/>
                  </a:lnTo>
                  <a:lnTo>
                    <a:pt x="102" y="25"/>
                  </a:lnTo>
                  <a:lnTo>
                    <a:pt x="105" y="24"/>
                  </a:lnTo>
                  <a:lnTo>
                    <a:pt x="104" y="20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11" y="15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7" y="19"/>
                  </a:lnTo>
                  <a:lnTo>
                    <a:pt x="118" y="18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31" y="24"/>
                  </a:lnTo>
                  <a:lnTo>
                    <a:pt x="135" y="23"/>
                  </a:lnTo>
                  <a:lnTo>
                    <a:pt x="134" y="20"/>
                  </a:lnTo>
                  <a:lnTo>
                    <a:pt x="134" y="18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6" y="8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52" y="0"/>
                  </a:lnTo>
                  <a:lnTo>
                    <a:pt x="159" y="5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2" name="Freeform 39"/>
            <p:cNvSpPr>
              <a:spLocks noChangeAspect="1"/>
            </p:cNvSpPr>
            <p:nvPr/>
          </p:nvSpPr>
          <p:spPr bwMode="auto">
            <a:xfrm>
              <a:off x="3744" y="1624"/>
              <a:ext cx="942" cy="1088"/>
            </a:xfrm>
            <a:custGeom>
              <a:avLst/>
              <a:gdLst>
                <a:gd name="T0" fmla="*/ 49881058 w 643"/>
                <a:gd name="T1" fmla="*/ 187718 h 827"/>
                <a:gd name="T2" fmla="*/ 59357100 w 643"/>
                <a:gd name="T3" fmla="*/ 190921 h 827"/>
                <a:gd name="T4" fmla="*/ 66458048 w 643"/>
                <a:gd name="T5" fmla="*/ 135203 h 827"/>
                <a:gd name="T6" fmla="*/ 70284507 w 643"/>
                <a:gd name="T7" fmla="*/ 90195 h 827"/>
                <a:gd name="T8" fmla="*/ 77956035 w 643"/>
                <a:gd name="T9" fmla="*/ 927326 h 827"/>
                <a:gd name="T10" fmla="*/ 76541283 w 643"/>
                <a:gd name="T11" fmla="*/ 1138139 h 827"/>
                <a:gd name="T12" fmla="*/ 78361736 w 643"/>
                <a:gd name="T13" fmla="*/ 1351942 h 827"/>
                <a:gd name="T14" fmla="*/ 81270232 w 643"/>
                <a:gd name="T15" fmla="*/ 1590846 h 827"/>
                <a:gd name="T16" fmla="*/ 80816385 w 643"/>
                <a:gd name="T17" fmla="*/ 1816134 h 827"/>
                <a:gd name="T18" fmla="*/ 82224480 w 643"/>
                <a:gd name="T19" fmla="*/ 1939626 h 827"/>
                <a:gd name="T20" fmla="*/ 84870212 w 643"/>
                <a:gd name="T21" fmla="*/ 2112003 h 827"/>
                <a:gd name="T22" fmla="*/ 88313612 w 643"/>
                <a:gd name="T23" fmla="*/ 2112003 h 827"/>
                <a:gd name="T24" fmla="*/ 93070455 w 643"/>
                <a:gd name="T25" fmla="*/ 2115217 h 827"/>
                <a:gd name="T26" fmla="*/ 88880535 w 643"/>
                <a:gd name="T27" fmla="*/ 2217722 h 827"/>
                <a:gd name="T28" fmla="*/ 87790147 w 643"/>
                <a:gd name="T29" fmla="*/ 2299637 h 827"/>
                <a:gd name="T30" fmla="*/ 89416001 w 643"/>
                <a:gd name="T31" fmla="*/ 2482162 h 827"/>
                <a:gd name="T32" fmla="*/ 87522977 w 643"/>
                <a:gd name="T33" fmla="*/ 2632874 h 827"/>
                <a:gd name="T34" fmla="*/ 90439209 w 643"/>
                <a:gd name="T35" fmla="*/ 2753436 h 827"/>
                <a:gd name="T36" fmla="*/ 91346482 w 643"/>
                <a:gd name="T37" fmla="*/ 2852960 h 827"/>
                <a:gd name="T38" fmla="*/ 91222296 w 643"/>
                <a:gd name="T39" fmla="*/ 3019686 h 827"/>
                <a:gd name="T40" fmla="*/ 88009125 w 643"/>
                <a:gd name="T41" fmla="*/ 3265529 h 827"/>
                <a:gd name="T42" fmla="*/ 86243616 w 643"/>
                <a:gd name="T43" fmla="*/ 3430952 h 827"/>
                <a:gd name="T44" fmla="*/ 88313612 w 643"/>
                <a:gd name="T45" fmla="*/ 3717619 h 827"/>
                <a:gd name="T46" fmla="*/ 91529315 w 643"/>
                <a:gd name="T47" fmla="*/ 3784893 h 827"/>
                <a:gd name="T48" fmla="*/ 90439209 w 643"/>
                <a:gd name="T49" fmla="*/ 3932048 h 827"/>
                <a:gd name="T50" fmla="*/ 92639485 w 643"/>
                <a:gd name="T51" fmla="*/ 4107378 h 827"/>
                <a:gd name="T52" fmla="*/ 91881807 w 643"/>
                <a:gd name="T53" fmla="*/ 4419977 h 827"/>
                <a:gd name="T54" fmla="*/ 86958586 w 643"/>
                <a:gd name="T55" fmla="*/ 4347824 h 827"/>
                <a:gd name="T56" fmla="*/ 83019803 w 643"/>
                <a:gd name="T57" fmla="*/ 4233620 h 827"/>
                <a:gd name="T58" fmla="*/ 78853510 w 643"/>
                <a:gd name="T59" fmla="*/ 4266802 h 827"/>
                <a:gd name="T60" fmla="*/ 75393936 w 643"/>
                <a:gd name="T61" fmla="*/ 4144612 h 827"/>
                <a:gd name="T62" fmla="*/ 68392749 w 643"/>
                <a:gd name="T63" fmla="*/ 4130853 h 827"/>
                <a:gd name="T64" fmla="*/ 61694173 w 643"/>
                <a:gd name="T65" fmla="*/ 3991723 h 827"/>
                <a:gd name="T66" fmla="*/ 58278620 w 643"/>
                <a:gd name="T67" fmla="*/ 4168474 h 827"/>
                <a:gd name="T68" fmla="*/ 52591392 w 643"/>
                <a:gd name="T69" fmla="*/ 4224484 h 827"/>
                <a:gd name="T70" fmla="*/ 48542827 w 643"/>
                <a:gd name="T71" fmla="*/ 4334455 h 827"/>
                <a:gd name="T72" fmla="*/ 42472095 w 643"/>
                <a:gd name="T73" fmla="*/ 4349385 h 827"/>
                <a:gd name="T74" fmla="*/ 37132624 w 643"/>
                <a:gd name="T75" fmla="*/ 4144612 h 827"/>
                <a:gd name="T76" fmla="*/ 38708503 w 643"/>
                <a:gd name="T77" fmla="*/ 3951924 h 827"/>
                <a:gd name="T78" fmla="*/ 29256956 w 643"/>
                <a:gd name="T79" fmla="*/ 3855699 h 827"/>
                <a:gd name="T80" fmla="*/ 24418934 w 643"/>
                <a:gd name="T81" fmla="*/ 3792189 h 827"/>
                <a:gd name="T82" fmla="*/ 20936260 w 643"/>
                <a:gd name="T83" fmla="*/ 3980209 h 827"/>
                <a:gd name="T84" fmla="*/ 13170679 w 643"/>
                <a:gd name="T85" fmla="*/ 3681984 h 827"/>
                <a:gd name="T86" fmla="*/ 10794686 w 643"/>
                <a:gd name="T87" fmla="*/ 3484973 h 827"/>
                <a:gd name="T88" fmla="*/ 11551825 w 643"/>
                <a:gd name="T89" fmla="*/ 3331875 h 827"/>
                <a:gd name="T90" fmla="*/ 14166227 w 643"/>
                <a:gd name="T91" fmla="*/ 2967838 h 827"/>
                <a:gd name="T92" fmla="*/ 17630383 w 643"/>
                <a:gd name="T93" fmla="*/ 2682083 h 827"/>
                <a:gd name="T94" fmla="*/ 13170679 w 643"/>
                <a:gd name="T95" fmla="*/ 2565178 h 827"/>
                <a:gd name="T96" fmla="*/ 7545107 w 643"/>
                <a:gd name="T97" fmla="*/ 2482162 h 827"/>
                <a:gd name="T98" fmla="*/ 4540176 w 643"/>
                <a:gd name="T99" fmla="*/ 2292590 h 827"/>
                <a:gd name="T100" fmla="*/ 2075709 w 643"/>
                <a:gd name="T101" fmla="*/ 2121269 h 827"/>
                <a:gd name="T102" fmla="*/ 1866656 w 643"/>
                <a:gd name="T103" fmla="*/ 1933145 h 827"/>
                <a:gd name="T104" fmla="*/ 5562300 w 643"/>
                <a:gd name="T105" fmla="*/ 1731629 h 827"/>
                <a:gd name="T106" fmla="*/ 11368893 w 643"/>
                <a:gd name="T107" fmla="*/ 1273630 h 827"/>
                <a:gd name="T108" fmla="*/ 12609499 w 643"/>
                <a:gd name="T109" fmla="*/ 1188438 h 827"/>
                <a:gd name="T110" fmla="*/ 16348795 w 643"/>
                <a:gd name="T111" fmla="*/ 966276 h 827"/>
                <a:gd name="T112" fmla="*/ 17725292 w 643"/>
                <a:gd name="T113" fmla="*/ 850695 h 827"/>
                <a:gd name="T114" fmla="*/ 21180740 w 643"/>
                <a:gd name="T115" fmla="*/ 865111 h 827"/>
                <a:gd name="T116" fmla="*/ 23723829 w 643"/>
                <a:gd name="T117" fmla="*/ 508533 h 827"/>
                <a:gd name="T118" fmla="*/ 36997656 w 643"/>
                <a:gd name="T119" fmla="*/ 151096 h 8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3"/>
                <a:gd name="T181" fmla="*/ 0 h 827"/>
                <a:gd name="T182" fmla="*/ 643 w 643"/>
                <a:gd name="T183" fmla="*/ 827 h 8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3" h="827">
                  <a:moveTo>
                    <a:pt x="282" y="12"/>
                  </a:moveTo>
                  <a:lnTo>
                    <a:pt x="289" y="21"/>
                  </a:lnTo>
                  <a:lnTo>
                    <a:pt x="290" y="17"/>
                  </a:lnTo>
                  <a:lnTo>
                    <a:pt x="306" y="24"/>
                  </a:lnTo>
                  <a:lnTo>
                    <a:pt x="309" y="34"/>
                  </a:lnTo>
                  <a:lnTo>
                    <a:pt x="316" y="34"/>
                  </a:lnTo>
                  <a:lnTo>
                    <a:pt x="318" y="30"/>
                  </a:lnTo>
                  <a:lnTo>
                    <a:pt x="330" y="34"/>
                  </a:lnTo>
                  <a:lnTo>
                    <a:pt x="334" y="33"/>
                  </a:lnTo>
                  <a:lnTo>
                    <a:pt x="342" y="35"/>
                  </a:lnTo>
                  <a:lnTo>
                    <a:pt x="348" y="34"/>
                  </a:lnTo>
                  <a:lnTo>
                    <a:pt x="351" y="31"/>
                  </a:lnTo>
                  <a:lnTo>
                    <a:pt x="363" y="34"/>
                  </a:lnTo>
                  <a:lnTo>
                    <a:pt x="361" y="40"/>
                  </a:lnTo>
                  <a:lnTo>
                    <a:pt x="376" y="40"/>
                  </a:lnTo>
                  <a:lnTo>
                    <a:pt x="392" y="41"/>
                  </a:lnTo>
                  <a:lnTo>
                    <a:pt x="400" y="35"/>
                  </a:lnTo>
                  <a:lnTo>
                    <a:pt x="404" y="35"/>
                  </a:lnTo>
                  <a:lnTo>
                    <a:pt x="405" y="35"/>
                  </a:lnTo>
                  <a:lnTo>
                    <a:pt x="408" y="36"/>
                  </a:lnTo>
                  <a:lnTo>
                    <a:pt x="412" y="31"/>
                  </a:lnTo>
                  <a:lnTo>
                    <a:pt x="415" y="34"/>
                  </a:lnTo>
                  <a:lnTo>
                    <a:pt x="418" y="36"/>
                  </a:lnTo>
                  <a:lnTo>
                    <a:pt x="430" y="30"/>
                  </a:lnTo>
                  <a:lnTo>
                    <a:pt x="429" y="22"/>
                  </a:lnTo>
                  <a:lnTo>
                    <a:pt x="432" y="19"/>
                  </a:lnTo>
                  <a:lnTo>
                    <a:pt x="440" y="21"/>
                  </a:lnTo>
                  <a:lnTo>
                    <a:pt x="445" y="17"/>
                  </a:lnTo>
                  <a:lnTo>
                    <a:pt x="452" y="16"/>
                  </a:lnTo>
                  <a:lnTo>
                    <a:pt x="456" y="25"/>
                  </a:lnTo>
                  <a:lnTo>
                    <a:pt x="463" y="22"/>
                  </a:lnTo>
                  <a:lnTo>
                    <a:pt x="465" y="11"/>
                  </a:lnTo>
                  <a:lnTo>
                    <a:pt x="474" y="6"/>
                  </a:lnTo>
                  <a:lnTo>
                    <a:pt x="475" y="3"/>
                  </a:lnTo>
                  <a:lnTo>
                    <a:pt x="477" y="0"/>
                  </a:lnTo>
                  <a:lnTo>
                    <a:pt x="481" y="4"/>
                  </a:lnTo>
                  <a:lnTo>
                    <a:pt x="486" y="4"/>
                  </a:lnTo>
                  <a:lnTo>
                    <a:pt x="486" y="9"/>
                  </a:lnTo>
                  <a:lnTo>
                    <a:pt x="484" y="13"/>
                  </a:lnTo>
                  <a:lnTo>
                    <a:pt x="482" y="17"/>
                  </a:lnTo>
                  <a:lnTo>
                    <a:pt x="487" y="25"/>
                  </a:lnTo>
                  <a:lnTo>
                    <a:pt x="495" y="39"/>
                  </a:lnTo>
                  <a:lnTo>
                    <a:pt x="501" y="45"/>
                  </a:lnTo>
                  <a:lnTo>
                    <a:pt x="511" y="57"/>
                  </a:lnTo>
                  <a:lnTo>
                    <a:pt x="525" y="108"/>
                  </a:lnTo>
                  <a:lnTo>
                    <a:pt x="529" y="117"/>
                  </a:lnTo>
                  <a:lnTo>
                    <a:pt x="530" y="127"/>
                  </a:lnTo>
                  <a:lnTo>
                    <a:pt x="531" y="132"/>
                  </a:lnTo>
                  <a:lnTo>
                    <a:pt x="538" y="171"/>
                  </a:lnTo>
                  <a:lnTo>
                    <a:pt x="535" y="173"/>
                  </a:lnTo>
                  <a:lnTo>
                    <a:pt x="531" y="175"/>
                  </a:lnTo>
                  <a:lnTo>
                    <a:pt x="530" y="183"/>
                  </a:lnTo>
                  <a:lnTo>
                    <a:pt x="523" y="193"/>
                  </a:lnTo>
                  <a:lnTo>
                    <a:pt x="522" y="197"/>
                  </a:lnTo>
                  <a:lnTo>
                    <a:pt x="518" y="202"/>
                  </a:lnTo>
                  <a:lnTo>
                    <a:pt x="513" y="207"/>
                  </a:lnTo>
                  <a:lnTo>
                    <a:pt x="508" y="209"/>
                  </a:lnTo>
                  <a:lnTo>
                    <a:pt x="516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6" y="217"/>
                  </a:lnTo>
                  <a:lnTo>
                    <a:pt x="528" y="220"/>
                  </a:lnTo>
                  <a:lnTo>
                    <a:pt x="534" y="226"/>
                  </a:lnTo>
                  <a:lnTo>
                    <a:pt x="537" y="228"/>
                  </a:lnTo>
                  <a:lnTo>
                    <a:pt x="538" y="235"/>
                  </a:lnTo>
                  <a:lnTo>
                    <a:pt x="542" y="240"/>
                  </a:lnTo>
                  <a:lnTo>
                    <a:pt x="541" y="244"/>
                  </a:lnTo>
                  <a:lnTo>
                    <a:pt x="542" y="246"/>
                  </a:lnTo>
                  <a:lnTo>
                    <a:pt x="540" y="250"/>
                  </a:lnTo>
                  <a:lnTo>
                    <a:pt x="538" y="253"/>
                  </a:lnTo>
                  <a:lnTo>
                    <a:pt x="540" y="257"/>
                  </a:lnTo>
                  <a:lnTo>
                    <a:pt x="541" y="259"/>
                  </a:lnTo>
                  <a:lnTo>
                    <a:pt x="548" y="264"/>
                  </a:lnTo>
                  <a:lnTo>
                    <a:pt x="550" y="269"/>
                  </a:lnTo>
                  <a:lnTo>
                    <a:pt x="552" y="276"/>
                  </a:lnTo>
                  <a:lnTo>
                    <a:pt x="550" y="280"/>
                  </a:lnTo>
                  <a:lnTo>
                    <a:pt x="552" y="285"/>
                  </a:lnTo>
                  <a:lnTo>
                    <a:pt x="554" y="293"/>
                  </a:lnTo>
                  <a:lnTo>
                    <a:pt x="556" y="297"/>
                  </a:lnTo>
                  <a:lnTo>
                    <a:pt x="558" y="298"/>
                  </a:lnTo>
                  <a:lnTo>
                    <a:pt x="560" y="301"/>
                  </a:lnTo>
                  <a:lnTo>
                    <a:pt x="567" y="303"/>
                  </a:lnTo>
                  <a:lnTo>
                    <a:pt x="566" y="306"/>
                  </a:lnTo>
                  <a:lnTo>
                    <a:pt x="566" y="310"/>
                  </a:lnTo>
                  <a:lnTo>
                    <a:pt x="556" y="316"/>
                  </a:lnTo>
                  <a:lnTo>
                    <a:pt x="558" y="319"/>
                  </a:lnTo>
                  <a:lnTo>
                    <a:pt x="556" y="322"/>
                  </a:lnTo>
                  <a:lnTo>
                    <a:pt x="561" y="328"/>
                  </a:lnTo>
                  <a:lnTo>
                    <a:pt x="560" y="333"/>
                  </a:lnTo>
                  <a:lnTo>
                    <a:pt x="554" y="340"/>
                  </a:lnTo>
                  <a:lnTo>
                    <a:pt x="559" y="343"/>
                  </a:lnTo>
                  <a:lnTo>
                    <a:pt x="561" y="345"/>
                  </a:lnTo>
                  <a:lnTo>
                    <a:pt x="565" y="348"/>
                  </a:lnTo>
                  <a:lnTo>
                    <a:pt x="566" y="353"/>
                  </a:lnTo>
                  <a:lnTo>
                    <a:pt x="564" y="352"/>
                  </a:lnTo>
                  <a:lnTo>
                    <a:pt x="558" y="349"/>
                  </a:lnTo>
                  <a:lnTo>
                    <a:pt x="558" y="352"/>
                  </a:lnTo>
                  <a:lnTo>
                    <a:pt x="561" y="354"/>
                  </a:lnTo>
                  <a:lnTo>
                    <a:pt x="562" y="359"/>
                  </a:lnTo>
                  <a:lnTo>
                    <a:pt x="564" y="363"/>
                  </a:lnTo>
                  <a:lnTo>
                    <a:pt x="566" y="366"/>
                  </a:lnTo>
                  <a:lnTo>
                    <a:pt x="564" y="369"/>
                  </a:lnTo>
                  <a:lnTo>
                    <a:pt x="566" y="375"/>
                  </a:lnTo>
                  <a:lnTo>
                    <a:pt x="562" y="384"/>
                  </a:lnTo>
                  <a:lnTo>
                    <a:pt x="567" y="390"/>
                  </a:lnTo>
                  <a:lnTo>
                    <a:pt x="572" y="388"/>
                  </a:lnTo>
                  <a:lnTo>
                    <a:pt x="576" y="391"/>
                  </a:lnTo>
                  <a:lnTo>
                    <a:pt x="576" y="396"/>
                  </a:lnTo>
                  <a:lnTo>
                    <a:pt x="578" y="397"/>
                  </a:lnTo>
                  <a:lnTo>
                    <a:pt x="582" y="395"/>
                  </a:lnTo>
                  <a:lnTo>
                    <a:pt x="585" y="395"/>
                  </a:lnTo>
                  <a:lnTo>
                    <a:pt x="586" y="393"/>
                  </a:lnTo>
                  <a:lnTo>
                    <a:pt x="590" y="391"/>
                  </a:lnTo>
                  <a:lnTo>
                    <a:pt x="592" y="390"/>
                  </a:lnTo>
                  <a:lnTo>
                    <a:pt x="590" y="385"/>
                  </a:lnTo>
                  <a:lnTo>
                    <a:pt x="595" y="384"/>
                  </a:lnTo>
                  <a:lnTo>
                    <a:pt x="596" y="385"/>
                  </a:lnTo>
                  <a:lnTo>
                    <a:pt x="598" y="389"/>
                  </a:lnTo>
                  <a:lnTo>
                    <a:pt x="601" y="394"/>
                  </a:lnTo>
                  <a:lnTo>
                    <a:pt x="606" y="395"/>
                  </a:lnTo>
                  <a:lnTo>
                    <a:pt x="608" y="396"/>
                  </a:lnTo>
                  <a:lnTo>
                    <a:pt x="612" y="397"/>
                  </a:lnTo>
                  <a:lnTo>
                    <a:pt x="613" y="397"/>
                  </a:lnTo>
                  <a:lnTo>
                    <a:pt x="620" y="397"/>
                  </a:lnTo>
                  <a:lnTo>
                    <a:pt x="622" y="397"/>
                  </a:lnTo>
                  <a:lnTo>
                    <a:pt x="625" y="391"/>
                  </a:lnTo>
                  <a:lnTo>
                    <a:pt x="630" y="390"/>
                  </a:lnTo>
                  <a:lnTo>
                    <a:pt x="632" y="393"/>
                  </a:lnTo>
                  <a:lnTo>
                    <a:pt x="636" y="395"/>
                  </a:lnTo>
                  <a:lnTo>
                    <a:pt x="639" y="396"/>
                  </a:lnTo>
                  <a:lnTo>
                    <a:pt x="642" y="396"/>
                  </a:lnTo>
                  <a:lnTo>
                    <a:pt x="640" y="407"/>
                  </a:lnTo>
                  <a:lnTo>
                    <a:pt x="642" y="411"/>
                  </a:lnTo>
                  <a:lnTo>
                    <a:pt x="639" y="415"/>
                  </a:lnTo>
                  <a:lnTo>
                    <a:pt x="634" y="420"/>
                  </a:lnTo>
                  <a:lnTo>
                    <a:pt x="627" y="420"/>
                  </a:lnTo>
                  <a:lnTo>
                    <a:pt x="624" y="418"/>
                  </a:lnTo>
                  <a:lnTo>
                    <a:pt x="620" y="415"/>
                  </a:lnTo>
                  <a:lnTo>
                    <a:pt x="615" y="417"/>
                  </a:lnTo>
                  <a:lnTo>
                    <a:pt x="610" y="415"/>
                  </a:lnTo>
                  <a:lnTo>
                    <a:pt x="609" y="417"/>
                  </a:lnTo>
                  <a:lnTo>
                    <a:pt x="606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8" y="417"/>
                  </a:lnTo>
                  <a:lnTo>
                    <a:pt x="595" y="417"/>
                  </a:lnTo>
                  <a:lnTo>
                    <a:pt x="596" y="420"/>
                  </a:lnTo>
                  <a:lnTo>
                    <a:pt x="600" y="423"/>
                  </a:lnTo>
                  <a:lnTo>
                    <a:pt x="603" y="425"/>
                  </a:lnTo>
                  <a:lnTo>
                    <a:pt x="603" y="430"/>
                  </a:lnTo>
                  <a:lnTo>
                    <a:pt x="607" y="432"/>
                  </a:lnTo>
                  <a:lnTo>
                    <a:pt x="606" y="433"/>
                  </a:lnTo>
                  <a:lnTo>
                    <a:pt x="603" y="435"/>
                  </a:lnTo>
                  <a:lnTo>
                    <a:pt x="607" y="445"/>
                  </a:lnTo>
                  <a:lnTo>
                    <a:pt x="608" y="454"/>
                  </a:lnTo>
                  <a:lnTo>
                    <a:pt x="608" y="456"/>
                  </a:lnTo>
                  <a:lnTo>
                    <a:pt x="606" y="457"/>
                  </a:lnTo>
                  <a:lnTo>
                    <a:pt x="602" y="457"/>
                  </a:lnTo>
                  <a:lnTo>
                    <a:pt x="604" y="460"/>
                  </a:lnTo>
                  <a:lnTo>
                    <a:pt x="614" y="465"/>
                  </a:lnTo>
                  <a:lnTo>
                    <a:pt x="612" y="471"/>
                  </a:lnTo>
                  <a:lnTo>
                    <a:pt x="606" y="469"/>
                  </a:lnTo>
                  <a:lnTo>
                    <a:pt x="606" y="472"/>
                  </a:lnTo>
                  <a:lnTo>
                    <a:pt x="608" y="475"/>
                  </a:lnTo>
                  <a:lnTo>
                    <a:pt x="607" y="478"/>
                  </a:lnTo>
                  <a:lnTo>
                    <a:pt x="609" y="478"/>
                  </a:lnTo>
                  <a:lnTo>
                    <a:pt x="609" y="484"/>
                  </a:lnTo>
                  <a:lnTo>
                    <a:pt x="609" y="486"/>
                  </a:lnTo>
                  <a:lnTo>
                    <a:pt x="607" y="491"/>
                  </a:lnTo>
                  <a:lnTo>
                    <a:pt x="601" y="492"/>
                  </a:lnTo>
                  <a:lnTo>
                    <a:pt x="602" y="496"/>
                  </a:lnTo>
                  <a:lnTo>
                    <a:pt x="604" y="498"/>
                  </a:lnTo>
                  <a:lnTo>
                    <a:pt x="604" y="499"/>
                  </a:lnTo>
                  <a:lnTo>
                    <a:pt x="604" y="501"/>
                  </a:lnTo>
                  <a:lnTo>
                    <a:pt x="606" y="501"/>
                  </a:lnTo>
                  <a:lnTo>
                    <a:pt x="608" y="505"/>
                  </a:lnTo>
                  <a:lnTo>
                    <a:pt x="613" y="505"/>
                  </a:lnTo>
                  <a:lnTo>
                    <a:pt x="616" y="510"/>
                  </a:lnTo>
                  <a:lnTo>
                    <a:pt x="619" y="510"/>
                  </a:lnTo>
                  <a:lnTo>
                    <a:pt x="621" y="515"/>
                  </a:lnTo>
                  <a:lnTo>
                    <a:pt x="618" y="517"/>
                  </a:lnTo>
                  <a:lnTo>
                    <a:pt x="619" y="520"/>
                  </a:lnTo>
                  <a:lnTo>
                    <a:pt x="625" y="519"/>
                  </a:lnTo>
                  <a:lnTo>
                    <a:pt x="630" y="520"/>
                  </a:lnTo>
                  <a:lnTo>
                    <a:pt x="633" y="522"/>
                  </a:lnTo>
                  <a:lnTo>
                    <a:pt x="627" y="525"/>
                  </a:lnTo>
                  <a:lnTo>
                    <a:pt x="628" y="525"/>
                  </a:lnTo>
                  <a:lnTo>
                    <a:pt x="630" y="531"/>
                  </a:lnTo>
                  <a:lnTo>
                    <a:pt x="628" y="532"/>
                  </a:lnTo>
                  <a:lnTo>
                    <a:pt x="627" y="534"/>
                  </a:lnTo>
                  <a:lnTo>
                    <a:pt x="628" y="537"/>
                  </a:lnTo>
                  <a:lnTo>
                    <a:pt x="628" y="540"/>
                  </a:lnTo>
                  <a:lnTo>
                    <a:pt x="622" y="541"/>
                  </a:lnTo>
                  <a:lnTo>
                    <a:pt x="626" y="546"/>
                  </a:lnTo>
                  <a:lnTo>
                    <a:pt x="622" y="546"/>
                  </a:lnTo>
                  <a:lnTo>
                    <a:pt x="624" y="549"/>
                  </a:lnTo>
                  <a:lnTo>
                    <a:pt x="626" y="549"/>
                  </a:lnTo>
                  <a:lnTo>
                    <a:pt x="626" y="558"/>
                  </a:lnTo>
                  <a:lnTo>
                    <a:pt x="630" y="564"/>
                  </a:lnTo>
                  <a:lnTo>
                    <a:pt x="626" y="565"/>
                  </a:lnTo>
                  <a:lnTo>
                    <a:pt x="624" y="574"/>
                  </a:lnTo>
                  <a:lnTo>
                    <a:pt x="619" y="580"/>
                  </a:lnTo>
                  <a:lnTo>
                    <a:pt x="619" y="586"/>
                  </a:lnTo>
                  <a:lnTo>
                    <a:pt x="622" y="598"/>
                  </a:lnTo>
                  <a:lnTo>
                    <a:pt x="620" y="598"/>
                  </a:lnTo>
                  <a:lnTo>
                    <a:pt x="619" y="603"/>
                  </a:lnTo>
                  <a:lnTo>
                    <a:pt x="613" y="604"/>
                  </a:lnTo>
                  <a:lnTo>
                    <a:pt x="612" y="609"/>
                  </a:lnTo>
                  <a:lnTo>
                    <a:pt x="607" y="609"/>
                  </a:lnTo>
                  <a:lnTo>
                    <a:pt x="604" y="611"/>
                  </a:lnTo>
                  <a:lnTo>
                    <a:pt x="604" y="619"/>
                  </a:lnTo>
                  <a:lnTo>
                    <a:pt x="601" y="619"/>
                  </a:lnTo>
                  <a:lnTo>
                    <a:pt x="594" y="623"/>
                  </a:lnTo>
                  <a:lnTo>
                    <a:pt x="591" y="624"/>
                  </a:lnTo>
                  <a:lnTo>
                    <a:pt x="589" y="630"/>
                  </a:lnTo>
                  <a:lnTo>
                    <a:pt x="592" y="631"/>
                  </a:lnTo>
                  <a:lnTo>
                    <a:pt x="594" y="637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2" y="642"/>
                  </a:lnTo>
                  <a:lnTo>
                    <a:pt x="589" y="643"/>
                  </a:lnTo>
                  <a:lnTo>
                    <a:pt x="589" y="647"/>
                  </a:lnTo>
                  <a:lnTo>
                    <a:pt x="590" y="651"/>
                  </a:lnTo>
                  <a:lnTo>
                    <a:pt x="585" y="652"/>
                  </a:lnTo>
                  <a:lnTo>
                    <a:pt x="589" y="664"/>
                  </a:lnTo>
                  <a:lnTo>
                    <a:pt x="583" y="666"/>
                  </a:lnTo>
                  <a:lnTo>
                    <a:pt x="586" y="670"/>
                  </a:lnTo>
                  <a:lnTo>
                    <a:pt x="589" y="672"/>
                  </a:lnTo>
                  <a:lnTo>
                    <a:pt x="603" y="693"/>
                  </a:lnTo>
                  <a:lnTo>
                    <a:pt x="606" y="695"/>
                  </a:lnTo>
                  <a:lnTo>
                    <a:pt x="608" y="697"/>
                  </a:lnTo>
                  <a:lnTo>
                    <a:pt x="609" y="699"/>
                  </a:lnTo>
                  <a:lnTo>
                    <a:pt x="612" y="700"/>
                  </a:lnTo>
                  <a:lnTo>
                    <a:pt x="614" y="702"/>
                  </a:lnTo>
                  <a:lnTo>
                    <a:pt x="622" y="703"/>
                  </a:lnTo>
                  <a:lnTo>
                    <a:pt x="624" y="700"/>
                  </a:lnTo>
                  <a:lnTo>
                    <a:pt x="628" y="700"/>
                  </a:lnTo>
                  <a:lnTo>
                    <a:pt x="631" y="706"/>
                  </a:lnTo>
                  <a:lnTo>
                    <a:pt x="628" y="706"/>
                  </a:lnTo>
                  <a:lnTo>
                    <a:pt x="628" y="708"/>
                  </a:lnTo>
                  <a:lnTo>
                    <a:pt x="631" y="708"/>
                  </a:lnTo>
                  <a:lnTo>
                    <a:pt x="636" y="719"/>
                  </a:lnTo>
                  <a:lnTo>
                    <a:pt x="636" y="727"/>
                  </a:lnTo>
                  <a:lnTo>
                    <a:pt x="639" y="732"/>
                  </a:lnTo>
                  <a:lnTo>
                    <a:pt x="634" y="733"/>
                  </a:lnTo>
                  <a:lnTo>
                    <a:pt x="631" y="735"/>
                  </a:lnTo>
                  <a:lnTo>
                    <a:pt x="628" y="732"/>
                  </a:lnTo>
                  <a:lnTo>
                    <a:pt x="625" y="735"/>
                  </a:lnTo>
                  <a:lnTo>
                    <a:pt x="624" y="735"/>
                  </a:lnTo>
                  <a:lnTo>
                    <a:pt x="621" y="736"/>
                  </a:lnTo>
                  <a:lnTo>
                    <a:pt x="624" y="738"/>
                  </a:lnTo>
                  <a:lnTo>
                    <a:pt x="622" y="742"/>
                  </a:lnTo>
                  <a:lnTo>
                    <a:pt x="619" y="743"/>
                  </a:lnTo>
                  <a:lnTo>
                    <a:pt x="618" y="748"/>
                  </a:lnTo>
                  <a:lnTo>
                    <a:pt x="620" y="757"/>
                  </a:lnTo>
                  <a:lnTo>
                    <a:pt x="625" y="755"/>
                  </a:lnTo>
                  <a:lnTo>
                    <a:pt x="627" y="760"/>
                  </a:lnTo>
                  <a:lnTo>
                    <a:pt x="634" y="759"/>
                  </a:lnTo>
                  <a:lnTo>
                    <a:pt x="638" y="767"/>
                  </a:lnTo>
                  <a:lnTo>
                    <a:pt x="636" y="768"/>
                  </a:lnTo>
                  <a:lnTo>
                    <a:pt x="639" y="772"/>
                  </a:lnTo>
                  <a:lnTo>
                    <a:pt x="637" y="774"/>
                  </a:lnTo>
                  <a:lnTo>
                    <a:pt x="642" y="778"/>
                  </a:lnTo>
                  <a:lnTo>
                    <a:pt x="643" y="781"/>
                  </a:lnTo>
                  <a:lnTo>
                    <a:pt x="643" y="784"/>
                  </a:lnTo>
                  <a:lnTo>
                    <a:pt x="632" y="797"/>
                  </a:lnTo>
                  <a:lnTo>
                    <a:pt x="631" y="804"/>
                  </a:lnTo>
                  <a:lnTo>
                    <a:pt x="632" y="814"/>
                  </a:lnTo>
                  <a:lnTo>
                    <a:pt x="636" y="815"/>
                  </a:lnTo>
                  <a:lnTo>
                    <a:pt x="631" y="827"/>
                  </a:lnTo>
                  <a:lnTo>
                    <a:pt x="620" y="826"/>
                  </a:lnTo>
                  <a:lnTo>
                    <a:pt x="619" y="821"/>
                  </a:lnTo>
                  <a:lnTo>
                    <a:pt x="614" y="822"/>
                  </a:lnTo>
                  <a:lnTo>
                    <a:pt x="601" y="822"/>
                  </a:lnTo>
                  <a:lnTo>
                    <a:pt x="601" y="819"/>
                  </a:lnTo>
                  <a:lnTo>
                    <a:pt x="603" y="816"/>
                  </a:lnTo>
                  <a:lnTo>
                    <a:pt x="602" y="815"/>
                  </a:lnTo>
                  <a:lnTo>
                    <a:pt x="600" y="815"/>
                  </a:lnTo>
                  <a:lnTo>
                    <a:pt x="598" y="813"/>
                  </a:lnTo>
                  <a:lnTo>
                    <a:pt x="597" y="813"/>
                  </a:lnTo>
                  <a:lnTo>
                    <a:pt x="595" y="813"/>
                  </a:lnTo>
                  <a:lnTo>
                    <a:pt x="591" y="815"/>
                  </a:lnTo>
                  <a:lnTo>
                    <a:pt x="590" y="814"/>
                  </a:lnTo>
                  <a:lnTo>
                    <a:pt x="584" y="815"/>
                  </a:lnTo>
                  <a:lnTo>
                    <a:pt x="573" y="804"/>
                  </a:lnTo>
                  <a:lnTo>
                    <a:pt x="568" y="804"/>
                  </a:lnTo>
                  <a:lnTo>
                    <a:pt x="567" y="796"/>
                  </a:lnTo>
                  <a:lnTo>
                    <a:pt x="573" y="792"/>
                  </a:lnTo>
                  <a:lnTo>
                    <a:pt x="572" y="790"/>
                  </a:lnTo>
                  <a:lnTo>
                    <a:pt x="570" y="792"/>
                  </a:lnTo>
                  <a:lnTo>
                    <a:pt x="568" y="790"/>
                  </a:lnTo>
                  <a:lnTo>
                    <a:pt x="565" y="791"/>
                  </a:lnTo>
                  <a:lnTo>
                    <a:pt x="564" y="795"/>
                  </a:lnTo>
                  <a:lnTo>
                    <a:pt x="558" y="790"/>
                  </a:lnTo>
                  <a:lnTo>
                    <a:pt x="553" y="798"/>
                  </a:lnTo>
                  <a:lnTo>
                    <a:pt x="554" y="803"/>
                  </a:lnTo>
                  <a:lnTo>
                    <a:pt x="547" y="805"/>
                  </a:lnTo>
                  <a:lnTo>
                    <a:pt x="543" y="814"/>
                  </a:lnTo>
                  <a:lnTo>
                    <a:pt x="541" y="807"/>
                  </a:lnTo>
                  <a:lnTo>
                    <a:pt x="541" y="798"/>
                  </a:lnTo>
                  <a:lnTo>
                    <a:pt x="540" y="793"/>
                  </a:lnTo>
                  <a:lnTo>
                    <a:pt x="541" y="789"/>
                  </a:lnTo>
                  <a:lnTo>
                    <a:pt x="541" y="786"/>
                  </a:lnTo>
                  <a:lnTo>
                    <a:pt x="536" y="786"/>
                  </a:lnTo>
                  <a:lnTo>
                    <a:pt x="535" y="779"/>
                  </a:lnTo>
                  <a:lnTo>
                    <a:pt x="535" y="775"/>
                  </a:lnTo>
                  <a:lnTo>
                    <a:pt x="526" y="772"/>
                  </a:lnTo>
                  <a:lnTo>
                    <a:pt x="526" y="775"/>
                  </a:lnTo>
                  <a:lnTo>
                    <a:pt x="519" y="778"/>
                  </a:lnTo>
                  <a:lnTo>
                    <a:pt x="517" y="775"/>
                  </a:lnTo>
                  <a:lnTo>
                    <a:pt x="514" y="779"/>
                  </a:lnTo>
                  <a:lnTo>
                    <a:pt x="510" y="774"/>
                  </a:lnTo>
                  <a:lnTo>
                    <a:pt x="508" y="777"/>
                  </a:lnTo>
                  <a:lnTo>
                    <a:pt x="504" y="772"/>
                  </a:lnTo>
                  <a:lnTo>
                    <a:pt x="500" y="773"/>
                  </a:lnTo>
                  <a:lnTo>
                    <a:pt x="498" y="772"/>
                  </a:lnTo>
                  <a:lnTo>
                    <a:pt x="495" y="774"/>
                  </a:lnTo>
                  <a:lnTo>
                    <a:pt x="493" y="774"/>
                  </a:lnTo>
                  <a:lnTo>
                    <a:pt x="488" y="778"/>
                  </a:lnTo>
                  <a:lnTo>
                    <a:pt x="469" y="773"/>
                  </a:lnTo>
                  <a:lnTo>
                    <a:pt x="464" y="777"/>
                  </a:lnTo>
                  <a:lnTo>
                    <a:pt x="460" y="772"/>
                  </a:lnTo>
                  <a:lnTo>
                    <a:pt x="444" y="773"/>
                  </a:lnTo>
                  <a:lnTo>
                    <a:pt x="442" y="761"/>
                  </a:lnTo>
                  <a:lnTo>
                    <a:pt x="438" y="761"/>
                  </a:lnTo>
                  <a:lnTo>
                    <a:pt x="435" y="759"/>
                  </a:lnTo>
                  <a:lnTo>
                    <a:pt x="433" y="759"/>
                  </a:lnTo>
                  <a:lnTo>
                    <a:pt x="428" y="750"/>
                  </a:lnTo>
                  <a:lnTo>
                    <a:pt x="426" y="744"/>
                  </a:lnTo>
                  <a:lnTo>
                    <a:pt x="423" y="747"/>
                  </a:lnTo>
                  <a:lnTo>
                    <a:pt x="418" y="743"/>
                  </a:lnTo>
                  <a:lnTo>
                    <a:pt x="416" y="748"/>
                  </a:lnTo>
                  <a:lnTo>
                    <a:pt x="412" y="747"/>
                  </a:lnTo>
                  <a:lnTo>
                    <a:pt x="412" y="751"/>
                  </a:lnTo>
                  <a:lnTo>
                    <a:pt x="406" y="763"/>
                  </a:lnTo>
                  <a:lnTo>
                    <a:pt x="404" y="762"/>
                  </a:lnTo>
                  <a:lnTo>
                    <a:pt x="402" y="767"/>
                  </a:lnTo>
                  <a:lnTo>
                    <a:pt x="403" y="772"/>
                  </a:lnTo>
                  <a:lnTo>
                    <a:pt x="400" y="773"/>
                  </a:lnTo>
                  <a:lnTo>
                    <a:pt x="400" y="779"/>
                  </a:lnTo>
                  <a:lnTo>
                    <a:pt x="394" y="775"/>
                  </a:lnTo>
                  <a:lnTo>
                    <a:pt x="392" y="779"/>
                  </a:lnTo>
                  <a:lnTo>
                    <a:pt x="385" y="777"/>
                  </a:lnTo>
                  <a:lnTo>
                    <a:pt x="381" y="780"/>
                  </a:lnTo>
                  <a:lnTo>
                    <a:pt x="376" y="780"/>
                  </a:lnTo>
                  <a:lnTo>
                    <a:pt x="374" y="786"/>
                  </a:lnTo>
                  <a:lnTo>
                    <a:pt x="369" y="785"/>
                  </a:lnTo>
                  <a:lnTo>
                    <a:pt x="368" y="785"/>
                  </a:lnTo>
                  <a:lnTo>
                    <a:pt x="367" y="789"/>
                  </a:lnTo>
                  <a:lnTo>
                    <a:pt x="361" y="790"/>
                  </a:lnTo>
                  <a:lnTo>
                    <a:pt x="357" y="796"/>
                  </a:lnTo>
                  <a:lnTo>
                    <a:pt x="352" y="796"/>
                  </a:lnTo>
                  <a:lnTo>
                    <a:pt x="348" y="793"/>
                  </a:lnTo>
                  <a:lnTo>
                    <a:pt x="345" y="795"/>
                  </a:lnTo>
                  <a:lnTo>
                    <a:pt x="345" y="798"/>
                  </a:lnTo>
                  <a:lnTo>
                    <a:pt x="337" y="802"/>
                  </a:lnTo>
                  <a:lnTo>
                    <a:pt x="337" y="805"/>
                  </a:lnTo>
                  <a:lnTo>
                    <a:pt x="339" y="804"/>
                  </a:lnTo>
                  <a:lnTo>
                    <a:pt x="339" y="810"/>
                  </a:lnTo>
                  <a:lnTo>
                    <a:pt x="333" y="811"/>
                  </a:lnTo>
                  <a:lnTo>
                    <a:pt x="327" y="810"/>
                  </a:lnTo>
                  <a:lnTo>
                    <a:pt x="321" y="813"/>
                  </a:lnTo>
                  <a:lnTo>
                    <a:pt x="314" y="814"/>
                  </a:lnTo>
                  <a:lnTo>
                    <a:pt x="314" y="820"/>
                  </a:lnTo>
                  <a:lnTo>
                    <a:pt x="307" y="822"/>
                  </a:lnTo>
                  <a:lnTo>
                    <a:pt x="304" y="815"/>
                  </a:lnTo>
                  <a:lnTo>
                    <a:pt x="302" y="815"/>
                  </a:lnTo>
                  <a:lnTo>
                    <a:pt x="300" y="809"/>
                  </a:lnTo>
                  <a:lnTo>
                    <a:pt x="296" y="814"/>
                  </a:lnTo>
                  <a:lnTo>
                    <a:pt x="292" y="814"/>
                  </a:lnTo>
                  <a:lnTo>
                    <a:pt x="284" y="819"/>
                  </a:lnTo>
                  <a:lnTo>
                    <a:pt x="280" y="815"/>
                  </a:lnTo>
                  <a:lnTo>
                    <a:pt x="266" y="817"/>
                  </a:lnTo>
                  <a:lnTo>
                    <a:pt x="261" y="809"/>
                  </a:lnTo>
                  <a:lnTo>
                    <a:pt x="264" y="805"/>
                  </a:lnTo>
                  <a:lnTo>
                    <a:pt x="255" y="792"/>
                  </a:lnTo>
                  <a:lnTo>
                    <a:pt x="255" y="790"/>
                  </a:lnTo>
                  <a:lnTo>
                    <a:pt x="258" y="786"/>
                  </a:lnTo>
                  <a:lnTo>
                    <a:pt x="254" y="784"/>
                  </a:lnTo>
                  <a:lnTo>
                    <a:pt x="255" y="775"/>
                  </a:lnTo>
                  <a:lnTo>
                    <a:pt x="254" y="772"/>
                  </a:lnTo>
                  <a:lnTo>
                    <a:pt x="250" y="768"/>
                  </a:lnTo>
                  <a:lnTo>
                    <a:pt x="252" y="761"/>
                  </a:lnTo>
                  <a:lnTo>
                    <a:pt x="259" y="761"/>
                  </a:lnTo>
                  <a:lnTo>
                    <a:pt x="260" y="757"/>
                  </a:lnTo>
                  <a:lnTo>
                    <a:pt x="258" y="756"/>
                  </a:lnTo>
                  <a:lnTo>
                    <a:pt x="259" y="753"/>
                  </a:lnTo>
                  <a:lnTo>
                    <a:pt x="256" y="751"/>
                  </a:lnTo>
                  <a:lnTo>
                    <a:pt x="256" y="745"/>
                  </a:lnTo>
                  <a:lnTo>
                    <a:pt x="266" y="739"/>
                  </a:lnTo>
                  <a:lnTo>
                    <a:pt x="267" y="738"/>
                  </a:lnTo>
                  <a:lnTo>
                    <a:pt x="261" y="735"/>
                  </a:lnTo>
                  <a:lnTo>
                    <a:pt x="260" y="731"/>
                  </a:lnTo>
                  <a:lnTo>
                    <a:pt x="264" y="727"/>
                  </a:lnTo>
                  <a:lnTo>
                    <a:pt x="261" y="726"/>
                  </a:lnTo>
                  <a:lnTo>
                    <a:pt x="258" y="717"/>
                  </a:lnTo>
                  <a:lnTo>
                    <a:pt x="235" y="705"/>
                  </a:lnTo>
                  <a:lnTo>
                    <a:pt x="216" y="713"/>
                  </a:lnTo>
                  <a:lnTo>
                    <a:pt x="214" y="718"/>
                  </a:lnTo>
                  <a:lnTo>
                    <a:pt x="201" y="721"/>
                  </a:lnTo>
                  <a:lnTo>
                    <a:pt x="195" y="714"/>
                  </a:lnTo>
                  <a:lnTo>
                    <a:pt x="188" y="717"/>
                  </a:lnTo>
                  <a:lnTo>
                    <a:pt x="182" y="709"/>
                  </a:lnTo>
                  <a:lnTo>
                    <a:pt x="176" y="707"/>
                  </a:lnTo>
                  <a:lnTo>
                    <a:pt x="178" y="699"/>
                  </a:lnTo>
                  <a:lnTo>
                    <a:pt x="172" y="700"/>
                  </a:lnTo>
                  <a:lnTo>
                    <a:pt x="171" y="703"/>
                  </a:lnTo>
                  <a:lnTo>
                    <a:pt x="165" y="702"/>
                  </a:lnTo>
                  <a:lnTo>
                    <a:pt x="160" y="706"/>
                  </a:lnTo>
                  <a:lnTo>
                    <a:pt x="168" y="709"/>
                  </a:lnTo>
                  <a:lnTo>
                    <a:pt x="168" y="712"/>
                  </a:lnTo>
                  <a:lnTo>
                    <a:pt x="172" y="717"/>
                  </a:lnTo>
                  <a:lnTo>
                    <a:pt x="171" y="721"/>
                  </a:lnTo>
                  <a:lnTo>
                    <a:pt x="157" y="714"/>
                  </a:lnTo>
                  <a:lnTo>
                    <a:pt x="156" y="723"/>
                  </a:lnTo>
                  <a:lnTo>
                    <a:pt x="158" y="727"/>
                  </a:lnTo>
                  <a:lnTo>
                    <a:pt x="156" y="731"/>
                  </a:lnTo>
                  <a:lnTo>
                    <a:pt x="150" y="732"/>
                  </a:lnTo>
                  <a:lnTo>
                    <a:pt x="145" y="743"/>
                  </a:lnTo>
                  <a:lnTo>
                    <a:pt x="144" y="745"/>
                  </a:lnTo>
                  <a:lnTo>
                    <a:pt x="118" y="749"/>
                  </a:lnTo>
                  <a:lnTo>
                    <a:pt x="114" y="737"/>
                  </a:lnTo>
                  <a:lnTo>
                    <a:pt x="111" y="735"/>
                  </a:lnTo>
                  <a:lnTo>
                    <a:pt x="106" y="720"/>
                  </a:lnTo>
                  <a:lnTo>
                    <a:pt x="99" y="714"/>
                  </a:lnTo>
                  <a:lnTo>
                    <a:pt x="98" y="708"/>
                  </a:lnTo>
                  <a:lnTo>
                    <a:pt x="94" y="707"/>
                  </a:lnTo>
                  <a:lnTo>
                    <a:pt x="93" y="701"/>
                  </a:lnTo>
                  <a:lnTo>
                    <a:pt x="88" y="697"/>
                  </a:lnTo>
                  <a:lnTo>
                    <a:pt x="90" y="689"/>
                  </a:lnTo>
                  <a:lnTo>
                    <a:pt x="92" y="687"/>
                  </a:lnTo>
                  <a:lnTo>
                    <a:pt x="91" y="683"/>
                  </a:lnTo>
                  <a:lnTo>
                    <a:pt x="92" y="682"/>
                  </a:lnTo>
                  <a:lnTo>
                    <a:pt x="99" y="675"/>
                  </a:lnTo>
                  <a:lnTo>
                    <a:pt x="93" y="661"/>
                  </a:lnTo>
                  <a:lnTo>
                    <a:pt x="91" y="663"/>
                  </a:lnTo>
                  <a:lnTo>
                    <a:pt x="88" y="661"/>
                  </a:lnTo>
                  <a:lnTo>
                    <a:pt x="85" y="664"/>
                  </a:lnTo>
                  <a:lnTo>
                    <a:pt x="80" y="655"/>
                  </a:lnTo>
                  <a:lnTo>
                    <a:pt x="74" y="652"/>
                  </a:lnTo>
                  <a:lnTo>
                    <a:pt x="64" y="647"/>
                  </a:lnTo>
                  <a:lnTo>
                    <a:pt x="64" y="637"/>
                  </a:lnTo>
                  <a:lnTo>
                    <a:pt x="69" y="635"/>
                  </a:lnTo>
                  <a:lnTo>
                    <a:pt x="72" y="630"/>
                  </a:lnTo>
                  <a:lnTo>
                    <a:pt x="74" y="630"/>
                  </a:lnTo>
                  <a:lnTo>
                    <a:pt x="76" y="628"/>
                  </a:lnTo>
                  <a:lnTo>
                    <a:pt x="81" y="629"/>
                  </a:lnTo>
                  <a:lnTo>
                    <a:pt x="82" y="628"/>
                  </a:lnTo>
                  <a:lnTo>
                    <a:pt x="79" y="625"/>
                  </a:lnTo>
                  <a:lnTo>
                    <a:pt x="79" y="623"/>
                  </a:lnTo>
                  <a:lnTo>
                    <a:pt x="82" y="623"/>
                  </a:lnTo>
                  <a:lnTo>
                    <a:pt x="91" y="609"/>
                  </a:lnTo>
                  <a:lnTo>
                    <a:pt x="93" y="600"/>
                  </a:lnTo>
                  <a:lnTo>
                    <a:pt x="103" y="585"/>
                  </a:lnTo>
                  <a:lnTo>
                    <a:pt x="103" y="582"/>
                  </a:lnTo>
                  <a:lnTo>
                    <a:pt x="98" y="575"/>
                  </a:lnTo>
                  <a:lnTo>
                    <a:pt x="98" y="573"/>
                  </a:lnTo>
                  <a:lnTo>
                    <a:pt x="97" y="568"/>
                  </a:lnTo>
                  <a:lnTo>
                    <a:pt x="99" y="556"/>
                  </a:lnTo>
                  <a:lnTo>
                    <a:pt x="97" y="555"/>
                  </a:lnTo>
                  <a:lnTo>
                    <a:pt x="104" y="541"/>
                  </a:lnTo>
                  <a:lnTo>
                    <a:pt x="110" y="537"/>
                  </a:lnTo>
                  <a:lnTo>
                    <a:pt x="111" y="533"/>
                  </a:lnTo>
                  <a:lnTo>
                    <a:pt x="118" y="529"/>
                  </a:lnTo>
                  <a:lnTo>
                    <a:pt x="116" y="517"/>
                  </a:lnTo>
                  <a:lnTo>
                    <a:pt x="118" y="516"/>
                  </a:lnTo>
                  <a:lnTo>
                    <a:pt x="117" y="513"/>
                  </a:lnTo>
                  <a:lnTo>
                    <a:pt x="115" y="514"/>
                  </a:lnTo>
                  <a:lnTo>
                    <a:pt x="112" y="513"/>
                  </a:lnTo>
                  <a:lnTo>
                    <a:pt x="121" y="502"/>
                  </a:lnTo>
                  <a:lnTo>
                    <a:pt x="122" y="496"/>
                  </a:lnTo>
                  <a:lnTo>
                    <a:pt x="118" y="496"/>
                  </a:lnTo>
                  <a:lnTo>
                    <a:pt x="114" y="489"/>
                  </a:lnTo>
                  <a:lnTo>
                    <a:pt x="109" y="490"/>
                  </a:lnTo>
                  <a:lnTo>
                    <a:pt x="105" y="489"/>
                  </a:lnTo>
                  <a:lnTo>
                    <a:pt x="103" y="481"/>
                  </a:lnTo>
                  <a:lnTo>
                    <a:pt x="99" y="484"/>
                  </a:lnTo>
                  <a:lnTo>
                    <a:pt x="97" y="481"/>
                  </a:lnTo>
                  <a:lnTo>
                    <a:pt x="90" y="483"/>
                  </a:lnTo>
                  <a:lnTo>
                    <a:pt x="90" y="480"/>
                  </a:lnTo>
                  <a:lnTo>
                    <a:pt x="81" y="478"/>
                  </a:lnTo>
                  <a:lnTo>
                    <a:pt x="80" y="481"/>
                  </a:lnTo>
                  <a:lnTo>
                    <a:pt x="75" y="481"/>
                  </a:lnTo>
                  <a:lnTo>
                    <a:pt x="78" y="472"/>
                  </a:lnTo>
                  <a:lnTo>
                    <a:pt x="74" y="473"/>
                  </a:lnTo>
                  <a:lnTo>
                    <a:pt x="73" y="463"/>
                  </a:lnTo>
                  <a:lnTo>
                    <a:pt x="66" y="465"/>
                  </a:lnTo>
                  <a:lnTo>
                    <a:pt x="67" y="473"/>
                  </a:lnTo>
                  <a:lnTo>
                    <a:pt x="57" y="475"/>
                  </a:lnTo>
                  <a:lnTo>
                    <a:pt x="52" y="465"/>
                  </a:lnTo>
                  <a:lnTo>
                    <a:pt x="54" y="456"/>
                  </a:lnTo>
                  <a:lnTo>
                    <a:pt x="51" y="455"/>
                  </a:lnTo>
                  <a:lnTo>
                    <a:pt x="45" y="460"/>
                  </a:lnTo>
                  <a:lnTo>
                    <a:pt x="42" y="457"/>
                  </a:lnTo>
                  <a:lnTo>
                    <a:pt x="42" y="451"/>
                  </a:lnTo>
                  <a:lnTo>
                    <a:pt x="38" y="451"/>
                  </a:lnTo>
                  <a:lnTo>
                    <a:pt x="26" y="456"/>
                  </a:lnTo>
                  <a:lnTo>
                    <a:pt x="22" y="455"/>
                  </a:lnTo>
                  <a:lnTo>
                    <a:pt x="21" y="449"/>
                  </a:lnTo>
                  <a:lnTo>
                    <a:pt x="31" y="429"/>
                  </a:lnTo>
                  <a:lnTo>
                    <a:pt x="33" y="423"/>
                  </a:lnTo>
                  <a:lnTo>
                    <a:pt x="27" y="421"/>
                  </a:lnTo>
                  <a:lnTo>
                    <a:pt x="27" y="418"/>
                  </a:lnTo>
                  <a:lnTo>
                    <a:pt x="30" y="414"/>
                  </a:lnTo>
                  <a:lnTo>
                    <a:pt x="25" y="411"/>
                  </a:lnTo>
                  <a:lnTo>
                    <a:pt x="21" y="412"/>
                  </a:lnTo>
                  <a:lnTo>
                    <a:pt x="24" y="400"/>
                  </a:lnTo>
                  <a:lnTo>
                    <a:pt x="21" y="396"/>
                  </a:lnTo>
                  <a:lnTo>
                    <a:pt x="16" y="396"/>
                  </a:lnTo>
                  <a:lnTo>
                    <a:pt x="14" y="397"/>
                  </a:lnTo>
                  <a:lnTo>
                    <a:pt x="9" y="395"/>
                  </a:lnTo>
                  <a:lnTo>
                    <a:pt x="6" y="397"/>
                  </a:lnTo>
                  <a:lnTo>
                    <a:pt x="0" y="397"/>
                  </a:lnTo>
                  <a:lnTo>
                    <a:pt x="4" y="384"/>
                  </a:lnTo>
                  <a:lnTo>
                    <a:pt x="4" y="379"/>
                  </a:lnTo>
                  <a:lnTo>
                    <a:pt x="8" y="378"/>
                  </a:lnTo>
                  <a:lnTo>
                    <a:pt x="10" y="373"/>
                  </a:lnTo>
                  <a:lnTo>
                    <a:pt x="12" y="367"/>
                  </a:lnTo>
                  <a:lnTo>
                    <a:pt x="12" y="365"/>
                  </a:lnTo>
                  <a:lnTo>
                    <a:pt x="13" y="361"/>
                  </a:lnTo>
                  <a:lnTo>
                    <a:pt x="15" y="360"/>
                  </a:lnTo>
                  <a:lnTo>
                    <a:pt x="15" y="355"/>
                  </a:lnTo>
                  <a:lnTo>
                    <a:pt x="13" y="353"/>
                  </a:lnTo>
                  <a:lnTo>
                    <a:pt x="13" y="349"/>
                  </a:lnTo>
                  <a:lnTo>
                    <a:pt x="16" y="345"/>
                  </a:lnTo>
                  <a:lnTo>
                    <a:pt x="14" y="340"/>
                  </a:lnTo>
                  <a:lnTo>
                    <a:pt x="16" y="324"/>
                  </a:lnTo>
                  <a:lnTo>
                    <a:pt x="27" y="322"/>
                  </a:lnTo>
                  <a:lnTo>
                    <a:pt x="37" y="325"/>
                  </a:lnTo>
                  <a:lnTo>
                    <a:pt x="38" y="324"/>
                  </a:lnTo>
                  <a:lnTo>
                    <a:pt x="40" y="315"/>
                  </a:lnTo>
                  <a:lnTo>
                    <a:pt x="48" y="310"/>
                  </a:lnTo>
                  <a:lnTo>
                    <a:pt x="46" y="307"/>
                  </a:lnTo>
                  <a:lnTo>
                    <a:pt x="57" y="285"/>
                  </a:lnTo>
                  <a:lnTo>
                    <a:pt x="67" y="257"/>
                  </a:lnTo>
                  <a:lnTo>
                    <a:pt x="72" y="253"/>
                  </a:lnTo>
                  <a:lnTo>
                    <a:pt x="75" y="243"/>
                  </a:lnTo>
                  <a:lnTo>
                    <a:pt x="75" y="241"/>
                  </a:lnTo>
                  <a:lnTo>
                    <a:pt x="75" y="240"/>
                  </a:lnTo>
                  <a:lnTo>
                    <a:pt x="78" y="238"/>
                  </a:lnTo>
                  <a:lnTo>
                    <a:pt x="79" y="237"/>
                  </a:lnTo>
                  <a:lnTo>
                    <a:pt x="80" y="235"/>
                  </a:lnTo>
                  <a:lnTo>
                    <a:pt x="81" y="233"/>
                  </a:lnTo>
                  <a:lnTo>
                    <a:pt x="82" y="231"/>
                  </a:lnTo>
                  <a:lnTo>
                    <a:pt x="84" y="229"/>
                  </a:lnTo>
                  <a:lnTo>
                    <a:pt x="85" y="228"/>
                  </a:lnTo>
                  <a:lnTo>
                    <a:pt x="85" y="227"/>
                  </a:lnTo>
                  <a:lnTo>
                    <a:pt x="86" y="227"/>
                  </a:lnTo>
                  <a:lnTo>
                    <a:pt x="86" y="223"/>
                  </a:lnTo>
                  <a:lnTo>
                    <a:pt x="87" y="222"/>
                  </a:lnTo>
                  <a:lnTo>
                    <a:pt x="87" y="221"/>
                  </a:lnTo>
                  <a:lnTo>
                    <a:pt x="87" y="220"/>
                  </a:lnTo>
                  <a:lnTo>
                    <a:pt x="88" y="217"/>
                  </a:lnTo>
                  <a:lnTo>
                    <a:pt x="88" y="213"/>
                  </a:lnTo>
                  <a:lnTo>
                    <a:pt x="88" y="211"/>
                  </a:lnTo>
                  <a:lnTo>
                    <a:pt x="97" y="202"/>
                  </a:lnTo>
                  <a:lnTo>
                    <a:pt x="98" y="199"/>
                  </a:lnTo>
                  <a:lnTo>
                    <a:pt x="103" y="195"/>
                  </a:lnTo>
                  <a:lnTo>
                    <a:pt x="108" y="189"/>
                  </a:lnTo>
                  <a:lnTo>
                    <a:pt x="112" y="181"/>
                  </a:lnTo>
                  <a:lnTo>
                    <a:pt x="111" y="175"/>
                  </a:lnTo>
                  <a:lnTo>
                    <a:pt x="111" y="174"/>
                  </a:lnTo>
                  <a:lnTo>
                    <a:pt x="111" y="172"/>
                  </a:lnTo>
                  <a:lnTo>
                    <a:pt x="114" y="169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3"/>
                  </a:lnTo>
                  <a:lnTo>
                    <a:pt x="117" y="161"/>
                  </a:lnTo>
                  <a:lnTo>
                    <a:pt x="120" y="159"/>
                  </a:lnTo>
                  <a:lnTo>
                    <a:pt x="122" y="159"/>
                  </a:lnTo>
                  <a:lnTo>
                    <a:pt x="123" y="157"/>
                  </a:lnTo>
                  <a:lnTo>
                    <a:pt x="124" y="157"/>
                  </a:lnTo>
                  <a:lnTo>
                    <a:pt x="126" y="157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3" y="159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44" y="161"/>
                  </a:lnTo>
                  <a:lnTo>
                    <a:pt x="145" y="162"/>
                  </a:lnTo>
                  <a:lnTo>
                    <a:pt x="147" y="162"/>
                  </a:lnTo>
                  <a:lnTo>
                    <a:pt x="150" y="162"/>
                  </a:lnTo>
                  <a:lnTo>
                    <a:pt x="151" y="161"/>
                  </a:lnTo>
                  <a:lnTo>
                    <a:pt x="152" y="161"/>
                  </a:lnTo>
                  <a:lnTo>
                    <a:pt x="154" y="160"/>
                  </a:lnTo>
                  <a:lnTo>
                    <a:pt x="152" y="145"/>
                  </a:lnTo>
                  <a:lnTo>
                    <a:pt x="158" y="125"/>
                  </a:lnTo>
                  <a:lnTo>
                    <a:pt x="163" y="120"/>
                  </a:lnTo>
                  <a:lnTo>
                    <a:pt x="160" y="114"/>
                  </a:lnTo>
                  <a:lnTo>
                    <a:pt x="163" y="95"/>
                  </a:lnTo>
                  <a:lnTo>
                    <a:pt x="176" y="87"/>
                  </a:lnTo>
                  <a:lnTo>
                    <a:pt x="188" y="76"/>
                  </a:lnTo>
                  <a:lnTo>
                    <a:pt x="200" y="72"/>
                  </a:lnTo>
                  <a:lnTo>
                    <a:pt x="210" y="59"/>
                  </a:lnTo>
                  <a:lnTo>
                    <a:pt x="211" y="54"/>
                  </a:lnTo>
                  <a:lnTo>
                    <a:pt x="217" y="53"/>
                  </a:lnTo>
                  <a:lnTo>
                    <a:pt x="223" y="48"/>
                  </a:lnTo>
                  <a:lnTo>
                    <a:pt x="231" y="28"/>
                  </a:lnTo>
                  <a:lnTo>
                    <a:pt x="241" y="23"/>
                  </a:lnTo>
                  <a:lnTo>
                    <a:pt x="254" y="28"/>
                  </a:lnTo>
                  <a:lnTo>
                    <a:pt x="256" y="27"/>
                  </a:lnTo>
                  <a:lnTo>
                    <a:pt x="261" y="29"/>
                  </a:lnTo>
                  <a:lnTo>
                    <a:pt x="266" y="13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3" name="Freeform 40"/>
            <p:cNvSpPr>
              <a:spLocks noChangeAspect="1"/>
            </p:cNvSpPr>
            <p:nvPr/>
          </p:nvSpPr>
          <p:spPr bwMode="auto">
            <a:xfrm>
              <a:off x="3744" y="1624"/>
              <a:ext cx="942" cy="1088"/>
            </a:xfrm>
            <a:custGeom>
              <a:avLst/>
              <a:gdLst>
                <a:gd name="T0" fmla="*/ 54794716 w 643"/>
                <a:gd name="T1" fmla="*/ 213905 h 827"/>
                <a:gd name="T2" fmla="*/ 62534595 w 643"/>
                <a:gd name="T3" fmla="*/ 116433 h 827"/>
                <a:gd name="T4" fmla="*/ 69487730 w 643"/>
                <a:gd name="T5" fmla="*/ 0 h 827"/>
                <a:gd name="T6" fmla="*/ 76541283 w 643"/>
                <a:gd name="T7" fmla="*/ 578044 h 827"/>
                <a:gd name="T8" fmla="*/ 75518638 w 643"/>
                <a:gd name="T9" fmla="*/ 1079074 h 827"/>
                <a:gd name="T10" fmla="*/ 78361736 w 643"/>
                <a:gd name="T11" fmla="*/ 1256460 h 827"/>
                <a:gd name="T12" fmla="*/ 80426763 w 643"/>
                <a:gd name="T13" fmla="*/ 1474330 h 827"/>
                <a:gd name="T14" fmla="*/ 81083977 w 643"/>
                <a:gd name="T15" fmla="*/ 1689258 h 827"/>
                <a:gd name="T16" fmla="*/ 82224480 w 643"/>
                <a:gd name="T17" fmla="*/ 1879635 h 827"/>
                <a:gd name="T18" fmla="*/ 82627650 w 643"/>
                <a:gd name="T19" fmla="*/ 2083775 h 827"/>
                <a:gd name="T20" fmla="*/ 85934347 w 643"/>
                <a:gd name="T21" fmla="*/ 2056949 h 827"/>
                <a:gd name="T22" fmla="*/ 90649279 w 643"/>
                <a:gd name="T23" fmla="*/ 2121269 h 827"/>
                <a:gd name="T24" fmla="*/ 92371518 w 643"/>
                <a:gd name="T25" fmla="*/ 2243924 h 827"/>
                <a:gd name="T26" fmla="*/ 87166969 w 643"/>
                <a:gd name="T27" fmla="*/ 2230466 h 827"/>
                <a:gd name="T28" fmla="*/ 88581298 w 643"/>
                <a:gd name="T29" fmla="*/ 2429443 h 827"/>
                <a:gd name="T30" fmla="*/ 88406060 w 643"/>
                <a:gd name="T31" fmla="*/ 2553720 h 827"/>
                <a:gd name="T32" fmla="*/ 88313612 w 643"/>
                <a:gd name="T33" fmla="*/ 2680909 h 827"/>
                <a:gd name="T34" fmla="*/ 92246910 w 643"/>
                <a:gd name="T35" fmla="*/ 2790738 h 827"/>
                <a:gd name="T36" fmla="*/ 90649279 w 643"/>
                <a:gd name="T37" fmla="*/ 2917632 h 827"/>
                <a:gd name="T38" fmla="*/ 90382390 w 643"/>
                <a:gd name="T39" fmla="*/ 3196171 h 827"/>
                <a:gd name="T40" fmla="*/ 85850619 w 643"/>
                <a:gd name="T41" fmla="*/ 3368230 h 827"/>
                <a:gd name="T42" fmla="*/ 85850619 w 643"/>
                <a:gd name="T43" fmla="*/ 3547114 h 827"/>
                <a:gd name="T44" fmla="*/ 90649279 w 643"/>
                <a:gd name="T45" fmla="*/ 3760152 h 827"/>
                <a:gd name="T46" fmla="*/ 92371518 w 643"/>
                <a:gd name="T47" fmla="*/ 3917429 h 827"/>
                <a:gd name="T48" fmla="*/ 90382390 w 643"/>
                <a:gd name="T49" fmla="*/ 4046571 h 827"/>
                <a:gd name="T50" fmla="*/ 93687634 w 643"/>
                <a:gd name="T51" fmla="*/ 4192986 h 827"/>
                <a:gd name="T52" fmla="*/ 87522977 w 643"/>
                <a:gd name="T53" fmla="*/ 4379601 h 827"/>
                <a:gd name="T54" fmla="*/ 83469759 w 643"/>
                <a:gd name="T55" fmla="*/ 4296124 h 827"/>
                <a:gd name="T56" fmla="*/ 80562482 w 643"/>
                <a:gd name="T57" fmla="*/ 4266802 h 827"/>
                <a:gd name="T58" fmla="*/ 77956035 w 643"/>
                <a:gd name="T59" fmla="*/ 4168474 h 827"/>
                <a:gd name="T60" fmla="*/ 72846511 w 643"/>
                <a:gd name="T61" fmla="*/ 4130853 h 827"/>
                <a:gd name="T62" fmla="*/ 63809409 w 643"/>
                <a:gd name="T63" fmla="*/ 4069746 h 827"/>
                <a:gd name="T64" fmla="*/ 59112385 w 643"/>
                <a:gd name="T65" fmla="*/ 4081889 h 827"/>
                <a:gd name="T66" fmla="*/ 54794716 w 643"/>
                <a:gd name="T67" fmla="*/ 4170137 h 827"/>
                <a:gd name="T68" fmla="*/ 50214470 w 643"/>
                <a:gd name="T69" fmla="*/ 4266802 h 827"/>
                <a:gd name="T70" fmla="*/ 44761022 w 643"/>
                <a:gd name="T71" fmla="*/ 4395107 h 827"/>
                <a:gd name="T72" fmla="*/ 38413532 w 643"/>
                <a:gd name="T73" fmla="*/ 4307459 h 827"/>
                <a:gd name="T74" fmla="*/ 37839132 w 643"/>
                <a:gd name="T75" fmla="*/ 4046571 h 827"/>
                <a:gd name="T76" fmla="*/ 38042827 w 643"/>
                <a:gd name="T77" fmla="*/ 3880905 h 827"/>
                <a:gd name="T78" fmla="*/ 25967675 w 643"/>
                <a:gd name="T79" fmla="*/ 3737368 h 827"/>
                <a:gd name="T80" fmla="*/ 22744934 w 643"/>
                <a:gd name="T81" fmla="*/ 3868499 h 827"/>
                <a:gd name="T82" fmla="*/ 14457775 w 643"/>
                <a:gd name="T83" fmla="*/ 3820288 h 827"/>
                <a:gd name="T84" fmla="*/ 13451562 w 643"/>
                <a:gd name="T85" fmla="*/ 3534966 h 827"/>
                <a:gd name="T86" fmla="*/ 10794686 w 643"/>
                <a:gd name="T87" fmla="*/ 3368230 h 827"/>
                <a:gd name="T88" fmla="*/ 15021639 w 643"/>
                <a:gd name="T89" fmla="*/ 3111941 h 827"/>
                <a:gd name="T90" fmla="*/ 16923511 w 643"/>
                <a:gd name="T91" fmla="*/ 2763613 h 827"/>
                <a:gd name="T92" fmla="*/ 15258103 w 643"/>
                <a:gd name="T93" fmla="*/ 2614570 h 827"/>
                <a:gd name="T94" fmla="*/ 10794686 w 643"/>
                <a:gd name="T95" fmla="*/ 2528541 h 827"/>
                <a:gd name="T96" fmla="*/ 6136609 w 643"/>
                <a:gd name="T97" fmla="*/ 2413121 h 827"/>
                <a:gd name="T98" fmla="*/ 3698336 w 643"/>
                <a:gd name="T99" fmla="*/ 2195455 h 827"/>
                <a:gd name="T100" fmla="*/ 575042 w 643"/>
                <a:gd name="T101" fmla="*/ 2028614 h 827"/>
                <a:gd name="T102" fmla="*/ 2382992 w 643"/>
                <a:gd name="T103" fmla="*/ 1843062 h 827"/>
                <a:gd name="T104" fmla="*/ 9744340 w 643"/>
                <a:gd name="T105" fmla="*/ 1374632 h 827"/>
                <a:gd name="T106" fmla="*/ 12217015 w 643"/>
                <a:gd name="T107" fmla="*/ 1225600 h 827"/>
                <a:gd name="T108" fmla="*/ 12858761 w 643"/>
                <a:gd name="T109" fmla="*/ 1126542 h 827"/>
                <a:gd name="T110" fmla="*/ 16923511 w 643"/>
                <a:gd name="T111" fmla="*/ 891611 h 827"/>
                <a:gd name="T112" fmla="*/ 18955265 w 643"/>
                <a:gd name="T113" fmla="*/ 850695 h 827"/>
                <a:gd name="T114" fmla="*/ 22492262 w 643"/>
                <a:gd name="T115" fmla="*/ 855959 h 827"/>
                <a:gd name="T116" fmla="*/ 30820576 w 643"/>
                <a:gd name="T117" fmla="*/ 288363 h 8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3"/>
                <a:gd name="T178" fmla="*/ 0 h 827"/>
                <a:gd name="T179" fmla="*/ 643 w 643"/>
                <a:gd name="T180" fmla="*/ 827 h 8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3" h="827">
                  <a:moveTo>
                    <a:pt x="316" y="34"/>
                  </a:moveTo>
                  <a:lnTo>
                    <a:pt x="318" y="30"/>
                  </a:lnTo>
                  <a:lnTo>
                    <a:pt x="330" y="34"/>
                  </a:lnTo>
                  <a:lnTo>
                    <a:pt x="334" y="33"/>
                  </a:lnTo>
                  <a:lnTo>
                    <a:pt x="342" y="35"/>
                  </a:lnTo>
                  <a:lnTo>
                    <a:pt x="348" y="34"/>
                  </a:lnTo>
                  <a:lnTo>
                    <a:pt x="351" y="31"/>
                  </a:lnTo>
                  <a:lnTo>
                    <a:pt x="363" y="34"/>
                  </a:lnTo>
                  <a:lnTo>
                    <a:pt x="361" y="40"/>
                  </a:lnTo>
                  <a:lnTo>
                    <a:pt x="376" y="40"/>
                  </a:lnTo>
                  <a:lnTo>
                    <a:pt x="392" y="41"/>
                  </a:lnTo>
                  <a:lnTo>
                    <a:pt x="400" y="35"/>
                  </a:lnTo>
                  <a:lnTo>
                    <a:pt x="404" y="35"/>
                  </a:lnTo>
                  <a:lnTo>
                    <a:pt x="405" y="35"/>
                  </a:lnTo>
                  <a:lnTo>
                    <a:pt x="408" y="36"/>
                  </a:lnTo>
                  <a:lnTo>
                    <a:pt x="412" y="31"/>
                  </a:lnTo>
                  <a:lnTo>
                    <a:pt x="415" y="34"/>
                  </a:lnTo>
                  <a:lnTo>
                    <a:pt x="418" y="36"/>
                  </a:lnTo>
                  <a:lnTo>
                    <a:pt x="430" y="30"/>
                  </a:lnTo>
                  <a:lnTo>
                    <a:pt x="429" y="22"/>
                  </a:lnTo>
                  <a:lnTo>
                    <a:pt x="432" y="19"/>
                  </a:lnTo>
                  <a:lnTo>
                    <a:pt x="440" y="21"/>
                  </a:lnTo>
                  <a:lnTo>
                    <a:pt x="445" y="17"/>
                  </a:lnTo>
                  <a:lnTo>
                    <a:pt x="452" y="16"/>
                  </a:lnTo>
                  <a:lnTo>
                    <a:pt x="456" y="25"/>
                  </a:lnTo>
                  <a:lnTo>
                    <a:pt x="463" y="22"/>
                  </a:lnTo>
                  <a:lnTo>
                    <a:pt x="465" y="11"/>
                  </a:lnTo>
                  <a:lnTo>
                    <a:pt x="474" y="6"/>
                  </a:lnTo>
                  <a:lnTo>
                    <a:pt x="475" y="3"/>
                  </a:lnTo>
                  <a:lnTo>
                    <a:pt x="477" y="0"/>
                  </a:lnTo>
                  <a:lnTo>
                    <a:pt x="481" y="4"/>
                  </a:lnTo>
                  <a:lnTo>
                    <a:pt x="486" y="4"/>
                  </a:lnTo>
                  <a:lnTo>
                    <a:pt x="486" y="9"/>
                  </a:lnTo>
                  <a:lnTo>
                    <a:pt x="484" y="13"/>
                  </a:lnTo>
                  <a:lnTo>
                    <a:pt x="482" y="17"/>
                  </a:lnTo>
                  <a:lnTo>
                    <a:pt x="487" y="25"/>
                  </a:lnTo>
                  <a:lnTo>
                    <a:pt x="495" y="39"/>
                  </a:lnTo>
                  <a:lnTo>
                    <a:pt x="501" y="45"/>
                  </a:lnTo>
                  <a:lnTo>
                    <a:pt x="511" y="57"/>
                  </a:lnTo>
                  <a:lnTo>
                    <a:pt x="525" y="108"/>
                  </a:lnTo>
                  <a:lnTo>
                    <a:pt x="529" y="117"/>
                  </a:lnTo>
                  <a:lnTo>
                    <a:pt x="530" y="127"/>
                  </a:lnTo>
                  <a:lnTo>
                    <a:pt x="531" y="132"/>
                  </a:lnTo>
                  <a:lnTo>
                    <a:pt x="538" y="171"/>
                  </a:lnTo>
                  <a:lnTo>
                    <a:pt x="535" y="173"/>
                  </a:lnTo>
                  <a:lnTo>
                    <a:pt x="531" y="175"/>
                  </a:lnTo>
                  <a:lnTo>
                    <a:pt x="530" y="183"/>
                  </a:lnTo>
                  <a:lnTo>
                    <a:pt x="523" y="193"/>
                  </a:lnTo>
                  <a:lnTo>
                    <a:pt x="522" y="197"/>
                  </a:lnTo>
                  <a:lnTo>
                    <a:pt x="518" y="202"/>
                  </a:lnTo>
                  <a:lnTo>
                    <a:pt x="513" y="207"/>
                  </a:lnTo>
                  <a:lnTo>
                    <a:pt x="508" y="209"/>
                  </a:lnTo>
                  <a:lnTo>
                    <a:pt x="516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6" y="217"/>
                  </a:lnTo>
                  <a:lnTo>
                    <a:pt x="528" y="220"/>
                  </a:lnTo>
                  <a:lnTo>
                    <a:pt x="534" y="226"/>
                  </a:lnTo>
                  <a:lnTo>
                    <a:pt x="537" y="228"/>
                  </a:lnTo>
                  <a:lnTo>
                    <a:pt x="538" y="235"/>
                  </a:lnTo>
                  <a:lnTo>
                    <a:pt x="542" y="240"/>
                  </a:lnTo>
                  <a:lnTo>
                    <a:pt x="541" y="244"/>
                  </a:lnTo>
                  <a:lnTo>
                    <a:pt x="542" y="246"/>
                  </a:lnTo>
                  <a:lnTo>
                    <a:pt x="540" y="250"/>
                  </a:lnTo>
                  <a:lnTo>
                    <a:pt x="538" y="253"/>
                  </a:lnTo>
                  <a:lnTo>
                    <a:pt x="540" y="257"/>
                  </a:lnTo>
                  <a:lnTo>
                    <a:pt x="541" y="259"/>
                  </a:lnTo>
                  <a:lnTo>
                    <a:pt x="548" y="264"/>
                  </a:lnTo>
                  <a:lnTo>
                    <a:pt x="550" y="269"/>
                  </a:lnTo>
                  <a:lnTo>
                    <a:pt x="552" y="276"/>
                  </a:lnTo>
                  <a:lnTo>
                    <a:pt x="550" y="280"/>
                  </a:lnTo>
                  <a:lnTo>
                    <a:pt x="552" y="285"/>
                  </a:lnTo>
                  <a:lnTo>
                    <a:pt x="554" y="293"/>
                  </a:lnTo>
                  <a:lnTo>
                    <a:pt x="556" y="297"/>
                  </a:lnTo>
                  <a:lnTo>
                    <a:pt x="558" y="298"/>
                  </a:lnTo>
                  <a:lnTo>
                    <a:pt x="560" y="301"/>
                  </a:lnTo>
                  <a:lnTo>
                    <a:pt x="567" y="303"/>
                  </a:lnTo>
                  <a:lnTo>
                    <a:pt x="566" y="306"/>
                  </a:lnTo>
                  <a:lnTo>
                    <a:pt x="566" y="310"/>
                  </a:lnTo>
                  <a:lnTo>
                    <a:pt x="556" y="316"/>
                  </a:lnTo>
                  <a:lnTo>
                    <a:pt x="558" y="319"/>
                  </a:lnTo>
                  <a:lnTo>
                    <a:pt x="556" y="322"/>
                  </a:lnTo>
                  <a:lnTo>
                    <a:pt x="561" y="328"/>
                  </a:lnTo>
                  <a:lnTo>
                    <a:pt x="560" y="333"/>
                  </a:lnTo>
                  <a:lnTo>
                    <a:pt x="554" y="340"/>
                  </a:lnTo>
                  <a:lnTo>
                    <a:pt x="559" y="343"/>
                  </a:lnTo>
                  <a:lnTo>
                    <a:pt x="561" y="345"/>
                  </a:lnTo>
                  <a:lnTo>
                    <a:pt x="565" y="348"/>
                  </a:lnTo>
                  <a:lnTo>
                    <a:pt x="566" y="353"/>
                  </a:lnTo>
                  <a:lnTo>
                    <a:pt x="564" y="352"/>
                  </a:lnTo>
                  <a:lnTo>
                    <a:pt x="558" y="349"/>
                  </a:lnTo>
                  <a:lnTo>
                    <a:pt x="558" y="352"/>
                  </a:lnTo>
                  <a:lnTo>
                    <a:pt x="561" y="354"/>
                  </a:lnTo>
                  <a:lnTo>
                    <a:pt x="562" y="359"/>
                  </a:lnTo>
                  <a:lnTo>
                    <a:pt x="564" y="363"/>
                  </a:lnTo>
                  <a:lnTo>
                    <a:pt x="566" y="366"/>
                  </a:lnTo>
                  <a:lnTo>
                    <a:pt x="564" y="369"/>
                  </a:lnTo>
                  <a:lnTo>
                    <a:pt x="566" y="375"/>
                  </a:lnTo>
                  <a:lnTo>
                    <a:pt x="562" y="384"/>
                  </a:lnTo>
                  <a:lnTo>
                    <a:pt x="567" y="390"/>
                  </a:lnTo>
                  <a:lnTo>
                    <a:pt x="572" y="388"/>
                  </a:lnTo>
                  <a:lnTo>
                    <a:pt x="576" y="391"/>
                  </a:lnTo>
                  <a:lnTo>
                    <a:pt x="576" y="396"/>
                  </a:lnTo>
                  <a:lnTo>
                    <a:pt x="578" y="397"/>
                  </a:lnTo>
                  <a:lnTo>
                    <a:pt x="582" y="395"/>
                  </a:lnTo>
                  <a:lnTo>
                    <a:pt x="585" y="395"/>
                  </a:lnTo>
                  <a:lnTo>
                    <a:pt x="586" y="393"/>
                  </a:lnTo>
                  <a:lnTo>
                    <a:pt x="590" y="391"/>
                  </a:lnTo>
                  <a:lnTo>
                    <a:pt x="592" y="390"/>
                  </a:lnTo>
                  <a:lnTo>
                    <a:pt x="590" y="385"/>
                  </a:lnTo>
                  <a:lnTo>
                    <a:pt x="595" y="384"/>
                  </a:lnTo>
                  <a:lnTo>
                    <a:pt x="596" y="385"/>
                  </a:lnTo>
                  <a:lnTo>
                    <a:pt x="598" y="389"/>
                  </a:lnTo>
                  <a:lnTo>
                    <a:pt x="601" y="394"/>
                  </a:lnTo>
                  <a:lnTo>
                    <a:pt x="606" y="395"/>
                  </a:lnTo>
                  <a:lnTo>
                    <a:pt x="608" y="396"/>
                  </a:lnTo>
                  <a:lnTo>
                    <a:pt x="612" y="397"/>
                  </a:lnTo>
                  <a:lnTo>
                    <a:pt x="613" y="397"/>
                  </a:lnTo>
                  <a:lnTo>
                    <a:pt x="620" y="397"/>
                  </a:lnTo>
                  <a:lnTo>
                    <a:pt x="622" y="397"/>
                  </a:lnTo>
                  <a:lnTo>
                    <a:pt x="625" y="391"/>
                  </a:lnTo>
                  <a:lnTo>
                    <a:pt x="630" y="390"/>
                  </a:lnTo>
                  <a:lnTo>
                    <a:pt x="632" y="393"/>
                  </a:lnTo>
                  <a:lnTo>
                    <a:pt x="636" y="395"/>
                  </a:lnTo>
                  <a:lnTo>
                    <a:pt x="639" y="396"/>
                  </a:lnTo>
                  <a:lnTo>
                    <a:pt x="642" y="396"/>
                  </a:lnTo>
                  <a:lnTo>
                    <a:pt x="640" y="407"/>
                  </a:lnTo>
                  <a:lnTo>
                    <a:pt x="642" y="411"/>
                  </a:lnTo>
                  <a:lnTo>
                    <a:pt x="639" y="415"/>
                  </a:lnTo>
                  <a:lnTo>
                    <a:pt x="634" y="420"/>
                  </a:lnTo>
                  <a:lnTo>
                    <a:pt x="627" y="420"/>
                  </a:lnTo>
                  <a:lnTo>
                    <a:pt x="624" y="418"/>
                  </a:lnTo>
                  <a:lnTo>
                    <a:pt x="620" y="415"/>
                  </a:lnTo>
                  <a:lnTo>
                    <a:pt x="615" y="417"/>
                  </a:lnTo>
                  <a:lnTo>
                    <a:pt x="610" y="415"/>
                  </a:lnTo>
                  <a:lnTo>
                    <a:pt x="609" y="417"/>
                  </a:lnTo>
                  <a:lnTo>
                    <a:pt x="606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8" y="417"/>
                  </a:lnTo>
                  <a:lnTo>
                    <a:pt x="595" y="417"/>
                  </a:lnTo>
                  <a:lnTo>
                    <a:pt x="596" y="420"/>
                  </a:lnTo>
                  <a:lnTo>
                    <a:pt x="600" y="423"/>
                  </a:lnTo>
                  <a:lnTo>
                    <a:pt x="603" y="425"/>
                  </a:lnTo>
                  <a:lnTo>
                    <a:pt x="603" y="430"/>
                  </a:lnTo>
                  <a:lnTo>
                    <a:pt x="607" y="432"/>
                  </a:lnTo>
                  <a:lnTo>
                    <a:pt x="606" y="433"/>
                  </a:lnTo>
                  <a:lnTo>
                    <a:pt x="603" y="435"/>
                  </a:lnTo>
                  <a:lnTo>
                    <a:pt x="607" y="445"/>
                  </a:lnTo>
                  <a:lnTo>
                    <a:pt x="608" y="454"/>
                  </a:lnTo>
                  <a:lnTo>
                    <a:pt x="608" y="456"/>
                  </a:lnTo>
                  <a:lnTo>
                    <a:pt x="606" y="457"/>
                  </a:lnTo>
                  <a:lnTo>
                    <a:pt x="602" y="457"/>
                  </a:lnTo>
                  <a:lnTo>
                    <a:pt x="604" y="460"/>
                  </a:lnTo>
                  <a:lnTo>
                    <a:pt x="614" y="465"/>
                  </a:lnTo>
                  <a:lnTo>
                    <a:pt x="612" y="471"/>
                  </a:lnTo>
                  <a:lnTo>
                    <a:pt x="606" y="469"/>
                  </a:lnTo>
                  <a:lnTo>
                    <a:pt x="606" y="472"/>
                  </a:lnTo>
                  <a:lnTo>
                    <a:pt x="608" y="475"/>
                  </a:lnTo>
                  <a:lnTo>
                    <a:pt x="607" y="478"/>
                  </a:lnTo>
                  <a:lnTo>
                    <a:pt x="609" y="478"/>
                  </a:lnTo>
                  <a:lnTo>
                    <a:pt x="609" y="484"/>
                  </a:lnTo>
                  <a:lnTo>
                    <a:pt x="609" y="486"/>
                  </a:lnTo>
                  <a:lnTo>
                    <a:pt x="607" y="491"/>
                  </a:lnTo>
                  <a:lnTo>
                    <a:pt x="601" y="492"/>
                  </a:lnTo>
                  <a:lnTo>
                    <a:pt x="602" y="496"/>
                  </a:lnTo>
                  <a:lnTo>
                    <a:pt x="604" y="498"/>
                  </a:lnTo>
                  <a:lnTo>
                    <a:pt x="604" y="499"/>
                  </a:lnTo>
                  <a:lnTo>
                    <a:pt x="604" y="501"/>
                  </a:lnTo>
                  <a:lnTo>
                    <a:pt x="606" y="501"/>
                  </a:lnTo>
                  <a:lnTo>
                    <a:pt x="608" y="505"/>
                  </a:lnTo>
                  <a:lnTo>
                    <a:pt x="613" y="505"/>
                  </a:lnTo>
                  <a:lnTo>
                    <a:pt x="616" y="510"/>
                  </a:lnTo>
                  <a:lnTo>
                    <a:pt x="619" y="510"/>
                  </a:lnTo>
                  <a:lnTo>
                    <a:pt x="621" y="515"/>
                  </a:lnTo>
                  <a:lnTo>
                    <a:pt x="618" y="517"/>
                  </a:lnTo>
                  <a:lnTo>
                    <a:pt x="619" y="520"/>
                  </a:lnTo>
                  <a:lnTo>
                    <a:pt x="625" y="519"/>
                  </a:lnTo>
                  <a:lnTo>
                    <a:pt x="630" y="520"/>
                  </a:lnTo>
                  <a:lnTo>
                    <a:pt x="633" y="522"/>
                  </a:lnTo>
                  <a:lnTo>
                    <a:pt x="627" y="525"/>
                  </a:lnTo>
                  <a:lnTo>
                    <a:pt x="628" y="525"/>
                  </a:lnTo>
                  <a:lnTo>
                    <a:pt x="630" y="531"/>
                  </a:lnTo>
                  <a:lnTo>
                    <a:pt x="628" y="532"/>
                  </a:lnTo>
                  <a:lnTo>
                    <a:pt x="627" y="534"/>
                  </a:lnTo>
                  <a:lnTo>
                    <a:pt x="628" y="537"/>
                  </a:lnTo>
                  <a:lnTo>
                    <a:pt x="628" y="540"/>
                  </a:lnTo>
                  <a:lnTo>
                    <a:pt x="622" y="541"/>
                  </a:lnTo>
                  <a:lnTo>
                    <a:pt x="626" y="546"/>
                  </a:lnTo>
                  <a:lnTo>
                    <a:pt x="622" y="546"/>
                  </a:lnTo>
                  <a:lnTo>
                    <a:pt x="624" y="549"/>
                  </a:lnTo>
                  <a:lnTo>
                    <a:pt x="626" y="549"/>
                  </a:lnTo>
                  <a:lnTo>
                    <a:pt x="626" y="558"/>
                  </a:lnTo>
                  <a:lnTo>
                    <a:pt x="630" y="564"/>
                  </a:lnTo>
                  <a:lnTo>
                    <a:pt x="626" y="565"/>
                  </a:lnTo>
                  <a:lnTo>
                    <a:pt x="624" y="574"/>
                  </a:lnTo>
                  <a:lnTo>
                    <a:pt x="619" y="580"/>
                  </a:lnTo>
                  <a:lnTo>
                    <a:pt x="619" y="586"/>
                  </a:lnTo>
                  <a:lnTo>
                    <a:pt x="622" y="598"/>
                  </a:lnTo>
                  <a:lnTo>
                    <a:pt x="620" y="598"/>
                  </a:lnTo>
                  <a:lnTo>
                    <a:pt x="619" y="603"/>
                  </a:lnTo>
                  <a:lnTo>
                    <a:pt x="613" y="604"/>
                  </a:lnTo>
                  <a:lnTo>
                    <a:pt x="612" y="609"/>
                  </a:lnTo>
                  <a:lnTo>
                    <a:pt x="607" y="609"/>
                  </a:lnTo>
                  <a:lnTo>
                    <a:pt x="604" y="611"/>
                  </a:lnTo>
                  <a:lnTo>
                    <a:pt x="604" y="619"/>
                  </a:lnTo>
                  <a:lnTo>
                    <a:pt x="601" y="619"/>
                  </a:lnTo>
                  <a:lnTo>
                    <a:pt x="594" y="623"/>
                  </a:lnTo>
                  <a:lnTo>
                    <a:pt x="591" y="624"/>
                  </a:lnTo>
                  <a:lnTo>
                    <a:pt x="589" y="630"/>
                  </a:lnTo>
                  <a:lnTo>
                    <a:pt x="592" y="631"/>
                  </a:lnTo>
                  <a:lnTo>
                    <a:pt x="594" y="637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2" y="642"/>
                  </a:lnTo>
                  <a:lnTo>
                    <a:pt x="589" y="643"/>
                  </a:lnTo>
                  <a:lnTo>
                    <a:pt x="589" y="647"/>
                  </a:lnTo>
                  <a:lnTo>
                    <a:pt x="590" y="651"/>
                  </a:lnTo>
                  <a:lnTo>
                    <a:pt x="585" y="652"/>
                  </a:lnTo>
                  <a:lnTo>
                    <a:pt x="589" y="664"/>
                  </a:lnTo>
                  <a:lnTo>
                    <a:pt x="583" y="666"/>
                  </a:lnTo>
                  <a:lnTo>
                    <a:pt x="586" y="670"/>
                  </a:lnTo>
                  <a:lnTo>
                    <a:pt x="589" y="672"/>
                  </a:lnTo>
                  <a:lnTo>
                    <a:pt x="603" y="693"/>
                  </a:lnTo>
                  <a:lnTo>
                    <a:pt x="606" y="695"/>
                  </a:lnTo>
                  <a:lnTo>
                    <a:pt x="608" y="697"/>
                  </a:lnTo>
                  <a:lnTo>
                    <a:pt x="609" y="699"/>
                  </a:lnTo>
                  <a:lnTo>
                    <a:pt x="612" y="700"/>
                  </a:lnTo>
                  <a:lnTo>
                    <a:pt x="614" y="702"/>
                  </a:lnTo>
                  <a:lnTo>
                    <a:pt x="622" y="703"/>
                  </a:lnTo>
                  <a:lnTo>
                    <a:pt x="624" y="700"/>
                  </a:lnTo>
                  <a:lnTo>
                    <a:pt x="628" y="700"/>
                  </a:lnTo>
                  <a:lnTo>
                    <a:pt x="631" y="706"/>
                  </a:lnTo>
                  <a:lnTo>
                    <a:pt x="628" y="706"/>
                  </a:lnTo>
                  <a:lnTo>
                    <a:pt x="628" y="708"/>
                  </a:lnTo>
                  <a:lnTo>
                    <a:pt x="631" y="708"/>
                  </a:lnTo>
                  <a:lnTo>
                    <a:pt x="636" y="719"/>
                  </a:lnTo>
                  <a:lnTo>
                    <a:pt x="636" y="727"/>
                  </a:lnTo>
                  <a:lnTo>
                    <a:pt x="639" y="732"/>
                  </a:lnTo>
                  <a:lnTo>
                    <a:pt x="634" y="733"/>
                  </a:lnTo>
                  <a:lnTo>
                    <a:pt x="631" y="735"/>
                  </a:lnTo>
                  <a:lnTo>
                    <a:pt x="628" y="732"/>
                  </a:lnTo>
                  <a:lnTo>
                    <a:pt x="625" y="735"/>
                  </a:lnTo>
                  <a:lnTo>
                    <a:pt x="624" y="735"/>
                  </a:lnTo>
                  <a:lnTo>
                    <a:pt x="621" y="736"/>
                  </a:lnTo>
                  <a:lnTo>
                    <a:pt x="624" y="738"/>
                  </a:lnTo>
                  <a:lnTo>
                    <a:pt x="622" y="742"/>
                  </a:lnTo>
                  <a:lnTo>
                    <a:pt x="619" y="743"/>
                  </a:lnTo>
                  <a:lnTo>
                    <a:pt x="618" y="748"/>
                  </a:lnTo>
                  <a:lnTo>
                    <a:pt x="620" y="757"/>
                  </a:lnTo>
                  <a:lnTo>
                    <a:pt x="625" y="755"/>
                  </a:lnTo>
                  <a:lnTo>
                    <a:pt x="627" y="760"/>
                  </a:lnTo>
                  <a:lnTo>
                    <a:pt x="634" y="759"/>
                  </a:lnTo>
                  <a:lnTo>
                    <a:pt x="638" y="767"/>
                  </a:lnTo>
                  <a:lnTo>
                    <a:pt x="636" y="768"/>
                  </a:lnTo>
                  <a:lnTo>
                    <a:pt x="639" y="772"/>
                  </a:lnTo>
                  <a:lnTo>
                    <a:pt x="637" y="774"/>
                  </a:lnTo>
                  <a:lnTo>
                    <a:pt x="642" y="778"/>
                  </a:lnTo>
                  <a:lnTo>
                    <a:pt x="643" y="781"/>
                  </a:lnTo>
                  <a:lnTo>
                    <a:pt x="643" y="784"/>
                  </a:lnTo>
                  <a:lnTo>
                    <a:pt x="632" y="797"/>
                  </a:lnTo>
                  <a:lnTo>
                    <a:pt x="631" y="804"/>
                  </a:lnTo>
                  <a:lnTo>
                    <a:pt x="632" y="814"/>
                  </a:lnTo>
                  <a:lnTo>
                    <a:pt x="636" y="815"/>
                  </a:lnTo>
                  <a:lnTo>
                    <a:pt x="631" y="827"/>
                  </a:lnTo>
                  <a:lnTo>
                    <a:pt x="620" y="826"/>
                  </a:lnTo>
                  <a:lnTo>
                    <a:pt x="619" y="821"/>
                  </a:lnTo>
                  <a:lnTo>
                    <a:pt x="614" y="822"/>
                  </a:lnTo>
                  <a:lnTo>
                    <a:pt x="601" y="822"/>
                  </a:lnTo>
                  <a:lnTo>
                    <a:pt x="601" y="819"/>
                  </a:lnTo>
                  <a:lnTo>
                    <a:pt x="603" y="816"/>
                  </a:lnTo>
                  <a:lnTo>
                    <a:pt x="602" y="815"/>
                  </a:lnTo>
                  <a:lnTo>
                    <a:pt x="600" y="815"/>
                  </a:lnTo>
                  <a:lnTo>
                    <a:pt x="598" y="813"/>
                  </a:lnTo>
                  <a:lnTo>
                    <a:pt x="597" y="813"/>
                  </a:lnTo>
                  <a:lnTo>
                    <a:pt x="595" y="813"/>
                  </a:lnTo>
                  <a:lnTo>
                    <a:pt x="591" y="815"/>
                  </a:lnTo>
                  <a:lnTo>
                    <a:pt x="590" y="814"/>
                  </a:lnTo>
                  <a:lnTo>
                    <a:pt x="584" y="815"/>
                  </a:lnTo>
                  <a:lnTo>
                    <a:pt x="573" y="804"/>
                  </a:lnTo>
                  <a:lnTo>
                    <a:pt x="568" y="804"/>
                  </a:lnTo>
                  <a:lnTo>
                    <a:pt x="567" y="796"/>
                  </a:lnTo>
                  <a:lnTo>
                    <a:pt x="573" y="792"/>
                  </a:lnTo>
                  <a:lnTo>
                    <a:pt x="572" y="790"/>
                  </a:lnTo>
                  <a:lnTo>
                    <a:pt x="570" y="792"/>
                  </a:lnTo>
                  <a:lnTo>
                    <a:pt x="568" y="790"/>
                  </a:lnTo>
                  <a:lnTo>
                    <a:pt x="565" y="791"/>
                  </a:lnTo>
                  <a:lnTo>
                    <a:pt x="564" y="795"/>
                  </a:lnTo>
                  <a:lnTo>
                    <a:pt x="558" y="790"/>
                  </a:lnTo>
                  <a:lnTo>
                    <a:pt x="553" y="798"/>
                  </a:lnTo>
                  <a:lnTo>
                    <a:pt x="554" y="803"/>
                  </a:lnTo>
                  <a:lnTo>
                    <a:pt x="547" y="805"/>
                  </a:lnTo>
                  <a:lnTo>
                    <a:pt x="543" y="814"/>
                  </a:lnTo>
                  <a:lnTo>
                    <a:pt x="541" y="807"/>
                  </a:lnTo>
                  <a:lnTo>
                    <a:pt x="541" y="798"/>
                  </a:lnTo>
                  <a:lnTo>
                    <a:pt x="540" y="793"/>
                  </a:lnTo>
                  <a:lnTo>
                    <a:pt x="541" y="789"/>
                  </a:lnTo>
                  <a:lnTo>
                    <a:pt x="541" y="786"/>
                  </a:lnTo>
                  <a:lnTo>
                    <a:pt x="536" y="786"/>
                  </a:lnTo>
                  <a:lnTo>
                    <a:pt x="535" y="779"/>
                  </a:lnTo>
                  <a:lnTo>
                    <a:pt x="535" y="775"/>
                  </a:lnTo>
                  <a:lnTo>
                    <a:pt x="526" y="772"/>
                  </a:lnTo>
                  <a:lnTo>
                    <a:pt x="526" y="775"/>
                  </a:lnTo>
                  <a:lnTo>
                    <a:pt x="519" y="778"/>
                  </a:lnTo>
                  <a:lnTo>
                    <a:pt x="517" y="775"/>
                  </a:lnTo>
                  <a:lnTo>
                    <a:pt x="514" y="779"/>
                  </a:lnTo>
                  <a:lnTo>
                    <a:pt x="510" y="774"/>
                  </a:lnTo>
                  <a:lnTo>
                    <a:pt x="508" y="777"/>
                  </a:lnTo>
                  <a:lnTo>
                    <a:pt x="504" y="772"/>
                  </a:lnTo>
                  <a:lnTo>
                    <a:pt x="500" y="773"/>
                  </a:lnTo>
                  <a:lnTo>
                    <a:pt x="498" y="772"/>
                  </a:lnTo>
                  <a:lnTo>
                    <a:pt x="495" y="774"/>
                  </a:lnTo>
                  <a:lnTo>
                    <a:pt x="493" y="774"/>
                  </a:lnTo>
                  <a:lnTo>
                    <a:pt x="488" y="778"/>
                  </a:lnTo>
                  <a:lnTo>
                    <a:pt x="469" y="773"/>
                  </a:lnTo>
                  <a:lnTo>
                    <a:pt x="464" y="777"/>
                  </a:lnTo>
                  <a:lnTo>
                    <a:pt x="460" y="772"/>
                  </a:lnTo>
                  <a:lnTo>
                    <a:pt x="444" y="773"/>
                  </a:lnTo>
                  <a:lnTo>
                    <a:pt x="442" y="761"/>
                  </a:lnTo>
                  <a:lnTo>
                    <a:pt x="438" y="761"/>
                  </a:lnTo>
                  <a:lnTo>
                    <a:pt x="435" y="759"/>
                  </a:lnTo>
                  <a:lnTo>
                    <a:pt x="433" y="759"/>
                  </a:lnTo>
                  <a:lnTo>
                    <a:pt x="428" y="750"/>
                  </a:lnTo>
                  <a:lnTo>
                    <a:pt x="426" y="744"/>
                  </a:lnTo>
                  <a:lnTo>
                    <a:pt x="423" y="747"/>
                  </a:lnTo>
                  <a:lnTo>
                    <a:pt x="418" y="743"/>
                  </a:lnTo>
                  <a:lnTo>
                    <a:pt x="416" y="748"/>
                  </a:lnTo>
                  <a:lnTo>
                    <a:pt x="412" y="747"/>
                  </a:lnTo>
                  <a:lnTo>
                    <a:pt x="412" y="751"/>
                  </a:lnTo>
                  <a:lnTo>
                    <a:pt x="406" y="763"/>
                  </a:lnTo>
                  <a:lnTo>
                    <a:pt x="404" y="762"/>
                  </a:lnTo>
                  <a:lnTo>
                    <a:pt x="402" y="767"/>
                  </a:lnTo>
                  <a:lnTo>
                    <a:pt x="403" y="772"/>
                  </a:lnTo>
                  <a:lnTo>
                    <a:pt x="400" y="773"/>
                  </a:lnTo>
                  <a:lnTo>
                    <a:pt x="400" y="779"/>
                  </a:lnTo>
                  <a:lnTo>
                    <a:pt x="394" y="775"/>
                  </a:lnTo>
                  <a:lnTo>
                    <a:pt x="392" y="779"/>
                  </a:lnTo>
                  <a:lnTo>
                    <a:pt x="385" y="777"/>
                  </a:lnTo>
                  <a:lnTo>
                    <a:pt x="381" y="780"/>
                  </a:lnTo>
                  <a:lnTo>
                    <a:pt x="376" y="780"/>
                  </a:lnTo>
                  <a:lnTo>
                    <a:pt x="374" y="786"/>
                  </a:lnTo>
                  <a:lnTo>
                    <a:pt x="369" y="785"/>
                  </a:lnTo>
                  <a:lnTo>
                    <a:pt x="368" y="785"/>
                  </a:lnTo>
                  <a:lnTo>
                    <a:pt x="367" y="789"/>
                  </a:lnTo>
                  <a:lnTo>
                    <a:pt x="361" y="790"/>
                  </a:lnTo>
                  <a:lnTo>
                    <a:pt x="357" y="796"/>
                  </a:lnTo>
                  <a:lnTo>
                    <a:pt x="352" y="796"/>
                  </a:lnTo>
                  <a:lnTo>
                    <a:pt x="348" y="793"/>
                  </a:lnTo>
                  <a:lnTo>
                    <a:pt x="345" y="795"/>
                  </a:lnTo>
                  <a:lnTo>
                    <a:pt x="345" y="798"/>
                  </a:lnTo>
                  <a:lnTo>
                    <a:pt x="337" y="802"/>
                  </a:lnTo>
                  <a:lnTo>
                    <a:pt x="337" y="805"/>
                  </a:lnTo>
                  <a:lnTo>
                    <a:pt x="339" y="804"/>
                  </a:lnTo>
                  <a:lnTo>
                    <a:pt x="339" y="810"/>
                  </a:lnTo>
                  <a:lnTo>
                    <a:pt x="333" y="811"/>
                  </a:lnTo>
                  <a:lnTo>
                    <a:pt x="327" y="810"/>
                  </a:lnTo>
                  <a:lnTo>
                    <a:pt x="321" y="813"/>
                  </a:lnTo>
                  <a:lnTo>
                    <a:pt x="314" y="814"/>
                  </a:lnTo>
                  <a:lnTo>
                    <a:pt x="314" y="820"/>
                  </a:lnTo>
                  <a:lnTo>
                    <a:pt x="307" y="822"/>
                  </a:lnTo>
                  <a:lnTo>
                    <a:pt x="304" y="815"/>
                  </a:lnTo>
                  <a:lnTo>
                    <a:pt x="302" y="815"/>
                  </a:lnTo>
                  <a:lnTo>
                    <a:pt x="300" y="809"/>
                  </a:lnTo>
                  <a:lnTo>
                    <a:pt x="296" y="814"/>
                  </a:lnTo>
                  <a:lnTo>
                    <a:pt x="292" y="814"/>
                  </a:lnTo>
                  <a:lnTo>
                    <a:pt x="284" y="819"/>
                  </a:lnTo>
                  <a:lnTo>
                    <a:pt x="280" y="815"/>
                  </a:lnTo>
                  <a:lnTo>
                    <a:pt x="266" y="817"/>
                  </a:lnTo>
                  <a:lnTo>
                    <a:pt x="261" y="809"/>
                  </a:lnTo>
                  <a:lnTo>
                    <a:pt x="264" y="805"/>
                  </a:lnTo>
                  <a:lnTo>
                    <a:pt x="255" y="792"/>
                  </a:lnTo>
                  <a:lnTo>
                    <a:pt x="255" y="790"/>
                  </a:lnTo>
                  <a:lnTo>
                    <a:pt x="258" y="786"/>
                  </a:lnTo>
                  <a:lnTo>
                    <a:pt x="254" y="784"/>
                  </a:lnTo>
                  <a:lnTo>
                    <a:pt x="255" y="775"/>
                  </a:lnTo>
                  <a:lnTo>
                    <a:pt x="254" y="772"/>
                  </a:lnTo>
                  <a:lnTo>
                    <a:pt x="250" y="768"/>
                  </a:lnTo>
                  <a:lnTo>
                    <a:pt x="252" y="761"/>
                  </a:lnTo>
                  <a:lnTo>
                    <a:pt x="259" y="761"/>
                  </a:lnTo>
                  <a:lnTo>
                    <a:pt x="260" y="757"/>
                  </a:lnTo>
                  <a:lnTo>
                    <a:pt x="258" y="756"/>
                  </a:lnTo>
                  <a:lnTo>
                    <a:pt x="259" y="753"/>
                  </a:lnTo>
                  <a:lnTo>
                    <a:pt x="256" y="751"/>
                  </a:lnTo>
                  <a:lnTo>
                    <a:pt x="256" y="745"/>
                  </a:lnTo>
                  <a:lnTo>
                    <a:pt x="266" y="739"/>
                  </a:lnTo>
                  <a:lnTo>
                    <a:pt x="267" y="738"/>
                  </a:lnTo>
                  <a:lnTo>
                    <a:pt x="261" y="735"/>
                  </a:lnTo>
                  <a:lnTo>
                    <a:pt x="260" y="731"/>
                  </a:lnTo>
                  <a:lnTo>
                    <a:pt x="264" y="727"/>
                  </a:lnTo>
                  <a:lnTo>
                    <a:pt x="261" y="726"/>
                  </a:lnTo>
                  <a:lnTo>
                    <a:pt x="258" y="717"/>
                  </a:lnTo>
                  <a:lnTo>
                    <a:pt x="235" y="705"/>
                  </a:lnTo>
                  <a:lnTo>
                    <a:pt x="216" y="713"/>
                  </a:lnTo>
                  <a:lnTo>
                    <a:pt x="214" y="718"/>
                  </a:lnTo>
                  <a:lnTo>
                    <a:pt x="201" y="721"/>
                  </a:lnTo>
                  <a:lnTo>
                    <a:pt x="195" y="714"/>
                  </a:lnTo>
                  <a:lnTo>
                    <a:pt x="188" y="717"/>
                  </a:lnTo>
                  <a:lnTo>
                    <a:pt x="182" y="709"/>
                  </a:lnTo>
                  <a:lnTo>
                    <a:pt x="176" y="707"/>
                  </a:lnTo>
                  <a:lnTo>
                    <a:pt x="178" y="699"/>
                  </a:lnTo>
                  <a:lnTo>
                    <a:pt x="172" y="700"/>
                  </a:lnTo>
                  <a:lnTo>
                    <a:pt x="171" y="703"/>
                  </a:lnTo>
                  <a:lnTo>
                    <a:pt x="165" y="702"/>
                  </a:lnTo>
                  <a:lnTo>
                    <a:pt x="160" y="706"/>
                  </a:lnTo>
                  <a:lnTo>
                    <a:pt x="168" y="709"/>
                  </a:lnTo>
                  <a:lnTo>
                    <a:pt x="168" y="712"/>
                  </a:lnTo>
                  <a:lnTo>
                    <a:pt x="172" y="717"/>
                  </a:lnTo>
                  <a:lnTo>
                    <a:pt x="171" y="721"/>
                  </a:lnTo>
                  <a:lnTo>
                    <a:pt x="157" y="714"/>
                  </a:lnTo>
                  <a:lnTo>
                    <a:pt x="156" y="723"/>
                  </a:lnTo>
                  <a:lnTo>
                    <a:pt x="158" y="727"/>
                  </a:lnTo>
                  <a:lnTo>
                    <a:pt x="156" y="731"/>
                  </a:lnTo>
                  <a:lnTo>
                    <a:pt x="150" y="732"/>
                  </a:lnTo>
                  <a:lnTo>
                    <a:pt x="145" y="743"/>
                  </a:lnTo>
                  <a:lnTo>
                    <a:pt x="144" y="745"/>
                  </a:lnTo>
                  <a:lnTo>
                    <a:pt x="118" y="749"/>
                  </a:lnTo>
                  <a:lnTo>
                    <a:pt x="114" y="737"/>
                  </a:lnTo>
                  <a:lnTo>
                    <a:pt x="111" y="735"/>
                  </a:lnTo>
                  <a:lnTo>
                    <a:pt x="106" y="720"/>
                  </a:lnTo>
                  <a:lnTo>
                    <a:pt x="99" y="714"/>
                  </a:lnTo>
                  <a:lnTo>
                    <a:pt x="98" y="708"/>
                  </a:lnTo>
                  <a:lnTo>
                    <a:pt x="94" y="707"/>
                  </a:lnTo>
                  <a:lnTo>
                    <a:pt x="93" y="701"/>
                  </a:lnTo>
                  <a:lnTo>
                    <a:pt x="88" y="697"/>
                  </a:lnTo>
                  <a:lnTo>
                    <a:pt x="90" y="689"/>
                  </a:lnTo>
                  <a:lnTo>
                    <a:pt x="92" y="687"/>
                  </a:lnTo>
                  <a:lnTo>
                    <a:pt x="91" y="683"/>
                  </a:lnTo>
                  <a:lnTo>
                    <a:pt x="92" y="682"/>
                  </a:lnTo>
                  <a:lnTo>
                    <a:pt x="99" y="675"/>
                  </a:lnTo>
                  <a:lnTo>
                    <a:pt x="93" y="661"/>
                  </a:lnTo>
                  <a:lnTo>
                    <a:pt x="91" y="663"/>
                  </a:lnTo>
                  <a:lnTo>
                    <a:pt x="88" y="661"/>
                  </a:lnTo>
                  <a:lnTo>
                    <a:pt x="85" y="664"/>
                  </a:lnTo>
                  <a:lnTo>
                    <a:pt x="80" y="655"/>
                  </a:lnTo>
                  <a:lnTo>
                    <a:pt x="74" y="652"/>
                  </a:lnTo>
                  <a:lnTo>
                    <a:pt x="64" y="647"/>
                  </a:lnTo>
                  <a:lnTo>
                    <a:pt x="64" y="637"/>
                  </a:lnTo>
                  <a:lnTo>
                    <a:pt x="69" y="635"/>
                  </a:lnTo>
                  <a:lnTo>
                    <a:pt x="72" y="630"/>
                  </a:lnTo>
                  <a:lnTo>
                    <a:pt x="74" y="630"/>
                  </a:lnTo>
                  <a:lnTo>
                    <a:pt x="76" y="628"/>
                  </a:lnTo>
                  <a:lnTo>
                    <a:pt x="81" y="629"/>
                  </a:lnTo>
                  <a:lnTo>
                    <a:pt x="82" y="628"/>
                  </a:lnTo>
                  <a:lnTo>
                    <a:pt x="79" y="625"/>
                  </a:lnTo>
                  <a:lnTo>
                    <a:pt x="79" y="623"/>
                  </a:lnTo>
                  <a:lnTo>
                    <a:pt x="82" y="623"/>
                  </a:lnTo>
                  <a:lnTo>
                    <a:pt x="91" y="609"/>
                  </a:lnTo>
                  <a:lnTo>
                    <a:pt x="93" y="600"/>
                  </a:lnTo>
                  <a:lnTo>
                    <a:pt x="103" y="585"/>
                  </a:lnTo>
                  <a:lnTo>
                    <a:pt x="103" y="582"/>
                  </a:lnTo>
                  <a:lnTo>
                    <a:pt x="98" y="575"/>
                  </a:lnTo>
                  <a:lnTo>
                    <a:pt x="98" y="573"/>
                  </a:lnTo>
                  <a:lnTo>
                    <a:pt x="97" y="568"/>
                  </a:lnTo>
                  <a:lnTo>
                    <a:pt x="99" y="556"/>
                  </a:lnTo>
                  <a:lnTo>
                    <a:pt x="97" y="555"/>
                  </a:lnTo>
                  <a:lnTo>
                    <a:pt x="104" y="541"/>
                  </a:lnTo>
                  <a:lnTo>
                    <a:pt x="110" y="537"/>
                  </a:lnTo>
                  <a:lnTo>
                    <a:pt x="111" y="533"/>
                  </a:lnTo>
                  <a:lnTo>
                    <a:pt x="118" y="529"/>
                  </a:lnTo>
                  <a:lnTo>
                    <a:pt x="116" y="517"/>
                  </a:lnTo>
                  <a:lnTo>
                    <a:pt x="118" y="516"/>
                  </a:lnTo>
                  <a:lnTo>
                    <a:pt x="117" y="513"/>
                  </a:lnTo>
                  <a:lnTo>
                    <a:pt x="115" y="514"/>
                  </a:lnTo>
                  <a:lnTo>
                    <a:pt x="112" y="513"/>
                  </a:lnTo>
                  <a:lnTo>
                    <a:pt x="121" y="502"/>
                  </a:lnTo>
                  <a:lnTo>
                    <a:pt x="122" y="496"/>
                  </a:lnTo>
                  <a:lnTo>
                    <a:pt x="118" y="496"/>
                  </a:lnTo>
                  <a:lnTo>
                    <a:pt x="114" y="489"/>
                  </a:lnTo>
                  <a:lnTo>
                    <a:pt x="109" y="490"/>
                  </a:lnTo>
                  <a:lnTo>
                    <a:pt x="105" y="489"/>
                  </a:lnTo>
                  <a:lnTo>
                    <a:pt x="103" y="481"/>
                  </a:lnTo>
                  <a:lnTo>
                    <a:pt x="99" y="484"/>
                  </a:lnTo>
                  <a:lnTo>
                    <a:pt x="97" y="481"/>
                  </a:lnTo>
                  <a:lnTo>
                    <a:pt x="90" y="483"/>
                  </a:lnTo>
                  <a:lnTo>
                    <a:pt x="90" y="480"/>
                  </a:lnTo>
                  <a:lnTo>
                    <a:pt x="81" y="478"/>
                  </a:lnTo>
                  <a:lnTo>
                    <a:pt x="80" y="481"/>
                  </a:lnTo>
                  <a:lnTo>
                    <a:pt x="75" y="481"/>
                  </a:lnTo>
                  <a:lnTo>
                    <a:pt x="78" y="472"/>
                  </a:lnTo>
                  <a:lnTo>
                    <a:pt x="74" y="473"/>
                  </a:lnTo>
                  <a:lnTo>
                    <a:pt x="73" y="463"/>
                  </a:lnTo>
                  <a:lnTo>
                    <a:pt x="66" y="465"/>
                  </a:lnTo>
                  <a:lnTo>
                    <a:pt x="67" y="473"/>
                  </a:lnTo>
                  <a:lnTo>
                    <a:pt x="57" y="475"/>
                  </a:lnTo>
                  <a:lnTo>
                    <a:pt x="52" y="465"/>
                  </a:lnTo>
                  <a:lnTo>
                    <a:pt x="54" y="456"/>
                  </a:lnTo>
                  <a:lnTo>
                    <a:pt x="51" y="455"/>
                  </a:lnTo>
                  <a:lnTo>
                    <a:pt x="45" y="460"/>
                  </a:lnTo>
                  <a:lnTo>
                    <a:pt x="42" y="457"/>
                  </a:lnTo>
                  <a:lnTo>
                    <a:pt x="42" y="451"/>
                  </a:lnTo>
                  <a:lnTo>
                    <a:pt x="38" y="451"/>
                  </a:lnTo>
                  <a:lnTo>
                    <a:pt x="26" y="456"/>
                  </a:lnTo>
                  <a:lnTo>
                    <a:pt x="22" y="455"/>
                  </a:lnTo>
                  <a:lnTo>
                    <a:pt x="21" y="449"/>
                  </a:lnTo>
                  <a:lnTo>
                    <a:pt x="31" y="429"/>
                  </a:lnTo>
                  <a:lnTo>
                    <a:pt x="33" y="423"/>
                  </a:lnTo>
                  <a:lnTo>
                    <a:pt x="27" y="421"/>
                  </a:lnTo>
                  <a:lnTo>
                    <a:pt x="27" y="418"/>
                  </a:lnTo>
                  <a:lnTo>
                    <a:pt x="30" y="414"/>
                  </a:lnTo>
                  <a:lnTo>
                    <a:pt x="25" y="411"/>
                  </a:lnTo>
                  <a:lnTo>
                    <a:pt x="21" y="412"/>
                  </a:lnTo>
                  <a:lnTo>
                    <a:pt x="24" y="400"/>
                  </a:lnTo>
                  <a:lnTo>
                    <a:pt x="21" y="396"/>
                  </a:lnTo>
                  <a:lnTo>
                    <a:pt x="16" y="396"/>
                  </a:lnTo>
                  <a:lnTo>
                    <a:pt x="14" y="397"/>
                  </a:lnTo>
                  <a:lnTo>
                    <a:pt x="9" y="395"/>
                  </a:lnTo>
                  <a:lnTo>
                    <a:pt x="6" y="397"/>
                  </a:lnTo>
                  <a:lnTo>
                    <a:pt x="0" y="397"/>
                  </a:lnTo>
                  <a:lnTo>
                    <a:pt x="4" y="384"/>
                  </a:lnTo>
                  <a:lnTo>
                    <a:pt x="4" y="379"/>
                  </a:lnTo>
                  <a:lnTo>
                    <a:pt x="8" y="378"/>
                  </a:lnTo>
                  <a:lnTo>
                    <a:pt x="10" y="373"/>
                  </a:lnTo>
                  <a:lnTo>
                    <a:pt x="12" y="367"/>
                  </a:lnTo>
                  <a:lnTo>
                    <a:pt x="12" y="365"/>
                  </a:lnTo>
                  <a:lnTo>
                    <a:pt x="13" y="361"/>
                  </a:lnTo>
                  <a:lnTo>
                    <a:pt x="15" y="360"/>
                  </a:lnTo>
                  <a:lnTo>
                    <a:pt x="15" y="355"/>
                  </a:lnTo>
                  <a:lnTo>
                    <a:pt x="13" y="353"/>
                  </a:lnTo>
                  <a:lnTo>
                    <a:pt x="13" y="349"/>
                  </a:lnTo>
                  <a:lnTo>
                    <a:pt x="16" y="345"/>
                  </a:lnTo>
                  <a:lnTo>
                    <a:pt x="14" y="340"/>
                  </a:lnTo>
                  <a:lnTo>
                    <a:pt x="16" y="324"/>
                  </a:lnTo>
                  <a:lnTo>
                    <a:pt x="27" y="322"/>
                  </a:lnTo>
                  <a:lnTo>
                    <a:pt x="37" y="325"/>
                  </a:lnTo>
                  <a:lnTo>
                    <a:pt x="38" y="324"/>
                  </a:lnTo>
                  <a:lnTo>
                    <a:pt x="40" y="315"/>
                  </a:lnTo>
                  <a:lnTo>
                    <a:pt x="48" y="310"/>
                  </a:lnTo>
                  <a:lnTo>
                    <a:pt x="46" y="307"/>
                  </a:lnTo>
                  <a:lnTo>
                    <a:pt x="57" y="285"/>
                  </a:lnTo>
                  <a:lnTo>
                    <a:pt x="67" y="257"/>
                  </a:lnTo>
                  <a:lnTo>
                    <a:pt x="72" y="253"/>
                  </a:lnTo>
                  <a:lnTo>
                    <a:pt x="75" y="243"/>
                  </a:lnTo>
                  <a:lnTo>
                    <a:pt x="75" y="241"/>
                  </a:lnTo>
                  <a:lnTo>
                    <a:pt x="75" y="240"/>
                  </a:lnTo>
                  <a:lnTo>
                    <a:pt x="78" y="238"/>
                  </a:lnTo>
                  <a:lnTo>
                    <a:pt x="79" y="237"/>
                  </a:lnTo>
                  <a:lnTo>
                    <a:pt x="80" y="235"/>
                  </a:lnTo>
                  <a:lnTo>
                    <a:pt x="81" y="233"/>
                  </a:lnTo>
                  <a:lnTo>
                    <a:pt x="82" y="231"/>
                  </a:lnTo>
                  <a:lnTo>
                    <a:pt x="84" y="229"/>
                  </a:lnTo>
                  <a:lnTo>
                    <a:pt x="85" y="228"/>
                  </a:lnTo>
                  <a:lnTo>
                    <a:pt x="85" y="227"/>
                  </a:lnTo>
                  <a:lnTo>
                    <a:pt x="86" y="227"/>
                  </a:lnTo>
                  <a:lnTo>
                    <a:pt x="86" y="223"/>
                  </a:lnTo>
                  <a:lnTo>
                    <a:pt x="87" y="222"/>
                  </a:lnTo>
                  <a:lnTo>
                    <a:pt x="87" y="221"/>
                  </a:lnTo>
                  <a:lnTo>
                    <a:pt x="87" y="220"/>
                  </a:lnTo>
                  <a:lnTo>
                    <a:pt x="88" y="217"/>
                  </a:lnTo>
                  <a:lnTo>
                    <a:pt x="88" y="213"/>
                  </a:lnTo>
                  <a:lnTo>
                    <a:pt x="88" y="211"/>
                  </a:lnTo>
                  <a:lnTo>
                    <a:pt x="97" y="202"/>
                  </a:lnTo>
                  <a:lnTo>
                    <a:pt x="98" y="199"/>
                  </a:lnTo>
                  <a:lnTo>
                    <a:pt x="103" y="195"/>
                  </a:lnTo>
                  <a:lnTo>
                    <a:pt x="108" y="189"/>
                  </a:lnTo>
                  <a:lnTo>
                    <a:pt x="112" y="181"/>
                  </a:lnTo>
                  <a:lnTo>
                    <a:pt x="111" y="175"/>
                  </a:lnTo>
                  <a:lnTo>
                    <a:pt x="111" y="174"/>
                  </a:lnTo>
                  <a:lnTo>
                    <a:pt x="111" y="172"/>
                  </a:lnTo>
                  <a:lnTo>
                    <a:pt x="114" y="169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3"/>
                  </a:lnTo>
                  <a:lnTo>
                    <a:pt x="117" y="161"/>
                  </a:lnTo>
                  <a:lnTo>
                    <a:pt x="120" y="159"/>
                  </a:lnTo>
                  <a:lnTo>
                    <a:pt x="122" y="159"/>
                  </a:lnTo>
                  <a:lnTo>
                    <a:pt x="123" y="157"/>
                  </a:lnTo>
                  <a:lnTo>
                    <a:pt x="124" y="157"/>
                  </a:lnTo>
                  <a:lnTo>
                    <a:pt x="126" y="157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3" y="159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44" y="161"/>
                  </a:lnTo>
                  <a:lnTo>
                    <a:pt x="145" y="162"/>
                  </a:lnTo>
                  <a:lnTo>
                    <a:pt x="147" y="162"/>
                  </a:lnTo>
                  <a:lnTo>
                    <a:pt x="150" y="162"/>
                  </a:lnTo>
                  <a:lnTo>
                    <a:pt x="151" y="161"/>
                  </a:lnTo>
                  <a:lnTo>
                    <a:pt x="152" y="161"/>
                  </a:lnTo>
                  <a:lnTo>
                    <a:pt x="154" y="160"/>
                  </a:lnTo>
                  <a:lnTo>
                    <a:pt x="152" y="145"/>
                  </a:lnTo>
                  <a:lnTo>
                    <a:pt x="158" y="125"/>
                  </a:lnTo>
                  <a:lnTo>
                    <a:pt x="163" y="120"/>
                  </a:lnTo>
                  <a:lnTo>
                    <a:pt x="160" y="114"/>
                  </a:lnTo>
                  <a:lnTo>
                    <a:pt x="163" y="95"/>
                  </a:lnTo>
                  <a:lnTo>
                    <a:pt x="176" y="87"/>
                  </a:lnTo>
                  <a:lnTo>
                    <a:pt x="188" y="76"/>
                  </a:lnTo>
                  <a:lnTo>
                    <a:pt x="200" y="72"/>
                  </a:lnTo>
                  <a:lnTo>
                    <a:pt x="210" y="59"/>
                  </a:lnTo>
                  <a:lnTo>
                    <a:pt x="211" y="54"/>
                  </a:lnTo>
                  <a:lnTo>
                    <a:pt x="217" y="53"/>
                  </a:lnTo>
                  <a:lnTo>
                    <a:pt x="223" y="48"/>
                  </a:lnTo>
                  <a:lnTo>
                    <a:pt x="231" y="28"/>
                  </a:lnTo>
                  <a:lnTo>
                    <a:pt x="241" y="23"/>
                  </a:lnTo>
                  <a:lnTo>
                    <a:pt x="254" y="28"/>
                  </a:lnTo>
                  <a:lnTo>
                    <a:pt x="256" y="27"/>
                  </a:lnTo>
                  <a:lnTo>
                    <a:pt x="261" y="29"/>
                  </a:lnTo>
                  <a:lnTo>
                    <a:pt x="266" y="13"/>
                  </a:lnTo>
                  <a:lnTo>
                    <a:pt x="282" y="12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4" name="Freeform 41"/>
            <p:cNvSpPr>
              <a:spLocks noChangeAspect="1"/>
            </p:cNvSpPr>
            <p:nvPr/>
          </p:nvSpPr>
          <p:spPr bwMode="auto">
            <a:xfrm>
              <a:off x="4158" y="1641"/>
              <a:ext cx="49" cy="25"/>
            </a:xfrm>
            <a:custGeom>
              <a:avLst/>
              <a:gdLst>
                <a:gd name="T0" fmla="*/ 0 w 34"/>
                <a:gd name="T1" fmla="*/ 0 h 22"/>
                <a:gd name="T2" fmla="*/ 639208 w 34"/>
                <a:gd name="T3" fmla="*/ 532 h 22"/>
                <a:gd name="T4" fmla="*/ 697825 w 34"/>
                <a:gd name="T5" fmla="*/ 281 h 22"/>
                <a:gd name="T6" fmla="*/ 2129047 w 34"/>
                <a:gd name="T7" fmla="*/ 688 h 22"/>
                <a:gd name="T8" fmla="*/ 2357357 w 34"/>
                <a:gd name="T9" fmla="*/ 1247 h 22"/>
                <a:gd name="T10" fmla="*/ 3010336 w 34"/>
                <a:gd name="T11" fmla="*/ 12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0" y="0"/>
                  </a:moveTo>
                  <a:lnTo>
                    <a:pt x="7" y="9"/>
                  </a:lnTo>
                  <a:lnTo>
                    <a:pt x="8" y="5"/>
                  </a:lnTo>
                  <a:lnTo>
                    <a:pt x="24" y="12"/>
                  </a:lnTo>
                  <a:lnTo>
                    <a:pt x="27" y="22"/>
                  </a:lnTo>
                  <a:lnTo>
                    <a:pt x="34" y="22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5" name="Freeform 42"/>
            <p:cNvSpPr>
              <a:spLocks noChangeAspect="1"/>
            </p:cNvSpPr>
            <p:nvPr/>
          </p:nvSpPr>
          <p:spPr bwMode="auto">
            <a:xfrm>
              <a:off x="4647" y="3133"/>
              <a:ext cx="244" cy="144"/>
            </a:xfrm>
            <a:custGeom>
              <a:avLst/>
              <a:gdLst>
                <a:gd name="T0" fmla="*/ 3279263 w 166"/>
                <a:gd name="T1" fmla="*/ 90934 h 109"/>
                <a:gd name="T2" fmla="*/ 4206613 w 166"/>
                <a:gd name="T3" fmla="*/ 167576 h 109"/>
                <a:gd name="T4" fmla="*/ 5320070 w 166"/>
                <a:gd name="T5" fmla="*/ 176981 h 109"/>
                <a:gd name="T6" fmla="*/ 5320070 w 166"/>
                <a:gd name="T7" fmla="*/ 209669 h 109"/>
                <a:gd name="T8" fmla="*/ 6183213 w 166"/>
                <a:gd name="T9" fmla="*/ 241867 h 109"/>
                <a:gd name="T10" fmla="*/ 7402519 w 166"/>
                <a:gd name="T11" fmla="*/ 241867 h 109"/>
                <a:gd name="T12" fmla="*/ 8029252 w 166"/>
                <a:gd name="T13" fmla="*/ 209669 h 109"/>
                <a:gd name="T14" fmla="*/ 8610066 w 166"/>
                <a:gd name="T15" fmla="*/ 167576 h 109"/>
                <a:gd name="T16" fmla="*/ 9995609 w 166"/>
                <a:gd name="T17" fmla="*/ 90934 h 109"/>
                <a:gd name="T18" fmla="*/ 11170419 w 166"/>
                <a:gd name="T19" fmla="*/ 69753 h 109"/>
                <a:gd name="T20" fmla="*/ 12238856 w 166"/>
                <a:gd name="T21" fmla="*/ 39966 h 109"/>
                <a:gd name="T22" fmla="*/ 12942373 w 166"/>
                <a:gd name="T23" fmla="*/ 97267 h 109"/>
                <a:gd name="T24" fmla="*/ 13561521 w 166"/>
                <a:gd name="T25" fmla="*/ 116463 h 109"/>
                <a:gd name="T26" fmla="*/ 13470753 w 166"/>
                <a:gd name="T27" fmla="*/ 143694 h 109"/>
                <a:gd name="T28" fmla="*/ 15537685 w 166"/>
                <a:gd name="T29" fmla="*/ 209669 h 109"/>
                <a:gd name="T30" fmla="*/ 16447211 w 166"/>
                <a:gd name="T31" fmla="*/ 241867 h 109"/>
                <a:gd name="T32" fmla="*/ 18891373 w 166"/>
                <a:gd name="T33" fmla="*/ 209669 h 109"/>
                <a:gd name="T34" fmla="*/ 20226211 w 166"/>
                <a:gd name="T35" fmla="*/ 183080 h 109"/>
                <a:gd name="T36" fmla="*/ 21165840 w 166"/>
                <a:gd name="T37" fmla="*/ 183080 h 109"/>
                <a:gd name="T38" fmla="*/ 22650606 w 166"/>
                <a:gd name="T39" fmla="*/ 153859 h 109"/>
                <a:gd name="T40" fmla="*/ 22366707 w 166"/>
                <a:gd name="T41" fmla="*/ 116463 h 109"/>
                <a:gd name="T42" fmla="*/ 23267967 w 166"/>
                <a:gd name="T43" fmla="*/ 131480 h 109"/>
                <a:gd name="T44" fmla="*/ 23560179 w 166"/>
                <a:gd name="T45" fmla="*/ 183080 h 109"/>
                <a:gd name="T46" fmla="*/ 24488660 w 166"/>
                <a:gd name="T47" fmla="*/ 212475 h 109"/>
                <a:gd name="T48" fmla="*/ 25688934 w 166"/>
                <a:gd name="T49" fmla="*/ 209669 h 109"/>
                <a:gd name="T50" fmla="*/ 26839861 w 166"/>
                <a:gd name="T51" fmla="*/ 252263 h 109"/>
                <a:gd name="T52" fmla="*/ 25578728 w 166"/>
                <a:gd name="T53" fmla="*/ 292472 h 109"/>
                <a:gd name="T54" fmla="*/ 24833817 w 166"/>
                <a:gd name="T55" fmla="*/ 394988 h 109"/>
                <a:gd name="T56" fmla="*/ 24488660 w 166"/>
                <a:gd name="T57" fmla="*/ 477002 h 109"/>
                <a:gd name="T58" fmla="*/ 23560179 w 166"/>
                <a:gd name="T59" fmla="*/ 532813 h 109"/>
                <a:gd name="T60" fmla="*/ 22650606 w 166"/>
                <a:gd name="T61" fmla="*/ 578254 h 109"/>
                <a:gd name="T62" fmla="*/ 20971028 w 166"/>
                <a:gd name="T63" fmla="*/ 649937 h 109"/>
                <a:gd name="T64" fmla="*/ 19354349 w 166"/>
                <a:gd name="T65" fmla="*/ 637277 h 109"/>
                <a:gd name="T66" fmla="*/ 18259913 w 166"/>
                <a:gd name="T67" fmla="*/ 620172 h 109"/>
                <a:gd name="T68" fmla="*/ 17080893 w 166"/>
                <a:gd name="T69" fmla="*/ 581650 h 109"/>
                <a:gd name="T70" fmla="*/ 16447211 w 166"/>
                <a:gd name="T71" fmla="*/ 529826 h 109"/>
                <a:gd name="T72" fmla="*/ 15235901 w 166"/>
                <a:gd name="T73" fmla="*/ 468670 h 109"/>
                <a:gd name="T74" fmla="*/ 15829850 w 166"/>
                <a:gd name="T75" fmla="*/ 432875 h 109"/>
                <a:gd name="T76" fmla="*/ 13470753 w 166"/>
                <a:gd name="T77" fmla="*/ 453147 h 109"/>
                <a:gd name="T78" fmla="*/ 12114140 w 166"/>
                <a:gd name="T79" fmla="*/ 463186 h 109"/>
                <a:gd name="T80" fmla="*/ 10262616 w 166"/>
                <a:gd name="T81" fmla="*/ 477002 h 109"/>
                <a:gd name="T82" fmla="*/ 9995609 w 166"/>
                <a:gd name="T83" fmla="*/ 408071 h 109"/>
                <a:gd name="T84" fmla="*/ 9164534 w 166"/>
                <a:gd name="T85" fmla="*/ 394988 h 109"/>
                <a:gd name="T86" fmla="*/ 8029252 w 166"/>
                <a:gd name="T87" fmla="*/ 422133 h 109"/>
                <a:gd name="T88" fmla="*/ 6800292 w 166"/>
                <a:gd name="T89" fmla="*/ 380789 h 109"/>
                <a:gd name="T90" fmla="*/ 5606987 w 166"/>
                <a:gd name="T91" fmla="*/ 400501 h 109"/>
                <a:gd name="T92" fmla="*/ 5554586 w 166"/>
                <a:gd name="T93" fmla="*/ 440277 h 109"/>
                <a:gd name="T94" fmla="*/ 4691870 w 166"/>
                <a:gd name="T95" fmla="*/ 491966 h 109"/>
                <a:gd name="T96" fmla="*/ 3486043 w 166"/>
                <a:gd name="T97" fmla="*/ 463186 h 109"/>
                <a:gd name="T98" fmla="*/ 1765569 w 166"/>
                <a:gd name="T99" fmla="*/ 477002 h 109"/>
                <a:gd name="T100" fmla="*/ 908700 w 166"/>
                <a:gd name="T101" fmla="*/ 453147 h 109"/>
                <a:gd name="T102" fmla="*/ 0 w 166"/>
                <a:gd name="T103" fmla="*/ 440277 h 109"/>
                <a:gd name="T104" fmla="*/ 1254868 w 166"/>
                <a:gd name="T105" fmla="*/ 400501 h 109"/>
                <a:gd name="T106" fmla="*/ 2595173 w 166"/>
                <a:gd name="T107" fmla="*/ 400501 h 109"/>
                <a:gd name="T108" fmla="*/ 3279263 w 166"/>
                <a:gd name="T109" fmla="*/ 348240 h 109"/>
                <a:gd name="T110" fmla="*/ 3279263 w 166"/>
                <a:gd name="T111" fmla="*/ 308887 h 109"/>
                <a:gd name="T112" fmla="*/ 1517794 w 166"/>
                <a:gd name="T113" fmla="*/ 286683 h 109"/>
                <a:gd name="T114" fmla="*/ 0 w 166"/>
                <a:gd name="T115" fmla="*/ 236990 h 109"/>
                <a:gd name="T116" fmla="*/ 853722 w 166"/>
                <a:gd name="T117" fmla="*/ 199529 h 109"/>
                <a:gd name="T118" fmla="*/ 618214 w 166"/>
                <a:gd name="T119" fmla="*/ 143694 h 109"/>
                <a:gd name="T120" fmla="*/ 1517794 w 166"/>
                <a:gd name="T121" fmla="*/ 142108 h 109"/>
                <a:gd name="T122" fmla="*/ 2595173 w 166"/>
                <a:gd name="T123" fmla="*/ 97267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6"/>
                <a:gd name="T187" fmla="*/ 0 h 109"/>
                <a:gd name="T188" fmla="*/ 166 w 166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6" h="109">
                  <a:moveTo>
                    <a:pt x="16" y="16"/>
                  </a:moveTo>
                  <a:lnTo>
                    <a:pt x="20" y="15"/>
                  </a:lnTo>
                  <a:lnTo>
                    <a:pt x="23" y="27"/>
                  </a:lnTo>
                  <a:lnTo>
                    <a:pt x="26" y="27"/>
                  </a:lnTo>
                  <a:lnTo>
                    <a:pt x="27" y="29"/>
                  </a:lnTo>
                  <a:lnTo>
                    <a:pt x="33" y="29"/>
                  </a:lnTo>
                  <a:lnTo>
                    <a:pt x="34" y="31"/>
                  </a:lnTo>
                  <a:lnTo>
                    <a:pt x="33" y="34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41" y="40"/>
                  </a:lnTo>
                  <a:lnTo>
                    <a:pt x="46" y="40"/>
                  </a:lnTo>
                  <a:lnTo>
                    <a:pt x="48" y="37"/>
                  </a:lnTo>
                  <a:lnTo>
                    <a:pt x="50" y="34"/>
                  </a:lnTo>
                  <a:lnTo>
                    <a:pt x="47" y="27"/>
                  </a:lnTo>
                  <a:lnTo>
                    <a:pt x="53" y="27"/>
                  </a:lnTo>
                  <a:lnTo>
                    <a:pt x="58" y="23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9" y="12"/>
                  </a:lnTo>
                  <a:lnTo>
                    <a:pt x="74" y="0"/>
                  </a:lnTo>
                  <a:lnTo>
                    <a:pt x="76" y="7"/>
                  </a:lnTo>
                  <a:lnTo>
                    <a:pt x="80" y="9"/>
                  </a:lnTo>
                  <a:lnTo>
                    <a:pt x="80" y="16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3" y="23"/>
                  </a:lnTo>
                  <a:lnTo>
                    <a:pt x="83" y="24"/>
                  </a:lnTo>
                  <a:lnTo>
                    <a:pt x="89" y="25"/>
                  </a:lnTo>
                  <a:lnTo>
                    <a:pt x="96" y="34"/>
                  </a:lnTo>
                  <a:lnTo>
                    <a:pt x="100" y="33"/>
                  </a:lnTo>
                  <a:lnTo>
                    <a:pt x="102" y="40"/>
                  </a:lnTo>
                  <a:lnTo>
                    <a:pt x="106" y="41"/>
                  </a:lnTo>
                  <a:lnTo>
                    <a:pt x="117" y="34"/>
                  </a:lnTo>
                  <a:lnTo>
                    <a:pt x="124" y="34"/>
                  </a:lnTo>
                  <a:lnTo>
                    <a:pt x="125" y="30"/>
                  </a:lnTo>
                  <a:lnTo>
                    <a:pt x="130" y="31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0" y="25"/>
                  </a:lnTo>
                  <a:lnTo>
                    <a:pt x="137" y="25"/>
                  </a:lnTo>
                  <a:lnTo>
                    <a:pt x="138" y="19"/>
                  </a:lnTo>
                  <a:lnTo>
                    <a:pt x="144" y="18"/>
                  </a:lnTo>
                  <a:lnTo>
                    <a:pt x="144" y="22"/>
                  </a:lnTo>
                  <a:lnTo>
                    <a:pt x="148" y="25"/>
                  </a:lnTo>
                  <a:lnTo>
                    <a:pt x="146" y="30"/>
                  </a:lnTo>
                  <a:lnTo>
                    <a:pt x="148" y="34"/>
                  </a:lnTo>
                  <a:lnTo>
                    <a:pt x="152" y="35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9"/>
                  </a:lnTo>
                  <a:lnTo>
                    <a:pt x="166" y="42"/>
                  </a:lnTo>
                  <a:lnTo>
                    <a:pt x="161" y="43"/>
                  </a:lnTo>
                  <a:lnTo>
                    <a:pt x="158" y="48"/>
                  </a:lnTo>
                  <a:lnTo>
                    <a:pt x="159" y="57"/>
                  </a:lnTo>
                  <a:lnTo>
                    <a:pt x="154" y="65"/>
                  </a:lnTo>
                  <a:lnTo>
                    <a:pt x="155" y="71"/>
                  </a:lnTo>
                  <a:lnTo>
                    <a:pt x="152" y="78"/>
                  </a:lnTo>
                  <a:lnTo>
                    <a:pt x="146" y="83"/>
                  </a:lnTo>
                  <a:lnTo>
                    <a:pt x="146" y="88"/>
                  </a:lnTo>
                  <a:lnTo>
                    <a:pt x="142" y="90"/>
                  </a:lnTo>
                  <a:lnTo>
                    <a:pt x="140" y="95"/>
                  </a:lnTo>
                  <a:lnTo>
                    <a:pt x="136" y="103"/>
                  </a:lnTo>
                  <a:lnTo>
                    <a:pt x="130" y="107"/>
                  </a:lnTo>
                  <a:lnTo>
                    <a:pt x="126" y="109"/>
                  </a:lnTo>
                  <a:lnTo>
                    <a:pt x="120" y="105"/>
                  </a:lnTo>
                  <a:lnTo>
                    <a:pt x="117" y="105"/>
                  </a:lnTo>
                  <a:lnTo>
                    <a:pt x="113" y="102"/>
                  </a:lnTo>
                  <a:lnTo>
                    <a:pt x="112" y="99"/>
                  </a:lnTo>
                  <a:lnTo>
                    <a:pt x="106" y="96"/>
                  </a:lnTo>
                  <a:lnTo>
                    <a:pt x="108" y="93"/>
                  </a:lnTo>
                  <a:lnTo>
                    <a:pt x="102" y="87"/>
                  </a:lnTo>
                  <a:lnTo>
                    <a:pt x="99" y="88"/>
                  </a:lnTo>
                  <a:lnTo>
                    <a:pt x="94" y="77"/>
                  </a:lnTo>
                  <a:lnTo>
                    <a:pt x="99" y="76"/>
                  </a:lnTo>
                  <a:lnTo>
                    <a:pt x="98" y="71"/>
                  </a:lnTo>
                  <a:lnTo>
                    <a:pt x="86" y="76"/>
                  </a:lnTo>
                  <a:lnTo>
                    <a:pt x="83" y="75"/>
                  </a:lnTo>
                  <a:lnTo>
                    <a:pt x="76" y="79"/>
                  </a:lnTo>
                  <a:lnTo>
                    <a:pt x="75" y="76"/>
                  </a:lnTo>
                  <a:lnTo>
                    <a:pt x="74" y="78"/>
                  </a:lnTo>
                  <a:lnTo>
                    <a:pt x="63" y="78"/>
                  </a:lnTo>
                  <a:lnTo>
                    <a:pt x="60" y="75"/>
                  </a:lnTo>
                  <a:lnTo>
                    <a:pt x="62" y="67"/>
                  </a:lnTo>
                  <a:lnTo>
                    <a:pt x="59" y="65"/>
                  </a:lnTo>
                  <a:lnTo>
                    <a:pt x="57" y="65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2" y="63"/>
                  </a:lnTo>
                  <a:lnTo>
                    <a:pt x="41" y="67"/>
                  </a:lnTo>
                  <a:lnTo>
                    <a:pt x="35" y="66"/>
                  </a:lnTo>
                  <a:lnTo>
                    <a:pt x="34" y="69"/>
                  </a:lnTo>
                  <a:lnTo>
                    <a:pt x="34" y="73"/>
                  </a:lnTo>
                  <a:lnTo>
                    <a:pt x="32" y="75"/>
                  </a:lnTo>
                  <a:lnTo>
                    <a:pt x="29" y="81"/>
                  </a:lnTo>
                  <a:lnTo>
                    <a:pt x="26" y="82"/>
                  </a:lnTo>
                  <a:lnTo>
                    <a:pt x="21" y="76"/>
                  </a:lnTo>
                  <a:lnTo>
                    <a:pt x="16" y="76"/>
                  </a:lnTo>
                  <a:lnTo>
                    <a:pt x="11" y="78"/>
                  </a:lnTo>
                  <a:lnTo>
                    <a:pt x="9" y="78"/>
                  </a:lnTo>
                  <a:lnTo>
                    <a:pt x="6" y="75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5" y="72"/>
                  </a:lnTo>
                  <a:lnTo>
                    <a:pt x="8" y="66"/>
                  </a:lnTo>
                  <a:lnTo>
                    <a:pt x="14" y="67"/>
                  </a:lnTo>
                  <a:lnTo>
                    <a:pt x="16" y="66"/>
                  </a:lnTo>
                  <a:lnTo>
                    <a:pt x="16" y="61"/>
                  </a:lnTo>
                  <a:lnTo>
                    <a:pt x="20" y="57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16" y="48"/>
                  </a:lnTo>
                  <a:lnTo>
                    <a:pt x="9" y="47"/>
                  </a:lnTo>
                  <a:lnTo>
                    <a:pt x="8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2" y="25"/>
                  </a:lnTo>
                  <a:lnTo>
                    <a:pt x="4" y="24"/>
                  </a:lnTo>
                  <a:lnTo>
                    <a:pt x="5" y="19"/>
                  </a:lnTo>
                  <a:lnTo>
                    <a:pt x="9" y="23"/>
                  </a:lnTo>
                  <a:lnTo>
                    <a:pt x="15" y="23"/>
                  </a:lnTo>
                  <a:lnTo>
                    <a:pt x="16" y="16"/>
                  </a:lnTo>
                  <a:close/>
                </a:path>
              </a:pathLst>
            </a:custGeom>
            <a:noFill/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6" name="Freeform 43"/>
            <p:cNvSpPr>
              <a:spLocks noChangeAspect="1"/>
            </p:cNvSpPr>
            <p:nvPr/>
          </p:nvSpPr>
          <p:spPr bwMode="auto">
            <a:xfrm>
              <a:off x="3770" y="3133"/>
              <a:ext cx="250" cy="383"/>
            </a:xfrm>
            <a:custGeom>
              <a:avLst/>
              <a:gdLst>
                <a:gd name="T0" fmla="*/ 8199686 w 169"/>
                <a:gd name="T1" fmla="*/ 57783 h 290"/>
                <a:gd name="T2" fmla="*/ 11058863 w 169"/>
                <a:gd name="T3" fmla="*/ 168591 h 290"/>
                <a:gd name="T4" fmla="*/ 12381058 w 169"/>
                <a:gd name="T5" fmla="*/ 142870 h 290"/>
                <a:gd name="T6" fmla="*/ 14486320 w 169"/>
                <a:gd name="T7" fmla="*/ 69015 h 290"/>
                <a:gd name="T8" fmla="*/ 16628686 w 169"/>
                <a:gd name="T9" fmla="*/ 68421 h 290"/>
                <a:gd name="T10" fmla="*/ 20499868 w 169"/>
                <a:gd name="T11" fmla="*/ 165931 h 290"/>
                <a:gd name="T12" fmla="*/ 22889489 w 169"/>
                <a:gd name="T13" fmla="*/ 175793 h 290"/>
                <a:gd name="T14" fmla="*/ 23720068 w 169"/>
                <a:gd name="T15" fmla="*/ 274911 h 290"/>
                <a:gd name="T16" fmla="*/ 26157304 w 169"/>
                <a:gd name="T17" fmla="*/ 324256 h 290"/>
                <a:gd name="T18" fmla="*/ 28912688 w 169"/>
                <a:gd name="T19" fmla="*/ 487480 h 290"/>
                <a:gd name="T20" fmla="*/ 28281587 w 169"/>
                <a:gd name="T21" fmla="*/ 578619 h 290"/>
                <a:gd name="T22" fmla="*/ 29409492 w 169"/>
                <a:gd name="T23" fmla="*/ 638779 h 290"/>
                <a:gd name="T24" fmla="*/ 29732238 w 169"/>
                <a:gd name="T25" fmla="*/ 668087 h 290"/>
                <a:gd name="T26" fmla="*/ 29961587 w 169"/>
                <a:gd name="T27" fmla="*/ 692973 h 290"/>
                <a:gd name="T28" fmla="*/ 30488616 w 169"/>
                <a:gd name="T29" fmla="*/ 719081 h 290"/>
                <a:gd name="T30" fmla="*/ 31193302 w 169"/>
                <a:gd name="T31" fmla="*/ 724217 h 290"/>
                <a:gd name="T32" fmla="*/ 33210509 w 169"/>
                <a:gd name="T33" fmla="*/ 820881 h 290"/>
                <a:gd name="T34" fmla="*/ 29961587 w 169"/>
                <a:gd name="T35" fmla="*/ 922940 h 290"/>
                <a:gd name="T36" fmla="*/ 29409492 w 169"/>
                <a:gd name="T37" fmla="*/ 1013303 h 290"/>
                <a:gd name="T38" fmla="*/ 28281587 w 169"/>
                <a:gd name="T39" fmla="*/ 1074484 h 290"/>
                <a:gd name="T40" fmla="*/ 27349966 w 169"/>
                <a:gd name="T41" fmla="*/ 1114172 h 290"/>
                <a:gd name="T42" fmla="*/ 23678991 w 169"/>
                <a:gd name="T43" fmla="*/ 1208698 h 290"/>
                <a:gd name="T44" fmla="*/ 19280804 w 169"/>
                <a:gd name="T45" fmla="*/ 1389602 h 290"/>
                <a:gd name="T46" fmla="*/ 19475206 w 169"/>
                <a:gd name="T47" fmla="*/ 1497998 h 290"/>
                <a:gd name="T48" fmla="*/ 15529574 w 169"/>
                <a:gd name="T49" fmla="*/ 1617202 h 290"/>
                <a:gd name="T50" fmla="*/ 12381058 w 169"/>
                <a:gd name="T51" fmla="*/ 1611822 h 290"/>
                <a:gd name="T52" fmla="*/ 9255609 w 169"/>
                <a:gd name="T53" fmla="*/ 1639947 h 290"/>
                <a:gd name="T54" fmla="*/ 6037760 w 169"/>
                <a:gd name="T55" fmla="*/ 1747795 h 290"/>
                <a:gd name="T56" fmla="*/ 2873278 w 169"/>
                <a:gd name="T57" fmla="*/ 1721107 h 290"/>
                <a:gd name="T58" fmla="*/ 2142413 w 169"/>
                <a:gd name="T59" fmla="*/ 1596315 h 290"/>
                <a:gd name="T60" fmla="*/ 1082796 w 169"/>
                <a:gd name="T61" fmla="*/ 1499412 h 290"/>
                <a:gd name="T62" fmla="*/ 2533015 w 169"/>
                <a:gd name="T63" fmla="*/ 1428566 h 290"/>
                <a:gd name="T64" fmla="*/ 4688236 w 169"/>
                <a:gd name="T65" fmla="*/ 1391735 h 290"/>
                <a:gd name="T66" fmla="*/ 6405870 w 169"/>
                <a:gd name="T67" fmla="*/ 1338259 h 290"/>
                <a:gd name="T68" fmla="*/ 7327509 w 169"/>
                <a:gd name="T69" fmla="*/ 1277466 h 290"/>
                <a:gd name="T70" fmla="*/ 9476136 w 169"/>
                <a:gd name="T71" fmla="*/ 1194609 h 290"/>
                <a:gd name="T72" fmla="*/ 9603118 w 169"/>
                <a:gd name="T73" fmla="*/ 1142025 h 290"/>
                <a:gd name="T74" fmla="*/ 10839508 w 169"/>
                <a:gd name="T75" fmla="*/ 1060840 h 290"/>
                <a:gd name="T76" fmla="*/ 9476136 w 169"/>
                <a:gd name="T77" fmla="*/ 1013303 h 290"/>
                <a:gd name="T78" fmla="*/ 8899704 w 169"/>
                <a:gd name="T79" fmla="*/ 972090 h 290"/>
                <a:gd name="T80" fmla="*/ 9476136 w 169"/>
                <a:gd name="T81" fmla="*/ 887620 h 290"/>
                <a:gd name="T82" fmla="*/ 8150562 w 169"/>
                <a:gd name="T83" fmla="*/ 832985 h 290"/>
                <a:gd name="T84" fmla="*/ 7670308 w 169"/>
                <a:gd name="T85" fmla="*/ 790711 h 290"/>
                <a:gd name="T86" fmla="*/ 8899704 w 169"/>
                <a:gd name="T87" fmla="*/ 711914 h 290"/>
                <a:gd name="T88" fmla="*/ 9255609 w 169"/>
                <a:gd name="T89" fmla="*/ 593767 h 290"/>
                <a:gd name="T90" fmla="*/ 8448846 w 169"/>
                <a:gd name="T91" fmla="*/ 574044 h 290"/>
                <a:gd name="T92" fmla="*/ 9792757 w 169"/>
                <a:gd name="T93" fmla="*/ 483671 h 290"/>
                <a:gd name="T94" fmla="*/ 8586089 w 169"/>
                <a:gd name="T95" fmla="*/ 428242 h 290"/>
                <a:gd name="T96" fmla="*/ 6839557 w 169"/>
                <a:gd name="T97" fmla="*/ 398253 h 290"/>
                <a:gd name="T98" fmla="*/ 4688236 w 169"/>
                <a:gd name="T99" fmla="*/ 456759 h 290"/>
                <a:gd name="T100" fmla="*/ 4688236 w 169"/>
                <a:gd name="T101" fmla="*/ 356351 h 290"/>
                <a:gd name="T102" fmla="*/ 4688236 w 169"/>
                <a:gd name="T103" fmla="*/ 289420 h 290"/>
                <a:gd name="T104" fmla="*/ 4688236 w 169"/>
                <a:gd name="T105" fmla="*/ 165931 h 290"/>
                <a:gd name="T106" fmla="*/ 3505148 w 169"/>
                <a:gd name="T107" fmla="*/ 68421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"/>
                <a:gd name="T163" fmla="*/ 0 h 290"/>
                <a:gd name="T164" fmla="*/ 169 w 169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" h="290">
                  <a:moveTo>
                    <a:pt x="17" y="3"/>
                  </a:moveTo>
                  <a:lnTo>
                    <a:pt x="19" y="0"/>
                  </a:lnTo>
                  <a:lnTo>
                    <a:pt x="35" y="3"/>
                  </a:lnTo>
                  <a:lnTo>
                    <a:pt x="35" y="8"/>
                  </a:lnTo>
                  <a:lnTo>
                    <a:pt x="42" y="10"/>
                  </a:lnTo>
                  <a:lnTo>
                    <a:pt x="39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9" y="21"/>
                  </a:lnTo>
                  <a:lnTo>
                    <a:pt x="56" y="28"/>
                  </a:lnTo>
                  <a:lnTo>
                    <a:pt x="59" y="28"/>
                  </a:lnTo>
                  <a:lnTo>
                    <a:pt x="60" y="23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24"/>
                  </a:lnTo>
                  <a:lnTo>
                    <a:pt x="67" y="24"/>
                  </a:lnTo>
                  <a:lnTo>
                    <a:pt x="67" y="18"/>
                  </a:lnTo>
                  <a:lnTo>
                    <a:pt x="68" y="16"/>
                  </a:lnTo>
                  <a:lnTo>
                    <a:pt x="73" y="16"/>
                  </a:lnTo>
                  <a:lnTo>
                    <a:pt x="74" y="12"/>
                  </a:lnTo>
                  <a:lnTo>
                    <a:pt x="77" y="11"/>
                  </a:lnTo>
                  <a:lnTo>
                    <a:pt x="80" y="11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6" y="16"/>
                  </a:lnTo>
                  <a:lnTo>
                    <a:pt x="89" y="17"/>
                  </a:lnTo>
                  <a:lnTo>
                    <a:pt x="92" y="21"/>
                  </a:lnTo>
                  <a:lnTo>
                    <a:pt x="98" y="28"/>
                  </a:lnTo>
                  <a:lnTo>
                    <a:pt x="104" y="27"/>
                  </a:lnTo>
                  <a:lnTo>
                    <a:pt x="107" y="24"/>
                  </a:lnTo>
                  <a:lnTo>
                    <a:pt x="109" y="23"/>
                  </a:lnTo>
                  <a:lnTo>
                    <a:pt x="110" y="27"/>
                  </a:lnTo>
                  <a:lnTo>
                    <a:pt x="114" y="28"/>
                  </a:lnTo>
                  <a:lnTo>
                    <a:pt x="116" y="29"/>
                  </a:lnTo>
                  <a:lnTo>
                    <a:pt x="117" y="30"/>
                  </a:lnTo>
                  <a:lnTo>
                    <a:pt x="117" y="3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21" y="45"/>
                  </a:lnTo>
                  <a:lnTo>
                    <a:pt x="122" y="46"/>
                  </a:lnTo>
                  <a:lnTo>
                    <a:pt x="126" y="47"/>
                  </a:lnTo>
                  <a:lnTo>
                    <a:pt x="127" y="50"/>
                  </a:lnTo>
                  <a:lnTo>
                    <a:pt x="132" y="52"/>
                  </a:lnTo>
                  <a:lnTo>
                    <a:pt x="133" y="54"/>
                  </a:lnTo>
                  <a:lnTo>
                    <a:pt x="133" y="57"/>
                  </a:lnTo>
                  <a:lnTo>
                    <a:pt x="135" y="63"/>
                  </a:lnTo>
                  <a:lnTo>
                    <a:pt x="141" y="70"/>
                  </a:lnTo>
                  <a:lnTo>
                    <a:pt x="145" y="78"/>
                  </a:lnTo>
                  <a:lnTo>
                    <a:pt x="147" y="81"/>
                  </a:lnTo>
                  <a:lnTo>
                    <a:pt x="149" y="83"/>
                  </a:lnTo>
                  <a:lnTo>
                    <a:pt x="149" y="87"/>
                  </a:lnTo>
                  <a:lnTo>
                    <a:pt x="146" y="90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5" y="102"/>
                  </a:lnTo>
                  <a:lnTo>
                    <a:pt x="146" y="105"/>
                  </a:lnTo>
                  <a:lnTo>
                    <a:pt x="147" y="105"/>
                  </a:lnTo>
                  <a:lnTo>
                    <a:pt x="149" y="106"/>
                  </a:lnTo>
                  <a:lnTo>
                    <a:pt x="150" y="106"/>
                  </a:lnTo>
                  <a:lnTo>
                    <a:pt x="151" y="106"/>
                  </a:lnTo>
                  <a:lnTo>
                    <a:pt x="151" y="107"/>
                  </a:lnTo>
                  <a:lnTo>
                    <a:pt x="151" y="108"/>
                  </a:lnTo>
                  <a:lnTo>
                    <a:pt x="151" y="110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50" y="112"/>
                  </a:lnTo>
                  <a:lnTo>
                    <a:pt x="151" y="113"/>
                  </a:lnTo>
                  <a:lnTo>
                    <a:pt x="152" y="113"/>
                  </a:lnTo>
                  <a:lnTo>
                    <a:pt x="152" y="114"/>
                  </a:lnTo>
                  <a:lnTo>
                    <a:pt x="153" y="116"/>
                  </a:lnTo>
                  <a:lnTo>
                    <a:pt x="153" y="117"/>
                  </a:lnTo>
                  <a:lnTo>
                    <a:pt x="155" y="117"/>
                  </a:lnTo>
                  <a:lnTo>
                    <a:pt x="155" y="118"/>
                  </a:lnTo>
                  <a:lnTo>
                    <a:pt x="155" y="119"/>
                  </a:lnTo>
                  <a:lnTo>
                    <a:pt x="156" y="119"/>
                  </a:lnTo>
                  <a:lnTo>
                    <a:pt x="157" y="119"/>
                  </a:lnTo>
                  <a:lnTo>
                    <a:pt x="158" y="119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3" y="124"/>
                  </a:lnTo>
                  <a:lnTo>
                    <a:pt x="168" y="125"/>
                  </a:lnTo>
                  <a:lnTo>
                    <a:pt x="169" y="136"/>
                  </a:lnTo>
                  <a:lnTo>
                    <a:pt x="164" y="143"/>
                  </a:lnTo>
                  <a:lnTo>
                    <a:pt x="159" y="149"/>
                  </a:lnTo>
                  <a:lnTo>
                    <a:pt x="153" y="148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0" y="168"/>
                  </a:lnTo>
                  <a:lnTo>
                    <a:pt x="147" y="170"/>
                  </a:lnTo>
                  <a:lnTo>
                    <a:pt x="145" y="173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4" y="178"/>
                  </a:lnTo>
                  <a:lnTo>
                    <a:pt x="144" y="180"/>
                  </a:lnTo>
                  <a:lnTo>
                    <a:pt x="144" y="183"/>
                  </a:lnTo>
                  <a:lnTo>
                    <a:pt x="144" y="184"/>
                  </a:lnTo>
                  <a:lnTo>
                    <a:pt x="143" y="185"/>
                  </a:lnTo>
                  <a:lnTo>
                    <a:pt x="139" y="185"/>
                  </a:lnTo>
                  <a:lnTo>
                    <a:pt x="132" y="185"/>
                  </a:lnTo>
                  <a:lnTo>
                    <a:pt x="128" y="188"/>
                  </a:lnTo>
                  <a:lnTo>
                    <a:pt x="126" y="192"/>
                  </a:lnTo>
                  <a:lnTo>
                    <a:pt x="122" y="197"/>
                  </a:lnTo>
                  <a:lnTo>
                    <a:pt x="120" y="200"/>
                  </a:lnTo>
                  <a:lnTo>
                    <a:pt x="122" y="210"/>
                  </a:lnTo>
                  <a:lnTo>
                    <a:pt x="114" y="218"/>
                  </a:lnTo>
                  <a:lnTo>
                    <a:pt x="109" y="219"/>
                  </a:lnTo>
                  <a:lnTo>
                    <a:pt x="98" y="227"/>
                  </a:lnTo>
                  <a:lnTo>
                    <a:pt x="98" y="230"/>
                  </a:lnTo>
                  <a:lnTo>
                    <a:pt x="97" y="232"/>
                  </a:lnTo>
                  <a:lnTo>
                    <a:pt x="95" y="236"/>
                  </a:lnTo>
                  <a:lnTo>
                    <a:pt x="97" y="238"/>
                  </a:lnTo>
                  <a:lnTo>
                    <a:pt x="98" y="244"/>
                  </a:lnTo>
                  <a:lnTo>
                    <a:pt x="99" y="248"/>
                  </a:lnTo>
                  <a:lnTo>
                    <a:pt x="102" y="250"/>
                  </a:lnTo>
                  <a:lnTo>
                    <a:pt x="96" y="255"/>
                  </a:lnTo>
                  <a:lnTo>
                    <a:pt x="86" y="261"/>
                  </a:lnTo>
                  <a:lnTo>
                    <a:pt x="85" y="264"/>
                  </a:lnTo>
                  <a:lnTo>
                    <a:pt x="79" y="268"/>
                  </a:lnTo>
                  <a:lnTo>
                    <a:pt x="69" y="266"/>
                  </a:lnTo>
                  <a:lnTo>
                    <a:pt x="67" y="267"/>
                  </a:lnTo>
                  <a:lnTo>
                    <a:pt x="66" y="269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57" y="264"/>
                  </a:lnTo>
                  <a:lnTo>
                    <a:pt x="54" y="268"/>
                  </a:lnTo>
                  <a:lnTo>
                    <a:pt x="47" y="272"/>
                  </a:lnTo>
                  <a:lnTo>
                    <a:pt x="38" y="273"/>
                  </a:lnTo>
                  <a:lnTo>
                    <a:pt x="38" y="279"/>
                  </a:lnTo>
                  <a:lnTo>
                    <a:pt x="39" y="282"/>
                  </a:lnTo>
                  <a:lnTo>
                    <a:pt x="37" y="286"/>
                  </a:lnTo>
                  <a:lnTo>
                    <a:pt x="31" y="290"/>
                  </a:lnTo>
                  <a:lnTo>
                    <a:pt x="29" y="290"/>
                  </a:lnTo>
                  <a:lnTo>
                    <a:pt x="24" y="286"/>
                  </a:lnTo>
                  <a:lnTo>
                    <a:pt x="20" y="287"/>
                  </a:lnTo>
                  <a:lnTo>
                    <a:pt x="18" y="287"/>
                  </a:lnTo>
                  <a:lnTo>
                    <a:pt x="15" y="286"/>
                  </a:lnTo>
                  <a:lnTo>
                    <a:pt x="15" y="280"/>
                  </a:lnTo>
                  <a:lnTo>
                    <a:pt x="6" y="278"/>
                  </a:lnTo>
                  <a:lnTo>
                    <a:pt x="0" y="274"/>
                  </a:lnTo>
                  <a:lnTo>
                    <a:pt x="6" y="270"/>
                  </a:lnTo>
                  <a:lnTo>
                    <a:pt x="11" y="264"/>
                  </a:lnTo>
                  <a:lnTo>
                    <a:pt x="13" y="260"/>
                  </a:lnTo>
                  <a:lnTo>
                    <a:pt x="12" y="256"/>
                  </a:lnTo>
                  <a:lnTo>
                    <a:pt x="3" y="254"/>
                  </a:lnTo>
                  <a:lnTo>
                    <a:pt x="3" y="251"/>
                  </a:lnTo>
                  <a:lnTo>
                    <a:pt x="6" y="249"/>
                  </a:lnTo>
                  <a:lnTo>
                    <a:pt x="7" y="246"/>
                  </a:lnTo>
                  <a:lnTo>
                    <a:pt x="6" y="243"/>
                  </a:lnTo>
                  <a:lnTo>
                    <a:pt x="9" y="242"/>
                  </a:lnTo>
                  <a:lnTo>
                    <a:pt x="9" y="237"/>
                  </a:lnTo>
                  <a:lnTo>
                    <a:pt x="13" y="236"/>
                  </a:lnTo>
                  <a:lnTo>
                    <a:pt x="15" y="237"/>
                  </a:lnTo>
                  <a:lnTo>
                    <a:pt x="18" y="237"/>
                  </a:lnTo>
                  <a:lnTo>
                    <a:pt x="19" y="232"/>
                  </a:lnTo>
                  <a:lnTo>
                    <a:pt x="23" y="233"/>
                  </a:lnTo>
                  <a:lnTo>
                    <a:pt x="24" y="231"/>
                  </a:lnTo>
                  <a:lnTo>
                    <a:pt x="21" y="227"/>
                  </a:lnTo>
                  <a:lnTo>
                    <a:pt x="23" y="226"/>
                  </a:lnTo>
                  <a:lnTo>
                    <a:pt x="26" y="228"/>
                  </a:lnTo>
                  <a:lnTo>
                    <a:pt x="30" y="225"/>
                  </a:lnTo>
                  <a:lnTo>
                    <a:pt x="33" y="222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8" y="215"/>
                  </a:lnTo>
                  <a:lnTo>
                    <a:pt x="35" y="214"/>
                  </a:lnTo>
                  <a:lnTo>
                    <a:pt x="37" y="212"/>
                  </a:lnTo>
                  <a:lnTo>
                    <a:pt x="38" y="212"/>
                  </a:lnTo>
                  <a:lnTo>
                    <a:pt x="39" y="209"/>
                  </a:lnTo>
                  <a:lnTo>
                    <a:pt x="43" y="206"/>
                  </a:lnTo>
                  <a:lnTo>
                    <a:pt x="47" y="202"/>
                  </a:lnTo>
                  <a:lnTo>
                    <a:pt x="48" y="198"/>
                  </a:lnTo>
                  <a:lnTo>
                    <a:pt x="49" y="195"/>
                  </a:lnTo>
                  <a:lnTo>
                    <a:pt x="55" y="194"/>
                  </a:lnTo>
                  <a:lnTo>
                    <a:pt x="54" y="191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86"/>
                  </a:lnTo>
                  <a:lnTo>
                    <a:pt x="54" y="185"/>
                  </a:lnTo>
                  <a:lnTo>
                    <a:pt x="56" y="184"/>
                  </a:lnTo>
                  <a:lnTo>
                    <a:pt x="56" y="179"/>
                  </a:lnTo>
                  <a:lnTo>
                    <a:pt x="55" y="176"/>
                  </a:lnTo>
                  <a:lnTo>
                    <a:pt x="54" y="176"/>
                  </a:lnTo>
                  <a:lnTo>
                    <a:pt x="53" y="173"/>
                  </a:lnTo>
                  <a:lnTo>
                    <a:pt x="51" y="170"/>
                  </a:lnTo>
                  <a:lnTo>
                    <a:pt x="49" y="168"/>
                  </a:lnTo>
                  <a:lnTo>
                    <a:pt x="48" y="168"/>
                  </a:lnTo>
                  <a:lnTo>
                    <a:pt x="45" y="171"/>
                  </a:lnTo>
                  <a:lnTo>
                    <a:pt x="44" y="168"/>
                  </a:lnTo>
                  <a:lnTo>
                    <a:pt x="43" y="166"/>
                  </a:lnTo>
                  <a:lnTo>
                    <a:pt x="43" y="164"/>
                  </a:lnTo>
                  <a:lnTo>
                    <a:pt x="45" y="161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45" y="154"/>
                  </a:lnTo>
                  <a:lnTo>
                    <a:pt x="47" y="150"/>
                  </a:lnTo>
                  <a:lnTo>
                    <a:pt x="48" y="147"/>
                  </a:lnTo>
                  <a:lnTo>
                    <a:pt x="47" y="144"/>
                  </a:lnTo>
                  <a:lnTo>
                    <a:pt x="43" y="143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36" y="142"/>
                  </a:lnTo>
                  <a:lnTo>
                    <a:pt x="35" y="141"/>
                  </a:lnTo>
                  <a:lnTo>
                    <a:pt x="36" y="138"/>
                  </a:lnTo>
                  <a:lnTo>
                    <a:pt x="37" y="135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38" y="128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5" y="118"/>
                  </a:lnTo>
                  <a:lnTo>
                    <a:pt x="49" y="111"/>
                  </a:lnTo>
                  <a:lnTo>
                    <a:pt x="50" y="110"/>
                  </a:lnTo>
                  <a:lnTo>
                    <a:pt x="50" y="105"/>
                  </a:lnTo>
                  <a:lnTo>
                    <a:pt x="51" y="98"/>
                  </a:lnTo>
                  <a:lnTo>
                    <a:pt x="47" y="98"/>
                  </a:lnTo>
                  <a:lnTo>
                    <a:pt x="44" y="100"/>
                  </a:lnTo>
                  <a:lnTo>
                    <a:pt x="43" y="98"/>
                  </a:lnTo>
                  <a:lnTo>
                    <a:pt x="42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0" y="84"/>
                  </a:lnTo>
                  <a:lnTo>
                    <a:pt x="49" y="81"/>
                  </a:lnTo>
                  <a:lnTo>
                    <a:pt x="50" y="80"/>
                  </a:lnTo>
                  <a:lnTo>
                    <a:pt x="51" y="76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4" y="71"/>
                  </a:lnTo>
                  <a:lnTo>
                    <a:pt x="42" y="75"/>
                  </a:lnTo>
                  <a:lnTo>
                    <a:pt x="39" y="74"/>
                  </a:lnTo>
                  <a:lnTo>
                    <a:pt x="38" y="71"/>
                  </a:lnTo>
                  <a:lnTo>
                    <a:pt x="37" y="69"/>
                  </a:lnTo>
                  <a:lnTo>
                    <a:pt x="35" y="66"/>
                  </a:lnTo>
                  <a:lnTo>
                    <a:pt x="31" y="68"/>
                  </a:lnTo>
                  <a:lnTo>
                    <a:pt x="27" y="71"/>
                  </a:lnTo>
                  <a:lnTo>
                    <a:pt x="25" y="77"/>
                  </a:lnTo>
                  <a:lnTo>
                    <a:pt x="24" y="76"/>
                  </a:lnTo>
                  <a:lnTo>
                    <a:pt x="24" y="75"/>
                  </a:lnTo>
                  <a:lnTo>
                    <a:pt x="18" y="72"/>
                  </a:lnTo>
                  <a:lnTo>
                    <a:pt x="15" y="71"/>
                  </a:lnTo>
                  <a:lnTo>
                    <a:pt x="18" y="69"/>
                  </a:lnTo>
                  <a:lnTo>
                    <a:pt x="23" y="64"/>
                  </a:lnTo>
                  <a:lnTo>
                    <a:pt x="24" y="59"/>
                  </a:lnTo>
                  <a:lnTo>
                    <a:pt x="25" y="56"/>
                  </a:lnTo>
                  <a:lnTo>
                    <a:pt x="24" y="5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30" y="41"/>
                  </a:lnTo>
                  <a:lnTo>
                    <a:pt x="29" y="35"/>
                  </a:lnTo>
                  <a:lnTo>
                    <a:pt x="21" y="32"/>
                  </a:lnTo>
                  <a:lnTo>
                    <a:pt x="24" y="27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4" y="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7" name="Freeform 44"/>
            <p:cNvSpPr>
              <a:spLocks noChangeAspect="1"/>
            </p:cNvSpPr>
            <p:nvPr/>
          </p:nvSpPr>
          <p:spPr bwMode="auto">
            <a:xfrm>
              <a:off x="4445" y="2662"/>
              <a:ext cx="1016" cy="831"/>
            </a:xfrm>
            <a:custGeom>
              <a:avLst/>
              <a:gdLst>
                <a:gd name="T0" fmla="*/ 89463633 w 693"/>
                <a:gd name="T1" fmla="*/ 76689 h 631"/>
                <a:gd name="T2" fmla="*/ 88182248 w 693"/>
                <a:gd name="T3" fmla="*/ 138435 h 631"/>
                <a:gd name="T4" fmla="*/ 88182248 w 693"/>
                <a:gd name="T5" fmla="*/ 218058 h 631"/>
                <a:gd name="T6" fmla="*/ 87889593 w 693"/>
                <a:gd name="T7" fmla="*/ 287173 h 631"/>
                <a:gd name="T8" fmla="*/ 90589261 w 693"/>
                <a:gd name="T9" fmla="*/ 336783 h 631"/>
                <a:gd name="T10" fmla="*/ 90715649 w 693"/>
                <a:gd name="T11" fmla="*/ 400094 h 631"/>
                <a:gd name="T12" fmla="*/ 91586999 w 693"/>
                <a:gd name="T13" fmla="*/ 448998 h 631"/>
                <a:gd name="T14" fmla="*/ 93280437 w 693"/>
                <a:gd name="T15" fmla="*/ 511951 h 631"/>
                <a:gd name="T16" fmla="*/ 94093096 w 693"/>
                <a:gd name="T17" fmla="*/ 596130 h 631"/>
                <a:gd name="T18" fmla="*/ 95305376 w 693"/>
                <a:gd name="T19" fmla="*/ 673334 h 631"/>
                <a:gd name="T20" fmla="*/ 96955981 w 693"/>
                <a:gd name="T21" fmla="*/ 683754 h 631"/>
                <a:gd name="T22" fmla="*/ 98615523 w 693"/>
                <a:gd name="T23" fmla="*/ 682180 h 631"/>
                <a:gd name="T24" fmla="*/ 103016699 w 693"/>
                <a:gd name="T25" fmla="*/ 827596 h 631"/>
                <a:gd name="T26" fmla="*/ 101308342 w 693"/>
                <a:gd name="T27" fmla="*/ 975386 h 631"/>
                <a:gd name="T28" fmla="*/ 95305376 w 693"/>
                <a:gd name="T29" fmla="*/ 1194948 h 631"/>
                <a:gd name="T30" fmla="*/ 90133014 w 693"/>
                <a:gd name="T31" fmla="*/ 1516816 h 631"/>
                <a:gd name="T32" fmla="*/ 95245184 w 693"/>
                <a:gd name="T33" fmla="*/ 1757648 h 631"/>
                <a:gd name="T34" fmla="*/ 85377631 w 693"/>
                <a:gd name="T35" fmla="*/ 2124098 h 631"/>
                <a:gd name="T36" fmla="*/ 78300902 w 693"/>
                <a:gd name="T37" fmla="*/ 2440778 h 631"/>
                <a:gd name="T38" fmla="*/ 67299840 w 693"/>
                <a:gd name="T39" fmla="*/ 2638442 h 631"/>
                <a:gd name="T40" fmla="*/ 65549447 w 693"/>
                <a:gd name="T41" fmla="*/ 2832733 h 631"/>
                <a:gd name="T42" fmla="*/ 66993064 w 693"/>
                <a:gd name="T43" fmla="*/ 3021917 h 631"/>
                <a:gd name="T44" fmla="*/ 64837796 w 693"/>
                <a:gd name="T45" fmla="*/ 3185825 h 631"/>
                <a:gd name="T46" fmla="*/ 61717395 w 693"/>
                <a:gd name="T47" fmla="*/ 3316204 h 631"/>
                <a:gd name="T48" fmla="*/ 59879365 w 693"/>
                <a:gd name="T49" fmla="*/ 3318803 h 631"/>
                <a:gd name="T50" fmla="*/ 56776840 w 693"/>
                <a:gd name="T51" fmla="*/ 3231687 h 631"/>
                <a:gd name="T52" fmla="*/ 53463526 w 693"/>
                <a:gd name="T53" fmla="*/ 3267229 h 631"/>
                <a:gd name="T54" fmla="*/ 51262938 w 693"/>
                <a:gd name="T55" fmla="*/ 3250851 h 631"/>
                <a:gd name="T56" fmla="*/ 48072529 w 693"/>
                <a:gd name="T57" fmla="*/ 3256330 h 631"/>
                <a:gd name="T58" fmla="*/ 45108050 w 693"/>
                <a:gd name="T59" fmla="*/ 3304625 h 631"/>
                <a:gd name="T60" fmla="*/ 42019787 w 693"/>
                <a:gd name="T61" fmla="*/ 3367791 h 631"/>
                <a:gd name="T62" fmla="*/ 39829684 w 693"/>
                <a:gd name="T63" fmla="*/ 3447067 h 631"/>
                <a:gd name="T64" fmla="*/ 37075712 w 693"/>
                <a:gd name="T65" fmla="*/ 3487308 h 631"/>
                <a:gd name="T66" fmla="*/ 34008725 w 693"/>
                <a:gd name="T67" fmla="*/ 3464559 h 631"/>
                <a:gd name="T68" fmla="*/ 30826092 w 693"/>
                <a:gd name="T69" fmla="*/ 3437603 h 631"/>
                <a:gd name="T70" fmla="*/ 27167297 w 693"/>
                <a:gd name="T71" fmla="*/ 3389782 h 631"/>
                <a:gd name="T72" fmla="*/ 26312156 w 693"/>
                <a:gd name="T73" fmla="*/ 3304625 h 631"/>
                <a:gd name="T74" fmla="*/ 25032366 w 693"/>
                <a:gd name="T75" fmla="*/ 3197978 h 631"/>
                <a:gd name="T76" fmla="*/ 24449115 w 693"/>
                <a:gd name="T77" fmla="*/ 3105770 h 631"/>
                <a:gd name="T78" fmla="*/ 21755405 w 693"/>
                <a:gd name="T79" fmla="*/ 3086276 h 631"/>
                <a:gd name="T80" fmla="*/ 19399975 w 693"/>
                <a:gd name="T81" fmla="*/ 3100001 h 631"/>
                <a:gd name="T82" fmla="*/ 16382928 w 693"/>
                <a:gd name="T83" fmla="*/ 3064681 h 631"/>
                <a:gd name="T84" fmla="*/ 13232467 w 693"/>
                <a:gd name="T85" fmla="*/ 3036121 h 631"/>
                <a:gd name="T86" fmla="*/ 10134530 w 693"/>
                <a:gd name="T87" fmla="*/ 3057638 h 631"/>
                <a:gd name="T88" fmla="*/ 7713050 w 693"/>
                <a:gd name="T89" fmla="*/ 3008389 h 631"/>
                <a:gd name="T90" fmla="*/ 4740459 w 693"/>
                <a:gd name="T91" fmla="*/ 2983177 h 631"/>
                <a:gd name="T92" fmla="*/ 2107424 w 693"/>
                <a:gd name="T93" fmla="*/ 2937644 h 631"/>
                <a:gd name="T94" fmla="*/ 853584 w 693"/>
                <a:gd name="T95" fmla="*/ 2734070 h 631"/>
                <a:gd name="T96" fmla="*/ 5966523 w 693"/>
                <a:gd name="T97" fmla="*/ 2502752 h 631"/>
                <a:gd name="T98" fmla="*/ 10405323 w 693"/>
                <a:gd name="T99" fmla="*/ 2563413 h 631"/>
                <a:gd name="T100" fmla="*/ 23849684 w 693"/>
                <a:gd name="T101" fmla="*/ 2769156 h 631"/>
                <a:gd name="T102" fmla="*/ 31039249 w 693"/>
                <a:gd name="T103" fmla="*/ 2988985 h 631"/>
                <a:gd name="T104" fmla="*/ 40033365 w 693"/>
                <a:gd name="T105" fmla="*/ 2937644 h 631"/>
                <a:gd name="T106" fmla="*/ 56198098 w 693"/>
                <a:gd name="T107" fmla="*/ 1533594 h 631"/>
                <a:gd name="T108" fmla="*/ 53592776 w 693"/>
                <a:gd name="T109" fmla="*/ 1130683 h 631"/>
                <a:gd name="T110" fmla="*/ 52242989 w 693"/>
                <a:gd name="T111" fmla="*/ 742639 h 631"/>
                <a:gd name="T112" fmla="*/ 56555777 w 693"/>
                <a:gd name="T113" fmla="*/ 553882 h 631"/>
                <a:gd name="T114" fmla="*/ 63041942 w 693"/>
                <a:gd name="T115" fmla="*/ 527365 h 631"/>
                <a:gd name="T116" fmla="*/ 67299840 w 693"/>
                <a:gd name="T117" fmla="*/ 463648 h 631"/>
                <a:gd name="T118" fmla="*/ 76416520 w 693"/>
                <a:gd name="T119" fmla="*/ 448998 h 631"/>
                <a:gd name="T120" fmla="*/ 83478753 w 693"/>
                <a:gd name="T121" fmla="*/ 308315 h 631"/>
                <a:gd name="T122" fmla="*/ 87305503 w 693"/>
                <a:gd name="T123" fmla="*/ 64553 h 6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3"/>
                <a:gd name="T187" fmla="*/ 0 h 631"/>
                <a:gd name="T188" fmla="*/ 693 w 693"/>
                <a:gd name="T189" fmla="*/ 631 h 6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3" h="631">
                  <a:moveTo>
                    <a:pt x="587" y="3"/>
                  </a:moveTo>
                  <a:lnTo>
                    <a:pt x="590" y="2"/>
                  </a:lnTo>
                  <a:lnTo>
                    <a:pt x="604" y="0"/>
                  </a:lnTo>
                  <a:lnTo>
                    <a:pt x="603" y="3"/>
                  </a:lnTo>
                  <a:lnTo>
                    <a:pt x="604" y="6"/>
                  </a:lnTo>
                  <a:lnTo>
                    <a:pt x="605" y="8"/>
                  </a:lnTo>
                  <a:lnTo>
                    <a:pt x="604" y="8"/>
                  </a:lnTo>
                  <a:lnTo>
                    <a:pt x="603" y="8"/>
                  </a:lnTo>
                  <a:lnTo>
                    <a:pt x="602" y="9"/>
                  </a:lnTo>
                  <a:lnTo>
                    <a:pt x="602" y="10"/>
                  </a:lnTo>
                  <a:lnTo>
                    <a:pt x="602" y="12"/>
                  </a:lnTo>
                  <a:lnTo>
                    <a:pt x="602" y="13"/>
                  </a:lnTo>
                  <a:lnTo>
                    <a:pt x="600" y="14"/>
                  </a:lnTo>
                  <a:lnTo>
                    <a:pt x="599" y="15"/>
                  </a:lnTo>
                  <a:lnTo>
                    <a:pt x="599" y="16"/>
                  </a:lnTo>
                  <a:lnTo>
                    <a:pt x="598" y="16"/>
                  </a:lnTo>
                  <a:lnTo>
                    <a:pt x="597" y="16"/>
                  </a:lnTo>
                  <a:lnTo>
                    <a:pt x="597" y="18"/>
                  </a:lnTo>
                  <a:lnTo>
                    <a:pt x="597" y="19"/>
                  </a:lnTo>
                  <a:lnTo>
                    <a:pt x="596" y="19"/>
                  </a:lnTo>
                  <a:lnTo>
                    <a:pt x="596" y="20"/>
                  </a:lnTo>
                  <a:lnTo>
                    <a:pt x="593" y="21"/>
                  </a:lnTo>
                  <a:lnTo>
                    <a:pt x="593" y="22"/>
                  </a:lnTo>
                  <a:lnTo>
                    <a:pt x="592" y="22"/>
                  </a:lnTo>
                  <a:lnTo>
                    <a:pt x="592" y="24"/>
                  </a:lnTo>
                  <a:lnTo>
                    <a:pt x="592" y="25"/>
                  </a:lnTo>
                  <a:lnTo>
                    <a:pt x="592" y="26"/>
                  </a:lnTo>
                  <a:lnTo>
                    <a:pt x="591" y="27"/>
                  </a:lnTo>
                  <a:lnTo>
                    <a:pt x="590" y="28"/>
                  </a:lnTo>
                  <a:lnTo>
                    <a:pt x="590" y="30"/>
                  </a:lnTo>
                  <a:lnTo>
                    <a:pt x="590" y="31"/>
                  </a:lnTo>
                  <a:lnTo>
                    <a:pt x="588" y="32"/>
                  </a:lnTo>
                  <a:lnTo>
                    <a:pt x="590" y="33"/>
                  </a:lnTo>
                  <a:lnTo>
                    <a:pt x="590" y="34"/>
                  </a:lnTo>
                  <a:lnTo>
                    <a:pt x="591" y="36"/>
                  </a:lnTo>
                  <a:lnTo>
                    <a:pt x="591" y="37"/>
                  </a:lnTo>
                  <a:lnTo>
                    <a:pt x="592" y="37"/>
                  </a:lnTo>
                  <a:lnTo>
                    <a:pt x="592" y="38"/>
                  </a:lnTo>
                  <a:lnTo>
                    <a:pt x="592" y="39"/>
                  </a:lnTo>
                  <a:lnTo>
                    <a:pt x="592" y="40"/>
                  </a:lnTo>
                  <a:lnTo>
                    <a:pt x="593" y="42"/>
                  </a:lnTo>
                  <a:lnTo>
                    <a:pt x="593" y="43"/>
                  </a:lnTo>
                  <a:lnTo>
                    <a:pt x="592" y="44"/>
                  </a:lnTo>
                  <a:lnTo>
                    <a:pt x="592" y="45"/>
                  </a:lnTo>
                  <a:lnTo>
                    <a:pt x="591" y="45"/>
                  </a:lnTo>
                  <a:lnTo>
                    <a:pt x="591" y="46"/>
                  </a:lnTo>
                  <a:lnTo>
                    <a:pt x="590" y="46"/>
                  </a:lnTo>
                  <a:lnTo>
                    <a:pt x="588" y="48"/>
                  </a:lnTo>
                  <a:lnTo>
                    <a:pt x="588" y="49"/>
                  </a:lnTo>
                  <a:lnTo>
                    <a:pt x="590" y="50"/>
                  </a:lnTo>
                  <a:lnTo>
                    <a:pt x="590" y="51"/>
                  </a:lnTo>
                  <a:lnTo>
                    <a:pt x="590" y="52"/>
                  </a:lnTo>
                  <a:lnTo>
                    <a:pt x="591" y="54"/>
                  </a:lnTo>
                  <a:lnTo>
                    <a:pt x="593" y="52"/>
                  </a:lnTo>
                  <a:lnTo>
                    <a:pt x="594" y="52"/>
                  </a:lnTo>
                  <a:lnTo>
                    <a:pt x="598" y="51"/>
                  </a:lnTo>
                  <a:lnTo>
                    <a:pt x="600" y="51"/>
                  </a:lnTo>
                  <a:lnTo>
                    <a:pt x="600" y="52"/>
                  </a:lnTo>
                  <a:lnTo>
                    <a:pt x="602" y="55"/>
                  </a:lnTo>
                  <a:lnTo>
                    <a:pt x="603" y="56"/>
                  </a:lnTo>
                  <a:lnTo>
                    <a:pt x="604" y="56"/>
                  </a:lnTo>
                  <a:lnTo>
                    <a:pt x="606" y="57"/>
                  </a:lnTo>
                  <a:lnTo>
                    <a:pt x="608" y="58"/>
                  </a:lnTo>
                  <a:lnTo>
                    <a:pt x="609" y="60"/>
                  </a:lnTo>
                  <a:lnTo>
                    <a:pt x="608" y="61"/>
                  </a:lnTo>
                  <a:lnTo>
                    <a:pt x="606" y="61"/>
                  </a:lnTo>
                  <a:lnTo>
                    <a:pt x="606" y="60"/>
                  </a:lnTo>
                  <a:lnTo>
                    <a:pt x="605" y="60"/>
                  </a:lnTo>
                  <a:lnTo>
                    <a:pt x="604" y="61"/>
                  </a:lnTo>
                  <a:lnTo>
                    <a:pt x="604" y="62"/>
                  </a:lnTo>
                  <a:lnTo>
                    <a:pt x="605" y="63"/>
                  </a:lnTo>
                  <a:lnTo>
                    <a:pt x="605" y="64"/>
                  </a:lnTo>
                  <a:lnTo>
                    <a:pt x="606" y="66"/>
                  </a:lnTo>
                  <a:lnTo>
                    <a:pt x="606" y="67"/>
                  </a:lnTo>
                  <a:lnTo>
                    <a:pt x="608" y="68"/>
                  </a:lnTo>
                  <a:lnTo>
                    <a:pt x="608" y="69"/>
                  </a:lnTo>
                  <a:lnTo>
                    <a:pt x="609" y="69"/>
                  </a:lnTo>
                  <a:lnTo>
                    <a:pt x="609" y="72"/>
                  </a:lnTo>
                  <a:lnTo>
                    <a:pt x="610" y="72"/>
                  </a:lnTo>
                  <a:lnTo>
                    <a:pt x="611" y="74"/>
                  </a:lnTo>
                  <a:lnTo>
                    <a:pt x="612" y="75"/>
                  </a:lnTo>
                  <a:lnTo>
                    <a:pt x="614" y="75"/>
                  </a:lnTo>
                  <a:lnTo>
                    <a:pt x="614" y="76"/>
                  </a:lnTo>
                  <a:lnTo>
                    <a:pt x="615" y="76"/>
                  </a:lnTo>
                  <a:lnTo>
                    <a:pt x="615" y="75"/>
                  </a:lnTo>
                  <a:lnTo>
                    <a:pt x="616" y="76"/>
                  </a:lnTo>
                  <a:lnTo>
                    <a:pt x="617" y="78"/>
                  </a:lnTo>
                  <a:lnTo>
                    <a:pt x="616" y="78"/>
                  </a:lnTo>
                  <a:lnTo>
                    <a:pt x="615" y="79"/>
                  </a:lnTo>
                  <a:lnTo>
                    <a:pt x="615" y="80"/>
                  </a:lnTo>
                  <a:lnTo>
                    <a:pt x="615" y="81"/>
                  </a:lnTo>
                  <a:lnTo>
                    <a:pt x="616" y="82"/>
                  </a:lnTo>
                  <a:lnTo>
                    <a:pt x="617" y="82"/>
                  </a:lnTo>
                  <a:lnTo>
                    <a:pt x="616" y="84"/>
                  </a:lnTo>
                  <a:lnTo>
                    <a:pt x="616" y="85"/>
                  </a:lnTo>
                  <a:lnTo>
                    <a:pt x="617" y="85"/>
                  </a:lnTo>
                  <a:lnTo>
                    <a:pt x="618" y="86"/>
                  </a:lnTo>
                  <a:lnTo>
                    <a:pt x="618" y="87"/>
                  </a:lnTo>
                  <a:lnTo>
                    <a:pt x="620" y="88"/>
                  </a:lnTo>
                  <a:lnTo>
                    <a:pt x="621" y="88"/>
                  </a:lnTo>
                  <a:lnTo>
                    <a:pt x="623" y="88"/>
                  </a:lnTo>
                  <a:lnTo>
                    <a:pt x="624" y="90"/>
                  </a:lnTo>
                  <a:lnTo>
                    <a:pt x="626" y="91"/>
                  </a:lnTo>
                  <a:lnTo>
                    <a:pt x="626" y="93"/>
                  </a:lnTo>
                  <a:lnTo>
                    <a:pt x="626" y="94"/>
                  </a:lnTo>
                  <a:lnTo>
                    <a:pt x="624" y="97"/>
                  </a:lnTo>
                  <a:lnTo>
                    <a:pt x="624" y="98"/>
                  </a:lnTo>
                  <a:lnTo>
                    <a:pt x="624" y="99"/>
                  </a:lnTo>
                  <a:lnTo>
                    <a:pt x="626" y="99"/>
                  </a:lnTo>
                  <a:lnTo>
                    <a:pt x="626" y="100"/>
                  </a:lnTo>
                  <a:lnTo>
                    <a:pt x="627" y="102"/>
                  </a:lnTo>
                  <a:lnTo>
                    <a:pt x="628" y="103"/>
                  </a:lnTo>
                  <a:lnTo>
                    <a:pt x="628" y="104"/>
                  </a:lnTo>
                  <a:lnTo>
                    <a:pt x="628" y="105"/>
                  </a:lnTo>
                  <a:lnTo>
                    <a:pt x="629" y="108"/>
                  </a:lnTo>
                  <a:lnTo>
                    <a:pt x="630" y="108"/>
                  </a:lnTo>
                  <a:lnTo>
                    <a:pt x="632" y="108"/>
                  </a:lnTo>
                  <a:lnTo>
                    <a:pt x="632" y="109"/>
                  </a:lnTo>
                  <a:lnTo>
                    <a:pt x="633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4" y="112"/>
                  </a:lnTo>
                  <a:lnTo>
                    <a:pt x="634" y="114"/>
                  </a:lnTo>
                  <a:lnTo>
                    <a:pt x="634" y="116"/>
                  </a:lnTo>
                  <a:lnTo>
                    <a:pt x="634" y="117"/>
                  </a:lnTo>
                  <a:lnTo>
                    <a:pt x="635" y="118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1"/>
                  </a:lnTo>
                  <a:lnTo>
                    <a:pt x="640" y="122"/>
                  </a:lnTo>
                  <a:lnTo>
                    <a:pt x="640" y="123"/>
                  </a:lnTo>
                  <a:lnTo>
                    <a:pt x="639" y="124"/>
                  </a:lnTo>
                  <a:lnTo>
                    <a:pt x="640" y="126"/>
                  </a:lnTo>
                  <a:lnTo>
                    <a:pt x="641" y="127"/>
                  </a:lnTo>
                  <a:lnTo>
                    <a:pt x="642" y="127"/>
                  </a:lnTo>
                  <a:lnTo>
                    <a:pt x="644" y="127"/>
                  </a:lnTo>
                  <a:lnTo>
                    <a:pt x="644" y="126"/>
                  </a:lnTo>
                  <a:lnTo>
                    <a:pt x="645" y="124"/>
                  </a:lnTo>
                  <a:lnTo>
                    <a:pt x="646" y="124"/>
                  </a:lnTo>
                  <a:lnTo>
                    <a:pt x="646" y="126"/>
                  </a:lnTo>
                  <a:lnTo>
                    <a:pt x="647" y="126"/>
                  </a:lnTo>
                  <a:lnTo>
                    <a:pt x="650" y="124"/>
                  </a:lnTo>
                  <a:lnTo>
                    <a:pt x="651" y="124"/>
                  </a:lnTo>
                  <a:lnTo>
                    <a:pt x="651" y="123"/>
                  </a:lnTo>
                  <a:lnTo>
                    <a:pt x="652" y="123"/>
                  </a:lnTo>
                  <a:lnTo>
                    <a:pt x="653" y="123"/>
                  </a:lnTo>
                  <a:lnTo>
                    <a:pt x="653" y="122"/>
                  </a:lnTo>
                  <a:lnTo>
                    <a:pt x="653" y="121"/>
                  </a:lnTo>
                  <a:lnTo>
                    <a:pt x="653" y="120"/>
                  </a:lnTo>
                  <a:lnTo>
                    <a:pt x="653" y="118"/>
                  </a:lnTo>
                  <a:lnTo>
                    <a:pt x="656" y="118"/>
                  </a:lnTo>
                  <a:lnTo>
                    <a:pt x="657" y="118"/>
                  </a:lnTo>
                  <a:lnTo>
                    <a:pt x="658" y="118"/>
                  </a:lnTo>
                  <a:lnTo>
                    <a:pt x="660" y="118"/>
                  </a:lnTo>
                  <a:lnTo>
                    <a:pt x="660" y="121"/>
                  </a:lnTo>
                  <a:lnTo>
                    <a:pt x="662" y="123"/>
                  </a:lnTo>
                  <a:lnTo>
                    <a:pt x="664" y="124"/>
                  </a:lnTo>
                  <a:lnTo>
                    <a:pt x="666" y="124"/>
                  </a:lnTo>
                  <a:lnTo>
                    <a:pt x="669" y="126"/>
                  </a:lnTo>
                  <a:lnTo>
                    <a:pt x="671" y="127"/>
                  </a:lnTo>
                  <a:lnTo>
                    <a:pt x="672" y="127"/>
                  </a:lnTo>
                  <a:lnTo>
                    <a:pt x="675" y="128"/>
                  </a:lnTo>
                  <a:lnTo>
                    <a:pt x="676" y="124"/>
                  </a:lnTo>
                  <a:lnTo>
                    <a:pt x="677" y="126"/>
                  </a:lnTo>
                  <a:lnTo>
                    <a:pt x="678" y="129"/>
                  </a:lnTo>
                  <a:lnTo>
                    <a:pt x="681" y="129"/>
                  </a:lnTo>
                  <a:lnTo>
                    <a:pt x="683" y="133"/>
                  </a:lnTo>
                  <a:lnTo>
                    <a:pt x="684" y="135"/>
                  </a:lnTo>
                  <a:lnTo>
                    <a:pt x="692" y="150"/>
                  </a:lnTo>
                  <a:lnTo>
                    <a:pt x="693" y="151"/>
                  </a:lnTo>
                  <a:lnTo>
                    <a:pt x="692" y="153"/>
                  </a:lnTo>
                  <a:lnTo>
                    <a:pt x="692" y="154"/>
                  </a:lnTo>
                  <a:lnTo>
                    <a:pt x="689" y="157"/>
                  </a:lnTo>
                  <a:lnTo>
                    <a:pt x="690" y="159"/>
                  </a:lnTo>
                  <a:lnTo>
                    <a:pt x="692" y="162"/>
                  </a:lnTo>
                  <a:lnTo>
                    <a:pt x="689" y="163"/>
                  </a:lnTo>
                  <a:lnTo>
                    <a:pt x="690" y="165"/>
                  </a:lnTo>
                  <a:lnTo>
                    <a:pt x="689" y="168"/>
                  </a:lnTo>
                  <a:lnTo>
                    <a:pt x="688" y="169"/>
                  </a:lnTo>
                  <a:lnTo>
                    <a:pt x="686" y="171"/>
                  </a:lnTo>
                  <a:lnTo>
                    <a:pt x="686" y="175"/>
                  </a:lnTo>
                  <a:lnTo>
                    <a:pt x="680" y="176"/>
                  </a:lnTo>
                  <a:lnTo>
                    <a:pt x="676" y="178"/>
                  </a:lnTo>
                  <a:lnTo>
                    <a:pt x="674" y="178"/>
                  </a:lnTo>
                  <a:lnTo>
                    <a:pt x="671" y="180"/>
                  </a:lnTo>
                  <a:lnTo>
                    <a:pt x="670" y="181"/>
                  </a:lnTo>
                  <a:lnTo>
                    <a:pt x="668" y="182"/>
                  </a:lnTo>
                  <a:lnTo>
                    <a:pt x="665" y="183"/>
                  </a:lnTo>
                  <a:lnTo>
                    <a:pt x="663" y="186"/>
                  </a:lnTo>
                  <a:lnTo>
                    <a:pt x="660" y="186"/>
                  </a:lnTo>
                  <a:lnTo>
                    <a:pt x="659" y="189"/>
                  </a:lnTo>
                  <a:lnTo>
                    <a:pt x="657" y="189"/>
                  </a:lnTo>
                  <a:lnTo>
                    <a:pt x="645" y="210"/>
                  </a:lnTo>
                  <a:lnTo>
                    <a:pt x="642" y="213"/>
                  </a:lnTo>
                  <a:lnTo>
                    <a:pt x="640" y="216"/>
                  </a:lnTo>
                  <a:lnTo>
                    <a:pt x="641" y="219"/>
                  </a:lnTo>
                  <a:lnTo>
                    <a:pt x="638" y="225"/>
                  </a:lnTo>
                  <a:lnTo>
                    <a:pt x="639" y="226"/>
                  </a:lnTo>
                  <a:lnTo>
                    <a:pt x="639" y="228"/>
                  </a:lnTo>
                  <a:lnTo>
                    <a:pt x="633" y="238"/>
                  </a:lnTo>
                  <a:lnTo>
                    <a:pt x="627" y="242"/>
                  </a:lnTo>
                  <a:lnTo>
                    <a:pt x="615" y="260"/>
                  </a:lnTo>
                  <a:lnTo>
                    <a:pt x="610" y="261"/>
                  </a:lnTo>
                  <a:lnTo>
                    <a:pt x="610" y="262"/>
                  </a:lnTo>
                  <a:lnTo>
                    <a:pt x="609" y="264"/>
                  </a:lnTo>
                  <a:lnTo>
                    <a:pt x="609" y="266"/>
                  </a:lnTo>
                  <a:lnTo>
                    <a:pt x="609" y="271"/>
                  </a:lnTo>
                  <a:lnTo>
                    <a:pt x="605" y="274"/>
                  </a:lnTo>
                  <a:lnTo>
                    <a:pt x="609" y="282"/>
                  </a:lnTo>
                  <a:lnTo>
                    <a:pt x="606" y="284"/>
                  </a:lnTo>
                  <a:lnTo>
                    <a:pt x="608" y="286"/>
                  </a:lnTo>
                  <a:lnTo>
                    <a:pt x="611" y="288"/>
                  </a:lnTo>
                  <a:lnTo>
                    <a:pt x="615" y="290"/>
                  </a:lnTo>
                  <a:lnTo>
                    <a:pt x="616" y="295"/>
                  </a:lnTo>
                  <a:lnTo>
                    <a:pt x="621" y="296"/>
                  </a:lnTo>
                  <a:lnTo>
                    <a:pt x="623" y="298"/>
                  </a:lnTo>
                  <a:lnTo>
                    <a:pt x="627" y="298"/>
                  </a:lnTo>
                  <a:lnTo>
                    <a:pt x="639" y="310"/>
                  </a:lnTo>
                  <a:lnTo>
                    <a:pt x="638" y="312"/>
                  </a:lnTo>
                  <a:lnTo>
                    <a:pt x="638" y="316"/>
                  </a:lnTo>
                  <a:lnTo>
                    <a:pt x="639" y="318"/>
                  </a:lnTo>
                  <a:lnTo>
                    <a:pt x="639" y="320"/>
                  </a:lnTo>
                  <a:lnTo>
                    <a:pt x="638" y="325"/>
                  </a:lnTo>
                  <a:lnTo>
                    <a:pt x="632" y="338"/>
                  </a:lnTo>
                  <a:lnTo>
                    <a:pt x="628" y="339"/>
                  </a:lnTo>
                  <a:lnTo>
                    <a:pt x="626" y="343"/>
                  </a:lnTo>
                  <a:lnTo>
                    <a:pt x="622" y="351"/>
                  </a:lnTo>
                  <a:lnTo>
                    <a:pt x="618" y="355"/>
                  </a:lnTo>
                  <a:lnTo>
                    <a:pt x="599" y="367"/>
                  </a:lnTo>
                  <a:lnTo>
                    <a:pt x="590" y="374"/>
                  </a:lnTo>
                  <a:lnTo>
                    <a:pt x="581" y="378"/>
                  </a:lnTo>
                  <a:lnTo>
                    <a:pt x="582" y="384"/>
                  </a:lnTo>
                  <a:lnTo>
                    <a:pt x="576" y="387"/>
                  </a:lnTo>
                  <a:lnTo>
                    <a:pt x="573" y="385"/>
                  </a:lnTo>
                  <a:lnTo>
                    <a:pt x="570" y="387"/>
                  </a:lnTo>
                  <a:lnTo>
                    <a:pt x="568" y="384"/>
                  </a:lnTo>
                  <a:lnTo>
                    <a:pt x="564" y="385"/>
                  </a:lnTo>
                  <a:lnTo>
                    <a:pt x="561" y="394"/>
                  </a:lnTo>
                  <a:lnTo>
                    <a:pt x="555" y="411"/>
                  </a:lnTo>
                  <a:lnTo>
                    <a:pt x="551" y="416"/>
                  </a:lnTo>
                  <a:lnTo>
                    <a:pt x="548" y="422"/>
                  </a:lnTo>
                  <a:lnTo>
                    <a:pt x="543" y="422"/>
                  </a:lnTo>
                  <a:lnTo>
                    <a:pt x="542" y="427"/>
                  </a:lnTo>
                  <a:lnTo>
                    <a:pt x="539" y="427"/>
                  </a:lnTo>
                  <a:lnTo>
                    <a:pt x="531" y="432"/>
                  </a:lnTo>
                  <a:lnTo>
                    <a:pt x="532" y="436"/>
                  </a:lnTo>
                  <a:lnTo>
                    <a:pt x="526" y="442"/>
                  </a:lnTo>
                  <a:lnTo>
                    <a:pt x="527" y="448"/>
                  </a:lnTo>
                  <a:lnTo>
                    <a:pt x="514" y="458"/>
                  </a:lnTo>
                  <a:lnTo>
                    <a:pt x="508" y="458"/>
                  </a:lnTo>
                  <a:lnTo>
                    <a:pt x="506" y="457"/>
                  </a:lnTo>
                  <a:lnTo>
                    <a:pt x="496" y="457"/>
                  </a:lnTo>
                  <a:lnTo>
                    <a:pt x="490" y="458"/>
                  </a:lnTo>
                  <a:lnTo>
                    <a:pt x="486" y="466"/>
                  </a:lnTo>
                  <a:lnTo>
                    <a:pt x="480" y="474"/>
                  </a:lnTo>
                  <a:lnTo>
                    <a:pt x="473" y="475"/>
                  </a:lnTo>
                  <a:lnTo>
                    <a:pt x="459" y="483"/>
                  </a:lnTo>
                  <a:lnTo>
                    <a:pt x="456" y="478"/>
                  </a:lnTo>
                  <a:lnTo>
                    <a:pt x="454" y="476"/>
                  </a:lnTo>
                  <a:lnTo>
                    <a:pt x="452" y="478"/>
                  </a:lnTo>
                  <a:lnTo>
                    <a:pt x="450" y="483"/>
                  </a:lnTo>
                  <a:lnTo>
                    <a:pt x="447" y="487"/>
                  </a:lnTo>
                  <a:lnTo>
                    <a:pt x="443" y="486"/>
                  </a:lnTo>
                  <a:lnTo>
                    <a:pt x="441" y="484"/>
                  </a:lnTo>
                  <a:lnTo>
                    <a:pt x="437" y="483"/>
                  </a:lnTo>
                  <a:lnTo>
                    <a:pt x="437" y="486"/>
                  </a:lnTo>
                  <a:lnTo>
                    <a:pt x="438" y="495"/>
                  </a:lnTo>
                  <a:lnTo>
                    <a:pt x="434" y="501"/>
                  </a:lnTo>
                  <a:lnTo>
                    <a:pt x="431" y="506"/>
                  </a:lnTo>
                  <a:lnTo>
                    <a:pt x="435" y="508"/>
                  </a:lnTo>
                  <a:lnTo>
                    <a:pt x="441" y="507"/>
                  </a:lnTo>
                  <a:lnTo>
                    <a:pt x="443" y="510"/>
                  </a:lnTo>
                  <a:lnTo>
                    <a:pt x="440" y="513"/>
                  </a:lnTo>
                  <a:lnTo>
                    <a:pt x="434" y="518"/>
                  </a:lnTo>
                  <a:lnTo>
                    <a:pt x="432" y="523"/>
                  </a:lnTo>
                  <a:lnTo>
                    <a:pt x="434" y="531"/>
                  </a:lnTo>
                  <a:lnTo>
                    <a:pt x="428" y="537"/>
                  </a:lnTo>
                  <a:lnTo>
                    <a:pt x="428" y="540"/>
                  </a:lnTo>
                  <a:lnTo>
                    <a:pt x="431" y="543"/>
                  </a:lnTo>
                  <a:lnTo>
                    <a:pt x="434" y="543"/>
                  </a:lnTo>
                  <a:lnTo>
                    <a:pt x="437" y="542"/>
                  </a:lnTo>
                  <a:lnTo>
                    <a:pt x="440" y="546"/>
                  </a:lnTo>
                  <a:lnTo>
                    <a:pt x="443" y="546"/>
                  </a:lnTo>
                  <a:lnTo>
                    <a:pt x="444" y="546"/>
                  </a:lnTo>
                  <a:lnTo>
                    <a:pt x="448" y="546"/>
                  </a:lnTo>
                  <a:lnTo>
                    <a:pt x="450" y="547"/>
                  </a:lnTo>
                  <a:lnTo>
                    <a:pt x="453" y="548"/>
                  </a:lnTo>
                  <a:lnTo>
                    <a:pt x="454" y="548"/>
                  </a:lnTo>
                  <a:lnTo>
                    <a:pt x="456" y="548"/>
                  </a:lnTo>
                  <a:lnTo>
                    <a:pt x="456" y="550"/>
                  </a:lnTo>
                  <a:lnTo>
                    <a:pt x="454" y="554"/>
                  </a:lnTo>
                  <a:lnTo>
                    <a:pt x="446" y="561"/>
                  </a:lnTo>
                  <a:lnTo>
                    <a:pt x="447" y="562"/>
                  </a:lnTo>
                  <a:lnTo>
                    <a:pt x="441" y="562"/>
                  </a:lnTo>
                  <a:lnTo>
                    <a:pt x="441" y="568"/>
                  </a:lnTo>
                  <a:lnTo>
                    <a:pt x="437" y="568"/>
                  </a:lnTo>
                  <a:lnTo>
                    <a:pt x="435" y="570"/>
                  </a:lnTo>
                  <a:lnTo>
                    <a:pt x="434" y="572"/>
                  </a:lnTo>
                  <a:lnTo>
                    <a:pt x="435" y="577"/>
                  </a:lnTo>
                  <a:lnTo>
                    <a:pt x="425" y="584"/>
                  </a:lnTo>
                  <a:lnTo>
                    <a:pt x="423" y="585"/>
                  </a:lnTo>
                  <a:lnTo>
                    <a:pt x="430" y="592"/>
                  </a:lnTo>
                  <a:lnTo>
                    <a:pt x="425" y="597"/>
                  </a:lnTo>
                  <a:lnTo>
                    <a:pt x="425" y="598"/>
                  </a:lnTo>
                  <a:lnTo>
                    <a:pt x="424" y="598"/>
                  </a:lnTo>
                  <a:lnTo>
                    <a:pt x="423" y="598"/>
                  </a:lnTo>
                  <a:lnTo>
                    <a:pt x="422" y="600"/>
                  </a:lnTo>
                  <a:lnTo>
                    <a:pt x="420" y="600"/>
                  </a:lnTo>
                  <a:lnTo>
                    <a:pt x="419" y="600"/>
                  </a:lnTo>
                  <a:lnTo>
                    <a:pt x="418" y="600"/>
                  </a:lnTo>
                  <a:lnTo>
                    <a:pt x="416" y="600"/>
                  </a:lnTo>
                  <a:lnTo>
                    <a:pt x="414" y="600"/>
                  </a:lnTo>
                  <a:lnTo>
                    <a:pt x="414" y="601"/>
                  </a:lnTo>
                  <a:lnTo>
                    <a:pt x="413" y="601"/>
                  </a:lnTo>
                  <a:lnTo>
                    <a:pt x="412" y="601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0" y="598"/>
                  </a:lnTo>
                  <a:lnTo>
                    <a:pt x="408" y="598"/>
                  </a:lnTo>
                  <a:lnTo>
                    <a:pt x="407" y="600"/>
                  </a:lnTo>
                  <a:lnTo>
                    <a:pt x="407" y="601"/>
                  </a:lnTo>
                  <a:lnTo>
                    <a:pt x="406" y="601"/>
                  </a:lnTo>
                  <a:lnTo>
                    <a:pt x="405" y="601"/>
                  </a:lnTo>
                  <a:lnTo>
                    <a:pt x="404" y="601"/>
                  </a:lnTo>
                  <a:lnTo>
                    <a:pt x="402" y="601"/>
                  </a:lnTo>
                  <a:lnTo>
                    <a:pt x="401" y="601"/>
                  </a:lnTo>
                  <a:lnTo>
                    <a:pt x="400" y="601"/>
                  </a:lnTo>
                  <a:lnTo>
                    <a:pt x="400" y="600"/>
                  </a:lnTo>
                  <a:lnTo>
                    <a:pt x="398" y="600"/>
                  </a:lnTo>
                  <a:lnTo>
                    <a:pt x="396" y="598"/>
                  </a:lnTo>
                  <a:lnTo>
                    <a:pt x="394" y="596"/>
                  </a:lnTo>
                  <a:lnTo>
                    <a:pt x="394" y="595"/>
                  </a:lnTo>
                  <a:lnTo>
                    <a:pt x="393" y="592"/>
                  </a:lnTo>
                  <a:lnTo>
                    <a:pt x="392" y="591"/>
                  </a:lnTo>
                  <a:lnTo>
                    <a:pt x="390" y="590"/>
                  </a:lnTo>
                  <a:lnTo>
                    <a:pt x="389" y="589"/>
                  </a:lnTo>
                  <a:lnTo>
                    <a:pt x="387" y="588"/>
                  </a:lnTo>
                  <a:lnTo>
                    <a:pt x="381" y="585"/>
                  </a:lnTo>
                  <a:lnTo>
                    <a:pt x="380" y="585"/>
                  </a:lnTo>
                  <a:lnTo>
                    <a:pt x="378" y="585"/>
                  </a:lnTo>
                  <a:lnTo>
                    <a:pt x="377" y="585"/>
                  </a:lnTo>
                  <a:lnTo>
                    <a:pt x="374" y="585"/>
                  </a:lnTo>
                  <a:lnTo>
                    <a:pt x="371" y="585"/>
                  </a:lnTo>
                  <a:lnTo>
                    <a:pt x="370" y="585"/>
                  </a:lnTo>
                  <a:lnTo>
                    <a:pt x="369" y="586"/>
                  </a:lnTo>
                  <a:lnTo>
                    <a:pt x="368" y="586"/>
                  </a:lnTo>
                  <a:lnTo>
                    <a:pt x="366" y="588"/>
                  </a:lnTo>
                  <a:lnTo>
                    <a:pt x="365" y="588"/>
                  </a:lnTo>
                  <a:lnTo>
                    <a:pt x="363" y="589"/>
                  </a:lnTo>
                  <a:lnTo>
                    <a:pt x="360" y="591"/>
                  </a:lnTo>
                  <a:lnTo>
                    <a:pt x="359" y="591"/>
                  </a:lnTo>
                  <a:lnTo>
                    <a:pt x="358" y="592"/>
                  </a:lnTo>
                  <a:lnTo>
                    <a:pt x="357" y="592"/>
                  </a:lnTo>
                  <a:lnTo>
                    <a:pt x="356" y="591"/>
                  </a:lnTo>
                  <a:lnTo>
                    <a:pt x="354" y="591"/>
                  </a:lnTo>
                  <a:lnTo>
                    <a:pt x="353" y="591"/>
                  </a:lnTo>
                  <a:lnTo>
                    <a:pt x="351" y="591"/>
                  </a:lnTo>
                  <a:lnTo>
                    <a:pt x="350" y="590"/>
                  </a:lnTo>
                  <a:lnTo>
                    <a:pt x="348" y="589"/>
                  </a:lnTo>
                  <a:lnTo>
                    <a:pt x="348" y="588"/>
                  </a:lnTo>
                  <a:lnTo>
                    <a:pt x="347" y="588"/>
                  </a:lnTo>
                  <a:lnTo>
                    <a:pt x="346" y="586"/>
                  </a:lnTo>
                  <a:lnTo>
                    <a:pt x="345" y="588"/>
                  </a:lnTo>
                  <a:lnTo>
                    <a:pt x="344" y="588"/>
                  </a:lnTo>
                  <a:lnTo>
                    <a:pt x="341" y="588"/>
                  </a:lnTo>
                  <a:lnTo>
                    <a:pt x="341" y="589"/>
                  </a:lnTo>
                  <a:lnTo>
                    <a:pt x="340" y="589"/>
                  </a:lnTo>
                  <a:lnTo>
                    <a:pt x="339" y="588"/>
                  </a:lnTo>
                  <a:lnTo>
                    <a:pt x="338" y="588"/>
                  </a:lnTo>
                  <a:lnTo>
                    <a:pt x="336" y="588"/>
                  </a:lnTo>
                  <a:lnTo>
                    <a:pt x="335" y="588"/>
                  </a:lnTo>
                  <a:lnTo>
                    <a:pt x="334" y="589"/>
                  </a:lnTo>
                  <a:lnTo>
                    <a:pt x="332" y="589"/>
                  </a:lnTo>
                  <a:lnTo>
                    <a:pt x="330" y="590"/>
                  </a:lnTo>
                  <a:lnTo>
                    <a:pt x="327" y="590"/>
                  </a:lnTo>
                  <a:lnTo>
                    <a:pt x="324" y="590"/>
                  </a:lnTo>
                  <a:lnTo>
                    <a:pt x="323" y="590"/>
                  </a:lnTo>
                  <a:lnTo>
                    <a:pt x="320" y="590"/>
                  </a:lnTo>
                  <a:lnTo>
                    <a:pt x="317" y="590"/>
                  </a:lnTo>
                  <a:lnTo>
                    <a:pt x="316" y="590"/>
                  </a:lnTo>
                  <a:lnTo>
                    <a:pt x="314" y="590"/>
                  </a:lnTo>
                  <a:lnTo>
                    <a:pt x="314" y="591"/>
                  </a:lnTo>
                  <a:lnTo>
                    <a:pt x="312" y="591"/>
                  </a:lnTo>
                  <a:lnTo>
                    <a:pt x="310" y="595"/>
                  </a:lnTo>
                  <a:lnTo>
                    <a:pt x="309" y="596"/>
                  </a:lnTo>
                  <a:lnTo>
                    <a:pt x="308" y="597"/>
                  </a:lnTo>
                  <a:lnTo>
                    <a:pt x="306" y="598"/>
                  </a:lnTo>
                  <a:lnTo>
                    <a:pt x="305" y="598"/>
                  </a:lnTo>
                  <a:lnTo>
                    <a:pt x="304" y="598"/>
                  </a:lnTo>
                  <a:lnTo>
                    <a:pt x="303" y="598"/>
                  </a:lnTo>
                  <a:lnTo>
                    <a:pt x="302" y="600"/>
                  </a:lnTo>
                  <a:lnTo>
                    <a:pt x="299" y="600"/>
                  </a:lnTo>
                  <a:lnTo>
                    <a:pt x="298" y="601"/>
                  </a:lnTo>
                  <a:lnTo>
                    <a:pt x="294" y="603"/>
                  </a:lnTo>
                  <a:lnTo>
                    <a:pt x="294" y="604"/>
                  </a:lnTo>
                  <a:lnTo>
                    <a:pt x="292" y="604"/>
                  </a:lnTo>
                  <a:lnTo>
                    <a:pt x="290" y="606"/>
                  </a:lnTo>
                  <a:lnTo>
                    <a:pt x="288" y="606"/>
                  </a:lnTo>
                  <a:lnTo>
                    <a:pt x="287" y="608"/>
                  </a:lnTo>
                  <a:lnTo>
                    <a:pt x="286" y="608"/>
                  </a:lnTo>
                  <a:lnTo>
                    <a:pt x="285" y="609"/>
                  </a:lnTo>
                  <a:lnTo>
                    <a:pt x="284" y="609"/>
                  </a:lnTo>
                  <a:lnTo>
                    <a:pt x="282" y="609"/>
                  </a:lnTo>
                  <a:lnTo>
                    <a:pt x="281" y="609"/>
                  </a:lnTo>
                  <a:lnTo>
                    <a:pt x="278" y="612"/>
                  </a:lnTo>
                  <a:lnTo>
                    <a:pt x="276" y="613"/>
                  </a:lnTo>
                  <a:lnTo>
                    <a:pt x="275" y="613"/>
                  </a:lnTo>
                  <a:lnTo>
                    <a:pt x="275" y="614"/>
                  </a:lnTo>
                  <a:lnTo>
                    <a:pt x="275" y="615"/>
                  </a:lnTo>
                  <a:lnTo>
                    <a:pt x="273" y="616"/>
                  </a:lnTo>
                  <a:lnTo>
                    <a:pt x="273" y="618"/>
                  </a:lnTo>
                  <a:lnTo>
                    <a:pt x="273" y="619"/>
                  </a:lnTo>
                  <a:lnTo>
                    <a:pt x="272" y="620"/>
                  </a:lnTo>
                  <a:lnTo>
                    <a:pt x="272" y="621"/>
                  </a:lnTo>
                  <a:lnTo>
                    <a:pt x="269" y="622"/>
                  </a:lnTo>
                  <a:lnTo>
                    <a:pt x="268" y="624"/>
                  </a:lnTo>
                  <a:lnTo>
                    <a:pt x="267" y="624"/>
                  </a:lnTo>
                  <a:lnTo>
                    <a:pt x="264" y="626"/>
                  </a:lnTo>
                  <a:lnTo>
                    <a:pt x="263" y="626"/>
                  </a:lnTo>
                  <a:lnTo>
                    <a:pt x="260" y="625"/>
                  </a:lnTo>
                  <a:lnTo>
                    <a:pt x="257" y="625"/>
                  </a:lnTo>
                  <a:lnTo>
                    <a:pt x="255" y="625"/>
                  </a:lnTo>
                  <a:lnTo>
                    <a:pt x="254" y="624"/>
                  </a:lnTo>
                  <a:lnTo>
                    <a:pt x="252" y="625"/>
                  </a:lnTo>
                  <a:lnTo>
                    <a:pt x="251" y="625"/>
                  </a:lnTo>
                  <a:lnTo>
                    <a:pt x="251" y="626"/>
                  </a:lnTo>
                  <a:lnTo>
                    <a:pt x="250" y="630"/>
                  </a:lnTo>
                  <a:lnTo>
                    <a:pt x="249" y="630"/>
                  </a:lnTo>
                  <a:lnTo>
                    <a:pt x="249" y="631"/>
                  </a:lnTo>
                  <a:lnTo>
                    <a:pt x="248" y="631"/>
                  </a:lnTo>
                  <a:lnTo>
                    <a:pt x="246" y="631"/>
                  </a:lnTo>
                  <a:lnTo>
                    <a:pt x="246" y="630"/>
                  </a:lnTo>
                  <a:lnTo>
                    <a:pt x="244" y="630"/>
                  </a:lnTo>
                  <a:lnTo>
                    <a:pt x="238" y="628"/>
                  </a:lnTo>
                  <a:lnTo>
                    <a:pt x="237" y="627"/>
                  </a:lnTo>
                  <a:lnTo>
                    <a:pt x="236" y="627"/>
                  </a:lnTo>
                  <a:lnTo>
                    <a:pt x="234" y="628"/>
                  </a:lnTo>
                  <a:lnTo>
                    <a:pt x="233" y="630"/>
                  </a:lnTo>
                  <a:lnTo>
                    <a:pt x="232" y="630"/>
                  </a:lnTo>
                  <a:lnTo>
                    <a:pt x="231" y="630"/>
                  </a:lnTo>
                  <a:lnTo>
                    <a:pt x="230" y="628"/>
                  </a:lnTo>
                  <a:lnTo>
                    <a:pt x="228" y="627"/>
                  </a:lnTo>
                  <a:lnTo>
                    <a:pt x="227" y="625"/>
                  </a:lnTo>
                  <a:lnTo>
                    <a:pt x="227" y="624"/>
                  </a:lnTo>
                  <a:lnTo>
                    <a:pt x="226" y="624"/>
                  </a:lnTo>
                  <a:lnTo>
                    <a:pt x="225" y="624"/>
                  </a:lnTo>
                  <a:lnTo>
                    <a:pt x="222" y="624"/>
                  </a:lnTo>
                  <a:lnTo>
                    <a:pt x="220" y="625"/>
                  </a:lnTo>
                  <a:lnTo>
                    <a:pt x="215" y="626"/>
                  </a:lnTo>
                  <a:lnTo>
                    <a:pt x="214" y="626"/>
                  </a:lnTo>
                  <a:lnTo>
                    <a:pt x="213" y="626"/>
                  </a:lnTo>
                  <a:lnTo>
                    <a:pt x="210" y="626"/>
                  </a:lnTo>
                  <a:lnTo>
                    <a:pt x="210" y="625"/>
                  </a:lnTo>
                  <a:lnTo>
                    <a:pt x="209" y="624"/>
                  </a:lnTo>
                  <a:lnTo>
                    <a:pt x="207" y="622"/>
                  </a:lnTo>
                  <a:lnTo>
                    <a:pt x="202" y="621"/>
                  </a:lnTo>
                  <a:lnTo>
                    <a:pt x="200" y="621"/>
                  </a:lnTo>
                  <a:lnTo>
                    <a:pt x="198" y="621"/>
                  </a:lnTo>
                  <a:lnTo>
                    <a:pt x="197" y="619"/>
                  </a:lnTo>
                  <a:lnTo>
                    <a:pt x="196" y="619"/>
                  </a:lnTo>
                  <a:lnTo>
                    <a:pt x="195" y="618"/>
                  </a:lnTo>
                  <a:lnTo>
                    <a:pt x="194" y="616"/>
                  </a:lnTo>
                  <a:lnTo>
                    <a:pt x="194" y="615"/>
                  </a:lnTo>
                  <a:lnTo>
                    <a:pt x="192" y="615"/>
                  </a:lnTo>
                  <a:lnTo>
                    <a:pt x="191" y="614"/>
                  </a:lnTo>
                  <a:lnTo>
                    <a:pt x="189" y="615"/>
                  </a:lnTo>
                  <a:lnTo>
                    <a:pt x="186" y="615"/>
                  </a:lnTo>
                  <a:lnTo>
                    <a:pt x="183" y="614"/>
                  </a:lnTo>
                  <a:lnTo>
                    <a:pt x="183" y="613"/>
                  </a:lnTo>
                  <a:lnTo>
                    <a:pt x="182" y="613"/>
                  </a:lnTo>
                  <a:lnTo>
                    <a:pt x="180" y="612"/>
                  </a:lnTo>
                  <a:lnTo>
                    <a:pt x="180" y="610"/>
                  </a:lnTo>
                  <a:lnTo>
                    <a:pt x="180" y="609"/>
                  </a:lnTo>
                  <a:lnTo>
                    <a:pt x="180" y="607"/>
                  </a:lnTo>
                  <a:lnTo>
                    <a:pt x="182" y="604"/>
                  </a:lnTo>
                  <a:lnTo>
                    <a:pt x="182" y="603"/>
                  </a:lnTo>
                  <a:lnTo>
                    <a:pt x="182" y="602"/>
                  </a:lnTo>
                  <a:lnTo>
                    <a:pt x="180" y="601"/>
                  </a:lnTo>
                  <a:lnTo>
                    <a:pt x="179" y="600"/>
                  </a:lnTo>
                  <a:lnTo>
                    <a:pt x="177" y="600"/>
                  </a:lnTo>
                  <a:lnTo>
                    <a:pt x="177" y="598"/>
                  </a:lnTo>
                  <a:lnTo>
                    <a:pt x="176" y="598"/>
                  </a:lnTo>
                  <a:lnTo>
                    <a:pt x="174" y="597"/>
                  </a:lnTo>
                  <a:lnTo>
                    <a:pt x="174" y="596"/>
                  </a:lnTo>
                  <a:lnTo>
                    <a:pt x="174" y="595"/>
                  </a:lnTo>
                  <a:lnTo>
                    <a:pt x="174" y="594"/>
                  </a:lnTo>
                  <a:lnTo>
                    <a:pt x="174" y="591"/>
                  </a:lnTo>
                  <a:lnTo>
                    <a:pt x="174" y="590"/>
                  </a:lnTo>
                  <a:lnTo>
                    <a:pt x="174" y="588"/>
                  </a:lnTo>
                  <a:lnTo>
                    <a:pt x="174" y="586"/>
                  </a:lnTo>
                  <a:lnTo>
                    <a:pt x="173" y="585"/>
                  </a:lnTo>
                  <a:lnTo>
                    <a:pt x="171" y="582"/>
                  </a:lnTo>
                  <a:lnTo>
                    <a:pt x="170" y="580"/>
                  </a:lnTo>
                  <a:lnTo>
                    <a:pt x="168" y="579"/>
                  </a:lnTo>
                  <a:lnTo>
                    <a:pt x="167" y="576"/>
                  </a:lnTo>
                  <a:lnTo>
                    <a:pt x="167" y="573"/>
                  </a:lnTo>
                  <a:lnTo>
                    <a:pt x="167" y="572"/>
                  </a:lnTo>
                  <a:lnTo>
                    <a:pt x="167" y="571"/>
                  </a:lnTo>
                  <a:lnTo>
                    <a:pt x="166" y="570"/>
                  </a:lnTo>
                  <a:lnTo>
                    <a:pt x="165" y="568"/>
                  </a:lnTo>
                  <a:lnTo>
                    <a:pt x="165" y="567"/>
                  </a:lnTo>
                  <a:lnTo>
                    <a:pt x="166" y="566"/>
                  </a:lnTo>
                  <a:lnTo>
                    <a:pt x="167" y="565"/>
                  </a:lnTo>
                  <a:lnTo>
                    <a:pt x="167" y="564"/>
                  </a:lnTo>
                  <a:lnTo>
                    <a:pt x="166" y="562"/>
                  </a:lnTo>
                  <a:lnTo>
                    <a:pt x="165" y="562"/>
                  </a:lnTo>
                  <a:lnTo>
                    <a:pt x="164" y="562"/>
                  </a:lnTo>
                  <a:lnTo>
                    <a:pt x="161" y="560"/>
                  </a:lnTo>
                  <a:lnTo>
                    <a:pt x="160" y="560"/>
                  </a:lnTo>
                  <a:lnTo>
                    <a:pt x="159" y="560"/>
                  </a:lnTo>
                  <a:lnTo>
                    <a:pt x="158" y="561"/>
                  </a:lnTo>
                  <a:lnTo>
                    <a:pt x="156" y="561"/>
                  </a:lnTo>
                  <a:lnTo>
                    <a:pt x="154" y="559"/>
                  </a:lnTo>
                  <a:lnTo>
                    <a:pt x="153" y="559"/>
                  </a:lnTo>
                  <a:lnTo>
                    <a:pt x="152" y="560"/>
                  </a:lnTo>
                  <a:lnTo>
                    <a:pt x="150" y="560"/>
                  </a:lnTo>
                  <a:lnTo>
                    <a:pt x="149" y="560"/>
                  </a:lnTo>
                  <a:lnTo>
                    <a:pt x="148" y="560"/>
                  </a:lnTo>
                  <a:lnTo>
                    <a:pt x="147" y="559"/>
                  </a:lnTo>
                  <a:lnTo>
                    <a:pt x="146" y="559"/>
                  </a:lnTo>
                  <a:lnTo>
                    <a:pt x="144" y="559"/>
                  </a:lnTo>
                  <a:lnTo>
                    <a:pt x="143" y="559"/>
                  </a:lnTo>
                  <a:lnTo>
                    <a:pt x="142" y="560"/>
                  </a:lnTo>
                  <a:lnTo>
                    <a:pt x="141" y="560"/>
                  </a:lnTo>
                  <a:lnTo>
                    <a:pt x="140" y="559"/>
                  </a:lnTo>
                  <a:lnTo>
                    <a:pt x="138" y="558"/>
                  </a:lnTo>
                  <a:lnTo>
                    <a:pt x="137" y="558"/>
                  </a:lnTo>
                  <a:lnTo>
                    <a:pt x="136" y="558"/>
                  </a:lnTo>
                  <a:lnTo>
                    <a:pt x="134" y="558"/>
                  </a:lnTo>
                  <a:lnTo>
                    <a:pt x="131" y="559"/>
                  </a:lnTo>
                  <a:lnTo>
                    <a:pt x="131" y="560"/>
                  </a:lnTo>
                  <a:lnTo>
                    <a:pt x="131" y="561"/>
                  </a:lnTo>
                  <a:lnTo>
                    <a:pt x="130" y="561"/>
                  </a:lnTo>
                  <a:lnTo>
                    <a:pt x="130" y="562"/>
                  </a:lnTo>
                  <a:lnTo>
                    <a:pt x="129" y="561"/>
                  </a:lnTo>
                  <a:lnTo>
                    <a:pt x="128" y="561"/>
                  </a:lnTo>
                  <a:lnTo>
                    <a:pt x="124" y="558"/>
                  </a:lnTo>
                  <a:lnTo>
                    <a:pt x="123" y="558"/>
                  </a:lnTo>
                  <a:lnTo>
                    <a:pt x="122" y="556"/>
                  </a:lnTo>
                  <a:lnTo>
                    <a:pt x="120" y="558"/>
                  </a:lnTo>
                  <a:lnTo>
                    <a:pt x="119" y="558"/>
                  </a:lnTo>
                  <a:lnTo>
                    <a:pt x="118" y="558"/>
                  </a:lnTo>
                  <a:lnTo>
                    <a:pt x="117" y="558"/>
                  </a:lnTo>
                  <a:lnTo>
                    <a:pt x="116" y="556"/>
                  </a:lnTo>
                  <a:lnTo>
                    <a:pt x="113" y="556"/>
                  </a:lnTo>
                  <a:lnTo>
                    <a:pt x="110" y="555"/>
                  </a:lnTo>
                  <a:lnTo>
                    <a:pt x="108" y="554"/>
                  </a:lnTo>
                  <a:lnTo>
                    <a:pt x="107" y="554"/>
                  </a:lnTo>
                  <a:lnTo>
                    <a:pt x="105" y="554"/>
                  </a:lnTo>
                  <a:lnTo>
                    <a:pt x="102" y="553"/>
                  </a:lnTo>
                  <a:lnTo>
                    <a:pt x="100" y="553"/>
                  </a:lnTo>
                  <a:lnTo>
                    <a:pt x="100" y="552"/>
                  </a:lnTo>
                  <a:lnTo>
                    <a:pt x="99" y="552"/>
                  </a:lnTo>
                  <a:lnTo>
                    <a:pt x="96" y="550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2" y="550"/>
                  </a:lnTo>
                  <a:lnTo>
                    <a:pt x="90" y="549"/>
                  </a:lnTo>
                  <a:lnTo>
                    <a:pt x="89" y="549"/>
                  </a:lnTo>
                  <a:lnTo>
                    <a:pt x="88" y="549"/>
                  </a:lnTo>
                  <a:lnTo>
                    <a:pt x="87" y="549"/>
                  </a:lnTo>
                  <a:lnTo>
                    <a:pt x="86" y="550"/>
                  </a:lnTo>
                  <a:lnTo>
                    <a:pt x="84" y="550"/>
                  </a:lnTo>
                  <a:lnTo>
                    <a:pt x="83" y="550"/>
                  </a:lnTo>
                  <a:lnTo>
                    <a:pt x="82" y="550"/>
                  </a:lnTo>
                  <a:lnTo>
                    <a:pt x="80" y="552"/>
                  </a:lnTo>
                  <a:lnTo>
                    <a:pt x="78" y="552"/>
                  </a:lnTo>
                  <a:lnTo>
                    <a:pt x="76" y="552"/>
                  </a:lnTo>
                  <a:lnTo>
                    <a:pt x="75" y="552"/>
                  </a:lnTo>
                  <a:lnTo>
                    <a:pt x="71" y="552"/>
                  </a:lnTo>
                  <a:lnTo>
                    <a:pt x="69" y="553"/>
                  </a:lnTo>
                  <a:lnTo>
                    <a:pt x="68" y="553"/>
                  </a:lnTo>
                  <a:lnTo>
                    <a:pt x="66" y="553"/>
                  </a:lnTo>
                  <a:lnTo>
                    <a:pt x="65" y="553"/>
                  </a:lnTo>
                  <a:lnTo>
                    <a:pt x="64" y="553"/>
                  </a:lnTo>
                  <a:lnTo>
                    <a:pt x="63" y="552"/>
                  </a:lnTo>
                  <a:lnTo>
                    <a:pt x="62" y="552"/>
                  </a:lnTo>
                  <a:lnTo>
                    <a:pt x="59" y="550"/>
                  </a:lnTo>
                  <a:lnTo>
                    <a:pt x="58" y="549"/>
                  </a:lnTo>
                  <a:lnTo>
                    <a:pt x="57" y="548"/>
                  </a:lnTo>
                  <a:lnTo>
                    <a:pt x="57" y="547"/>
                  </a:lnTo>
                  <a:lnTo>
                    <a:pt x="56" y="547"/>
                  </a:lnTo>
                  <a:lnTo>
                    <a:pt x="54" y="546"/>
                  </a:lnTo>
                  <a:lnTo>
                    <a:pt x="53" y="544"/>
                  </a:lnTo>
                  <a:lnTo>
                    <a:pt x="52" y="544"/>
                  </a:lnTo>
                  <a:lnTo>
                    <a:pt x="50" y="544"/>
                  </a:lnTo>
                  <a:lnTo>
                    <a:pt x="48" y="544"/>
                  </a:lnTo>
                  <a:lnTo>
                    <a:pt x="46" y="544"/>
                  </a:lnTo>
                  <a:lnTo>
                    <a:pt x="44" y="544"/>
                  </a:lnTo>
                  <a:lnTo>
                    <a:pt x="42" y="544"/>
                  </a:lnTo>
                  <a:lnTo>
                    <a:pt x="41" y="543"/>
                  </a:lnTo>
                  <a:lnTo>
                    <a:pt x="39" y="544"/>
                  </a:lnTo>
                  <a:lnTo>
                    <a:pt x="36" y="544"/>
                  </a:lnTo>
                  <a:lnTo>
                    <a:pt x="35" y="544"/>
                  </a:lnTo>
                  <a:lnTo>
                    <a:pt x="34" y="543"/>
                  </a:lnTo>
                  <a:lnTo>
                    <a:pt x="33" y="542"/>
                  </a:lnTo>
                  <a:lnTo>
                    <a:pt x="33" y="541"/>
                  </a:lnTo>
                  <a:lnTo>
                    <a:pt x="32" y="540"/>
                  </a:lnTo>
                  <a:lnTo>
                    <a:pt x="30" y="540"/>
                  </a:lnTo>
                  <a:lnTo>
                    <a:pt x="28" y="540"/>
                  </a:lnTo>
                  <a:lnTo>
                    <a:pt x="26" y="540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1" y="538"/>
                  </a:lnTo>
                  <a:lnTo>
                    <a:pt x="21" y="537"/>
                  </a:lnTo>
                  <a:lnTo>
                    <a:pt x="18" y="535"/>
                  </a:lnTo>
                  <a:lnTo>
                    <a:pt x="17" y="534"/>
                  </a:lnTo>
                  <a:lnTo>
                    <a:pt x="16" y="534"/>
                  </a:lnTo>
                  <a:lnTo>
                    <a:pt x="15" y="534"/>
                  </a:lnTo>
                  <a:lnTo>
                    <a:pt x="14" y="535"/>
                  </a:lnTo>
                  <a:lnTo>
                    <a:pt x="14" y="532"/>
                  </a:lnTo>
                  <a:lnTo>
                    <a:pt x="10" y="532"/>
                  </a:lnTo>
                  <a:lnTo>
                    <a:pt x="9" y="530"/>
                  </a:lnTo>
                  <a:lnTo>
                    <a:pt x="4" y="529"/>
                  </a:lnTo>
                  <a:lnTo>
                    <a:pt x="3" y="531"/>
                  </a:lnTo>
                  <a:lnTo>
                    <a:pt x="2" y="531"/>
                  </a:lnTo>
                  <a:lnTo>
                    <a:pt x="0" y="520"/>
                  </a:lnTo>
                  <a:lnTo>
                    <a:pt x="3" y="516"/>
                  </a:lnTo>
                  <a:lnTo>
                    <a:pt x="6" y="511"/>
                  </a:lnTo>
                  <a:lnTo>
                    <a:pt x="5" y="507"/>
                  </a:lnTo>
                  <a:lnTo>
                    <a:pt x="5" y="504"/>
                  </a:lnTo>
                  <a:lnTo>
                    <a:pt x="5" y="500"/>
                  </a:lnTo>
                  <a:lnTo>
                    <a:pt x="6" y="499"/>
                  </a:lnTo>
                  <a:lnTo>
                    <a:pt x="6" y="495"/>
                  </a:lnTo>
                  <a:lnTo>
                    <a:pt x="6" y="492"/>
                  </a:lnTo>
                  <a:lnTo>
                    <a:pt x="4" y="492"/>
                  </a:lnTo>
                  <a:lnTo>
                    <a:pt x="4" y="486"/>
                  </a:lnTo>
                  <a:lnTo>
                    <a:pt x="9" y="486"/>
                  </a:lnTo>
                  <a:lnTo>
                    <a:pt x="16" y="486"/>
                  </a:lnTo>
                  <a:lnTo>
                    <a:pt x="17" y="482"/>
                  </a:lnTo>
                  <a:lnTo>
                    <a:pt x="18" y="481"/>
                  </a:lnTo>
                  <a:lnTo>
                    <a:pt x="20" y="477"/>
                  </a:lnTo>
                  <a:lnTo>
                    <a:pt x="21" y="474"/>
                  </a:lnTo>
                  <a:lnTo>
                    <a:pt x="20" y="472"/>
                  </a:lnTo>
                  <a:lnTo>
                    <a:pt x="17" y="469"/>
                  </a:lnTo>
                  <a:lnTo>
                    <a:pt x="38" y="456"/>
                  </a:lnTo>
                  <a:lnTo>
                    <a:pt x="40" y="453"/>
                  </a:lnTo>
                  <a:lnTo>
                    <a:pt x="39" y="450"/>
                  </a:lnTo>
                  <a:lnTo>
                    <a:pt x="45" y="448"/>
                  </a:lnTo>
                  <a:lnTo>
                    <a:pt x="46" y="446"/>
                  </a:lnTo>
                  <a:lnTo>
                    <a:pt x="47" y="446"/>
                  </a:lnTo>
                  <a:lnTo>
                    <a:pt x="52" y="445"/>
                  </a:lnTo>
                  <a:lnTo>
                    <a:pt x="54" y="441"/>
                  </a:lnTo>
                  <a:lnTo>
                    <a:pt x="58" y="445"/>
                  </a:lnTo>
                  <a:lnTo>
                    <a:pt x="62" y="447"/>
                  </a:lnTo>
                  <a:lnTo>
                    <a:pt x="64" y="448"/>
                  </a:lnTo>
                  <a:lnTo>
                    <a:pt x="60" y="453"/>
                  </a:lnTo>
                  <a:lnTo>
                    <a:pt x="62" y="454"/>
                  </a:lnTo>
                  <a:lnTo>
                    <a:pt x="64" y="458"/>
                  </a:lnTo>
                  <a:lnTo>
                    <a:pt x="70" y="464"/>
                  </a:lnTo>
                  <a:lnTo>
                    <a:pt x="80" y="471"/>
                  </a:lnTo>
                  <a:lnTo>
                    <a:pt x="94" y="477"/>
                  </a:lnTo>
                  <a:lnTo>
                    <a:pt x="108" y="482"/>
                  </a:lnTo>
                  <a:lnTo>
                    <a:pt x="110" y="483"/>
                  </a:lnTo>
                  <a:lnTo>
                    <a:pt x="112" y="482"/>
                  </a:lnTo>
                  <a:lnTo>
                    <a:pt x="114" y="482"/>
                  </a:lnTo>
                  <a:lnTo>
                    <a:pt x="120" y="487"/>
                  </a:lnTo>
                  <a:lnTo>
                    <a:pt x="122" y="488"/>
                  </a:lnTo>
                  <a:lnTo>
                    <a:pt x="123" y="487"/>
                  </a:lnTo>
                  <a:lnTo>
                    <a:pt x="130" y="498"/>
                  </a:lnTo>
                  <a:lnTo>
                    <a:pt x="142" y="502"/>
                  </a:lnTo>
                  <a:lnTo>
                    <a:pt x="142" y="507"/>
                  </a:lnTo>
                  <a:lnTo>
                    <a:pt x="160" y="501"/>
                  </a:lnTo>
                  <a:lnTo>
                    <a:pt x="161" y="500"/>
                  </a:lnTo>
                  <a:lnTo>
                    <a:pt x="168" y="501"/>
                  </a:lnTo>
                  <a:lnTo>
                    <a:pt x="168" y="504"/>
                  </a:lnTo>
                  <a:lnTo>
                    <a:pt x="176" y="505"/>
                  </a:lnTo>
                  <a:lnTo>
                    <a:pt x="177" y="510"/>
                  </a:lnTo>
                  <a:lnTo>
                    <a:pt x="179" y="512"/>
                  </a:lnTo>
                  <a:lnTo>
                    <a:pt x="189" y="516"/>
                  </a:lnTo>
                  <a:lnTo>
                    <a:pt x="196" y="518"/>
                  </a:lnTo>
                  <a:lnTo>
                    <a:pt x="203" y="523"/>
                  </a:lnTo>
                  <a:lnTo>
                    <a:pt x="204" y="528"/>
                  </a:lnTo>
                  <a:lnTo>
                    <a:pt x="204" y="532"/>
                  </a:lnTo>
                  <a:lnTo>
                    <a:pt x="206" y="537"/>
                  </a:lnTo>
                  <a:lnTo>
                    <a:pt x="208" y="541"/>
                  </a:lnTo>
                  <a:lnTo>
                    <a:pt x="236" y="543"/>
                  </a:lnTo>
                  <a:lnTo>
                    <a:pt x="239" y="562"/>
                  </a:lnTo>
                  <a:lnTo>
                    <a:pt x="244" y="560"/>
                  </a:lnTo>
                  <a:lnTo>
                    <a:pt x="246" y="556"/>
                  </a:lnTo>
                  <a:lnTo>
                    <a:pt x="250" y="553"/>
                  </a:lnTo>
                  <a:lnTo>
                    <a:pt x="251" y="550"/>
                  </a:lnTo>
                  <a:lnTo>
                    <a:pt x="258" y="546"/>
                  </a:lnTo>
                  <a:lnTo>
                    <a:pt x="261" y="543"/>
                  </a:lnTo>
                  <a:lnTo>
                    <a:pt x="264" y="542"/>
                  </a:lnTo>
                  <a:lnTo>
                    <a:pt x="268" y="542"/>
                  </a:lnTo>
                  <a:lnTo>
                    <a:pt x="270" y="542"/>
                  </a:lnTo>
                  <a:lnTo>
                    <a:pt x="272" y="537"/>
                  </a:lnTo>
                  <a:lnTo>
                    <a:pt x="269" y="532"/>
                  </a:lnTo>
                  <a:lnTo>
                    <a:pt x="268" y="530"/>
                  </a:lnTo>
                  <a:lnTo>
                    <a:pt x="269" y="518"/>
                  </a:lnTo>
                  <a:lnTo>
                    <a:pt x="282" y="510"/>
                  </a:lnTo>
                  <a:lnTo>
                    <a:pt x="292" y="506"/>
                  </a:lnTo>
                  <a:lnTo>
                    <a:pt x="304" y="494"/>
                  </a:lnTo>
                  <a:lnTo>
                    <a:pt x="316" y="451"/>
                  </a:lnTo>
                  <a:lnTo>
                    <a:pt x="329" y="439"/>
                  </a:lnTo>
                  <a:lnTo>
                    <a:pt x="347" y="412"/>
                  </a:lnTo>
                  <a:lnTo>
                    <a:pt x="374" y="394"/>
                  </a:lnTo>
                  <a:lnTo>
                    <a:pt x="383" y="370"/>
                  </a:lnTo>
                  <a:lnTo>
                    <a:pt x="377" y="351"/>
                  </a:lnTo>
                  <a:lnTo>
                    <a:pt x="393" y="290"/>
                  </a:lnTo>
                  <a:lnTo>
                    <a:pt x="377" y="278"/>
                  </a:lnTo>
                  <a:lnTo>
                    <a:pt x="376" y="278"/>
                  </a:lnTo>
                  <a:lnTo>
                    <a:pt x="377" y="270"/>
                  </a:lnTo>
                  <a:lnTo>
                    <a:pt x="376" y="259"/>
                  </a:lnTo>
                  <a:lnTo>
                    <a:pt x="375" y="253"/>
                  </a:lnTo>
                  <a:lnTo>
                    <a:pt x="372" y="247"/>
                  </a:lnTo>
                  <a:lnTo>
                    <a:pt x="372" y="235"/>
                  </a:lnTo>
                  <a:lnTo>
                    <a:pt x="372" y="231"/>
                  </a:lnTo>
                  <a:lnTo>
                    <a:pt x="370" y="228"/>
                  </a:lnTo>
                  <a:lnTo>
                    <a:pt x="368" y="225"/>
                  </a:lnTo>
                  <a:lnTo>
                    <a:pt x="366" y="222"/>
                  </a:lnTo>
                  <a:lnTo>
                    <a:pt x="363" y="218"/>
                  </a:lnTo>
                  <a:lnTo>
                    <a:pt x="362" y="210"/>
                  </a:lnTo>
                  <a:lnTo>
                    <a:pt x="360" y="204"/>
                  </a:lnTo>
                  <a:lnTo>
                    <a:pt x="360" y="184"/>
                  </a:lnTo>
                  <a:lnTo>
                    <a:pt x="365" y="182"/>
                  </a:lnTo>
                  <a:lnTo>
                    <a:pt x="374" y="180"/>
                  </a:lnTo>
                  <a:lnTo>
                    <a:pt x="374" y="172"/>
                  </a:lnTo>
                  <a:lnTo>
                    <a:pt x="365" y="172"/>
                  </a:lnTo>
                  <a:lnTo>
                    <a:pt x="357" y="170"/>
                  </a:lnTo>
                  <a:lnTo>
                    <a:pt x="352" y="162"/>
                  </a:lnTo>
                  <a:lnTo>
                    <a:pt x="346" y="163"/>
                  </a:lnTo>
                  <a:lnTo>
                    <a:pt x="342" y="162"/>
                  </a:lnTo>
                  <a:lnTo>
                    <a:pt x="338" y="158"/>
                  </a:lnTo>
                  <a:lnTo>
                    <a:pt x="336" y="154"/>
                  </a:lnTo>
                  <a:lnTo>
                    <a:pt x="347" y="135"/>
                  </a:lnTo>
                  <a:lnTo>
                    <a:pt x="351" y="134"/>
                  </a:lnTo>
                  <a:lnTo>
                    <a:pt x="353" y="133"/>
                  </a:lnTo>
                  <a:lnTo>
                    <a:pt x="351" y="128"/>
                  </a:lnTo>
                  <a:lnTo>
                    <a:pt x="364" y="127"/>
                  </a:lnTo>
                  <a:lnTo>
                    <a:pt x="365" y="122"/>
                  </a:lnTo>
                  <a:lnTo>
                    <a:pt x="369" y="121"/>
                  </a:lnTo>
                  <a:lnTo>
                    <a:pt x="371" y="122"/>
                  </a:lnTo>
                  <a:lnTo>
                    <a:pt x="371" y="124"/>
                  </a:lnTo>
                  <a:lnTo>
                    <a:pt x="378" y="122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7" y="105"/>
                  </a:lnTo>
                  <a:lnTo>
                    <a:pt x="380" y="105"/>
                  </a:lnTo>
                  <a:lnTo>
                    <a:pt x="380" y="100"/>
                  </a:lnTo>
                  <a:lnTo>
                    <a:pt x="382" y="99"/>
                  </a:lnTo>
                  <a:lnTo>
                    <a:pt x="386" y="99"/>
                  </a:lnTo>
                  <a:lnTo>
                    <a:pt x="388" y="102"/>
                  </a:lnTo>
                  <a:lnTo>
                    <a:pt x="390" y="102"/>
                  </a:lnTo>
                  <a:lnTo>
                    <a:pt x="394" y="98"/>
                  </a:lnTo>
                  <a:lnTo>
                    <a:pt x="396" y="99"/>
                  </a:lnTo>
                  <a:lnTo>
                    <a:pt x="400" y="100"/>
                  </a:lnTo>
                  <a:lnTo>
                    <a:pt x="404" y="99"/>
                  </a:lnTo>
                  <a:lnTo>
                    <a:pt x="405" y="103"/>
                  </a:lnTo>
                  <a:lnTo>
                    <a:pt x="411" y="104"/>
                  </a:lnTo>
                  <a:lnTo>
                    <a:pt x="412" y="100"/>
                  </a:lnTo>
                  <a:lnTo>
                    <a:pt x="416" y="99"/>
                  </a:lnTo>
                  <a:lnTo>
                    <a:pt x="423" y="96"/>
                  </a:lnTo>
                  <a:lnTo>
                    <a:pt x="428" y="99"/>
                  </a:lnTo>
                  <a:lnTo>
                    <a:pt x="431" y="96"/>
                  </a:lnTo>
                  <a:lnTo>
                    <a:pt x="432" y="92"/>
                  </a:lnTo>
                  <a:lnTo>
                    <a:pt x="434" y="92"/>
                  </a:lnTo>
                  <a:lnTo>
                    <a:pt x="435" y="85"/>
                  </a:lnTo>
                  <a:lnTo>
                    <a:pt x="432" y="81"/>
                  </a:lnTo>
                  <a:lnTo>
                    <a:pt x="435" y="79"/>
                  </a:lnTo>
                  <a:lnTo>
                    <a:pt x="434" y="73"/>
                  </a:lnTo>
                  <a:lnTo>
                    <a:pt x="440" y="72"/>
                  </a:lnTo>
                  <a:lnTo>
                    <a:pt x="441" y="78"/>
                  </a:lnTo>
                  <a:lnTo>
                    <a:pt x="446" y="78"/>
                  </a:lnTo>
                  <a:lnTo>
                    <a:pt x="447" y="84"/>
                  </a:lnTo>
                  <a:lnTo>
                    <a:pt x="452" y="84"/>
                  </a:lnTo>
                  <a:lnTo>
                    <a:pt x="459" y="74"/>
                  </a:lnTo>
                  <a:lnTo>
                    <a:pt x="462" y="78"/>
                  </a:lnTo>
                  <a:lnTo>
                    <a:pt x="465" y="78"/>
                  </a:lnTo>
                  <a:lnTo>
                    <a:pt x="473" y="79"/>
                  </a:lnTo>
                  <a:lnTo>
                    <a:pt x="477" y="79"/>
                  </a:lnTo>
                  <a:lnTo>
                    <a:pt x="478" y="72"/>
                  </a:lnTo>
                  <a:lnTo>
                    <a:pt x="479" y="72"/>
                  </a:lnTo>
                  <a:lnTo>
                    <a:pt x="480" y="67"/>
                  </a:lnTo>
                  <a:lnTo>
                    <a:pt x="485" y="67"/>
                  </a:lnTo>
                  <a:lnTo>
                    <a:pt x="503" y="81"/>
                  </a:lnTo>
                  <a:lnTo>
                    <a:pt x="508" y="81"/>
                  </a:lnTo>
                  <a:lnTo>
                    <a:pt x="510" y="79"/>
                  </a:lnTo>
                  <a:lnTo>
                    <a:pt x="513" y="81"/>
                  </a:lnTo>
                  <a:lnTo>
                    <a:pt x="518" y="80"/>
                  </a:lnTo>
                  <a:lnTo>
                    <a:pt x="518" y="76"/>
                  </a:lnTo>
                  <a:lnTo>
                    <a:pt x="519" y="75"/>
                  </a:lnTo>
                  <a:lnTo>
                    <a:pt x="521" y="72"/>
                  </a:lnTo>
                  <a:lnTo>
                    <a:pt x="525" y="73"/>
                  </a:lnTo>
                  <a:lnTo>
                    <a:pt x="527" y="75"/>
                  </a:lnTo>
                  <a:lnTo>
                    <a:pt x="531" y="74"/>
                  </a:lnTo>
                  <a:lnTo>
                    <a:pt x="534" y="78"/>
                  </a:lnTo>
                  <a:lnTo>
                    <a:pt x="543" y="74"/>
                  </a:lnTo>
                  <a:lnTo>
                    <a:pt x="542" y="63"/>
                  </a:lnTo>
                  <a:lnTo>
                    <a:pt x="556" y="56"/>
                  </a:lnTo>
                  <a:lnTo>
                    <a:pt x="556" y="55"/>
                  </a:lnTo>
                  <a:lnTo>
                    <a:pt x="560" y="56"/>
                  </a:lnTo>
                  <a:lnTo>
                    <a:pt x="561" y="54"/>
                  </a:lnTo>
                  <a:lnTo>
                    <a:pt x="562" y="55"/>
                  </a:lnTo>
                  <a:lnTo>
                    <a:pt x="562" y="42"/>
                  </a:lnTo>
                  <a:lnTo>
                    <a:pt x="564" y="42"/>
                  </a:lnTo>
                  <a:lnTo>
                    <a:pt x="564" y="38"/>
                  </a:lnTo>
                  <a:lnTo>
                    <a:pt x="566" y="36"/>
                  </a:lnTo>
                  <a:lnTo>
                    <a:pt x="568" y="31"/>
                  </a:lnTo>
                  <a:lnTo>
                    <a:pt x="564" y="27"/>
                  </a:lnTo>
                  <a:lnTo>
                    <a:pt x="578" y="19"/>
                  </a:lnTo>
                  <a:lnTo>
                    <a:pt x="578" y="18"/>
                  </a:lnTo>
                  <a:lnTo>
                    <a:pt x="579" y="15"/>
                  </a:lnTo>
                  <a:lnTo>
                    <a:pt x="584" y="10"/>
                  </a:lnTo>
                  <a:lnTo>
                    <a:pt x="586" y="12"/>
                  </a:lnTo>
                  <a:lnTo>
                    <a:pt x="587" y="9"/>
                  </a:lnTo>
                  <a:lnTo>
                    <a:pt x="587" y="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8" name="Freeform 45"/>
            <p:cNvSpPr>
              <a:spLocks noChangeAspect="1"/>
            </p:cNvSpPr>
            <p:nvPr/>
          </p:nvSpPr>
          <p:spPr bwMode="auto">
            <a:xfrm>
              <a:off x="4445" y="2667"/>
              <a:ext cx="938" cy="826"/>
            </a:xfrm>
            <a:custGeom>
              <a:avLst/>
              <a:gdLst>
                <a:gd name="T0" fmla="*/ 98755749 w 639"/>
                <a:gd name="T1" fmla="*/ 1641604 h 628"/>
                <a:gd name="T2" fmla="*/ 92732940 w 639"/>
                <a:gd name="T3" fmla="*/ 1930404 h 628"/>
                <a:gd name="T4" fmla="*/ 85929410 w 639"/>
                <a:gd name="T5" fmla="*/ 2163673 h 628"/>
                <a:gd name="T6" fmla="*/ 79645171 w 639"/>
                <a:gd name="T7" fmla="*/ 2415912 h 628"/>
                <a:gd name="T8" fmla="*/ 70255568 w 639"/>
                <a:gd name="T9" fmla="*/ 2511365 h 628"/>
                <a:gd name="T10" fmla="*/ 66806031 w 639"/>
                <a:gd name="T11" fmla="*/ 2671597 h 628"/>
                <a:gd name="T12" fmla="*/ 66806031 w 639"/>
                <a:gd name="T13" fmla="*/ 2863064 h 628"/>
                <a:gd name="T14" fmla="*/ 70512795 w 639"/>
                <a:gd name="T15" fmla="*/ 2893973 h 628"/>
                <a:gd name="T16" fmla="*/ 67323537 w 639"/>
                <a:gd name="T17" fmla="*/ 3048364 h 628"/>
                <a:gd name="T18" fmla="*/ 64901919 w 639"/>
                <a:gd name="T19" fmla="*/ 3169901 h 628"/>
                <a:gd name="T20" fmla="*/ 63173110 w 639"/>
                <a:gd name="T21" fmla="*/ 3159071 h 628"/>
                <a:gd name="T22" fmla="*/ 61684148 w 639"/>
                <a:gd name="T23" fmla="*/ 3169901 h 628"/>
                <a:gd name="T24" fmla="*/ 58861095 w 639"/>
                <a:gd name="T25" fmla="*/ 3088222 h 628"/>
                <a:gd name="T26" fmla="*/ 56292497 w 639"/>
                <a:gd name="T27" fmla="*/ 3111703 h 628"/>
                <a:gd name="T28" fmla="*/ 53977085 w 639"/>
                <a:gd name="T29" fmla="*/ 3111703 h 628"/>
                <a:gd name="T30" fmla="*/ 52283225 w 639"/>
                <a:gd name="T31" fmla="*/ 3105750 h 628"/>
                <a:gd name="T32" fmla="*/ 49099710 w 639"/>
                <a:gd name="T33" fmla="*/ 3115722 h 628"/>
                <a:gd name="T34" fmla="*/ 47124621 w 639"/>
                <a:gd name="T35" fmla="*/ 3159071 h 628"/>
                <a:gd name="T36" fmla="*/ 44373554 w 639"/>
                <a:gd name="T37" fmla="*/ 3210975 h 628"/>
                <a:gd name="T38" fmla="*/ 42623467 w 639"/>
                <a:gd name="T39" fmla="*/ 3247451 h 628"/>
                <a:gd name="T40" fmla="*/ 40700729 w 639"/>
                <a:gd name="T41" fmla="*/ 3308351 h 628"/>
                <a:gd name="T42" fmla="*/ 38567292 w 639"/>
                <a:gd name="T43" fmla="*/ 3330508 h 628"/>
                <a:gd name="T44" fmla="*/ 35902352 w 639"/>
                <a:gd name="T45" fmla="*/ 3328501 h 628"/>
                <a:gd name="T46" fmla="*/ 33260851 w 639"/>
                <a:gd name="T47" fmla="*/ 3308351 h 628"/>
                <a:gd name="T48" fmla="*/ 30456282 w 639"/>
                <a:gd name="T49" fmla="*/ 3268498 h 628"/>
                <a:gd name="T50" fmla="*/ 28329163 w 639"/>
                <a:gd name="T51" fmla="*/ 3237244 h 628"/>
                <a:gd name="T52" fmla="*/ 27653920 w 639"/>
                <a:gd name="T53" fmla="*/ 3169901 h 628"/>
                <a:gd name="T54" fmla="*/ 26958855 w 639"/>
                <a:gd name="T55" fmla="*/ 3105750 h 628"/>
                <a:gd name="T56" fmla="*/ 25670423 w 639"/>
                <a:gd name="T57" fmla="*/ 3008902 h 628"/>
                <a:gd name="T58" fmla="*/ 24781921 w 639"/>
                <a:gd name="T59" fmla="*/ 2960032 h 628"/>
                <a:gd name="T60" fmla="*/ 22758161 w 639"/>
                <a:gd name="T61" fmla="*/ 2951054 h 628"/>
                <a:gd name="T62" fmla="*/ 20747936 w 639"/>
                <a:gd name="T63" fmla="*/ 2947618 h 628"/>
                <a:gd name="T64" fmla="*/ 18838867 w 639"/>
                <a:gd name="T65" fmla="*/ 2934989 h 628"/>
                <a:gd name="T66" fmla="*/ 16238456 w 639"/>
                <a:gd name="T67" fmla="*/ 2925737 h 628"/>
                <a:gd name="T68" fmla="*/ 13741997 w 639"/>
                <a:gd name="T69" fmla="*/ 2898716 h 628"/>
                <a:gd name="T70" fmla="*/ 11630206 w 639"/>
                <a:gd name="T71" fmla="*/ 2913510 h 628"/>
                <a:gd name="T72" fmla="*/ 9029643 w 639"/>
                <a:gd name="T73" fmla="*/ 2898716 h 628"/>
                <a:gd name="T74" fmla="*/ 6845081 w 639"/>
                <a:gd name="T75" fmla="*/ 2871815 h 628"/>
                <a:gd name="T76" fmla="*/ 4663122 w 639"/>
                <a:gd name="T77" fmla="*/ 2851139 h 628"/>
                <a:gd name="T78" fmla="*/ 2306505 w 639"/>
                <a:gd name="T79" fmla="*/ 2819272 h 628"/>
                <a:gd name="T80" fmla="*/ 877312 w 639"/>
                <a:gd name="T81" fmla="*/ 2700571 h 628"/>
                <a:gd name="T82" fmla="*/ 2504840 w 639"/>
                <a:gd name="T83" fmla="*/ 2563384 h 628"/>
                <a:gd name="T84" fmla="*/ 7046280 w 639"/>
                <a:gd name="T85" fmla="*/ 2361272 h 628"/>
                <a:gd name="T86" fmla="*/ 9909536 w 639"/>
                <a:gd name="T87" fmla="*/ 2415912 h 628"/>
                <a:gd name="T88" fmla="*/ 19082553 w 639"/>
                <a:gd name="T89" fmla="*/ 2571568 h 628"/>
                <a:gd name="T90" fmla="*/ 27653920 w 639"/>
                <a:gd name="T91" fmla="*/ 2701166 h 628"/>
                <a:gd name="T92" fmla="*/ 37783330 w 639"/>
                <a:gd name="T93" fmla="*/ 2960032 h 628"/>
                <a:gd name="T94" fmla="*/ 41584886 w 639"/>
                <a:gd name="T95" fmla="*/ 2810005 h 628"/>
                <a:gd name="T96" fmla="*/ 59342995 w 639"/>
                <a:gd name="T97" fmla="*/ 1948917 h 628"/>
                <a:gd name="T98" fmla="*/ 57645283 w 639"/>
                <a:gd name="T99" fmla="*/ 1207928 h 628"/>
                <a:gd name="T100" fmla="*/ 57923647 w 639"/>
                <a:gd name="T101" fmla="*/ 895742 h 628"/>
                <a:gd name="T102" fmla="*/ 54598026 w 639"/>
                <a:gd name="T103" fmla="*/ 689098 h 628"/>
                <a:gd name="T104" fmla="*/ 58332645 w 639"/>
                <a:gd name="T105" fmla="*/ 544521 h 628"/>
                <a:gd name="T106" fmla="*/ 62567764 w 639"/>
                <a:gd name="T107" fmla="*/ 509712 h 628"/>
                <a:gd name="T108" fmla="*/ 67323537 w 639"/>
                <a:gd name="T109" fmla="*/ 437108 h 628"/>
                <a:gd name="T110" fmla="*/ 71568052 w 639"/>
                <a:gd name="T111" fmla="*/ 398328 h 628"/>
                <a:gd name="T112" fmla="*/ 79021505 w 639"/>
                <a:gd name="T113" fmla="*/ 402763 h 628"/>
                <a:gd name="T114" fmla="*/ 84112668 w 639"/>
                <a:gd name="T115" fmla="*/ 377620 h 628"/>
                <a:gd name="T116" fmla="*/ 87578974 w 639"/>
                <a:gd name="T117" fmla="*/ 177006 h 6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9"/>
                <a:gd name="T178" fmla="*/ 0 h 628"/>
                <a:gd name="T179" fmla="*/ 639 w 639"/>
                <a:gd name="T180" fmla="*/ 628 h 6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9" h="628">
                  <a:moveTo>
                    <a:pt x="606" y="281"/>
                  </a:moveTo>
                  <a:lnTo>
                    <a:pt x="608" y="283"/>
                  </a:lnTo>
                  <a:lnTo>
                    <a:pt x="611" y="285"/>
                  </a:lnTo>
                  <a:lnTo>
                    <a:pt x="615" y="287"/>
                  </a:lnTo>
                  <a:lnTo>
                    <a:pt x="616" y="292"/>
                  </a:lnTo>
                  <a:lnTo>
                    <a:pt x="621" y="293"/>
                  </a:lnTo>
                  <a:lnTo>
                    <a:pt x="623" y="295"/>
                  </a:lnTo>
                  <a:lnTo>
                    <a:pt x="627" y="295"/>
                  </a:lnTo>
                  <a:lnTo>
                    <a:pt x="639" y="307"/>
                  </a:lnTo>
                  <a:lnTo>
                    <a:pt x="638" y="309"/>
                  </a:lnTo>
                  <a:lnTo>
                    <a:pt x="638" y="313"/>
                  </a:lnTo>
                  <a:lnTo>
                    <a:pt x="639" y="315"/>
                  </a:lnTo>
                  <a:lnTo>
                    <a:pt x="639" y="317"/>
                  </a:lnTo>
                  <a:lnTo>
                    <a:pt x="638" y="322"/>
                  </a:lnTo>
                  <a:lnTo>
                    <a:pt x="632" y="335"/>
                  </a:lnTo>
                  <a:lnTo>
                    <a:pt x="628" y="336"/>
                  </a:lnTo>
                  <a:lnTo>
                    <a:pt x="626" y="340"/>
                  </a:lnTo>
                  <a:lnTo>
                    <a:pt x="622" y="348"/>
                  </a:lnTo>
                  <a:lnTo>
                    <a:pt x="618" y="352"/>
                  </a:lnTo>
                  <a:lnTo>
                    <a:pt x="599" y="364"/>
                  </a:lnTo>
                  <a:lnTo>
                    <a:pt x="590" y="371"/>
                  </a:lnTo>
                  <a:lnTo>
                    <a:pt x="581" y="375"/>
                  </a:lnTo>
                  <a:lnTo>
                    <a:pt x="582" y="381"/>
                  </a:lnTo>
                  <a:lnTo>
                    <a:pt x="576" y="384"/>
                  </a:lnTo>
                  <a:lnTo>
                    <a:pt x="573" y="382"/>
                  </a:lnTo>
                  <a:lnTo>
                    <a:pt x="570" y="384"/>
                  </a:lnTo>
                  <a:lnTo>
                    <a:pt x="568" y="381"/>
                  </a:lnTo>
                  <a:lnTo>
                    <a:pt x="564" y="382"/>
                  </a:lnTo>
                  <a:lnTo>
                    <a:pt x="561" y="391"/>
                  </a:lnTo>
                  <a:lnTo>
                    <a:pt x="555" y="408"/>
                  </a:lnTo>
                  <a:lnTo>
                    <a:pt x="551" y="413"/>
                  </a:lnTo>
                  <a:lnTo>
                    <a:pt x="548" y="419"/>
                  </a:lnTo>
                  <a:lnTo>
                    <a:pt x="543" y="419"/>
                  </a:lnTo>
                  <a:lnTo>
                    <a:pt x="542" y="424"/>
                  </a:lnTo>
                  <a:lnTo>
                    <a:pt x="539" y="424"/>
                  </a:lnTo>
                  <a:lnTo>
                    <a:pt x="531" y="429"/>
                  </a:lnTo>
                  <a:lnTo>
                    <a:pt x="532" y="433"/>
                  </a:lnTo>
                  <a:lnTo>
                    <a:pt x="526" y="439"/>
                  </a:lnTo>
                  <a:lnTo>
                    <a:pt x="527" y="445"/>
                  </a:lnTo>
                  <a:lnTo>
                    <a:pt x="514" y="455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496" y="454"/>
                  </a:lnTo>
                  <a:lnTo>
                    <a:pt x="490" y="455"/>
                  </a:lnTo>
                  <a:lnTo>
                    <a:pt x="486" y="463"/>
                  </a:lnTo>
                  <a:lnTo>
                    <a:pt x="480" y="471"/>
                  </a:lnTo>
                  <a:lnTo>
                    <a:pt x="473" y="472"/>
                  </a:lnTo>
                  <a:lnTo>
                    <a:pt x="459" y="480"/>
                  </a:lnTo>
                  <a:lnTo>
                    <a:pt x="456" y="475"/>
                  </a:lnTo>
                  <a:lnTo>
                    <a:pt x="454" y="473"/>
                  </a:lnTo>
                  <a:lnTo>
                    <a:pt x="452" y="475"/>
                  </a:lnTo>
                  <a:lnTo>
                    <a:pt x="450" y="480"/>
                  </a:lnTo>
                  <a:lnTo>
                    <a:pt x="447" y="484"/>
                  </a:lnTo>
                  <a:lnTo>
                    <a:pt x="443" y="483"/>
                  </a:lnTo>
                  <a:lnTo>
                    <a:pt x="441" y="481"/>
                  </a:lnTo>
                  <a:lnTo>
                    <a:pt x="437" y="480"/>
                  </a:lnTo>
                  <a:lnTo>
                    <a:pt x="437" y="483"/>
                  </a:lnTo>
                  <a:lnTo>
                    <a:pt x="438" y="492"/>
                  </a:lnTo>
                  <a:lnTo>
                    <a:pt x="434" y="498"/>
                  </a:lnTo>
                  <a:lnTo>
                    <a:pt x="431" y="503"/>
                  </a:lnTo>
                  <a:lnTo>
                    <a:pt x="435" y="505"/>
                  </a:lnTo>
                  <a:lnTo>
                    <a:pt x="441" y="504"/>
                  </a:lnTo>
                  <a:lnTo>
                    <a:pt x="443" y="507"/>
                  </a:lnTo>
                  <a:lnTo>
                    <a:pt x="440" y="510"/>
                  </a:lnTo>
                  <a:lnTo>
                    <a:pt x="434" y="515"/>
                  </a:lnTo>
                  <a:lnTo>
                    <a:pt x="432" y="520"/>
                  </a:lnTo>
                  <a:lnTo>
                    <a:pt x="434" y="528"/>
                  </a:lnTo>
                  <a:lnTo>
                    <a:pt x="428" y="534"/>
                  </a:lnTo>
                  <a:lnTo>
                    <a:pt x="428" y="537"/>
                  </a:lnTo>
                  <a:lnTo>
                    <a:pt x="431" y="540"/>
                  </a:lnTo>
                  <a:lnTo>
                    <a:pt x="434" y="540"/>
                  </a:lnTo>
                  <a:lnTo>
                    <a:pt x="437" y="539"/>
                  </a:lnTo>
                  <a:lnTo>
                    <a:pt x="440" y="543"/>
                  </a:lnTo>
                  <a:lnTo>
                    <a:pt x="443" y="543"/>
                  </a:lnTo>
                  <a:lnTo>
                    <a:pt x="444" y="543"/>
                  </a:lnTo>
                  <a:lnTo>
                    <a:pt x="448" y="543"/>
                  </a:lnTo>
                  <a:lnTo>
                    <a:pt x="450" y="544"/>
                  </a:lnTo>
                  <a:lnTo>
                    <a:pt x="453" y="545"/>
                  </a:lnTo>
                  <a:lnTo>
                    <a:pt x="454" y="545"/>
                  </a:lnTo>
                  <a:lnTo>
                    <a:pt x="456" y="545"/>
                  </a:lnTo>
                  <a:lnTo>
                    <a:pt x="456" y="547"/>
                  </a:lnTo>
                  <a:lnTo>
                    <a:pt x="454" y="551"/>
                  </a:lnTo>
                  <a:lnTo>
                    <a:pt x="446" y="558"/>
                  </a:lnTo>
                  <a:lnTo>
                    <a:pt x="447" y="559"/>
                  </a:lnTo>
                  <a:lnTo>
                    <a:pt x="441" y="559"/>
                  </a:lnTo>
                  <a:lnTo>
                    <a:pt x="441" y="565"/>
                  </a:lnTo>
                  <a:lnTo>
                    <a:pt x="437" y="565"/>
                  </a:lnTo>
                  <a:lnTo>
                    <a:pt x="435" y="567"/>
                  </a:lnTo>
                  <a:lnTo>
                    <a:pt x="434" y="569"/>
                  </a:lnTo>
                  <a:lnTo>
                    <a:pt x="435" y="574"/>
                  </a:lnTo>
                  <a:lnTo>
                    <a:pt x="425" y="581"/>
                  </a:lnTo>
                  <a:lnTo>
                    <a:pt x="423" y="582"/>
                  </a:lnTo>
                  <a:lnTo>
                    <a:pt x="430" y="589"/>
                  </a:lnTo>
                  <a:lnTo>
                    <a:pt x="425" y="594"/>
                  </a:lnTo>
                  <a:lnTo>
                    <a:pt x="425" y="595"/>
                  </a:lnTo>
                  <a:lnTo>
                    <a:pt x="424" y="595"/>
                  </a:lnTo>
                  <a:lnTo>
                    <a:pt x="423" y="595"/>
                  </a:lnTo>
                  <a:lnTo>
                    <a:pt x="422" y="597"/>
                  </a:lnTo>
                  <a:lnTo>
                    <a:pt x="420" y="597"/>
                  </a:lnTo>
                  <a:lnTo>
                    <a:pt x="419" y="597"/>
                  </a:lnTo>
                  <a:lnTo>
                    <a:pt x="418" y="597"/>
                  </a:lnTo>
                  <a:lnTo>
                    <a:pt x="416" y="597"/>
                  </a:lnTo>
                  <a:lnTo>
                    <a:pt x="414" y="597"/>
                  </a:lnTo>
                  <a:lnTo>
                    <a:pt x="414" y="598"/>
                  </a:lnTo>
                  <a:lnTo>
                    <a:pt x="413" y="598"/>
                  </a:lnTo>
                  <a:lnTo>
                    <a:pt x="412" y="598"/>
                  </a:lnTo>
                  <a:lnTo>
                    <a:pt x="412" y="597"/>
                  </a:lnTo>
                  <a:lnTo>
                    <a:pt x="411" y="597"/>
                  </a:lnTo>
                  <a:lnTo>
                    <a:pt x="410" y="595"/>
                  </a:lnTo>
                  <a:lnTo>
                    <a:pt x="408" y="595"/>
                  </a:lnTo>
                  <a:lnTo>
                    <a:pt x="407" y="597"/>
                  </a:lnTo>
                  <a:lnTo>
                    <a:pt x="407" y="598"/>
                  </a:lnTo>
                  <a:lnTo>
                    <a:pt x="406" y="598"/>
                  </a:lnTo>
                  <a:lnTo>
                    <a:pt x="405" y="598"/>
                  </a:lnTo>
                  <a:lnTo>
                    <a:pt x="404" y="598"/>
                  </a:lnTo>
                  <a:lnTo>
                    <a:pt x="402" y="598"/>
                  </a:lnTo>
                  <a:lnTo>
                    <a:pt x="401" y="598"/>
                  </a:lnTo>
                  <a:lnTo>
                    <a:pt x="400" y="598"/>
                  </a:lnTo>
                  <a:lnTo>
                    <a:pt x="400" y="597"/>
                  </a:lnTo>
                  <a:lnTo>
                    <a:pt x="398" y="597"/>
                  </a:lnTo>
                  <a:lnTo>
                    <a:pt x="396" y="595"/>
                  </a:lnTo>
                  <a:lnTo>
                    <a:pt x="394" y="593"/>
                  </a:lnTo>
                  <a:lnTo>
                    <a:pt x="394" y="592"/>
                  </a:lnTo>
                  <a:lnTo>
                    <a:pt x="393" y="589"/>
                  </a:lnTo>
                  <a:lnTo>
                    <a:pt x="392" y="588"/>
                  </a:lnTo>
                  <a:lnTo>
                    <a:pt x="390" y="587"/>
                  </a:lnTo>
                  <a:lnTo>
                    <a:pt x="389" y="586"/>
                  </a:lnTo>
                  <a:lnTo>
                    <a:pt x="387" y="585"/>
                  </a:lnTo>
                  <a:lnTo>
                    <a:pt x="381" y="582"/>
                  </a:lnTo>
                  <a:lnTo>
                    <a:pt x="380" y="582"/>
                  </a:lnTo>
                  <a:lnTo>
                    <a:pt x="378" y="582"/>
                  </a:lnTo>
                  <a:lnTo>
                    <a:pt x="377" y="582"/>
                  </a:lnTo>
                  <a:lnTo>
                    <a:pt x="374" y="582"/>
                  </a:lnTo>
                  <a:lnTo>
                    <a:pt x="371" y="582"/>
                  </a:lnTo>
                  <a:lnTo>
                    <a:pt x="370" y="582"/>
                  </a:lnTo>
                  <a:lnTo>
                    <a:pt x="369" y="583"/>
                  </a:lnTo>
                  <a:lnTo>
                    <a:pt x="368" y="583"/>
                  </a:lnTo>
                  <a:lnTo>
                    <a:pt x="366" y="585"/>
                  </a:lnTo>
                  <a:lnTo>
                    <a:pt x="365" y="585"/>
                  </a:lnTo>
                  <a:lnTo>
                    <a:pt x="363" y="586"/>
                  </a:lnTo>
                  <a:lnTo>
                    <a:pt x="360" y="588"/>
                  </a:lnTo>
                  <a:lnTo>
                    <a:pt x="359" y="588"/>
                  </a:lnTo>
                  <a:lnTo>
                    <a:pt x="358" y="589"/>
                  </a:lnTo>
                  <a:lnTo>
                    <a:pt x="357" y="589"/>
                  </a:lnTo>
                  <a:lnTo>
                    <a:pt x="356" y="588"/>
                  </a:lnTo>
                  <a:lnTo>
                    <a:pt x="354" y="588"/>
                  </a:lnTo>
                  <a:lnTo>
                    <a:pt x="353" y="588"/>
                  </a:lnTo>
                  <a:lnTo>
                    <a:pt x="351" y="588"/>
                  </a:lnTo>
                  <a:lnTo>
                    <a:pt x="350" y="587"/>
                  </a:lnTo>
                  <a:lnTo>
                    <a:pt x="348" y="586"/>
                  </a:lnTo>
                  <a:lnTo>
                    <a:pt x="348" y="585"/>
                  </a:lnTo>
                  <a:lnTo>
                    <a:pt x="347" y="585"/>
                  </a:lnTo>
                  <a:lnTo>
                    <a:pt x="346" y="583"/>
                  </a:lnTo>
                  <a:lnTo>
                    <a:pt x="345" y="585"/>
                  </a:lnTo>
                  <a:lnTo>
                    <a:pt x="344" y="585"/>
                  </a:lnTo>
                  <a:lnTo>
                    <a:pt x="341" y="585"/>
                  </a:lnTo>
                  <a:lnTo>
                    <a:pt x="341" y="586"/>
                  </a:lnTo>
                  <a:lnTo>
                    <a:pt x="340" y="586"/>
                  </a:lnTo>
                  <a:lnTo>
                    <a:pt x="339" y="585"/>
                  </a:lnTo>
                  <a:lnTo>
                    <a:pt x="338" y="585"/>
                  </a:lnTo>
                  <a:lnTo>
                    <a:pt x="336" y="585"/>
                  </a:lnTo>
                  <a:lnTo>
                    <a:pt x="335" y="585"/>
                  </a:lnTo>
                  <a:lnTo>
                    <a:pt x="334" y="586"/>
                  </a:lnTo>
                  <a:lnTo>
                    <a:pt x="332" y="586"/>
                  </a:lnTo>
                  <a:lnTo>
                    <a:pt x="330" y="587"/>
                  </a:lnTo>
                  <a:lnTo>
                    <a:pt x="327" y="587"/>
                  </a:lnTo>
                  <a:lnTo>
                    <a:pt x="324" y="587"/>
                  </a:lnTo>
                  <a:lnTo>
                    <a:pt x="323" y="587"/>
                  </a:lnTo>
                  <a:lnTo>
                    <a:pt x="320" y="587"/>
                  </a:lnTo>
                  <a:lnTo>
                    <a:pt x="317" y="587"/>
                  </a:lnTo>
                  <a:lnTo>
                    <a:pt x="316" y="587"/>
                  </a:lnTo>
                  <a:lnTo>
                    <a:pt x="314" y="587"/>
                  </a:lnTo>
                  <a:lnTo>
                    <a:pt x="314" y="588"/>
                  </a:lnTo>
                  <a:lnTo>
                    <a:pt x="312" y="588"/>
                  </a:lnTo>
                  <a:lnTo>
                    <a:pt x="310" y="592"/>
                  </a:lnTo>
                  <a:lnTo>
                    <a:pt x="309" y="593"/>
                  </a:lnTo>
                  <a:lnTo>
                    <a:pt x="308" y="594"/>
                  </a:lnTo>
                  <a:lnTo>
                    <a:pt x="306" y="595"/>
                  </a:lnTo>
                  <a:lnTo>
                    <a:pt x="305" y="595"/>
                  </a:lnTo>
                  <a:lnTo>
                    <a:pt x="304" y="595"/>
                  </a:lnTo>
                  <a:lnTo>
                    <a:pt x="303" y="595"/>
                  </a:lnTo>
                  <a:lnTo>
                    <a:pt x="302" y="597"/>
                  </a:lnTo>
                  <a:lnTo>
                    <a:pt x="299" y="597"/>
                  </a:lnTo>
                  <a:lnTo>
                    <a:pt x="298" y="598"/>
                  </a:lnTo>
                  <a:lnTo>
                    <a:pt x="294" y="600"/>
                  </a:lnTo>
                  <a:lnTo>
                    <a:pt x="294" y="601"/>
                  </a:lnTo>
                  <a:lnTo>
                    <a:pt x="292" y="601"/>
                  </a:lnTo>
                  <a:lnTo>
                    <a:pt x="290" y="603"/>
                  </a:lnTo>
                  <a:lnTo>
                    <a:pt x="288" y="603"/>
                  </a:lnTo>
                  <a:lnTo>
                    <a:pt x="287" y="605"/>
                  </a:lnTo>
                  <a:lnTo>
                    <a:pt x="286" y="605"/>
                  </a:lnTo>
                  <a:lnTo>
                    <a:pt x="285" y="606"/>
                  </a:lnTo>
                  <a:lnTo>
                    <a:pt x="284" y="606"/>
                  </a:lnTo>
                  <a:lnTo>
                    <a:pt x="282" y="606"/>
                  </a:lnTo>
                  <a:lnTo>
                    <a:pt x="281" y="606"/>
                  </a:lnTo>
                  <a:lnTo>
                    <a:pt x="278" y="609"/>
                  </a:lnTo>
                  <a:lnTo>
                    <a:pt x="276" y="610"/>
                  </a:lnTo>
                  <a:lnTo>
                    <a:pt x="275" y="610"/>
                  </a:lnTo>
                  <a:lnTo>
                    <a:pt x="275" y="611"/>
                  </a:lnTo>
                  <a:lnTo>
                    <a:pt x="275" y="612"/>
                  </a:lnTo>
                  <a:lnTo>
                    <a:pt x="273" y="613"/>
                  </a:lnTo>
                  <a:lnTo>
                    <a:pt x="273" y="615"/>
                  </a:lnTo>
                  <a:lnTo>
                    <a:pt x="273" y="616"/>
                  </a:lnTo>
                  <a:lnTo>
                    <a:pt x="272" y="617"/>
                  </a:lnTo>
                  <a:lnTo>
                    <a:pt x="272" y="618"/>
                  </a:lnTo>
                  <a:lnTo>
                    <a:pt x="269" y="619"/>
                  </a:lnTo>
                  <a:lnTo>
                    <a:pt x="268" y="621"/>
                  </a:lnTo>
                  <a:lnTo>
                    <a:pt x="267" y="621"/>
                  </a:lnTo>
                  <a:lnTo>
                    <a:pt x="264" y="623"/>
                  </a:lnTo>
                  <a:lnTo>
                    <a:pt x="263" y="623"/>
                  </a:lnTo>
                  <a:lnTo>
                    <a:pt x="260" y="622"/>
                  </a:lnTo>
                  <a:lnTo>
                    <a:pt x="257" y="622"/>
                  </a:lnTo>
                  <a:lnTo>
                    <a:pt x="255" y="622"/>
                  </a:lnTo>
                  <a:lnTo>
                    <a:pt x="254" y="621"/>
                  </a:lnTo>
                  <a:lnTo>
                    <a:pt x="252" y="622"/>
                  </a:lnTo>
                  <a:lnTo>
                    <a:pt x="251" y="622"/>
                  </a:lnTo>
                  <a:lnTo>
                    <a:pt x="251" y="623"/>
                  </a:lnTo>
                  <a:lnTo>
                    <a:pt x="250" y="627"/>
                  </a:lnTo>
                  <a:lnTo>
                    <a:pt x="249" y="627"/>
                  </a:lnTo>
                  <a:lnTo>
                    <a:pt x="249" y="628"/>
                  </a:lnTo>
                  <a:lnTo>
                    <a:pt x="248" y="628"/>
                  </a:lnTo>
                  <a:lnTo>
                    <a:pt x="246" y="628"/>
                  </a:lnTo>
                  <a:lnTo>
                    <a:pt x="246" y="627"/>
                  </a:lnTo>
                  <a:lnTo>
                    <a:pt x="244" y="627"/>
                  </a:lnTo>
                  <a:lnTo>
                    <a:pt x="238" y="625"/>
                  </a:lnTo>
                  <a:lnTo>
                    <a:pt x="237" y="624"/>
                  </a:lnTo>
                  <a:lnTo>
                    <a:pt x="236" y="624"/>
                  </a:lnTo>
                  <a:lnTo>
                    <a:pt x="234" y="625"/>
                  </a:lnTo>
                  <a:lnTo>
                    <a:pt x="233" y="627"/>
                  </a:lnTo>
                  <a:lnTo>
                    <a:pt x="232" y="627"/>
                  </a:lnTo>
                  <a:lnTo>
                    <a:pt x="231" y="627"/>
                  </a:lnTo>
                  <a:lnTo>
                    <a:pt x="230" y="625"/>
                  </a:lnTo>
                  <a:lnTo>
                    <a:pt x="228" y="624"/>
                  </a:lnTo>
                  <a:lnTo>
                    <a:pt x="227" y="622"/>
                  </a:lnTo>
                  <a:lnTo>
                    <a:pt x="227" y="621"/>
                  </a:lnTo>
                  <a:lnTo>
                    <a:pt x="226" y="621"/>
                  </a:lnTo>
                  <a:lnTo>
                    <a:pt x="225" y="621"/>
                  </a:lnTo>
                  <a:lnTo>
                    <a:pt x="222" y="621"/>
                  </a:lnTo>
                  <a:lnTo>
                    <a:pt x="220" y="622"/>
                  </a:lnTo>
                  <a:lnTo>
                    <a:pt x="215" y="623"/>
                  </a:lnTo>
                  <a:lnTo>
                    <a:pt x="214" y="623"/>
                  </a:lnTo>
                  <a:lnTo>
                    <a:pt x="213" y="623"/>
                  </a:lnTo>
                  <a:lnTo>
                    <a:pt x="210" y="623"/>
                  </a:lnTo>
                  <a:lnTo>
                    <a:pt x="210" y="622"/>
                  </a:lnTo>
                  <a:lnTo>
                    <a:pt x="209" y="621"/>
                  </a:lnTo>
                  <a:lnTo>
                    <a:pt x="207" y="619"/>
                  </a:lnTo>
                  <a:lnTo>
                    <a:pt x="202" y="618"/>
                  </a:lnTo>
                  <a:lnTo>
                    <a:pt x="200" y="618"/>
                  </a:lnTo>
                  <a:lnTo>
                    <a:pt x="198" y="618"/>
                  </a:lnTo>
                  <a:lnTo>
                    <a:pt x="197" y="616"/>
                  </a:lnTo>
                  <a:lnTo>
                    <a:pt x="196" y="616"/>
                  </a:lnTo>
                  <a:lnTo>
                    <a:pt x="195" y="615"/>
                  </a:lnTo>
                  <a:lnTo>
                    <a:pt x="194" y="613"/>
                  </a:lnTo>
                  <a:lnTo>
                    <a:pt x="194" y="612"/>
                  </a:lnTo>
                  <a:lnTo>
                    <a:pt x="192" y="612"/>
                  </a:lnTo>
                  <a:lnTo>
                    <a:pt x="191" y="611"/>
                  </a:lnTo>
                  <a:lnTo>
                    <a:pt x="189" y="612"/>
                  </a:lnTo>
                  <a:lnTo>
                    <a:pt x="186" y="612"/>
                  </a:lnTo>
                  <a:lnTo>
                    <a:pt x="183" y="611"/>
                  </a:lnTo>
                  <a:lnTo>
                    <a:pt x="183" y="610"/>
                  </a:lnTo>
                  <a:lnTo>
                    <a:pt x="182" y="610"/>
                  </a:lnTo>
                  <a:lnTo>
                    <a:pt x="180" y="609"/>
                  </a:lnTo>
                  <a:lnTo>
                    <a:pt x="180" y="607"/>
                  </a:lnTo>
                  <a:lnTo>
                    <a:pt x="180" y="606"/>
                  </a:lnTo>
                  <a:lnTo>
                    <a:pt x="180" y="604"/>
                  </a:lnTo>
                  <a:lnTo>
                    <a:pt x="182" y="601"/>
                  </a:lnTo>
                  <a:lnTo>
                    <a:pt x="182" y="600"/>
                  </a:lnTo>
                  <a:lnTo>
                    <a:pt x="182" y="599"/>
                  </a:lnTo>
                  <a:lnTo>
                    <a:pt x="180" y="598"/>
                  </a:lnTo>
                  <a:lnTo>
                    <a:pt x="179" y="597"/>
                  </a:lnTo>
                  <a:lnTo>
                    <a:pt x="177" y="597"/>
                  </a:lnTo>
                  <a:lnTo>
                    <a:pt x="177" y="595"/>
                  </a:lnTo>
                  <a:lnTo>
                    <a:pt x="176" y="595"/>
                  </a:lnTo>
                  <a:lnTo>
                    <a:pt x="174" y="594"/>
                  </a:lnTo>
                  <a:lnTo>
                    <a:pt x="174" y="593"/>
                  </a:lnTo>
                  <a:lnTo>
                    <a:pt x="174" y="592"/>
                  </a:lnTo>
                  <a:lnTo>
                    <a:pt x="174" y="591"/>
                  </a:lnTo>
                  <a:lnTo>
                    <a:pt x="174" y="588"/>
                  </a:lnTo>
                  <a:lnTo>
                    <a:pt x="174" y="587"/>
                  </a:lnTo>
                  <a:lnTo>
                    <a:pt x="174" y="585"/>
                  </a:lnTo>
                  <a:lnTo>
                    <a:pt x="174" y="583"/>
                  </a:lnTo>
                  <a:lnTo>
                    <a:pt x="173" y="582"/>
                  </a:lnTo>
                  <a:lnTo>
                    <a:pt x="171" y="579"/>
                  </a:lnTo>
                  <a:lnTo>
                    <a:pt x="170" y="577"/>
                  </a:lnTo>
                  <a:lnTo>
                    <a:pt x="168" y="576"/>
                  </a:lnTo>
                  <a:lnTo>
                    <a:pt x="167" y="573"/>
                  </a:lnTo>
                  <a:lnTo>
                    <a:pt x="167" y="570"/>
                  </a:lnTo>
                  <a:lnTo>
                    <a:pt x="167" y="569"/>
                  </a:lnTo>
                  <a:lnTo>
                    <a:pt x="167" y="568"/>
                  </a:lnTo>
                  <a:lnTo>
                    <a:pt x="166" y="567"/>
                  </a:lnTo>
                  <a:lnTo>
                    <a:pt x="165" y="565"/>
                  </a:lnTo>
                  <a:lnTo>
                    <a:pt x="165" y="564"/>
                  </a:lnTo>
                  <a:lnTo>
                    <a:pt x="166" y="563"/>
                  </a:lnTo>
                  <a:lnTo>
                    <a:pt x="167" y="562"/>
                  </a:lnTo>
                  <a:lnTo>
                    <a:pt x="167" y="561"/>
                  </a:lnTo>
                  <a:lnTo>
                    <a:pt x="166" y="559"/>
                  </a:lnTo>
                  <a:lnTo>
                    <a:pt x="165" y="559"/>
                  </a:lnTo>
                  <a:lnTo>
                    <a:pt x="164" y="559"/>
                  </a:lnTo>
                  <a:lnTo>
                    <a:pt x="161" y="557"/>
                  </a:lnTo>
                  <a:lnTo>
                    <a:pt x="160" y="557"/>
                  </a:lnTo>
                  <a:lnTo>
                    <a:pt x="159" y="557"/>
                  </a:lnTo>
                  <a:lnTo>
                    <a:pt x="158" y="558"/>
                  </a:lnTo>
                  <a:lnTo>
                    <a:pt x="156" y="558"/>
                  </a:lnTo>
                  <a:lnTo>
                    <a:pt x="154" y="556"/>
                  </a:lnTo>
                  <a:lnTo>
                    <a:pt x="153" y="556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49" y="557"/>
                  </a:lnTo>
                  <a:lnTo>
                    <a:pt x="148" y="557"/>
                  </a:lnTo>
                  <a:lnTo>
                    <a:pt x="147" y="556"/>
                  </a:lnTo>
                  <a:lnTo>
                    <a:pt x="146" y="556"/>
                  </a:lnTo>
                  <a:lnTo>
                    <a:pt x="144" y="556"/>
                  </a:lnTo>
                  <a:lnTo>
                    <a:pt x="143" y="556"/>
                  </a:lnTo>
                  <a:lnTo>
                    <a:pt x="142" y="557"/>
                  </a:lnTo>
                  <a:lnTo>
                    <a:pt x="141" y="557"/>
                  </a:lnTo>
                  <a:lnTo>
                    <a:pt x="140" y="556"/>
                  </a:lnTo>
                  <a:lnTo>
                    <a:pt x="138" y="555"/>
                  </a:lnTo>
                  <a:lnTo>
                    <a:pt x="137" y="555"/>
                  </a:lnTo>
                  <a:lnTo>
                    <a:pt x="136" y="555"/>
                  </a:lnTo>
                  <a:lnTo>
                    <a:pt x="134" y="555"/>
                  </a:lnTo>
                  <a:lnTo>
                    <a:pt x="131" y="556"/>
                  </a:lnTo>
                  <a:lnTo>
                    <a:pt x="131" y="557"/>
                  </a:lnTo>
                  <a:lnTo>
                    <a:pt x="131" y="558"/>
                  </a:lnTo>
                  <a:lnTo>
                    <a:pt x="130" y="558"/>
                  </a:lnTo>
                  <a:lnTo>
                    <a:pt x="130" y="559"/>
                  </a:lnTo>
                  <a:lnTo>
                    <a:pt x="129" y="558"/>
                  </a:lnTo>
                  <a:lnTo>
                    <a:pt x="128" y="558"/>
                  </a:lnTo>
                  <a:lnTo>
                    <a:pt x="124" y="555"/>
                  </a:lnTo>
                  <a:lnTo>
                    <a:pt x="123" y="555"/>
                  </a:lnTo>
                  <a:lnTo>
                    <a:pt x="122" y="553"/>
                  </a:lnTo>
                  <a:lnTo>
                    <a:pt x="120" y="555"/>
                  </a:lnTo>
                  <a:lnTo>
                    <a:pt x="119" y="555"/>
                  </a:lnTo>
                  <a:lnTo>
                    <a:pt x="118" y="555"/>
                  </a:lnTo>
                  <a:lnTo>
                    <a:pt x="117" y="555"/>
                  </a:lnTo>
                  <a:lnTo>
                    <a:pt x="116" y="553"/>
                  </a:lnTo>
                  <a:lnTo>
                    <a:pt x="113" y="553"/>
                  </a:lnTo>
                  <a:lnTo>
                    <a:pt x="110" y="552"/>
                  </a:lnTo>
                  <a:lnTo>
                    <a:pt x="108" y="551"/>
                  </a:lnTo>
                  <a:lnTo>
                    <a:pt x="107" y="551"/>
                  </a:lnTo>
                  <a:lnTo>
                    <a:pt x="105" y="551"/>
                  </a:lnTo>
                  <a:lnTo>
                    <a:pt x="102" y="550"/>
                  </a:lnTo>
                  <a:lnTo>
                    <a:pt x="100" y="550"/>
                  </a:lnTo>
                  <a:lnTo>
                    <a:pt x="100" y="549"/>
                  </a:lnTo>
                  <a:lnTo>
                    <a:pt x="99" y="549"/>
                  </a:lnTo>
                  <a:lnTo>
                    <a:pt x="96" y="547"/>
                  </a:lnTo>
                  <a:lnTo>
                    <a:pt x="95" y="547"/>
                  </a:lnTo>
                  <a:lnTo>
                    <a:pt x="93" y="547"/>
                  </a:lnTo>
                  <a:lnTo>
                    <a:pt x="92" y="547"/>
                  </a:lnTo>
                  <a:lnTo>
                    <a:pt x="90" y="546"/>
                  </a:lnTo>
                  <a:lnTo>
                    <a:pt x="89" y="546"/>
                  </a:lnTo>
                  <a:lnTo>
                    <a:pt x="88" y="546"/>
                  </a:lnTo>
                  <a:lnTo>
                    <a:pt x="87" y="546"/>
                  </a:lnTo>
                  <a:lnTo>
                    <a:pt x="86" y="547"/>
                  </a:lnTo>
                  <a:lnTo>
                    <a:pt x="84" y="547"/>
                  </a:lnTo>
                  <a:lnTo>
                    <a:pt x="83" y="547"/>
                  </a:lnTo>
                  <a:lnTo>
                    <a:pt x="82" y="547"/>
                  </a:lnTo>
                  <a:lnTo>
                    <a:pt x="80" y="549"/>
                  </a:lnTo>
                  <a:lnTo>
                    <a:pt x="78" y="549"/>
                  </a:lnTo>
                  <a:lnTo>
                    <a:pt x="76" y="549"/>
                  </a:lnTo>
                  <a:lnTo>
                    <a:pt x="75" y="549"/>
                  </a:lnTo>
                  <a:lnTo>
                    <a:pt x="71" y="549"/>
                  </a:lnTo>
                  <a:lnTo>
                    <a:pt x="69" y="550"/>
                  </a:lnTo>
                  <a:lnTo>
                    <a:pt x="68" y="550"/>
                  </a:lnTo>
                  <a:lnTo>
                    <a:pt x="66" y="550"/>
                  </a:lnTo>
                  <a:lnTo>
                    <a:pt x="65" y="550"/>
                  </a:lnTo>
                  <a:lnTo>
                    <a:pt x="64" y="550"/>
                  </a:lnTo>
                  <a:lnTo>
                    <a:pt x="63" y="549"/>
                  </a:lnTo>
                  <a:lnTo>
                    <a:pt x="62" y="549"/>
                  </a:lnTo>
                  <a:lnTo>
                    <a:pt x="59" y="547"/>
                  </a:lnTo>
                  <a:lnTo>
                    <a:pt x="58" y="546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6" y="544"/>
                  </a:lnTo>
                  <a:lnTo>
                    <a:pt x="54" y="543"/>
                  </a:lnTo>
                  <a:lnTo>
                    <a:pt x="53" y="541"/>
                  </a:lnTo>
                  <a:lnTo>
                    <a:pt x="52" y="541"/>
                  </a:lnTo>
                  <a:lnTo>
                    <a:pt x="50" y="541"/>
                  </a:lnTo>
                  <a:lnTo>
                    <a:pt x="48" y="541"/>
                  </a:lnTo>
                  <a:lnTo>
                    <a:pt x="46" y="541"/>
                  </a:lnTo>
                  <a:lnTo>
                    <a:pt x="44" y="541"/>
                  </a:lnTo>
                  <a:lnTo>
                    <a:pt x="42" y="541"/>
                  </a:lnTo>
                  <a:lnTo>
                    <a:pt x="41" y="540"/>
                  </a:lnTo>
                  <a:lnTo>
                    <a:pt x="39" y="541"/>
                  </a:lnTo>
                  <a:lnTo>
                    <a:pt x="36" y="541"/>
                  </a:lnTo>
                  <a:lnTo>
                    <a:pt x="35" y="541"/>
                  </a:lnTo>
                  <a:lnTo>
                    <a:pt x="34" y="540"/>
                  </a:lnTo>
                  <a:lnTo>
                    <a:pt x="33" y="539"/>
                  </a:lnTo>
                  <a:lnTo>
                    <a:pt x="33" y="538"/>
                  </a:lnTo>
                  <a:lnTo>
                    <a:pt x="32" y="537"/>
                  </a:lnTo>
                  <a:lnTo>
                    <a:pt x="30" y="537"/>
                  </a:lnTo>
                  <a:lnTo>
                    <a:pt x="28" y="537"/>
                  </a:lnTo>
                  <a:lnTo>
                    <a:pt x="26" y="537"/>
                  </a:lnTo>
                  <a:lnTo>
                    <a:pt x="24" y="535"/>
                  </a:lnTo>
                  <a:lnTo>
                    <a:pt x="22" y="535"/>
                  </a:lnTo>
                  <a:lnTo>
                    <a:pt x="21" y="535"/>
                  </a:lnTo>
                  <a:lnTo>
                    <a:pt x="21" y="534"/>
                  </a:lnTo>
                  <a:lnTo>
                    <a:pt x="18" y="532"/>
                  </a:lnTo>
                  <a:lnTo>
                    <a:pt x="17" y="531"/>
                  </a:lnTo>
                  <a:lnTo>
                    <a:pt x="16" y="531"/>
                  </a:lnTo>
                  <a:lnTo>
                    <a:pt x="15" y="531"/>
                  </a:lnTo>
                  <a:lnTo>
                    <a:pt x="14" y="532"/>
                  </a:lnTo>
                  <a:lnTo>
                    <a:pt x="14" y="529"/>
                  </a:lnTo>
                  <a:lnTo>
                    <a:pt x="10" y="529"/>
                  </a:lnTo>
                  <a:lnTo>
                    <a:pt x="9" y="527"/>
                  </a:lnTo>
                  <a:lnTo>
                    <a:pt x="4" y="526"/>
                  </a:lnTo>
                  <a:lnTo>
                    <a:pt x="3" y="528"/>
                  </a:lnTo>
                  <a:lnTo>
                    <a:pt x="2" y="528"/>
                  </a:lnTo>
                  <a:lnTo>
                    <a:pt x="0" y="517"/>
                  </a:lnTo>
                  <a:lnTo>
                    <a:pt x="3" y="513"/>
                  </a:lnTo>
                  <a:lnTo>
                    <a:pt x="6" y="508"/>
                  </a:lnTo>
                  <a:lnTo>
                    <a:pt x="5" y="504"/>
                  </a:lnTo>
                  <a:lnTo>
                    <a:pt x="5" y="501"/>
                  </a:lnTo>
                  <a:lnTo>
                    <a:pt x="5" y="497"/>
                  </a:lnTo>
                  <a:lnTo>
                    <a:pt x="6" y="496"/>
                  </a:lnTo>
                  <a:lnTo>
                    <a:pt x="6" y="492"/>
                  </a:lnTo>
                  <a:lnTo>
                    <a:pt x="6" y="489"/>
                  </a:lnTo>
                  <a:lnTo>
                    <a:pt x="4" y="489"/>
                  </a:lnTo>
                  <a:lnTo>
                    <a:pt x="4" y="483"/>
                  </a:lnTo>
                  <a:lnTo>
                    <a:pt x="9" y="483"/>
                  </a:lnTo>
                  <a:lnTo>
                    <a:pt x="16" y="483"/>
                  </a:lnTo>
                  <a:lnTo>
                    <a:pt x="17" y="479"/>
                  </a:lnTo>
                  <a:lnTo>
                    <a:pt x="18" y="478"/>
                  </a:lnTo>
                  <a:lnTo>
                    <a:pt x="20" y="474"/>
                  </a:lnTo>
                  <a:lnTo>
                    <a:pt x="21" y="471"/>
                  </a:lnTo>
                  <a:lnTo>
                    <a:pt x="20" y="469"/>
                  </a:lnTo>
                  <a:lnTo>
                    <a:pt x="17" y="466"/>
                  </a:lnTo>
                  <a:lnTo>
                    <a:pt x="38" y="453"/>
                  </a:lnTo>
                  <a:lnTo>
                    <a:pt x="40" y="450"/>
                  </a:lnTo>
                  <a:lnTo>
                    <a:pt x="39" y="447"/>
                  </a:lnTo>
                  <a:lnTo>
                    <a:pt x="45" y="445"/>
                  </a:lnTo>
                  <a:lnTo>
                    <a:pt x="46" y="443"/>
                  </a:lnTo>
                  <a:lnTo>
                    <a:pt x="47" y="443"/>
                  </a:lnTo>
                  <a:lnTo>
                    <a:pt x="52" y="442"/>
                  </a:lnTo>
                  <a:lnTo>
                    <a:pt x="54" y="438"/>
                  </a:lnTo>
                  <a:lnTo>
                    <a:pt x="58" y="442"/>
                  </a:lnTo>
                  <a:lnTo>
                    <a:pt x="62" y="444"/>
                  </a:lnTo>
                  <a:lnTo>
                    <a:pt x="64" y="445"/>
                  </a:lnTo>
                  <a:lnTo>
                    <a:pt x="60" y="450"/>
                  </a:lnTo>
                  <a:lnTo>
                    <a:pt x="62" y="451"/>
                  </a:lnTo>
                  <a:lnTo>
                    <a:pt x="64" y="455"/>
                  </a:lnTo>
                  <a:lnTo>
                    <a:pt x="70" y="461"/>
                  </a:lnTo>
                  <a:lnTo>
                    <a:pt x="80" y="468"/>
                  </a:lnTo>
                  <a:lnTo>
                    <a:pt x="94" y="474"/>
                  </a:lnTo>
                  <a:lnTo>
                    <a:pt x="108" y="479"/>
                  </a:lnTo>
                  <a:lnTo>
                    <a:pt x="110" y="480"/>
                  </a:lnTo>
                  <a:lnTo>
                    <a:pt x="112" y="479"/>
                  </a:lnTo>
                  <a:lnTo>
                    <a:pt x="114" y="479"/>
                  </a:lnTo>
                  <a:lnTo>
                    <a:pt x="120" y="484"/>
                  </a:lnTo>
                  <a:lnTo>
                    <a:pt x="122" y="485"/>
                  </a:lnTo>
                  <a:lnTo>
                    <a:pt x="123" y="484"/>
                  </a:lnTo>
                  <a:lnTo>
                    <a:pt x="130" y="495"/>
                  </a:lnTo>
                  <a:lnTo>
                    <a:pt x="142" y="499"/>
                  </a:lnTo>
                  <a:lnTo>
                    <a:pt x="142" y="504"/>
                  </a:lnTo>
                  <a:lnTo>
                    <a:pt x="160" y="498"/>
                  </a:lnTo>
                  <a:lnTo>
                    <a:pt x="161" y="497"/>
                  </a:lnTo>
                  <a:lnTo>
                    <a:pt x="168" y="498"/>
                  </a:lnTo>
                  <a:lnTo>
                    <a:pt x="168" y="501"/>
                  </a:lnTo>
                  <a:lnTo>
                    <a:pt x="176" y="502"/>
                  </a:lnTo>
                  <a:lnTo>
                    <a:pt x="177" y="507"/>
                  </a:lnTo>
                  <a:lnTo>
                    <a:pt x="179" y="509"/>
                  </a:lnTo>
                  <a:lnTo>
                    <a:pt x="189" y="513"/>
                  </a:lnTo>
                  <a:lnTo>
                    <a:pt x="196" y="515"/>
                  </a:lnTo>
                  <a:lnTo>
                    <a:pt x="203" y="520"/>
                  </a:lnTo>
                  <a:lnTo>
                    <a:pt x="204" y="525"/>
                  </a:lnTo>
                  <a:lnTo>
                    <a:pt x="204" y="529"/>
                  </a:lnTo>
                  <a:lnTo>
                    <a:pt x="206" y="534"/>
                  </a:lnTo>
                  <a:lnTo>
                    <a:pt x="208" y="538"/>
                  </a:lnTo>
                  <a:lnTo>
                    <a:pt x="236" y="540"/>
                  </a:lnTo>
                  <a:lnTo>
                    <a:pt x="239" y="559"/>
                  </a:lnTo>
                  <a:lnTo>
                    <a:pt x="244" y="557"/>
                  </a:lnTo>
                  <a:lnTo>
                    <a:pt x="246" y="553"/>
                  </a:lnTo>
                  <a:lnTo>
                    <a:pt x="250" y="550"/>
                  </a:lnTo>
                  <a:lnTo>
                    <a:pt x="251" y="547"/>
                  </a:lnTo>
                  <a:lnTo>
                    <a:pt x="258" y="543"/>
                  </a:lnTo>
                  <a:lnTo>
                    <a:pt x="261" y="540"/>
                  </a:lnTo>
                  <a:lnTo>
                    <a:pt x="264" y="539"/>
                  </a:lnTo>
                  <a:lnTo>
                    <a:pt x="268" y="539"/>
                  </a:lnTo>
                  <a:lnTo>
                    <a:pt x="270" y="539"/>
                  </a:lnTo>
                  <a:lnTo>
                    <a:pt x="272" y="534"/>
                  </a:lnTo>
                  <a:lnTo>
                    <a:pt x="269" y="529"/>
                  </a:lnTo>
                  <a:lnTo>
                    <a:pt x="268" y="527"/>
                  </a:lnTo>
                  <a:lnTo>
                    <a:pt x="269" y="515"/>
                  </a:lnTo>
                  <a:lnTo>
                    <a:pt x="282" y="507"/>
                  </a:lnTo>
                  <a:lnTo>
                    <a:pt x="292" y="503"/>
                  </a:lnTo>
                  <a:lnTo>
                    <a:pt x="304" y="491"/>
                  </a:lnTo>
                  <a:lnTo>
                    <a:pt x="316" y="448"/>
                  </a:lnTo>
                  <a:lnTo>
                    <a:pt x="329" y="436"/>
                  </a:lnTo>
                  <a:lnTo>
                    <a:pt x="347" y="409"/>
                  </a:lnTo>
                  <a:lnTo>
                    <a:pt x="374" y="391"/>
                  </a:lnTo>
                  <a:lnTo>
                    <a:pt x="383" y="367"/>
                  </a:lnTo>
                  <a:lnTo>
                    <a:pt x="377" y="348"/>
                  </a:lnTo>
                  <a:lnTo>
                    <a:pt x="393" y="287"/>
                  </a:lnTo>
                  <a:lnTo>
                    <a:pt x="377" y="275"/>
                  </a:lnTo>
                  <a:lnTo>
                    <a:pt x="376" y="275"/>
                  </a:lnTo>
                  <a:lnTo>
                    <a:pt x="377" y="267"/>
                  </a:lnTo>
                  <a:lnTo>
                    <a:pt x="376" y="256"/>
                  </a:lnTo>
                  <a:lnTo>
                    <a:pt x="375" y="250"/>
                  </a:lnTo>
                  <a:lnTo>
                    <a:pt x="372" y="244"/>
                  </a:lnTo>
                  <a:lnTo>
                    <a:pt x="372" y="232"/>
                  </a:lnTo>
                  <a:lnTo>
                    <a:pt x="372" y="228"/>
                  </a:lnTo>
                  <a:lnTo>
                    <a:pt x="370" y="225"/>
                  </a:lnTo>
                  <a:lnTo>
                    <a:pt x="368" y="222"/>
                  </a:lnTo>
                  <a:lnTo>
                    <a:pt x="366" y="219"/>
                  </a:lnTo>
                  <a:lnTo>
                    <a:pt x="363" y="215"/>
                  </a:lnTo>
                  <a:lnTo>
                    <a:pt x="362" y="207"/>
                  </a:lnTo>
                  <a:lnTo>
                    <a:pt x="360" y="201"/>
                  </a:lnTo>
                  <a:lnTo>
                    <a:pt x="360" y="181"/>
                  </a:lnTo>
                  <a:lnTo>
                    <a:pt x="365" y="179"/>
                  </a:lnTo>
                  <a:lnTo>
                    <a:pt x="374" y="177"/>
                  </a:lnTo>
                  <a:lnTo>
                    <a:pt x="374" y="169"/>
                  </a:lnTo>
                  <a:lnTo>
                    <a:pt x="365" y="169"/>
                  </a:lnTo>
                  <a:lnTo>
                    <a:pt x="357" y="167"/>
                  </a:lnTo>
                  <a:lnTo>
                    <a:pt x="352" y="159"/>
                  </a:lnTo>
                  <a:lnTo>
                    <a:pt x="346" y="160"/>
                  </a:lnTo>
                  <a:lnTo>
                    <a:pt x="342" y="159"/>
                  </a:lnTo>
                  <a:lnTo>
                    <a:pt x="338" y="155"/>
                  </a:lnTo>
                  <a:lnTo>
                    <a:pt x="336" y="151"/>
                  </a:lnTo>
                  <a:lnTo>
                    <a:pt x="347" y="132"/>
                  </a:lnTo>
                  <a:lnTo>
                    <a:pt x="351" y="131"/>
                  </a:lnTo>
                  <a:lnTo>
                    <a:pt x="353" y="130"/>
                  </a:lnTo>
                  <a:lnTo>
                    <a:pt x="351" y="125"/>
                  </a:lnTo>
                  <a:lnTo>
                    <a:pt x="364" y="124"/>
                  </a:lnTo>
                  <a:lnTo>
                    <a:pt x="365" y="119"/>
                  </a:lnTo>
                  <a:lnTo>
                    <a:pt x="369" y="118"/>
                  </a:lnTo>
                  <a:lnTo>
                    <a:pt x="371" y="119"/>
                  </a:lnTo>
                  <a:lnTo>
                    <a:pt x="371" y="121"/>
                  </a:lnTo>
                  <a:lnTo>
                    <a:pt x="378" y="119"/>
                  </a:lnTo>
                  <a:lnTo>
                    <a:pt x="380" y="115"/>
                  </a:lnTo>
                  <a:lnTo>
                    <a:pt x="380" y="109"/>
                  </a:lnTo>
                  <a:lnTo>
                    <a:pt x="377" y="102"/>
                  </a:lnTo>
                  <a:lnTo>
                    <a:pt x="380" y="102"/>
                  </a:lnTo>
                  <a:lnTo>
                    <a:pt x="380" y="97"/>
                  </a:lnTo>
                  <a:lnTo>
                    <a:pt x="382" y="96"/>
                  </a:lnTo>
                  <a:lnTo>
                    <a:pt x="386" y="96"/>
                  </a:lnTo>
                  <a:lnTo>
                    <a:pt x="388" y="99"/>
                  </a:lnTo>
                  <a:lnTo>
                    <a:pt x="390" y="99"/>
                  </a:lnTo>
                  <a:lnTo>
                    <a:pt x="394" y="95"/>
                  </a:lnTo>
                  <a:lnTo>
                    <a:pt x="396" y="96"/>
                  </a:lnTo>
                  <a:lnTo>
                    <a:pt x="400" y="97"/>
                  </a:lnTo>
                  <a:lnTo>
                    <a:pt x="404" y="96"/>
                  </a:lnTo>
                  <a:lnTo>
                    <a:pt x="405" y="100"/>
                  </a:lnTo>
                  <a:lnTo>
                    <a:pt x="411" y="101"/>
                  </a:lnTo>
                  <a:lnTo>
                    <a:pt x="412" y="97"/>
                  </a:lnTo>
                  <a:lnTo>
                    <a:pt x="416" y="96"/>
                  </a:lnTo>
                  <a:lnTo>
                    <a:pt x="423" y="93"/>
                  </a:lnTo>
                  <a:lnTo>
                    <a:pt x="428" y="96"/>
                  </a:lnTo>
                  <a:lnTo>
                    <a:pt x="431" y="93"/>
                  </a:lnTo>
                  <a:lnTo>
                    <a:pt x="432" y="89"/>
                  </a:lnTo>
                  <a:lnTo>
                    <a:pt x="434" y="89"/>
                  </a:lnTo>
                  <a:lnTo>
                    <a:pt x="435" y="82"/>
                  </a:lnTo>
                  <a:lnTo>
                    <a:pt x="432" y="78"/>
                  </a:lnTo>
                  <a:lnTo>
                    <a:pt x="435" y="76"/>
                  </a:lnTo>
                  <a:lnTo>
                    <a:pt x="434" y="70"/>
                  </a:lnTo>
                  <a:lnTo>
                    <a:pt x="440" y="69"/>
                  </a:lnTo>
                  <a:lnTo>
                    <a:pt x="441" y="75"/>
                  </a:lnTo>
                  <a:lnTo>
                    <a:pt x="446" y="75"/>
                  </a:lnTo>
                  <a:lnTo>
                    <a:pt x="447" y="81"/>
                  </a:lnTo>
                  <a:lnTo>
                    <a:pt x="452" y="81"/>
                  </a:lnTo>
                  <a:lnTo>
                    <a:pt x="459" y="71"/>
                  </a:lnTo>
                  <a:lnTo>
                    <a:pt x="462" y="75"/>
                  </a:lnTo>
                  <a:lnTo>
                    <a:pt x="465" y="75"/>
                  </a:lnTo>
                  <a:lnTo>
                    <a:pt x="473" y="76"/>
                  </a:lnTo>
                  <a:lnTo>
                    <a:pt x="477" y="76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0" y="64"/>
                  </a:lnTo>
                  <a:lnTo>
                    <a:pt x="485" y="64"/>
                  </a:lnTo>
                  <a:lnTo>
                    <a:pt x="503" y="78"/>
                  </a:lnTo>
                  <a:lnTo>
                    <a:pt x="508" y="78"/>
                  </a:lnTo>
                  <a:lnTo>
                    <a:pt x="510" y="76"/>
                  </a:lnTo>
                  <a:lnTo>
                    <a:pt x="513" y="78"/>
                  </a:lnTo>
                  <a:lnTo>
                    <a:pt x="518" y="77"/>
                  </a:lnTo>
                  <a:lnTo>
                    <a:pt x="518" y="73"/>
                  </a:lnTo>
                  <a:lnTo>
                    <a:pt x="519" y="72"/>
                  </a:lnTo>
                  <a:lnTo>
                    <a:pt x="521" y="69"/>
                  </a:lnTo>
                  <a:lnTo>
                    <a:pt x="525" y="70"/>
                  </a:lnTo>
                  <a:lnTo>
                    <a:pt x="527" y="72"/>
                  </a:lnTo>
                  <a:lnTo>
                    <a:pt x="531" y="71"/>
                  </a:lnTo>
                  <a:lnTo>
                    <a:pt x="534" y="75"/>
                  </a:lnTo>
                  <a:lnTo>
                    <a:pt x="543" y="71"/>
                  </a:lnTo>
                  <a:lnTo>
                    <a:pt x="542" y="60"/>
                  </a:lnTo>
                  <a:lnTo>
                    <a:pt x="556" y="53"/>
                  </a:lnTo>
                  <a:lnTo>
                    <a:pt x="556" y="52"/>
                  </a:lnTo>
                  <a:lnTo>
                    <a:pt x="560" y="53"/>
                  </a:lnTo>
                  <a:lnTo>
                    <a:pt x="561" y="51"/>
                  </a:lnTo>
                  <a:lnTo>
                    <a:pt x="562" y="52"/>
                  </a:lnTo>
                  <a:lnTo>
                    <a:pt x="562" y="39"/>
                  </a:lnTo>
                  <a:lnTo>
                    <a:pt x="564" y="39"/>
                  </a:lnTo>
                  <a:lnTo>
                    <a:pt x="564" y="35"/>
                  </a:lnTo>
                  <a:lnTo>
                    <a:pt x="566" y="33"/>
                  </a:lnTo>
                  <a:lnTo>
                    <a:pt x="568" y="28"/>
                  </a:lnTo>
                  <a:lnTo>
                    <a:pt x="564" y="24"/>
                  </a:lnTo>
                  <a:lnTo>
                    <a:pt x="578" y="16"/>
                  </a:lnTo>
                  <a:lnTo>
                    <a:pt x="578" y="15"/>
                  </a:lnTo>
                  <a:lnTo>
                    <a:pt x="579" y="12"/>
                  </a:lnTo>
                  <a:lnTo>
                    <a:pt x="584" y="7"/>
                  </a:lnTo>
                  <a:lnTo>
                    <a:pt x="586" y="9"/>
                  </a:lnTo>
                  <a:lnTo>
                    <a:pt x="587" y="6"/>
                  </a:lnTo>
                  <a:lnTo>
                    <a:pt x="587" y="0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29" name="Freeform 46"/>
            <p:cNvSpPr>
              <a:spLocks noChangeAspect="1"/>
            </p:cNvSpPr>
            <p:nvPr/>
          </p:nvSpPr>
          <p:spPr bwMode="auto">
            <a:xfrm>
              <a:off x="733" y="3627"/>
              <a:ext cx="151" cy="141"/>
            </a:xfrm>
            <a:custGeom>
              <a:avLst/>
              <a:gdLst>
                <a:gd name="T0" fmla="*/ 4210753 w 101"/>
                <a:gd name="T1" fmla="*/ 61165 h 108"/>
                <a:gd name="T2" fmla="*/ 4899101 w 101"/>
                <a:gd name="T3" fmla="*/ 53340 h 108"/>
                <a:gd name="T4" fmla="*/ 7463689 w 101"/>
                <a:gd name="T5" fmla="*/ 53340 h 108"/>
                <a:gd name="T6" fmla="*/ 8487247 w 101"/>
                <a:gd name="T7" fmla="*/ 27486 h 108"/>
                <a:gd name="T8" fmla="*/ 9870227 w 101"/>
                <a:gd name="T9" fmla="*/ 0 h 108"/>
                <a:gd name="T10" fmla="*/ 10511818 w 101"/>
                <a:gd name="T11" fmla="*/ 29865 h 108"/>
                <a:gd name="T12" fmla="*/ 13347122 w 101"/>
                <a:gd name="T13" fmla="*/ 50904 h 108"/>
                <a:gd name="T14" fmla="*/ 14756475 w 101"/>
                <a:gd name="T15" fmla="*/ 27486 h 108"/>
                <a:gd name="T16" fmla="*/ 18553601 w 101"/>
                <a:gd name="T17" fmla="*/ 69638 h 108"/>
                <a:gd name="T18" fmla="*/ 19642391 w 101"/>
                <a:gd name="T19" fmla="*/ 79854 h 108"/>
                <a:gd name="T20" fmla="*/ 20425007 w 101"/>
                <a:gd name="T21" fmla="*/ 123882 h 108"/>
                <a:gd name="T22" fmla="*/ 22767713 w 101"/>
                <a:gd name="T23" fmla="*/ 126118 h 108"/>
                <a:gd name="T24" fmla="*/ 24647229 w 101"/>
                <a:gd name="T25" fmla="*/ 123882 h 108"/>
                <a:gd name="T26" fmla="*/ 26254365 w 101"/>
                <a:gd name="T27" fmla="*/ 135440 h 108"/>
                <a:gd name="T28" fmla="*/ 26688097 w 101"/>
                <a:gd name="T29" fmla="*/ 164654 h 108"/>
                <a:gd name="T30" fmla="*/ 27645694 w 101"/>
                <a:gd name="T31" fmla="*/ 171802 h 108"/>
                <a:gd name="T32" fmla="*/ 26030275 w 101"/>
                <a:gd name="T33" fmla="*/ 192626 h 108"/>
                <a:gd name="T34" fmla="*/ 24224142 w 101"/>
                <a:gd name="T35" fmla="*/ 205912 h 108"/>
                <a:gd name="T36" fmla="*/ 23235137 w 101"/>
                <a:gd name="T37" fmla="*/ 214965 h 108"/>
                <a:gd name="T38" fmla="*/ 22767713 w 101"/>
                <a:gd name="T39" fmla="*/ 231995 h 108"/>
                <a:gd name="T40" fmla="*/ 21036913 w 101"/>
                <a:gd name="T41" fmla="*/ 264132 h 108"/>
                <a:gd name="T42" fmla="*/ 20425007 w 101"/>
                <a:gd name="T43" fmla="*/ 284838 h 108"/>
                <a:gd name="T44" fmla="*/ 20133903 w 101"/>
                <a:gd name="T45" fmla="*/ 305614 h 108"/>
                <a:gd name="T46" fmla="*/ 19642391 w 101"/>
                <a:gd name="T47" fmla="*/ 352855 h 108"/>
                <a:gd name="T48" fmla="*/ 19954605 w 101"/>
                <a:gd name="T49" fmla="*/ 366403 h 108"/>
                <a:gd name="T50" fmla="*/ 19437844 w 101"/>
                <a:gd name="T51" fmla="*/ 388187 h 108"/>
                <a:gd name="T52" fmla="*/ 18553601 w 101"/>
                <a:gd name="T53" fmla="*/ 405707 h 108"/>
                <a:gd name="T54" fmla="*/ 16157515 w 101"/>
                <a:gd name="T55" fmla="*/ 393485 h 108"/>
                <a:gd name="T56" fmla="*/ 14390499 w 101"/>
                <a:gd name="T57" fmla="*/ 382308 h 108"/>
                <a:gd name="T58" fmla="*/ 13347122 w 101"/>
                <a:gd name="T59" fmla="*/ 405707 h 108"/>
                <a:gd name="T60" fmla="*/ 11258332 w 101"/>
                <a:gd name="T61" fmla="*/ 416813 h 108"/>
                <a:gd name="T62" fmla="*/ 7986406 w 101"/>
                <a:gd name="T63" fmla="*/ 452355 h 108"/>
                <a:gd name="T64" fmla="*/ 6295284 w 101"/>
                <a:gd name="T65" fmla="*/ 446308 h 108"/>
                <a:gd name="T66" fmla="*/ 5210232 w 101"/>
                <a:gd name="T67" fmla="*/ 434327 h 108"/>
                <a:gd name="T68" fmla="*/ 4702915 w 101"/>
                <a:gd name="T69" fmla="*/ 416813 h 108"/>
                <a:gd name="T70" fmla="*/ 4210753 w 101"/>
                <a:gd name="T71" fmla="*/ 408410 h 108"/>
                <a:gd name="T72" fmla="*/ 3276883 w 101"/>
                <a:gd name="T73" fmla="*/ 405707 h 108"/>
                <a:gd name="T74" fmla="*/ 2191822 w 101"/>
                <a:gd name="T75" fmla="*/ 401496 h 108"/>
                <a:gd name="T76" fmla="*/ 1407345 w 101"/>
                <a:gd name="T77" fmla="*/ 393485 h 108"/>
                <a:gd name="T78" fmla="*/ 760035 w 101"/>
                <a:gd name="T79" fmla="*/ 381227 h 108"/>
                <a:gd name="T80" fmla="*/ 760035 w 101"/>
                <a:gd name="T81" fmla="*/ 363542 h 108"/>
                <a:gd name="T82" fmla="*/ 438715 w 101"/>
                <a:gd name="T83" fmla="*/ 342093 h 108"/>
                <a:gd name="T84" fmla="*/ 0 w 101"/>
                <a:gd name="T85" fmla="*/ 332676 h 108"/>
                <a:gd name="T86" fmla="*/ 1407345 w 101"/>
                <a:gd name="T87" fmla="*/ 305614 h 108"/>
                <a:gd name="T88" fmla="*/ 3797133 w 101"/>
                <a:gd name="T89" fmla="*/ 274908 h 108"/>
                <a:gd name="T90" fmla="*/ 5676900 w 101"/>
                <a:gd name="T91" fmla="*/ 211154 h 108"/>
                <a:gd name="T92" fmla="*/ 7463689 w 101"/>
                <a:gd name="T93" fmla="*/ 205912 h 108"/>
                <a:gd name="T94" fmla="*/ 7463689 w 101"/>
                <a:gd name="T95" fmla="*/ 164654 h 108"/>
                <a:gd name="T96" fmla="*/ 7463689 w 101"/>
                <a:gd name="T97" fmla="*/ 154964 h 108"/>
                <a:gd name="T98" fmla="*/ 6601942 w 101"/>
                <a:gd name="T99" fmla="*/ 113277 h 108"/>
                <a:gd name="T100" fmla="*/ 3797133 w 101"/>
                <a:gd name="T101" fmla="*/ 98043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108"/>
                <a:gd name="T155" fmla="*/ 101 w 101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108">
                  <a:moveTo>
                    <a:pt x="13" y="18"/>
                  </a:moveTo>
                  <a:lnTo>
                    <a:pt x="14" y="17"/>
                  </a:lnTo>
                  <a:lnTo>
                    <a:pt x="15" y="15"/>
                  </a:lnTo>
                  <a:lnTo>
                    <a:pt x="17" y="11"/>
                  </a:lnTo>
                  <a:lnTo>
                    <a:pt x="15" y="8"/>
                  </a:lnTo>
                  <a:lnTo>
                    <a:pt x="18" y="13"/>
                  </a:lnTo>
                  <a:lnTo>
                    <a:pt x="23" y="13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2" y="9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9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8" y="23"/>
                  </a:lnTo>
                  <a:lnTo>
                    <a:pt x="75" y="25"/>
                  </a:lnTo>
                  <a:lnTo>
                    <a:pt x="75" y="29"/>
                  </a:lnTo>
                  <a:lnTo>
                    <a:pt x="77" y="30"/>
                  </a:lnTo>
                  <a:lnTo>
                    <a:pt x="79" y="29"/>
                  </a:lnTo>
                  <a:lnTo>
                    <a:pt x="83" y="30"/>
                  </a:lnTo>
                  <a:lnTo>
                    <a:pt x="85" y="31"/>
                  </a:lnTo>
                  <a:lnTo>
                    <a:pt x="87" y="26"/>
                  </a:lnTo>
                  <a:lnTo>
                    <a:pt x="90" y="29"/>
                  </a:lnTo>
                  <a:lnTo>
                    <a:pt x="92" y="25"/>
                  </a:lnTo>
                  <a:lnTo>
                    <a:pt x="96" y="27"/>
                  </a:lnTo>
                  <a:lnTo>
                    <a:pt x="96" y="32"/>
                  </a:lnTo>
                  <a:lnTo>
                    <a:pt x="93" y="36"/>
                  </a:lnTo>
                  <a:lnTo>
                    <a:pt x="97" y="38"/>
                  </a:lnTo>
                  <a:lnTo>
                    <a:pt x="98" y="39"/>
                  </a:lnTo>
                  <a:lnTo>
                    <a:pt x="99" y="37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1" y="44"/>
                  </a:lnTo>
                  <a:lnTo>
                    <a:pt x="96" y="44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1" y="47"/>
                  </a:lnTo>
                  <a:lnTo>
                    <a:pt x="89" y="49"/>
                  </a:lnTo>
                  <a:lnTo>
                    <a:pt x="87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77" y="59"/>
                  </a:lnTo>
                  <a:lnTo>
                    <a:pt x="75" y="62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4" y="66"/>
                  </a:lnTo>
                  <a:lnTo>
                    <a:pt x="75" y="67"/>
                  </a:lnTo>
                  <a:lnTo>
                    <a:pt x="77" y="68"/>
                  </a:lnTo>
                  <a:lnTo>
                    <a:pt x="74" y="71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2" y="79"/>
                  </a:lnTo>
                  <a:lnTo>
                    <a:pt x="72" y="84"/>
                  </a:lnTo>
                  <a:lnTo>
                    <a:pt x="77" y="84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2" y="90"/>
                  </a:lnTo>
                  <a:lnTo>
                    <a:pt x="71" y="92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8" y="96"/>
                  </a:lnTo>
                  <a:lnTo>
                    <a:pt x="62" y="98"/>
                  </a:lnTo>
                  <a:lnTo>
                    <a:pt x="59" y="92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0" y="91"/>
                  </a:lnTo>
                  <a:lnTo>
                    <a:pt x="49" y="92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1" y="99"/>
                  </a:lnTo>
                  <a:lnTo>
                    <a:pt x="37" y="103"/>
                  </a:lnTo>
                  <a:lnTo>
                    <a:pt x="33" y="105"/>
                  </a:lnTo>
                  <a:lnTo>
                    <a:pt x="29" y="107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3" y="105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9" y="103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9" y="95"/>
                  </a:lnTo>
                  <a:lnTo>
                    <a:pt x="8" y="95"/>
                  </a:lnTo>
                  <a:lnTo>
                    <a:pt x="7" y="95"/>
                  </a:lnTo>
                  <a:lnTo>
                    <a:pt x="6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5" y="73"/>
                  </a:lnTo>
                  <a:lnTo>
                    <a:pt x="7" y="74"/>
                  </a:lnTo>
                  <a:lnTo>
                    <a:pt x="8" y="69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8" y="54"/>
                  </a:lnTo>
                  <a:lnTo>
                    <a:pt x="21" y="50"/>
                  </a:lnTo>
                  <a:lnTo>
                    <a:pt x="24" y="49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5" y="44"/>
                  </a:lnTo>
                  <a:lnTo>
                    <a:pt x="27" y="39"/>
                  </a:lnTo>
                  <a:lnTo>
                    <a:pt x="31" y="39"/>
                  </a:lnTo>
                  <a:lnTo>
                    <a:pt x="31" y="38"/>
                  </a:lnTo>
                  <a:lnTo>
                    <a:pt x="27" y="37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0" name="Freeform 47"/>
            <p:cNvSpPr>
              <a:spLocks noChangeAspect="1"/>
            </p:cNvSpPr>
            <p:nvPr/>
          </p:nvSpPr>
          <p:spPr bwMode="auto">
            <a:xfrm>
              <a:off x="3326" y="1247"/>
              <a:ext cx="1308" cy="733"/>
            </a:xfrm>
            <a:custGeom>
              <a:avLst/>
              <a:gdLst>
                <a:gd name="T0" fmla="*/ 119161093 w 893"/>
                <a:gd name="T1" fmla="*/ 115159 h 555"/>
                <a:gd name="T2" fmla="*/ 123452902 w 893"/>
                <a:gd name="T3" fmla="*/ 289487 h 555"/>
                <a:gd name="T4" fmla="*/ 128850872 w 893"/>
                <a:gd name="T5" fmla="*/ 724587 h 555"/>
                <a:gd name="T6" fmla="*/ 125077458 w 893"/>
                <a:gd name="T7" fmla="*/ 876203 h 555"/>
                <a:gd name="T8" fmla="*/ 121613114 w 893"/>
                <a:gd name="T9" fmla="*/ 1143865 h 555"/>
                <a:gd name="T10" fmla="*/ 119621744 w 893"/>
                <a:gd name="T11" fmla="*/ 1300243 h 555"/>
                <a:gd name="T12" fmla="*/ 119049352 w 893"/>
                <a:gd name="T13" fmla="*/ 1459379 h 555"/>
                <a:gd name="T14" fmla="*/ 115730496 w 893"/>
                <a:gd name="T15" fmla="*/ 1650505 h 555"/>
                <a:gd name="T16" fmla="*/ 110513074 w 893"/>
                <a:gd name="T17" fmla="*/ 1717258 h 555"/>
                <a:gd name="T18" fmla="*/ 103600321 w 893"/>
                <a:gd name="T19" fmla="*/ 1852095 h 555"/>
                <a:gd name="T20" fmla="*/ 95872735 w 893"/>
                <a:gd name="T21" fmla="*/ 1959422 h 555"/>
                <a:gd name="T22" fmla="*/ 86087808 w 893"/>
                <a:gd name="T23" fmla="*/ 1925420 h 555"/>
                <a:gd name="T24" fmla="*/ 74805768 w 893"/>
                <a:gd name="T25" fmla="*/ 1887598 h 555"/>
                <a:gd name="T26" fmla="*/ 65006405 w 893"/>
                <a:gd name="T27" fmla="*/ 2443798 h 555"/>
                <a:gd name="T28" fmla="*/ 61411430 w 893"/>
                <a:gd name="T29" fmla="*/ 2678668 h 555"/>
                <a:gd name="T30" fmla="*/ 58334804 w 893"/>
                <a:gd name="T31" fmla="*/ 2691738 h 555"/>
                <a:gd name="T32" fmla="*/ 56325763 w 893"/>
                <a:gd name="T33" fmla="*/ 2899001 h 555"/>
                <a:gd name="T34" fmla="*/ 53943065 w 893"/>
                <a:gd name="T35" fmla="*/ 3084612 h 555"/>
                <a:gd name="T36" fmla="*/ 52293996 w 893"/>
                <a:gd name="T37" fmla="*/ 3170913 h 555"/>
                <a:gd name="T38" fmla="*/ 50947011 w 893"/>
                <a:gd name="T39" fmla="*/ 3170913 h 555"/>
                <a:gd name="T40" fmla="*/ 46746659 w 893"/>
                <a:gd name="T41" fmla="*/ 3162069 h 555"/>
                <a:gd name="T42" fmla="*/ 38151394 w 893"/>
                <a:gd name="T43" fmla="*/ 3230887 h 555"/>
                <a:gd name="T44" fmla="*/ 30118301 w 893"/>
                <a:gd name="T45" fmla="*/ 2929411 h 555"/>
                <a:gd name="T46" fmla="*/ 25903830 w 893"/>
                <a:gd name="T47" fmla="*/ 3181431 h 555"/>
                <a:gd name="T48" fmla="*/ 23746870 w 893"/>
                <a:gd name="T49" fmla="*/ 3348732 h 555"/>
                <a:gd name="T50" fmla="*/ 19009222 w 893"/>
                <a:gd name="T51" fmla="*/ 3064283 h 555"/>
                <a:gd name="T52" fmla="*/ 16780508 w 893"/>
                <a:gd name="T53" fmla="*/ 2884053 h 555"/>
                <a:gd name="T54" fmla="*/ 13692855 w 893"/>
                <a:gd name="T55" fmla="*/ 2679882 h 555"/>
                <a:gd name="T56" fmla="*/ 14198021 w 893"/>
                <a:gd name="T57" fmla="*/ 2535534 h 555"/>
                <a:gd name="T58" fmla="*/ 11846654 w 893"/>
                <a:gd name="T59" fmla="*/ 2372307 h 555"/>
                <a:gd name="T60" fmla="*/ 10461932 w 893"/>
                <a:gd name="T61" fmla="*/ 2335180 h 555"/>
                <a:gd name="T62" fmla="*/ 5339941 w 893"/>
                <a:gd name="T63" fmla="*/ 2256802 h 555"/>
                <a:gd name="T64" fmla="*/ 2720590 w 893"/>
                <a:gd name="T65" fmla="*/ 2087526 h 555"/>
                <a:gd name="T66" fmla="*/ 1857406 w 893"/>
                <a:gd name="T67" fmla="*/ 1927432 h 555"/>
                <a:gd name="T68" fmla="*/ 4876400 w 893"/>
                <a:gd name="T69" fmla="*/ 1799388 h 555"/>
                <a:gd name="T70" fmla="*/ 6896047 w 893"/>
                <a:gd name="T71" fmla="*/ 1744000 h 555"/>
                <a:gd name="T72" fmla="*/ 6103037 w 893"/>
                <a:gd name="T73" fmla="*/ 1447215 h 555"/>
                <a:gd name="T74" fmla="*/ 3475285 w 893"/>
                <a:gd name="T75" fmla="*/ 1195261 h 555"/>
                <a:gd name="T76" fmla="*/ 6227499 w 893"/>
                <a:gd name="T77" fmla="*/ 1036215 h 555"/>
                <a:gd name="T78" fmla="*/ 1144239 w 893"/>
                <a:gd name="T79" fmla="*/ 880789 h 555"/>
                <a:gd name="T80" fmla="*/ 1021000 w 893"/>
                <a:gd name="T81" fmla="*/ 803953 h 555"/>
                <a:gd name="T82" fmla="*/ 4518134 w 893"/>
                <a:gd name="T83" fmla="*/ 866092 h 555"/>
                <a:gd name="T84" fmla="*/ 5339941 w 893"/>
                <a:gd name="T85" fmla="*/ 905007 h 555"/>
                <a:gd name="T86" fmla="*/ 7463979 w 893"/>
                <a:gd name="T87" fmla="*/ 946226 h 555"/>
                <a:gd name="T88" fmla="*/ 8301046 w 893"/>
                <a:gd name="T89" fmla="*/ 1013810 h 555"/>
                <a:gd name="T90" fmla="*/ 9693297 w 893"/>
                <a:gd name="T91" fmla="*/ 1090741 h 555"/>
                <a:gd name="T92" fmla="*/ 11187240 w 893"/>
                <a:gd name="T93" fmla="*/ 1163276 h 555"/>
                <a:gd name="T94" fmla="*/ 13360597 w 893"/>
                <a:gd name="T95" fmla="*/ 1157219 h 555"/>
                <a:gd name="T96" fmla="*/ 16212511 w 893"/>
                <a:gd name="T97" fmla="*/ 1129755 h 555"/>
                <a:gd name="T98" fmla="*/ 17555886 w 893"/>
                <a:gd name="T99" fmla="*/ 1172785 h 555"/>
                <a:gd name="T100" fmla="*/ 16212511 w 893"/>
                <a:gd name="T101" fmla="*/ 1242230 h 555"/>
                <a:gd name="T102" fmla="*/ 15996141 w 893"/>
                <a:gd name="T103" fmla="*/ 1311909 h 555"/>
                <a:gd name="T104" fmla="*/ 14096123 w 893"/>
                <a:gd name="T105" fmla="*/ 1355459 h 555"/>
                <a:gd name="T106" fmla="*/ 13626661 w 893"/>
                <a:gd name="T107" fmla="*/ 1459379 h 555"/>
                <a:gd name="T108" fmla="*/ 13120780 w 893"/>
                <a:gd name="T109" fmla="*/ 1520404 h 555"/>
                <a:gd name="T110" fmla="*/ 13360597 w 893"/>
                <a:gd name="T111" fmla="*/ 1561648 h 555"/>
                <a:gd name="T112" fmla="*/ 13626661 w 893"/>
                <a:gd name="T113" fmla="*/ 1650505 h 555"/>
                <a:gd name="T114" fmla="*/ 12730906 w 893"/>
                <a:gd name="T115" fmla="*/ 1738409 h 555"/>
                <a:gd name="T116" fmla="*/ 11985791 w 893"/>
                <a:gd name="T117" fmla="*/ 1812220 h 5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93"/>
                <a:gd name="T178" fmla="*/ 0 h 555"/>
                <a:gd name="T179" fmla="*/ 893 w 893"/>
                <a:gd name="T180" fmla="*/ 555 h 5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93" h="555">
                  <a:moveTo>
                    <a:pt x="804" y="0"/>
                  </a:moveTo>
                  <a:lnTo>
                    <a:pt x="803" y="2"/>
                  </a:lnTo>
                  <a:lnTo>
                    <a:pt x="805" y="4"/>
                  </a:lnTo>
                  <a:lnTo>
                    <a:pt x="805" y="8"/>
                  </a:lnTo>
                  <a:lnTo>
                    <a:pt x="806" y="10"/>
                  </a:lnTo>
                  <a:lnTo>
                    <a:pt x="809" y="13"/>
                  </a:lnTo>
                  <a:lnTo>
                    <a:pt x="812" y="14"/>
                  </a:lnTo>
                  <a:lnTo>
                    <a:pt x="814" y="18"/>
                  </a:lnTo>
                  <a:lnTo>
                    <a:pt x="820" y="18"/>
                  </a:lnTo>
                  <a:lnTo>
                    <a:pt x="823" y="19"/>
                  </a:lnTo>
                  <a:lnTo>
                    <a:pt x="824" y="22"/>
                  </a:lnTo>
                  <a:lnTo>
                    <a:pt x="822" y="26"/>
                  </a:lnTo>
                  <a:lnTo>
                    <a:pt x="824" y="32"/>
                  </a:lnTo>
                  <a:lnTo>
                    <a:pt x="830" y="36"/>
                  </a:lnTo>
                  <a:lnTo>
                    <a:pt x="832" y="33"/>
                  </a:lnTo>
                  <a:lnTo>
                    <a:pt x="836" y="33"/>
                  </a:lnTo>
                  <a:lnTo>
                    <a:pt x="839" y="37"/>
                  </a:lnTo>
                  <a:lnTo>
                    <a:pt x="839" y="40"/>
                  </a:lnTo>
                  <a:lnTo>
                    <a:pt x="848" y="48"/>
                  </a:lnTo>
                  <a:lnTo>
                    <a:pt x="852" y="48"/>
                  </a:lnTo>
                  <a:lnTo>
                    <a:pt x="856" y="58"/>
                  </a:lnTo>
                  <a:lnTo>
                    <a:pt x="870" y="100"/>
                  </a:lnTo>
                  <a:lnTo>
                    <a:pt x="876" y="100"/>
                  </a:lnTo>
                  <a:lnTo>
                    <a:pt x="881" y="105"/>
                  </a:lnTo>
                  <a:lnTo>
                    <a:pt x="882" y="104"/>
                  </a:lnTo>
                  <a:lnTo>
                    <a:pt x="886" y="106"/>
                  </a:lnTo>
                  <a:lnTo>
                    <a:pt x="889" y="106"/>
                  </a:lnTo>
                  <a:lnTo>
                    <a:pt x="893" y="109"/>
                  </a:lnTo>
                  <a:lnTo>
                    <a:pt x="888" y="116"/>
                  </a:lnTo>
                  <a:lnTo>
                    <a:pt x="890" y="120"/>
                  </a:lnTo>
                  <a:lnTo>
                    <a:pt x="888" y="122"/>
                  </a:lnTo>
                  <a:lnTo>
                    <a:pt x="886" y="128"/>
                  </a:lnTo>
                  <a:lnTo>
                    <a:pt x="883" y="130"/>
                  </a:lnTo>
                  <a:lnTo>
                    <a:pt x="878" y="127"/>
                  </a:lnTo>
                  <a:lnTo>
                    <a:pt x="876" y="133"/>
                  </a:lnTo>
                  <a:lnTo>
                    <a:pt x="875" y="135"/>
                  </a:lnTo>
                  <a:lnTo>
                    <a:pt x="868" y="138"/>
                  </a:lnTo>
                  <a:lnTo>
                    <a:pt x="868" y="140"/>
                  </a:lnTo>
                  <a:lnTo>
                    <a:pt x="865" y="142"/>
                  </a:lnTo>
                  <a:lnTo>
                    <a:pt x="864" y="145"/>
                  </a:lnTo>
                  <a:lnTo>
                    <a:pt x="858" y="148"/>
                  </a:lnTo>
                  <a:lnTo>
                    <a:pt x="857" y="156"/>
                  </a:lnTo>
                  <a:lnTo>
                    <a:pt x="852" y="157"/>
                  </a:lnTo>
                  <a:lnTo>
                    <a:pt x="848" y="163"/>
                  </a:lnTo>
                  <a:lnTo>
                    <a:pt x="846" y="168"/>
                  </a:lnTo>
                  <a:lnTo>
                    <a:pt x="844" y="175"/>
                  </a:lnTo>
                  <a:lnTo>
                    <a:pt x="844" y="183"/>
                  </a:lnTo>
                  <a:lnTo>
                    <a:pt x="845" y="186"/>
                  </a:lnTo>
                  <a:lnTo>
                    <a:pt x="846" y="187"/>
                  </a:lnTo>
                  <a:lnTo>
                    <a:pt x="840" y="190"/>
                  </a:lnTo>
                  <a:lnTo>
                    <a:pt x="838" y="189"/>
                  </a:lnTo>
                  <a:lnTo>
                    <a:pt x="835" y="192"/>
                  </a:lnTo>
                  <a:lnTo>
                    <a:pt x="830" y="193"/>
                  </a:lnTo>
                  <a:lnTo>
                    <a:pt x="827" y="193"/>
                  </a:lnTo>
                  <a:lnTo>
                    <a:pt x="826" y="195"/>
                  </a:lnTo>
                  <a:lnTo>
                    <a:pt x="824" y="200"/>
                  </a:lnTo>
                  <a:lnTo>
                    <a:pt x="821" y="205"/>
                  </a:lnTo>
                  <a:lnTo>
                    <a:pt x="821" y="208"/>
                  </a:lnTo>
                  <a:lnTo>
                    <a:pt x="823" y="212"/>
                  </a:lnTo>
                  <a:lnTo>
                    <a:pt x="826" y="216"/>
                  </a:lnTo>
                  <a:lnTo>
                    <a:pt x="827" y="220"/>
                  </a:lnTo>
                  <a:lnTo>
                    <a:pt x="827" y="224"/>
                  </a:lnTo>
                  <a:lnTo>
                    <a:pt x="833" y="226"/>
                  </a:lnTo>
                  <a:lnTo>
                    <a:pt x="835" y="230"/>
                  </a:lnTo>
                  <a:lnTo>
                    <a:pt x="835" y="234"/>
                  </a:lnTo>
                  <a:lnTo>
                    <a:pt x="834" y="237"/>
                  </a:lnTo>
                  <a:lnTo>
                    <a:pt x="834" y="247"/>
                  </a:lnTo>
                  <a:lnTo>
                    <a:pt x="828" y="247"/>
                  </a:lnTo>
                  <a:lnTo>
                    <a:pt x="826" y="240"/>
                  </a:lnTo>
                  <a:lnTo>
                    <a:pt x="822" y="242"/>
                  </a:lnTo>
                  <a:lnTo>
                    <a:pt x="814" y="244"/>
                  </a:lnTo>
                  <a:lnTo>
                    <a:pt x="810" y="246"/>
                  </a:lnTo>
                  <a:lnTo>
                    <a:pt x="808" y="248"/>
                  </a:lnTo>
                  <a:lnTo>
                    <a:pt x="809" y="253"/>
                  </a:lnTo>
                  <a:lnTo>
                    <a:pt x="808" y="259"/>
                  </a:lnTo>
                  <a:lnTo>
                    <a:pt x="808" y="264"/>
                  </a:lnTo>
                  <a:lnTo>
                    <a:pt x="809" y="268"/>
                  </a:lnTo>
                  <a:lnTo>
                    <a:pt x="804" y="268"/>
                  </a:lnTo>
                  <a:lnTo>
                    <a:pt x="803" y="274"/>
                  </a:lnTo>
                  <a:lnTo>
                    <a:pt x="799" y="274"/>
                  </a:lnTo>
                  <a:lnTo>
                    <a:pt x="796" y="276"/>
                  </a:lnTo>
                  <a:lnTo>
                    <a:pt x="792" y="278"/>
                  </a:lnTo>
                  <a:lnTo>
                    <a:pt x="788" y="280"/>
                  </a:lnTo>
                  <a:lnTo>
                    <a:pt x="785" y="282"/>
                  </a:lnTo>
                  <a:lnTo>
                    <a:pt x="782" y="285"/>
                  </a:lnTo>
                  <a:lnTo>
                    <a:pt x="780" y="290"/>
                  </a:lnTo>
                  <a:lnTo>
                    <a:pt x="775" y="286"/>
                  </a:lnTo>
                  <a:lnTo>
                    <a:pt x="772" y="289"/>
                  </a:lnTo>
                  <a:lnTo>
                    <a:pt x="767" y="289"/>
                  </a:lnTo>
                  <a:lnTo>
                    <a:pt x="763" y="285"/>
                  </a:lnTo>
                  <a:lnTo>
                    <a:pt x="761" y="288"/>
                  </a:lnTo>
                  <a:lnTo>
                    <a:pt x="760" y="291"/>
                  </a:lnTo>
                  <a:lnTo>
                    <a:pt x="751" y="296"/>
                  </a:lnTo>
                  <a:lnTo>
                    <a:pt x="749" y="307"/>
                  </a:lnTo>
                  <a:lnTo>
                    <a:pt x="742" y="310"/>
                  </a:lnTo>
                  <a:lnTo>
                    <a:pt x="738" y="301"/>
                  </a:lnTo>
                  <a:lnTo>
                    <a:pt x="731" y="302"/>
                  </a:lnTo>
                  <a:lnTo>
                    <a:pt x="726" y="306"/>
                  </a:lnTo>
                  <a:lnTo>
                    <a:pt x="718" y="304"/>
                  </a:lnTo>
                  <a:lnTo>
                    <a:pt x="715" y="307"/>
                  </a:lnTo>
                  <a:lnTo>
                    <a:pt x="716" y="315"/>
                  </a:lnTo>
                  <a:lnTo>
                    <a:pt x="704" y="321"/>
                  </a:lnTo>
                  <a:lnTo>
                    <a:pt x="701" y="319"/>
                  </a:lnTo>
                  <a:lnTo>
                    <a:pt x="698" y="316"/>
                  </a:lnTo>
                  <a:lnTo>
                    <a:pt x="694" y="321"/>
                  </a:lnTo>
                  <a:lnTo>
                    <a:pt x="691" y="320"/>
                  </a:lnTo>
                  <a:lnTo>
                    <a:pt x="690" y="320"/>
                  </a:lnTo>
                  <a:lnTo>
                    <a:pt x="686" y="320"/>
                  </a:lnTo>
                  <a:lnTo>
                    <a:pt x="678" y="326"/>
                  </a:lnTo>
                  <a:lnTo>
                    <a:pt x="662" y="325"/>
                  </a:lnTo>
                  <a:lnTo>
                    <a:pt x="647" y="325"/>
                  </a:lnTo>
                  <a:lnTo>
                    <a:pt x="649" y="319"/>
                  </a:lnTo>
                  <a:lnTo>
                    <a:pt x="637" y="316"/>
                  </a:lnTo>
                  <a:lnTo>
                    <a:pt x="634" y="319"/>
                  </a:lnTo>
                  <a:lnTo>
                    <a:pt x="628" y="320"/>
                  </a:lnTo>
                  <a:lnTo>
                    <a:pt x="620" y="318"/>
                  </a:lnTo>
                  <a:lnTo>
                    <a:pt x="616" y="319"/>
                  </a:lnTo>
                  <a:lnTo>
                    <a:pt x="604" y="315"/>
                  </a:lnTo>
                  <a:lnTo>
                    <a:pt x="602" y="319"/>
                  </a:lnTo>
                  <a:lnTo>
                    <a:pt x="595" y="319"/>
                  </a:lnTo>
                  <a:lnTo>
                    <a:pt x="592" y="309"/>
                  </a:lnTo>
                  <a:lnTo>
                    <a:pt x="576" y="302"/>
                  </a:lnTo>
                  <a:lnTo>
                    <a:pt x="575" y="306"/>
                  </a:lnTo>
                  <a:lnTo>
                    <a:pt x="568" y="297"/>
                  </a:lnTo>
                  <a:lnTo>
                    <a:pt x="552" y="298"/>
                  </a:lnTo>
                  <a:lnTo>
                    <a:pt x="547" y="314"/>
                  </a:lnTo>
                  <a:lnTo>
                    <a:pt x="542" y="312"/>
                  </a:lnTo>
                  <a:lnTo>
                    <a:pt x="540" y="313"/>
                  </a:lnTo>
                  <a:lnTo>
                    <a:pt x="527" y="308"/>
                  </a:lnTo>
                  <a:lnTo>
                    <a:pt x="517" y="313"/>
                  </a:lnTo>
                  <a:lnTo>
                    <a:pt x="509" y="333"/>
                  </a:lnTo>
                  <a:lnTo>
                    <a:pt x="503" y="338"/>
                  </a:lnTo>
                  <a:lnTo>
                    <a:pt x="497" y="339"/>
                  </a:lnTo>
                  <a:lnTo>
                    <a:pt x="496" y="344"/>
                  </a:lnTo>
                  <a:lnTo>
                    <a:pt x="486" y="357"/>
                  </a:lnTo>
                  <a:lnTo>
                    <a:pt x="474" y="361"/>
                  </a:lnTo>
                  <a:lnTo>
                    <a:pt x="462" y="372"/>
                  </a:lnTo>
                  <a:lnTo>
                    <a:pt x="449" y="380"/>
                  </a:lnTo>
                  <a:lnTo>
                    <a:pt x="446" y="399"/>
                  </a:lnTo>
                  <a:lnTo>
                    <a:pt x="449" y="405"/>
                  </a:lnTo>
                  <a:lnTo>
                    <a:pt x="444" y="410"/>
                  </a:lnTo>
                  <a:lnTo>
                    <a:pt x="438" y="430"/>
                  </a:lnTo>
                  <a:lnTo>
                    <a:pt x="440" y="445"/>
                  </a:lnTo>
                  <a:lnTo>
                    <a:pt x="438" y="446"/>
                  </a:lnTo>
                  <a:lnTo>
                    <a:pt x="437" y="446"/>
                  </a:lnTo>
                  <a:lnTo>
                    <a:pt x="436" y="447"/>
                  </a:lnTo>
                  <a:lnTo>
                    <a:pt x="433" y="447"/>
                  </a:lnTo>
                  <a:lnTo>
                    <a:pt x="431" y="447"/>
                  </a:lnTo>
                  <a:lnTo>
                    <a:pt x="430" y="446"/>
                  </a:lnTo>
                  <a:lnTo>
                    <a:pt x="424" y="444"/>
                  </a:lnTo>
                  <a:lnTo>
                    <a:pt x="421" y="444"/>
                  </a:lnTo>
                  <a:lnTo>
                    <a:pt x="419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2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8" y="444"/>
                  </a:lnTo>
                  <a:lnTo>
                    <a:pt x="406" y="444"/>
                  </a:lnTo>
                  <a:lnTo>
                    <a:pt x="403" y="446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402" y="452"/>
                  </a:lnTo>
                  <a:lnTo>
                    <a:pt x="400" y="454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7" y="460"/>
                  </a:lnTo>
                  <a:lnTo>
                    <a:pt x="398" y="466"/>
                  </a:lnTo>
                  <a:lnTo>
                    <a:pt x="394" y="474"/>
                  </a:lnTo>
                  <a:lnTo>
                    <a:pt x="389" y="480"/>
                  </a:lnTo>
                  <a:lnTo>
                    <a:pt x="384" y="484"/>
                  </a:lnTo>
                  <a:lnTo>
                    <a:pt x="383" y="487"/>
                  </a:lnTo>
                  <a:lnTo>
                    <a:pt x="374" y="496"/>
                  </a:lnTo>
                  <a:lnTo>
                    <a:pt x="374" y="498"/>
                  </a:lnTo>
                  <a:lnTo>
                    <a:pt x="374" y="502"/>
                  </a:lnTo>
                  <a:lnTo>
                    <a:pt x="373" y="505"/>
                  </a:lnTo>
                  <a:lnTo>
                    <a:pt x="373" y="506"/>
                  </a:lnTo>
                  <a:lnTo>
                    <a:pt x="373" y="507"/>
                  </a:lnTo>
                  <a:lnTo>
                    <a:pt x="372" y="508"/>
                  </a:lnTo>
                  <a:lnTo>
                    <a:pt x="372" y="512"/>
                  </a:lnTo>
                  <a:lnTo>
                    <a:pt x="371" y="512"/>
                  </a:lnTo>
                  <a:lnTo>
                    <a:pt x="371" y="513"/>
                  </a:lnTo>
                  <a:lnTo>
                    <a:pt x="370" y="514"/>
                  </a:lnTo>
                  <a:lnTo>
                    <a:pt x="368" y="516"/>
                  </a:lnTo>
                  <a:lnTo>
                    <a:pt x="367" y="518"/>
                  </a:lnTo>
                  <a:lnTo>
                    <a:pt x="366" y="520"/>
                  </a:lnTo>
                  <a:lnTo>
                    <a:pt x="365" y="522"/>
                  </a:lnTo>
                  <a:lnTo>
                    <a:pt x="364" y="523"/>
                  </a:lnTo>
                  <a:lnTo>
                    <a:pt x="361" y="525"/>
                  </a:lnTo>
                  <a:lnTo>
                    <a:pt x="361" y="526"/>
                  </a:lnTo>
                  <a:lnTo>
                    <a:pt x="360" y="526"/>
                  </a:lnTo>
                  <a:lnTo>
                    <a:pt x="359" y="526"/>
                  </a:lnTo>
                  <a:lnTo>
                    <a:pt x="358" y="528"/>
                  </a:lnTo>
                  <a:lnTo>
                    <a:pt x="358" y="526"/>
                  </a:lnTo>
                  <a:lnTo>
                    <a:pt x="356" y="525"/>
                  </a:lnTo>
                  <a:lnTo>
                    <a:pt x="355" y="524"/>
                  </a:lnTo>
                  <a:lnTo>
                    <a:pt x="354" y="524"/>
                  </a:lnTo>
                  <a:lnTo>
                    <a:pt x="353" y="525"/>
                  </a:lnTo>
                  <a:lnTo>
                    <a:pt x="353" y="526"/>
                  </a:lnTo>
                  <a:lnTo>
                    <a:pt x="352" y="526"/>
                  </a:lnTo>
                  <a:lnTo>
                    <a:pt x="350" y="528"/>
                  </a:lnTo>
                  <a:lnTo>
                    <a:pt x="349" y="529"/>
                  </a:lnTo>
                  <a:lnTo>
                    <a:pt x="349" y="530"/>
                  </a:lnTo>
                  <a:lnTo>
                    <a:pt x="344" y="530"/>
                  </a:lnTo>
                  <a:lnTo>
                    <a:pt x="343" y="531"/>
                  </a:lnTo>
                  <a:lnTo>
                    <a:pt x="342" y="532"/>
                  </a:lnTo>
                  <a:lnTo>
                    <a:pt x="340" y="534"/>
                  </a:lnTo>
                  <a:lnTo>
                    <a:pt x="331" y="532"/>
                  </a:lnTo>
                  <a:lnTo>
                    <a:pt x="325" y="525"/>
                  </a:lnTo>
                  <a:lnTo>
                    <a:pt x="323" y="524"/>
                  </a:lnTo>
                  <a:lnTo>
                    <a:pt x="307" y="530"/>
                  </a:lnTo>
                  <a:lnTo>
                    <a:pt x="307" y="528"/>
                  </a:lnTo>
                  <a:lnTo>
                    <a:pt x="295" y="529"/>
                  </a:lnTo>
                  <a:lnTo>
                    <a:pt x="293" y="537"/>
                  </a:lnTo>
                  <a:lnTo>
                    <a:pt x="284" y="536"/>
                  </a:lnTo>
                  <a:lnTo>
                    <a:pt x="280" y="541"/>
                  </a:lnTo>
                  <a:lnTo>
                    <a:pt x="276" y="537"/>
                  </a:lnTo>
                  <a:lnTo>
                    <a:pt x="269" y="538"/>
                  </a:lnTo>
                  <a:lnTo>
                    <a:pt x="266" y="535"/>
                  </a:lnTo>
                  <a:lnTo>
                    <a:pt x="263" y="536"/>
                  </a:lnTo>
                  <a:lnTo>
                    <a:pt x="262" y="540"/>
                  </a:lnTo>
                  <a:lnTo>
                    <a:pt x="248" y="541"/>
                  </a:lnTo>
                  <a:lnTo>
                    <a:pt x="240" y="535"/>
                  </a:lnTo>
                  <a:lnTo>
                    <a:pt x="234" y="529"/>
                  </a:lnTo>
                  <a:lnTo>
                    <a:pt x="226" y="514"/>
                  </a:lnTo>
                  <a:lnTo>
                    <a:pt x="223" y="498"/>
                  </a:lnTo>
                  <a:lnTo>
                    <a:pt x="217" y="486"/>
                  </a:lnTo>
                  <a:lnTo>
                    <a:pt x="214" y="484"/>
                  </a:lnTo>
                  <a:lnTo>
                    <a:pt x="209" y="486"/>
                  </a:lnTo>
                  <a:lnTo>
                    <a:pt x="208" y="486"/>
                  </a:lnTo>
                  <a:lnTo>
                    <a:pt x="191" y="488"/>
                  </a:lnTo>
                  <a:lnTo>
                    <a:pt x="187" y="493"/>
                  </a:lnTo>
                  <a:lnTo>
                    <a:pt x="187" y="500"/>
                  </a:lnTo>
                  <a:lnTo>
                    <a:pt x="182" y="502"/>
                  </a:lnTo>
                  <a:lnTo>
                    <a:pt x="181" y="513"/>
                  </a:lnTo>
                  <a:lnTo>
                    <a:pt x="176" y="514"/>
                  </a:lnTo>
                  <a:lnTo>
                    <a:pt x="174" y="518"/>
                  </a:lnTo>
                  <a:lnTo>
                    <a:pt x="174" y="522"/>
                  </a:lnTo>
                  <a:lnTo>
                    <a:pt x="179" y="522"/>
                  </a:lnTo>
                  <a:lnTo>
                    <a:pt x="179" y="528"/>
                  </a:lnTo>
                  <a:lnTo>
                    <a:pt x="174" y="529"/>
                  </a:lnTo>
                  <a:lnTo>
                    <a:pt x="174" y="531"/>
                  </a:lnTo>
                  <a:lnTo>
                    <a:pt x="170" y="532"/>
                  </a:lnTo>
                  <a:lnTo>
                    <a:pt x="170" y="535"/>
                  </a:lnTo>
                  <a:lnTo>
                    <a:pt x="168" y="534"/>
                  </a:lnTo>
                  <a:lnTo>
                    <a:pt x="169" y="537"/>
                  </a:lnTo>
                  <a:lnTo>
                    <a:pt x="168" y="540"/>
                  </a:lnTo>
                  <a:lnTo>
                    <a:pt x="168" y="544"/>
                  </a:lnTo>
                  <a:lnTo>
                    <a:pt x="173" y="546"/>
                  </a:lnTo>
                  <a:lnTo>
                    <a:pt x="164" y="555"/>
                  </a:lnTo>
                  <a:lnTo>
                    <a:pt x="161" y="553"/>
                  </a:lnTo>
                  <a:lnTo>
                    <a:pt x="157" y="546"/>
                  </a:lnTo>
                  <a:lnTo>
                    <a:pt x="151" y="543"/>
                  </a:lnTo>
                  <a:lnTo>
                    <a:pt x="150" y="534"/>
                  </a:lnTo>
                  <a:lnTo>
                    <a:pt x="146" y="532"/>
                  </a:lnTo>
                  <a:lnTo>
                    <a:pt x="140" y="523"/>
                  </a:lnTo>
                  <a:lnTo>
                    <a:pt x="139" y="524"/>
                  </a:lnTo>
                  <a:lnTo>
                    <a:pt x="136" y="523"/>
                  </a:lnTo>
                  <a:lnTo>
                    <a:pt x="136" y="516"/>
                  </a:lnTo>
                  <a:lnTo>
                    <a:pt x="131" y="508"/>
                  </a:lnTo>
                  <a:lnTo>
                    <a:pt x="125" y="505"/>
                  </a:lnTo>
                  <a:lnTo>
                    <a:pt x="125" y="500"/>
                  </a:lnTo>
                  <a:lnTo>
                    <a:pt x="120" y="500"/>
                  </a:lnTo>
                  <a:lnTo>
                    <a:pt x="119" y="498"/>
                  </a:lnTo>
                  <a:lnTo>
                    <a:pt x="115" y="494"/>
                  </a:lnTo>
                  <a:lnTo>
                    <a:pt x="115" y="492"/>
                  </a:lnTo>
                  <a:lnTo>
                    <a:pt x="108" y="492"/>
                  </a:lnTo>
                  <a:lnTo>
                    <a:pt x="110" y="484"/>
                  </a:lnTo>
                  <a:lnTo>
                    <a:pt x="115" y="483"/>
                  </a:lnTo>
                  <a:lnTo>
                    <a:pt x="116" y="478"/>
                  </a:lnTo>
                  <a:lnTo>
                    <a:pt x="114" y="477"/>
                  </a:lnTo>
                  <a:lnTo>
                    <a:pt x="113" y="475"/>
                  </a:lnTo>
                  <a:lnTo>
                    <a:pt x="109" y="472"/>
                  </a:lnTo>
                  <a:lnTo>
                    <a:pt x="110" y="471"/>
                  </a:lnTo>
                  <a:lnTo>
                    <a:pt x="100" y="462"/>
                  </a:lnTo>
                  <a:lnTo>
                    <a:pt x="101" y="453"/>
                  </a:lnTo>
                  <a:lnTo>
                    <a:pt x="97" y="448"/>
                  </a:lnTo>
                  <a:lnTo>
                    <a:pt x="95" y="447"/>
                  </a:lnTo>
                  <a:lnTo>
                    <a:pt x="94" y="446"/>
                  </a:lnTo>
                  <a:lnTo>
                    <a:pt x="95" y="445"/>
                  </a:lnTo>
                  <a:lnTo>
                    <a:pt x="95" y="442"/>
                  </a:lnTo>
                  <a:lnTo>
                    <a:pt x="96" y="444"/>
                  </a:lnTo>
                  <a:lnTo>
                    <a:pt x="98" y="442"/>
                  </a:lnTo>
                  <a:lnTo>
                    <a:pt x="108" y="444"/>
                  </a:lnTo>
                  <a:lnTo>
                    <a:pt x="110" y="440"/>
                  </a:lnTo>
                  <a:lnTo>
                    <a:pt x="108" y="435"/>
                  </a:lnTo>
                  <a:lnTo>
                    <a:pt x="106" y="429"/>
                  </a:lnTo>
                  <a:lnTo>
                    <a:pt x="104" y="427"/>
                  </a:lnTo>
                  <a:lnTo>
                    <a:pt x="101" y="426"/>
                  </a:lnTo>
                  <a:lnTo>
                    <a:pt x="98" y="420"/>
                  </a:lnTo>
                  <a:lnTo>
                    <a:pt x="101" y="417"/>
                  </a:lnTo>
                  <a:lnTo>
                    <a:pt x="103" y="415"/>
                  </a:lnTo>
                  <a:lnTo>
                    <a:pt x="102" y="412"/>
                  </a:lnTo>
                  <a:lnTo>
                    <a:pt x="100" y="412"/>
                  </a:lnTo>
                  <a:lnTo>
                    <a:pt x="95" y="406"/>
                  </a:lnTo>
                  <a:lnTo>
                    <a:pt x="97" y="402"/>
                  </a:lnTo>
                  <a:lnTo>
                    <a:pt x="95" y="397"/>
                  </a:lnTo>
                  <a:lnTo>
                    <a:pt x="89" y="398"/>
                  </a:lnTo>
                  <a:lnTo>
                    <a:pt x="88" y="396"/>
                  </a:lnTo>
                  <a:lnTo>
                    <a:pt x="82" y="393"/>
                  </a:lnTo>
                  <a:lnTo>
                    <a:pt x="79" y="391"/>
                  </a:lnTo>
                  <a:lnTo>
                    <a:pt x="80" y="390"/>
                  </a:lnTo>
                  <a:lnTo>
                    <a:pt x="83" y="387"/>
                  </a:lnTo>
                  <a:lnTo>
                    <a:pt x="83" y="385"/>
                  </a:lnTo>
                  <a:lnTo>
                    <a:pt x="83" y="380"/>
                  </a:lnTo>
                  <a:lnTo>
                    <a:pt x="80" y="376"/>
                  </a:lnTo>
                  <a:lnTo>
                    <a:pt x="77" y="378"/>
                  </a:lnTo>
                  <a:lnTo>
                    <a:pt x="74" y="381"/>
                  </a:lnTo>
                  <a:lnTo>
                    <a:pt x="74" y="385"/>
                  </a:lnTo>
                  <a:lnTo>
                    <a:pt x="72" y="387"/>
                  </a:lnTo>
                  <a:lnTo>
                    <a:pt x="65" y="387"/>
                  </a:lnTo>
                  <a:lnTo>
                    <a:pt x="62" y="390"/>
                  </a:lnTo>
                  <a:lnTo>
                    <a:pt x="59" y="391"/>
                  </a:lnTo>
                  <a:lnTo>
                    <a:pt x="56" y="390"/>
                  </a:lnTo>
                  <a:lnTo>
                    <a:pt x="53" y="387"/>
                  </a:lnTo>
                  <a:lnTo>
                    <a:pt x="50" y="386"/>
                  </a:lnTo>
                  <a:lnTo>
                    <a:pt x="48" y="382"/>
                  </a:lnTo>
                  <a:lnTo>
                    <a:pt x="44" y="382"/>
                  </a:lnTo>
                  <a:lnTo>
                    <a:pt x="40" y="376"/>
                  </a:lnTo>
                  <a:lnTo>
                    <a:pt x="37" y="374"/>
                  </a:lnTo>
                  <a:lnTo>
                    <a:pt x="30" y="374"/>
                  </a:lnTo>
                  <a:lnTo>
                    <a:pt x="28" y="373"/>
                  </a:lnTo>
                  <a:lnTo>
                    <a:pt x="28" y="369"/>
                  </a:lnTo>
                  <a:lnTo>
                    <a:pt x="24" y="368"/>
                  </a:lnTo>
                  <a:lnTo>
                    <a:pt x="23" y="364"/>
                  </a:lnTo>
                  <a:lnTo>
                    <a:pt x="22" y="358"/>
                  </a:lnTo>
                  <a:lnTo>
                    <a:pt x="22" y="357"/>
                  </a:lnTo>
                  <a:lnTo>
                    <a:pt x="22" y="354"/>
                  </a:lnTo>
                  <a:lnTo>
                    <a:pt x="20" y="350"/>
                  </a:lnTo>
                  <a:lnTo>
                    <a:pt x="19" y="346"/>
                  </a:lnTo>
                  <a:lnTo>
                    <a:pt x="16" y="348"/>
                  </a:lnTo>
                  <a:lnTo>
                    <a:pt x="12" y="343"/>
                  </a:lnTo>
                  <a:lnTo>
                    <a:pt x="8" y="342"/>
                  </a:lnTo>
                  <a:lnTo>
                    <a:pt x="11" y="340"/>
                  </a:lnTo>
                  <a:lnTo>
                    <a:pt x="11" y="338"/>
                  </a:lnTo>
                  <a:lnTo>
                    <a:pt x="10" y="334"/>
                  </a:lnTo>
                  <a:lnTo>
                    <a:pt x="10" y="327"/>
                  </a:lnTo>
                  <a:lnTo>
                    <a:pt x="10" y="325"/>
                  </a:lnTo>
                  <a:lnTo>
                    <a:pt x="13" y="324"/>
                  </a:lnTo>
                  <a:lnTo>
                    <a:pt x="13" y="320"/>
                  </a:lnTo>
                  <a:lnTo>
                    <a:pt x="13" y="318"/>
                  </a:lnTo>
                  <a:lnTo>
                    <a:pt x="14" y="319"/>
                  </a:lnTo>
                  <a:lnTo>
                    <a:pt x="19" y="318"/>
                  </a:lnTo>
                  <a:lnTo>
                    <a:pt x="20" y="315"/>
                  </a:lnTo>
                  <a:lnTo>
                    <a:pt x="23" y="313"/>
                  </a:lnTo>
                  <a:lnTo>
                    <a:pt x="24" y="308"/>
                  </a:lnTo>
                  <a:lnTo>
                    <a:pt x="26" y="306"/>
                  </a:lnTo>
                  <a:lnTo>
                    <a:pt x="30" y="303"/>
                  </a:lnTo>
                  <a:lnTo>
                    <a:pt x="32" y="301"/>
                  </a:lnTo>
                  <a:lnTo>
                    <a:pt x="34" y="298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40" y="296"/>
                  </a:lnTo>
                  <a:lnTo>
                    <a:pt x="41" y="295"/>
                  </a:lnTo>
                  <a:lnTo>
                    <a:pt x="43" y="295"/>
                  </a:lnTo>
                  <a:lnTo>
                    <a:pt x="47" y="295"/>
                  </a:lnTo>
                  <a:lnTo>
                    <a:pt x="52" y="297"/>
                  </a:lnTo>
                  <a:lnTo>
                    <a:pt x="53" y="295"/>
                  </a:lnTo>
                  <a:lnTo>
                    <a:pt x="50" y="290"/>
                  </a:lnTo>
                  <a:lnTo>
                    <a:pt x="48" y="289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9" y="278"/>
                  </a:lnTo>
                  <a:lnTo>
                    <a:pt x="48" y="274"/>
                  </a:lnTo>
                  <a:lnTo>
                    <a:pt x="46" y="272"/>
                  </a:lnTo>
                  <a:lnTo>
                    <a:pt x="48" y="267"/>
                  </a:lnTo>
                  <a:lnTo>
                    <a:pt x="44" y="258"/>
                  </a:lnTo>
                  <a:lnTo>
                    <a:pt x="46" y="250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1" y="238"/>
                  </a:lnTo>
                  <a:lnTo>
                    <a:pt x="36" y="238"/>
                  </a:lnTo>
                  <a:lnTo>
                    <a:pt x="29" y="235"/>
                  </a:lnTo>
                  <a:lnTo>
                    <a:pt x="16" y="218"/>
                  </a:lnTo>
                  <a:lnTo>
                    <a:pt x="12" y="218"/>
                  </a:lnTo>
                  <a:lnTo>
                    <a:pt x="11" y="212"/>
                  </a:lnTo>
                  <a:lnTo>
                    <a:pt x="17" y="205"/>
                  </a:lnTo>
                  <a:lnTo>
                    <a:pt x="16" y="199"/>
                  </a:lnTo>
                  <a:lnTo>
                    <a:pt x="17" y="194"/>
                  </a:lnTo>
                  <a:lnTo>
                    <a:pt x="24" y="198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92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36" y="178"/>
                  </a:lnTo>
                  <a:lnTo>
                    <a:pt x="37" y="177"/>
                  </a:lnTo>
                  <a:lnTo>
                    <a:pt x="41" y="176"/>
                  </a:lnTo>
                  <a:lnTo>
                    <a:pt x="43" y="176"/>
                  </a:lnTo>
                  <a:lnTo>
                    <a:pt x="43" y="172"/>
                  </a:lnTo>
                  <a:lnTo>
                    <a:pt x="41" y="171"/>
                  </a:lnTo>
                  <a:lnTo>
                    <a:pt x="37" y="166"/>
                  </a:lnTo>
                  <a:lnTo>
                    <a:pt x="36" y="163"/>
                  </a:lnTo>
                  <a:lnTo>
                    <a:pt x="31" y="158"/>
                  </a:lnTo>
                  <a:lnTo>
                    <a:pt x="24" y="159"/>
                  </a:lnTo>
                  <a:lnTo>
                    <a:pt x="18" y="154"/>
                  </a:lnTo>
                  <a:lnTo>
                    <a:pt x="14" y="154"/>
                  </a:lnTo>
                  <a:lnTo>
                    <a:pt x="12" y="151"/>
                  </a:lnTo>
                  <a:lnTo>
                    <a:pt x="10" y="148"/>
                  </a:lnTo>
                  <a:lnTo>
                    <a:pt x="8" y="146"/>
                  </a:lnTo>
                  <a:lnTo>
                    <a:pt x="5" y="146"/>
                  </a:lnTo>
                  <a:lnTo>
                    <a:pt x="5" y="144"/>
                  </a:lnTo>
                  <a:lnTo>
                    <a:pt x="4" y="142"/>
                  </a:lnTo>
                  <a:lnTo>
                    <a:pt x="5" y="139"/>
                  </a:lnTo>
                  <a:lnTo>
                    <a:pt x="4" y="134"/>
                  </a:lnTo>
                  <a:lnTo>
                    <a:pt x="1" y="132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7" y="133"/>
                  </a:lnTo>
                  <a:lnTo>
                    <a:pt x="8" y="133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6" y="133"/>
                  </a:lnTo>
                  <a:lnTo>
                    <a:pt x="23" y="135"/>
                  </a:lnTo>
                  <a:lnTo>
                    <a:pt x="24" y="136"/>
                  </a:lnTo>
                  <a:lnTo>
                    <a:pt x="26" y="138"/>
                  </a:lnTo>
                  <a:lnTo>
                    <a:pt x="26" y="139"/>
                  </a:lnTo>
                  <a:lnTo>
                    <a:pt x="30" y="142"/>
                  </a:lnTo>
                  <a:lnTo>
                    <a:pt x="31" y="144"/>
                  </a:lnTo>
                  <a:lnTo>
                    <a:pt x="32" y="146"/>
                  </a:lnTo>
                  <a:lnTo>
                    <a:pt x="34" y="147"/>
                  </a:lnTo>
                  <a:lnTo>
                    <a:pt x="34" y="148"/>
                  </a:lnTo>
                  <a:lnTo>
                    <a:pt x="35" y="148"/>
                  </a:lnTo>
                  <a:lnTo>
                    <a:pt x="36" y="148"/>
                  </a:lnTo>
                  <a:lnTo>
                    <a:pt x="37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2"/>
                  </a:lnTo>
                  <a:lnTo>
                    <a:pt x="37" y="150"/>
                  </a:lnTo>
                  <a:lnTo>
                    <a:pt x="38" y="150"/>
                  </a:lnTo>
                  <a:lnTo>
                    <a:pt x="40" y="151"/>
                  </a:lnTo>
                  <a:lnTo>
                    <a:pt x="41" y="152"/>
                  </a:lnTo>
                  <a:lnTo>
                    <a:pt x="42" y="152"/>
                  </a:lnTo>
                  <a:lnTo>
                    <a:pt x="43" y="153"/>
                  </a:lnTo>
                  <a:lnTo>
                    <a:pt x="46" y="154"/>
                  </a:lnTo>
                  <a:lnTo>
                    <a:pt x="47" y="154"/>
                  </a:lnTo>
                  <a:lnTo>
                    <a:pt x="48" y="156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2" y="158"/>
                  </a:lnTo>
                  <a:lnTo>
                    <a:pt x="52" y="159"/>
                  </a:lnTo>
                  <a:lnTo>
                    <a:pt x="53" y="159"/>
                  </a:lnTo>
                  <a:lnTo>
                    <a:pt x="52" y="160"/>
                  </a:lnTo>
                  <a:lnTo>
                    <a:pt x="53" y="163"/>
                  </a:lnTo>
                  <a:lnTo>
                    <a:pt x="53" y="164"/>
                  </a:lnTo>
                  <a:lnTo>
                    <a:pt x="54" y="165"/>
                  </a:lnTo>
                  <a:lnTo>
                    <a:pt x="56" y="165"/>
                  </a:lnTo>
                  <a:lnTo>
                    <a:pt x="58" y="166"/>
                  </a:lnTo>
                  <a:lnTo>
                    <a:pt x="58" y="168"/>
                  </a:lnTo>
                  <a:lnTo>
                    <a:pt x="58" y="169"/>
                  </a:lnTo>
                  <a:lnTo>
                    <a:pt x="59" y="169"/>
                  </a:lnTo>
                  <a:lnTo>
                    <a:pt x="59" y="170"/>
                  </a:lnTo>
                  <a:lnTo>
                    <a:pt x="60" y="171"/>
                  </a:lnTo>
                  <a:lnTo>
                    <a:pt x="61" y="172"/>
                  </a:lnTo>
                  <a:lnTo>
                    <a:pt x="64" y="175"/>
                  </a:lnTo>
                  <a:lnTo>
                    <a:pt x="64" y="176"/>
                  </a:lnTo>
                  <a:lnTo>
                    <a:pt x="66" y="178"/>
                  </a:lnTo>
                  <a:lnTo>
                    <a:pt x="67" y="180"/>
                  </a:lnTo>
                  <a:lnTo>
                    <a:pt x="67" y="181"/>
                  </a:lnTo>
                  <a:lnTo>
                    <a:pt x="67" y="182"/>
                  </a:lnTo>
                  <a:lnTo>
                    <a:pt x="68" y="184"/>
                  </a:lnTo>
                  <a:lnTo>
                    <a:pt x="68" y="187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2" y="189"/>
                  </a:lnTo>
                  <a:lnTo>
                    <a:pt x="73" y="190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7" y="193"/>
                  </a:lnTo>
                  <a:lnTo>
                    <a:pt x="78" y="193"/>
                  </a:lnTo>
                  <a:lnTo>
                    <a:pt x="80" y="193"/>
                  </a:lnTo>
                  <a:lnTo>
                    <a:pt x="83" y="194"/>
                  </a:lnTo>
                  <a:lnTo>
                    <a:pt x="85" y="193"/>
                  </a:lnTo>
                  <a:lnTo>
                    <a:pt x="86" y="193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90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5" y="192"/>
                  </a:lnTo>
                  <a:lnTo>
                    <a:pt x="100" y="190"/>
                  </a:lnTo>
                  <a:lnTo>
                    <a:pt x="101" y="189"/>
                  </a:lnTo>
                  <a:lnTo>
                    <a:pt x="102" y="188"/>
                  </a:lnTo>
                  <a:lnTo>
                    <a:pt x="103" y="188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8" y="187"/>
                  </a:lnTo>
                  <a:lnTo>
                    <a:pt x="110" y="187"/>
                  </a:lnTo>
                  <a:lnTo>
                    <a:pt x="112" y="187"/>
                  </a:lnTo>
                  <a:lnTo>
                    <a:pt x="112" y="189"/>
                  </a:lnTo>
                  <a:lnTo>
                    <a:pt x="113" y="190"/>
                  </a:lnTo>
                  <a:lnTo>
                    <a:pt x="114" y="190"/>
                  </a:lnTo>
                  <a:lnTo>
                    <a:pt x="116" y="190"/>
                  </a:lnTo>
                  <a:lnTo>
                    <a:pt x="118" y="190"/>
                  </a:lnTo>
                  <a:lnTo>
                    <a:pt x="119" y="192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21" y="194"/>
                  </a:lnTo>
                  <a:lnTo>
                    <a:pt x="121" y="195"/>
                  </a:lnTo>
                  <a:lnTo>
                    <a:pt x="120" y="196"/>
                  </a:lnTo>
                  <a:lnTo>
                    <a:pt x="120" y="198"/>
                  </a:lnTo>
                  <a:lnTo>
                    <a:pt x="119" y="200"/>
                  </a:lnTo>
                  <a:lnTo>
                    <a:pt x="118" y="201"/>
                  </a:lnTo>
                  <a:lnTo>
                    <a:pt x="118" y="202"/>
                  </a:lnTo>
                  <a:lnTo>
                    <a:pt x="116" y="204"/>
                  </a:lnTo>
                  <a:lnTo>
                    <a:pt x="115" y="205"/>
                  </a:lnTo>
                  <a:lnTo>
                    <a:pt x="114" y="205"/>
                  </a:lnTo>
                  <a:lnTo>
                    <a:pt x="113" y="206"/>
                  </a:lnTo>
                  <a:lnTo>
                    <a:pt x="112" y="206"/>
                  </a:lnTo>
                  <a:lnTo>
                    <a:pt x="112" y="207"/>
                  </a:lnTo>
                  <a:lnTo>
                    <a:pt x="112" y="208"/>
                  </a:lnTo>
                  <a:lnTo>
                    <a:pt x="112" y="211"/>
                  </a:lnTo>
                  <a:lnTo>
                    <a:pt x="112" y="212"/>
                  </a:lnTo>
                  <a:lnTo>
                    <a:pt x="112" y="213"/>
                  </a:lnTo>
                  <a:lnTo>
                    <a:pt x="112" y="214"/>
                  </a:lnTo>
                  <a:lnTo>
                    <a:pt x="113" y="217"/>
                  </a:lnTo>
                  <a:lnTo>
                    <a:pt x="112" y="217"/>
                  </a:lnTo>
                  <a:lnTo>
                    <a:pt x="112" y="218"/>
                  </a:lnTo>
                  <a:lnTo>
                    <a:pt x="110" y="218"/>
                  </a:lnTo>
                  <a:lnTo>
                    <a:pt x="109" y="219"/>
                  </a:lnTo>
                  <a:lnTo>
                    <a:pt x="108" y="219"/>
                  </a:lnTo>
                  <a:lnTo>
                    <a:pt x="107" y="219"/>
                  </a:lnTo>
                  <a:lnTo>
                    <a:pt x="106" y="220"/>
                  </a:lnTo>
                  <a:lnTo>
                    <a:pt x="104" y="220"/>
                  </a:lnTo>
                  <a:lnTo>
                    <a:pt x="103" y="222"/>
                  </a:lnTo>
                  <a:lnTo>
                    <a:pt x="102" y="222"/>
                  </a:lnTo>
                  <a:lnTo>
                    <a:pt x="100" y="224"/>
                  </a:lnTo>
                  <a:lnTo>
                    <a:pt x="98" y="224"/>
                  </a:lnTo>
                  <a:lnTo>
                    <a:pt x="97" y="225"/>
                  </a:lnTo>
                  <a:lnTo>
                    <a:pt x="94" y="228"/>
                  </a:lnTo>
                  <a:lnTo>
                    <a:pt x="92" y="229"/>
                  </a:lnTo>
                  <a:lnTo>
                    <a:pt x="91" y="230"/>
                  </a:lnTo>
                  <a:lnTo>
                    <a:pt x="91" y="231"/>
                  </a:lnTo>
                  <a:lnTo>
                    <a:pt x="92" y="234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4" y="246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1" y="247"/>
                  </a:lnTo>
                  <a:lnTo>
                    <a:pt x="91" y="248"/>
                  </a:lnTo>
                  <a:lnTo>
                    <a:pt x="90" y="250"/>
                  </a:lnTo>
                  <a:lnTo>
                    <a:pt x="91" y="252"/>
                  </a:lnTo>
                  <a:lnTo>
                    <a:pt x="92" y="252"/>
                  </a:lnTo>
                  <a:lnTo>
                    <a:pt x="92" y="253"/>
                  </a:lnTo>
                  <a:lnTo>
                    <a:pt x="92" y="254"/>
                  </a:lnTo>
                  <a:lnTo>
                    <a:pt x="91" y="255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2" y="259"/>
                  </a:lnTo>
                  <a:lnTo>
                    <a:pt x="92" y="260"/>
                  </a:lnTo>
                  <a:lnTo>
                    <a:pt x="92" y="261"/>
                  </a:lnTo>
                  <a:lnTo>
                    <a:pt x="94" y="265"/>
                  </a:lnTo>
                  <a:lnTo>
                    <a:pt x="94" y="266"/>
                  </a:lnTo>
                  <a:lnTo>
                    <a:pt x="95" y="267"/>
                  </a:lnTo>
                  <a:lnTo>
                    <a:pt x="95" y="268"/>
                  </a:lnTo>
                  <a:lnTo>
                    <a:pt x="96" y="271"/>
                  </a:lnTo>
                  <a:lnTo>
                    <a:pt x="96" y="272"/>
                  </a:lnTo>
                  <a:lnTo>
                    <a:pt x="95" y="273"/>
                  </a:lnTo>
                  <a:lnTo>
                    <a:pt x="94" y="274"/>
                  </a:lnTo>
                  <a:lnTo>
                    <a:pt x="92" y="276"/>
                  </a:lnTo>
                  <a:lnTo>
                    <a:pt x="91" y="276"/>
                  </a:lnTo>
                  <a:lnTo>
                    <a:pt x="91" y="277"/>
                  </a:lnTo>
                  <a:lnTo>
                    <a:pt x="91" y="278"/>
                  </a:lnTo>
                  <a:lnTo>
                    <a:pt x="91" y="279"/>
                  </a:lnTo>
                  <a:lnTo>
                    <a:pt x="90" y="282"/>
                  </a:lnTo>
                  <a:lnTo>
                    <a:pt x="90" y="283"/>
                  </a:lnTo>
                  <a:lnTo>
                    <a:pt x="89" y="284"/>
                  </a:lnTo>
                  <a:lnTo>
                    <a:pt x="86" y="286"/>
                  </a:lnTo>
                  <a:lnTo>
                    <a:pt x="88" y="288"/>
                  </a:lnTo>
                  <a:lnTo>
                    <a:pt x="88" y="289"/>
                  </a:lnTo>
                  <a:lnTo>
                    <a:pt x="88" y="290"/>
                  </a:lnTo>
                  <a:lnTo>
                    <a:pt x="89" y="291"/>
                  </a:lnTo>
                  <a:lnTo>
                    <a:pt x="89" y="292"/>
                  </a:lnTo>
                  <a:lnTo>
                    <a:pt x="89" y="294"/>
                  </a:lnTo>
                  <a:lnTo>
                    <a:pt x="88" y="295"/>
                  </a:lnTo>
                  <a:lnTo>
                    <a:pt x="86" y="297"/>
                  </a:lnTo>
                  <a:lnTo>
                    <a:pt x="86" y="298"/>
                  </a:lnTo>
                  <a:lnTo>
                    <a:pt x="84" y="300"/>
                  </a:lnTo>
                  <a:lnTo>
                    <a:pt x="83" y="300"/>
                  </a:lnTo>
                  <a:lnTo>
                    <a:pt x="82" y="300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3"/>
                  </a:lnTo>
                  <a:lnTo>
                    <a:pt x="80" y="303"/>
                  </a:lnTo>
                  <a:lnTo>
                    <a:pt x="80" y="304"/>
                  </a:lnTo>
                  <a:lnTo>
                    <a:pt x="79" y="304"/>
                  </a:lnTo>
                  <a:lnTo>
                    <a:pt x="80" y="304"/>
                  </a:lnTo>
                  <a:lnTo>
                    <a:pt x="82" y="303"/>
                  </a:lnTo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1" name="Freeform 48"/>
            <p:cNvSpPr>
              <a:spLocks noChangeAspect="1"/>
            </p:cNvSpPr>
            <p:nvPr/>
          </p:nvSpPr>
          <p:spPr bwMode="auto">
            <a:xfrm>
              <a:off x="3456" y="1620"/>
              <a:ext cx="29" cy="38"/>
            </a:xfrm>
            <a:custGeom>
              <a:avLst/>
              <a:gdLst>
                <a:gd name="T0" fmla="*/ 6547114 w 19"/>
                <a:gd name="T1" fmla="*/ 50517 h 30"/>
                <a:gd name="T2" fmla="*/ 5726238 w 19"/>
                <a:gd name="T3" fmla="*/ 49441 h 30"/>
                <a:gd name="T4" fmla="*/ 5061998 w 19"/>
                <a:gd name="T5" fmla="*/ 49441 h 30"/>
                <a:gd name="T6" fmla="*/ 4289491 w 19"/>
                <a:gd name="T7" fmla="*/ 42922 h 30"/>
                <a:gd name="T8" fmla="*/ 4289491 w 19"/>
                <a:gd name="T9" fmla="*/ 41967 h 30"/>
                <a:gd name="T10" fmla="*/ 3629878 w 19"/>
                <a:gd name="T11" fmla="*/ 40217 h 30"/>
                <a:gd name="T12" fmla="*/ 3629878 w 19"/>
                <a:gd name="T13" fmla="*/ 39032 h 30"/>
                <a:gd name="T14" fmla="*/ 3629878 w 19"/>
                <a:gd name="T15" fmla="*/ 35486 h 30"/>
                <a:gd name="T16" fmla="*/ 3165038 w 19"/>
                <a:gd name="T17" fmla="*/ 33132 h 30"/>
                <a:gd name="T18" fmla="*/ 2457994 w 19"/>
                <a:gd name="T19" fmla="*/ 33132 h 30"/>
                <a:gd name="T20" fmla="*/ 2457994 w 19"/>
                <a:gd name="T21" fmla="*/ 31750 h 30"/>
                <a:gd name="T22" fmla="*/ 2378197 w 19"/>
                <a:gd name="T23" fmla="*/ 31750 h 30"/>
                <a:gd name="T24" fmla="*/ 2378197 w 19"/>
                <a:gd name="T25" fmla="*/ 30815 h 30"/>
                <a:gd name="T26" fmla="*/ 1055096 w 19"/>
                <a:gd name="T27" fmla="*/ 28513 h 30"/>
                <a:gd name="T28" fmla="*/ 691270 w 19"/>
                <a:gd name="T29" fmla="*/ 25066 h 30"/>
                <a:gd name="T30" fmla="*/ 0 w 19"/>
                <a:gd name="T31" fmla="*/ 24328 h 30"/>
                <a:gd name="T32" fmla="*/ 0 w 19"/>
                <a:gd name="T33" fmla="*/ 22117 h 30"/>
                <a:gd name="T34" fmla="*/ 0 w 19"/>
                <a:gd name="T35" fmla="*/ 20650 h 30"/>
                <a:gd name="T36" fmla="*/ 0 w 19"/>
                <a:gd name="T37" fmla="*/ 17771 h 30"/>
                <a:gd name="T38" fmla="*/ 0 w 19"/>
                <a:gd name="T39" fmla="*/ 15163 h 30"/>
                <a:gd name="T40" fmla="*/ 0 w 19"/>
                <a:gd name="T41" fmla="*/ 13785 h 30"/>
                <a:gd name="T42" fmla="*/ 691270 w 19"/>
                <a:gd name="T43" fmla="*/ 13785 h 30"/>
                <a:gd name="T44" fmla="*/ 691270 w 19"/>
                <a:gd name="T45" fmla="*/ 11971 h 30"/>
                <a:gd name="T46" fmla="*/ 691270 w 19"/>
                <a:gd name="T47" fmla="*/ 9451 h 30"/>
                <a:gd name="T48" fmla="*/ 691270 w 19"/>
                <a:gd name="T49" fmla="*/ 8592 h 30"/>
                <a:gd name="T50" fmla="*/ 691270 w 19"/>
                <a:gd name="T51" fmla="*/ 4650 h 30"/>
                <a:gd name="T52" fmla="*/ 1055096 w 19"/>
                <a:gd name="T53" fmla="*/ 3671 h 30"/>
                <a:gd name="T54" fmla="*/ 2457994 w 19"/>
                <a:gd name="T55" fmla="*/ 1 h 30"/>
                <a:gd name="T56" fmla="*/ 2457994 w 19"/>
                <a:gd name="T57" fmla="*/ 0 h 30"/>
                <a:gd name="T58" fmla="*/ 3165038 w 19"/>
                <a:gd name="T59" fmla="*/ 0 h 30"/>
                <a:gd name="T60" fmla="*/ 3165038 w 19"/>
                <a:gd name="T61" fmla="*/ 1 h 30"/>
                <a:gd name="T62" fmla="*/ 3629878 w 19"/>
                <a:gd name="T63" fmla="*/ 3671 h 30"/>
                <a:gd name="T64" fmla="*/ 4289491 w 19"/>
                <a:gd name="T65" fmla="*/ 8592 h 30"/>
                <a:gd name="T66" fmla="*/ 5726238 w 19"/>
                <a:gd name="T67" fmla="*/ 9451 h 30"/>
                <a:gd name="T68" fmla="*/ 5726238 w 19"/>
                <a:gd name="T69" fmla="*/ 13785 h 30"/>
                <a:gd name="T70" fmla="*/ 5726238 w 19"/>
                <a:gd name="T71" fmla="*/ 20650 h 30"/>
                <a:gd name="T72" fmla="*/ 6547114 w 19"/>
                <a:gd name="T73" fmla="*/ 22117 h 30"/>
                <a:gd name="T74" fmla="*/ 6799853 w 19"/>
                <a:gd name="T75" fmla="*/ 24328 h 30"/>
                <a:gd name="T76" fmla="*/ 6547114 w 19"/>
                <a:gd name="T77" fmla="*/ 28513 h 30"/>
                <a:gd name="T78" fmla="*/ 6799853 w 19"/>
                <a:gd name="T79" fmla="*/ 30815 h 30"/>
                <a:gd name="T80" fmla="*/ 6799853 w 19"/>
                <a:gd name="T81" fmla="*/ 28513 h 30"/>
                <a:gd name="T82" fmla="*/ 6799853 w 19"/>
                <a:gd name="T83" fmla="*/ 25066 h 30"/>
                <a:gd name="T84" fmla="*/ 6799853 w 19"/>
                <a:gd name="T85" fmla="*/ 24328 h 30"/>
                <a:gd name="T86" fmla="*/ 6799853 w 19"/>
                <a:gd name="T87" fmla="*/ 25066 h 30"/>
                <a:gd name="T88" fmla="*/ 7373394 w 19"/>
                <a:gd name="T89" fmla="*/ 25066 h 30"/>
                <a:gd name="T90" fmla="*/ 8456302 w 19"/>
                <a:gd name="T91" fmla="*/ 25066 h 30"/>
                <a:gd name="T92" fmla="*/ 9171436 w 19"/>
                <a:gd name="T93" fmla="*/ 25066 h 30"/>
                <a:gd name="T94" fmla="*/ 9277136 w 19"/>
                <a:gd name="T95" fmla="*/ 30815 h 30"/>
                <a:gd name="T96" fmla="*/ 9277136 w 19"/>
                <a:gd name="T97" fmla="*/ 31750 h 30"/>
                <a:gd name="T98" fmla="*/ 9277136 w 19"/>
                <a:gd name="T99" fmla="*/ 33132 h 30"/>
                <a:gd name="T100" fmla="*/ 9992959 w 19"/>
                <a:gd name="T101" fmla="*/ 31750 h 30"/>
                <a:gd name="T102" fmla="*/ 9992959 w 19"/>
                <a:gd name="T103" fmla="*/ 33132 h 30"/>
                <a:gd name="T104" fmla="*/ 9277136 w 19"/>
                <a:gd name="T105" fmla="*/ 35486 h 30"/>
                <a:gd name="T106" fmla="*/ 9171436 w 19"/>
                <a:gd name="T107" fmla="*/ 40217 h 30"/>
                <a:gd name="T108" fmla="*/ 8456302 w 19"/>
                <a:gd name="T109" fmla="*/ 40217 h 30"/>
                <a:gd name="T110" fmla="*/ 8456302 w 19"/>
                <a:gd name="T111" fmla="*/ 41967 h 30"/>
                <a:gd name="T112" fmla="*/ 7373394 w 19"/>
                <a:gd name="T113" fmla="*/ 42922 h 30"/>
                <a:gd name="T114" fmla="*/ 6799853 w 19"/>
                <a:gd name="T115" fmla="*/ 45747 h 30"/>
                <a:gd name="T116" fmla="*/ 6799853 w 19"/>
                <a:gd name="T117" fmla="*/ 49441 h 30"/>
                <a:gd name="T118" fmla="*/ 6547114 w 19"/>
                <a:gd name="T119" fmla="*/ 49441 h 30"/>
                <a:gd name="T120" fmla="*/ 6547114 w 19"/>
                <a:gd name="T121" fmla="*/ 50517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"/>
                <a:gd name="T184" fmla="*/ 0 h 30"/>
                <a:gd name="T185" fmla="*/ 19 w 19"/>
                <a:gd name="T186" fmla="*/ 30 h 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" h="30">
                  <a:moveTo>
                    <a:pt x="12" y="30"/>
                  </a:moveTo>
                  <a:lnTo>
                    <a:pt x="11" y="29"/>
                  </a:lnTo>
                  <a:lnTo>
                    <a:pt x="10" y="29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2" name="Freeform 49"/>
            <p:cNvSpPr>
              <a:spLocks noChangeAspect="1"/>
            </p:cNvSpPr>
            <p:nvPr/>
          </p:nvSpPr>
          <p:spPr bwMode="auto">
            <a:xfrm>
              <a:off x="3466" y="1603"/>
              <a:ext cx="24" cy="42"/>
            </a:xfrm>
            <a:custGeom>
              <a:avLst/>
              <a:gdLst>
                <a:gd name="T0" fmla="*/ 648144 w 17"/>
                <a:gd name="T1" fmla="*/ 159809 h 32"/>
                <a:gd name="T2" fmla="*/ 593230 w 17"/>
                <a:gd name="T3" fmla="*/ 159809 h 32"/>
                <a:gd name="T4" fmla="*/ 536163 w 17"/>
                <a:gd name="T5" fmla="*/ 148197 h 32"/>
                <a:gd name="T6" fmla="*/ 498758 w 17"/>
                <a:gd name="T7" fmla="*/ 137999 h 32"/>
                <a:gd name="T8" fmla="*/ 459102 w 17"/>
                <a:gd name="T9" fmla="*/ 135405 h 32"/>
                <a:gd name="T10" fmla="*/ 379153 w 17"/>
                <a:gd name="T11" fmla="*/ 135405 h 32"/>
                <a:gd name="T12" fmla="*/ 379153 w 17"/>
                <a:gd name="T13" fmla="*/ 128974 h 32"/>
                <a:gd name="T14" fmla="*/ 311857 w 17"/>
                <a:gd name="T15" fmla="*/ 124462 h 32"/>
                <a:gd name="T16" fmla="*/ 311857 w 17"/>
                <a:gd name="T17" fmla="*/ 119567 h 32"/>
                <a:gd name="T18" fmla="*/ 311857 w 17"/>
                <a:gd name="T19" fmla="*/ 109893 h 32"/>
                <a:gd name="T20" fmla="*/ 269012 w 17"/>
                <a:gd name="T21" fmla="*/ 109893 h 32"/>
                <a:gd name="T22" fmla="*/ 220899 w 17"/>
                <a:gd name="T23" fmla="*/ 103166 h 32"/>
                <a:gd name="T24" fmla="*/ 269012 w 17"/>
                <a:gd name="T25" fmla="*/ 102527 h 32"/>
                <a:gd name="T26" fmla="*/ 220899 w 17"/>
                <a:gd name="T27" fmla="*/ 92769 h 32"/>
                <a:gd name="T28" fmla="*/ 220899 w 17"/>
                <a:gd name="T29" fmla="*/ 91099 h 32"/>
                <a:gd name="T30" fmla="*/ 177257 w 17"/>
                <a:gd name="T31" fmla="*/ 78603 h 32"/>
                <a:gd name="T32" fmla="*/ 177257 w 17"/>
                <a:gd name="T33" fmla="*/ 78116 h 32"/>
                <a:gd name="T34" fmla="*/ 1 w 17"/>
                <a:gd name="T35" fmla="*/ 69409 h 32"/>
                <a:gd name="T36" fmla="*/ 1 w 17"/>
                <a:gd name="T37" fmla="*/ 48355 h 32"/>
                <a:gd name="T38" fmla="*/ 0 w 17"/>
                <a:gd name="T39" fmla="*/ 43461 h 32"/>
                <a:gd name="T40" fmla="*/ 1 w 17"/>
                <a:gd name="T41" fmla="*/ 43461 h 32"/>
                <a:gd name="T42" fmla="*/ 1 w 17"/>
                <a:gd name="T43" fmla="*/ 34549 h 32"/>
                <a:gd name="T44" fmla="*/ 88936 w 17"/>
                <a:gd name="T45" fmla="*/ 34549 h 32"/>
                <a:gd name="T46" fmla="*/ 88936 w 17"/>
                <a:gd name="T47" fmla="*/ 11158 h 32"/>
                <a:gd name="T48" fmla="*/ 177257 w 17"/>
                <a:gd name="T49" fmla="*/ 1 h 32"/>
                <a:gd name="T50" fmla="*/ 177257 w 17"/>
                <a:gd name="T51" fmla="*/ 11158 h 32"/>
                <a:gd name="T52" fmla="*/ 220899 w 17"/>
                <a:gd name="T53" fmla="*/ 1 h 32"/>
                <a:gd name="T54" fmla="*/ 220899 w 17"/>
                <a:gd name="T55" fmla="*/ 0 h 32"/>
                <a:gd name="T56" fmla="*/ 269012 w 17"/>
                <a:gd name="T57" fmla="*/ 0 h 32"/>
                <a:gd name="T58" fmla="*/ 269012 w 17"/>
                <a:gd name="T59" fmla="*/ 11158 h 32"/>
                <a:gd name="T60" fmla="*/ 269012 w 17"/>
                <a:gd name="T61" fmla="*/ 14645 h 32"/>
                <a:gd name="T62" fmla="*/ 311857 w 17"/>
                <a:gd name="T63" fmla="*/ 21387 h 32"/>
                <a:gd name="T64" fmla="*/ 379153 w 17"/>
                <a:gd name="T65" fmla="*/ 21387 h 32"/>
                <a:gd name="T66" fmla="*/ 379153 w 17"/>
                <a:gd name="T67" fmla="*/ 33113 h 32"/>
                <a:gd name="T68" fmla="*/ 459102 w 17"/>
                <a:gd name="T69" fmla="*/ 43461 h 32"/>
                <a:gd name="T70" fmla="*/ 459102 w 17"/>
                <a:gd name="T71" fmla="*/ 45346 h 32"/>
                <a:gd name="T72" fmla="*/ 498758 w 17"/>
                <a:gd name="T73" fmla="*/ 45346 h 32"/>
                <a:gd name="T74" fmla="*/ 536163 w 17"/>
                <a:gd name="T75" fmla="*/ 48355 h 32"/>
                <a:gd name="T76" fmla="*/ 536163 w 17"/>
                <a:gd name="T77" fmla="*/ 59517 h 32"/>
                <a:gd name="T78" fmla="*/ 536163 w 17"/>
                <a:gd name="T79" fmla="*/ 65545 h 32"/>
                <a:gd name="T80" fmla="*/ 536163 w 17"/>
                <a:gd name="T81" fmla="*/ 78116 h 32"/>
                <a:gd name="T82" fmla="*/ 536163 w 17"/>
                <a:gd name="T83" fmla="*/ 78603 h 32"/>
                <a:gd name="T84" fmla="*/ 498758 w 17"/>
                <a:gd name="T85" fmla="*/ 78603 h 32"/>
                <a:gd name="T86" fmla="*/ 536163 w 17"/>
                <a:gd name="T87" fmla="*/ 78603 h 32"/>
                <a:gd name="T88" fmla="*/ 536163 w 17"/>
                <a:gd name="T89" fmla="*/ 91099 h 32"/>
                <a:gd name="T90" fmla="*/ 593230 w 17"/>
                <a:gd name="T91" fmla="*/ 91099 h 32"/>
                <a:gd name="T92" fmla="*/ 648144 w 17"/>
                <a:gd name="T93" fmla="*/ 91099 h 32"/>
                <a:gd name="T94" fmla="*/ 755682 w 17"/>
                <a:gd name="T95" fmla="*/ 91099 h 32"/>
                <a:gd name="T96" fmla="*/ 755682 w 17"/>
                <a:gd name="T97" fmla="*/ 92769 h 32"/>
                <a:gd name="T98" fmla="*/ 755682 w 17"/>
                <a:gd name="T99" fmla="*/ 103166 h 32"/>
                <a:gd name="T100" fmla="*/ 756936 w 17"/>
                <a:gd name="T101" fmla="*/ 109893 h 32"/>
                <a:gd name="T102" fmla="*/ 756936 w 17"/>
                <a:gd name="T103" fmla="*/ 124462 h 32"/>
                <a:gd name="T104" fmla="*/ 756936 w 17"/>
                <a:gd name="T105" fmla="*/ 128974 h 32"/>
                <a:gd name="T106" fmla="*/ 755682 w 17"/>
                <a:gd name="T107" fmla="*/ 148197 h 32"/>
                <a:gd name="T108" fmla="*/ 648144 w 17"/>
                <a:gd name="T109" fmla="*/ 156932 h 32"/>
                <a:gd name="T110" fmla="*/ 648144 w 17"/>
                <a:gd name="T111" fmla="*/ 159809 h 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"/>
                <a:gd name="T169" fmla="*/ 0 h 32"/>
                <a:gd name="T170" fmla="*/ 17 w 17"/>
                <a:gd name="T171" fmla="*/ 32 h 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" h="32">
                  <a:moveTo>
                    <a:pt x="14" y="32"/>
                  </a:moveTo>
                  <a:lnTo>
                    <a:pt x="13" y="32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6" y="30"/>
                  </a:lnTo>
                  <a:lnTo>
                    <a:pt x="14" y="31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3" name="Freeform 50"/>
            <p:cNvSpPr>
              <a:spLocks noChangeAspect="1"/>
            </p:cNvSpPr>
            <p:nvPr/>
          </p:nvSpPr>
          <p:spPr bwMode="auto">
            <a:xfrm>
              <a:off x="3475" y="1585"/>
              <a:ext cx="20" cy="43"/>
            </a:xfrm>
            <a:custGeom>
              <a:avLst/>
              <a:gdLst>
                <a:gd name="T0" fmla="*/ 4510699 w 13"/>
                <a:gd name="T1" fmla="*/ 121543 h 33"/>
                <a:gd name="T2" fmla="*/ 3956567 w 13"/>
                <a:gd name="T3" fmla="*/ 120847 h 33"/>
                <a:gd name="T4" fmla="*/ 4510699 w 13"/>
                <a:gd name="T5" fmla="*/ 113323 h 33"/>
                <a:gd name="T6" fmla="*/ 3956567 w 13"/>
                <a:gd name="T7" fmla="*/ 100350 h 33"/>
                <a:gd name="T8" fmla="*/ 3156654 w 13"/>
                <a:gd name="T9" fmla="*/ 92743 h 33"/>
                <a:gd name="T10" fmla="*/ 2470889 w 13"/>
                <a:gd name="T11" fmla="*/ 83864 h 33"/>
                <a:gd name="T12" fmla="*/ 1333686 w 13"/>
                <a:gd name="T13" fmla="*/ 66744 h 33"/>
                <a:gd name="T14" fmla="*/ 0 w 13"/>
                <a:gd name="T15" fmla="*/ 64361 h 33"/>
                <a:gd name="T16" fmla="*/ 866896 w 13"/>
                <a:gd name="T17" fmla="*/ 49025 h 33"/>
                <a:gd name="T18" fmla="*/ 1333686 w 13"/>
                <a:gd name="T19" fmla="*/ 37624 h 33"/>
                <a:gd name="T20" fmla="*/ 1333686 w 13"/>
                <a:gd name="T21" fmla="*/ 37624 h 33"/>
                <a:gd name="T22" fmla="*/ 2470889 w 13"/>
                <a:gd name="T23" fmla="*/ 28874 h 33"/>
                <a:gd name="T24" fmla="*/ 2470889 w 13"/>
                <a:gd name="T25" fmla="*/ 20266 h 33"/>
                <a:gd name="T26" fmla="*/ 3156654 w 13"/>
                <a:gd name="T27" fmla="*/ 11936 h 33"/>
                <a:gd name="T28" fmla="*/ 2470889 w 13"/>
                <a:gd name="T29" fmla="*/ 0 h 33"/>
                <a:gd name="T30" fmla="*/ 3156654 w 13"/>
                <a:gd name="T31" fmla="*/ 1 h 33"/>
                <a:gd name="T32" fmla="*/ 3956567 w 13"/>
                <a:gd name="T33" fmla="*/ 0 h 33"/>
                <a:gd name="T34" fmla="*/ 3956567 w 13"/>
                <a:gd name="T35" fmla="*/ 11936 h 33"/>
                <a:gd name="T36" fmla="*/ 5408194 w 13"/>
                <a:gd name="T37" fmla="*/ 20266 h 33"/>
                <a:gd name="T38" fmla="*/ 6528001 w 13"/>
                <a:gd name="T39" fmla="*/ 44836 h 33"/>
                <a:gd name="T40" fmla="*/ 5408194 w 13"/>
                <a:gd name="T41" fmla="*/ 54623 h 33"/>
                <a:gd name="T42" fmla="*/ 6528001 w 13"/>
                <a:gd name="T43" fmla="*/ 58423 h 33"/>
                <a:gd name="T44" fmla="*/ 6528001 w 13"/>
                <a:gd name="T45" fmla="*/ 44836 h 33"/>
                <a:gd name="T46" fmla="*/ 6528001 w 13"/>
                <a:gd name="T47" fmla="*/ 37624 h 33"/>
                <a:gd name="T48" fmla="*/ 5408194 w 13"/>
                <a:gd name="T49" fmla="*/ 20266 h 33"/>
                <a:gd name="T50" fmla="*/ 6528001 w 13"/>
                <a:gd name="T51" fmla="*/ 17006 h 33"/>
                <a:gd name="T52" fmla="*/ 7471367 w 13"/>
                <a:gd name="T53" fmla="*/ 20266 h 33"/>
                <a:gd name="T54" fmla="*/ 7757699 w 13"/>
                <a:gd name="T55" fmla="*/ 26407 h 33"/>
                <a:gd name="T56" fmla="*/ 8399262 w 13"/>
                <a:gd name="T57" fmla="*/ 37624 h 33"/>
                <a:gd name="T58" fmla="*/ 8399262 w 13"/>
                <a:gd name="T59" fmla="*/ 54623 h 33"/>
                <a:gd name="T60" fmla="*/ 8399262 w 13"/>
                <a:gd name="T61" fmla="*/ 64361 h 33"/>
                <a:gd name="T62" fmla="*/ 7471367 w 13"/>
                <a:gd name="T63" fmla="*/ 71585 h 33"/>
                <a:gd name="T64" fmla="*/ 5408194 w 13"/>
                <a:gd name="T65" fmla="*/ 76127 h 33"/>
                <a:gd name="T66" fmla="*/ 4510699 w 13"/>
                <a:gd name="T67" fmla="*/ 86969 h 33"/>
                <a:gd name="T68" fmla="*/ 4510699 w 13"/>
                <a:gd name="T69" fmla="*/ 100350 h 33"/>
                <a:gd name="T70" fmla="*/ 6528001 w 13"/>
                <a:gd name="T71" fmla="*/ 113323 h 33"/>
                <a:gd name="T72" fmla="*/ 5408194 w 13"/>
                <a:gd name="T73" fmla="*/ 120847 h 33"/>
                <a:gd name="T74" fmla="*/ 5408194 w 13"/>
                <a:gd name="T75" fmla="*/ 130759 h 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33"/>
                <a:gd name="T116" fmla="*/ 13 w 13"/>
                <a:gd name="T117" fmla="*/ 33 h 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33">
                  <a:moveTo>
                    <a:pt x="7" y="33"/>
                  </a:moveTo>
                  <a:lnTo>
                    <a:pt x="7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4" name="Freeform 51"/>
            <p:cNvSpPr>
              <a:spLocks noChangeAspect="1"/>
            </p:cNvSpPr>
            <p:nvPr/>
          </p:nvSpPr>
          <p:spPr bwMode="auto">
            <a:xfrm>
              <a:off x="3602" y="1126"/>
              <a:ext cx="32" cy="21"/>
            </a:xfrm>
            <a:custGeom>
              <a:avLst/>
              <a:gdLst>
                <a:gd name="T0" fmla="*/ 6990812 w 21"/>
                <a:gd name="T1" fmla="*/ 12775 h 17"/>
                <a:gd name="T2" fmla="*/ 6521204 w 21"/>
                <a:gd name="T3" fmla="*/ 11527 h 17"/>
                <a:gd name="T4" fmla="*/ 5352871 w 21"/>
                <a:gd name="T5" fmla="*/ 11527 h 17"/>
                <a:gd name="T6" fmla="*/ 4587721 w 21"/>
                <a:gd name="T7" fmla="*/ 10086 h 17"/>
                <a:gd name="T8" fmla="*/ 4000707 w 21"/>
                <a:gd name="T9" fmla="*/ 11527 h 17"/>
                <a:gd name="T10" fmla="*/ 3476666 w 21"/>
                <a:gd name="T11" fmla="*/ 10086 h 17"/>
                <a:gd name="T12" fmla="*/ 2305291 w 21"/>
                <a:gd name="T13" fmla="*/ 10086 h 17"/>
                <a:gd name="T14" fmla="*/ 1512847 w 21"/>
                <a:gd name="T15" fmla="*/ 11527 h 17"/>
                <a:gd name="T16" fmla="*/ 992806 w 21"/>
                <a:gd name="T17" fmla="*/ 10086 h 17"/>
                <a:gd name="T18" fmla="*/ 651529 w 21"/>
                <a:gd name="T19" fmla="*/ 8372 h 17"/>
                <a:gd name="T20" fmla="*/ 0 w 21"/>
                <a:gd name="T21" fmla="*/ 7868 h 17"/>
                <a:gd name="T22" fmla="*/ 651529 w 21"/>
                <a:gd name="T23" fmla="*/ 6777 h 17"/>
                <a:gd name="T24" fmla="*/ 651529 w 21"/>
                <a:gd name="T25" fmla="*/ 4441 h 17"/>
                <a:gd name="T26" fmla="*/ 992806 w 21"/>
                <a:gd name="T27" fmla="*/ 6777 h 17"/>
                <a:gd name="T28" fmla="*/ 2305291 w 21"/>
                <a:gd name="T29" fmla="*/ 6777 h 17"/>
                <a:gd name="T30" fmla="*/ 3010692 w 21"/>
                <a:gd name="T31" fmla="*/ 7868 h 17"/>
                <a:gd name="T32" fmla="*/ 4000707 w 21"/>
                <a:gd name="T33" fmla="*/ 7868 h 17"/>
                <a:gd name="T34" fmla="*/ 4587721 w 21"/>
                <a:gd name="T35" fmla="*/ 6777 h 17"/>
                <a:gd name="T36" fmla="*/ 3476666 w 21"/>
                <a:gd name="T37" fmla="*/ 5156 h 17"/>
                <a:gd name="T38" fmla="*/ 3476666 w 21"/>
                <a:gd name="T39" fmla="*/ 4174 h 17"/>
                <a:gd name="T40" fmla="*/ 3010692 w 21"/>
                <a:gd name="T41" fmla="*/ 2735 h 17"/>
                <a:gd name="T42" fmla="*/ 3476666 w 21"/>
                <a:gd name="T43" fmla="*/ 2214 h 17"/>
                <a:gd name="T44" fmla="*/ 3476666 w 21"/>
                <a:gd name="T45" fmla="*/ 1 h 17"/>
                <a:gd name="T46" fmla="*/ 4587721 w 21"/>
                <a:gd name="T47" fmla="*/ 2214 h 17"/>
                <a:gd name="T48" fmla="*/ 4587721 w 21"/>
                <a:gd name="T49" fmla="*/ 2735 h 17"/>
                <a:gd name="T50" fmla="*/ 4587721 w 21"/>
                <a:gd name="T51" fmla="*/ 4441 h 17"/>
                <a:gd name="T52" fmla="*/ 5352871 w 21"/>
                <a:gd name="T53" fmla="*/ 2735 h 17"/>
                <a:gd name="T54" fmla="*/ 6521204 w 21"/>
                <a:gd name="T55" fmla="*/ 2214 h 17"/>
                <a:gd name="T56" fmla="*/ 7413492 w 21"/>
                <a:gd name="T57" fmla="*/ 1 h 17"/>
                <a:gd name="T58" fmla="*/ 8803212 w 21"/>
                <a:gd name="T59" fmla="*/ 0 h 17"/>
                <a:gd name="T60" fmla="*/ 8852858 w 21"/>
                <a:gd name="T61" fmla="*/ 1 h 17"/>
                <a:gd name="T62" fmla="*/ 9574997 w 21"/>
                <a:gd name="T63" fmla="*/ 2214 h 17"/>
                <a:gd name="T64" fmla="*/ 9937072 w 21"/>
                <a:gd name="T65" fmla="*/ 2735 h 17"/>
                <a:gd name="T66" fmla="*/ 10444696 w 21"/>
                <a:gd name="T67" fmla="*/ 4174 h 17"/>
                <a:gd name="T68" fmla="*/ 10444696 w 21"/>
                <a:gd name="T69" fmla="*/ 5156 h 17"/>
                <a:gd name="T70" fmla="*/ 9937072 w 21"/>
                <a:gd name="T71" fmla="*/ 7868 h 17"/>
                <a:gd name="T72" fmla="*/ 8852858 w 21"/>
                <a:gd name="T73" fmla="*/ 7868 h 17"/>
                <a:gd name="T74" fmla="*/ 8803212 w 21"/>
                <a:gd name="T75" fmla="*/ 8372 h 17"/>
                <a:gd name="T76" fmla="*/ 7413492 w 21"/>
                <a:gd name="T77" fmla="*/ 7868 h 17"/>
                <a:gd name="T78" fmla="*/ 6990812 w 21"/>
                <a:gd name="T79" fmla="*/ 6777 h 17"/>
                <a:gd name="T80" fmla="*/ 6521204 w 21"/>
                <a:gd name="T81" fmla="*/ 5156 h 17"/>
                <a:gd name="T82" fmla="*/ 5809691 w 21"/>
                <a:gd name="T83" fmla="*/ 6777 h 17"/>
                <a:gd name="T84" fmla="*/ 5352871 w 21"/>
                <a:gd name="T85" fmla="*/ 7868 h 17"/>
                <a:gd name="T86" fmla="*/ 5809691 w 21"/>
                <a:gd name="T87" fmla="*/ 9331 h 17"/>
                <a:gd name="T88" fmla="*/ 6990812 w 21"/>
                <a:gd name="T89" fmla="*/ 10086 h 17"/>
                <a:gd name="T90" fmla="*/ 7413492 w 21"/>
                <a:gd name="T91" fmla="*/ 11527 h 17"/>
                <a:gd name="T92" fmla="*/ 8803212 w 21"/>
                <a:gd name="T93" fmla="*/ 10086 h 17"/>
                <a:gd name="T94" fmla="*/ 8803212 w 21"/>
                <a:gd name="T95" fmla="*/ 12459 h 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17"/>
                <a:gd name="T146" fmla="*/ 21 w 21"/>
                <a:gd name="T147" fmla="*/ 17 h 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17">
                  <a:moveTo>
                    <a:pt x="15" y="17"/>
                  </a:moveTo>
                  <a:lnTo>
                    <a:pt x="14" y="17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5" name="Freeform 52"/>
            <p:cNvSpPr>
              <a:spLocks noChangeAspect="1"/>
            </p:cNvSpPr>
            <p:nvPr/>
          </p:nvSpPr>
          <p:spPr bwMode="auto">
            <a:xfrm>
              <a:off x="3586" y="1174"/>
              <a:ext cx="20" cy="14"/>
            </a:xfrm>
            <a:custGeom>
              <a:avLst/>
              <a:gdLst>
                <a:gd name="T0" fmla="*/ 143130 w 14"/>
                <a:gd name="T1" fmla="*/ 130 h 13"/>
                <a:gd name="T2" fmla="*/ 100191 w 14"/>
                <a:gd name="T3" fmla="*/ 130 h 13"/>
                <a:gd name="T4" fmla="*/ 100191 w 14"/>
                <a:gd name="T5" fmla="*/ 121 h 13"/>
                <a:gd name="T6" fmla="*/ 143130 w 14"/>
                <a:gd name="T7" fmla="*/ 121 h 13"/>
                <a:gd name="T8" fmla="*/ 143130 w 14"/>
                <a:gd name="T9" fmla="*/ 112 h 13"/>
                <a:gd name="T10" fmla="*/ 100191 w 14"/>
                <a:gd name="T11" fmla="*/ 112 h 13"/>
                <a:gd name="T12" fmla="*/ 0 w 14"/>
                <a:gd name="T13" fmla="*/ 112 h 13"/>
                <a:gd name="T14" fmla="*/ 0 w 14"/>
                <a:gd name="T15" fmla="*/ 104 h 13"/>
                <a:gd name="T16" fmla="*/ 100191 w 14"/>
                <a:gd name="T17" fmla="*/ 104 h 13"/>
                <a:gd name="T18" fmla="*/ 100191 w 14"/>
                <a:gd name="T19" fmla="*/ 90 h 13"/>
                <a:gd name="T20" fmla="*/ 143130 w 14"/>
                <a:gd name="T21" fmla="*/ 90 h 13"/>
                <a:gd name="T22" fmla="*/ 143130 w 14"/>
                <a:gd name="T23" fmla="*/ 78 h 13"/>
                <a:gd name="T24" fmla="*/ 143130 w 14"/>
                <a:gd name="T25" fmla="*/ 72 h 13"/>
                <a:gd name="T26" fmla="*/ 143130 w 14"/>
                <a:gd name="T27" fmla="*/ 6 h 13"/>
                <a:gd name="T28" fmla="*/ 143130 w 14"/>
                <a:gd name="T29" fmla="*/ 5 h 13"/>
                <a:gd name="T30" fmla="*/ 214633 w 14"/>
                <a:gd name="T31" fmla="*/ 3 h 13"/>
                <a:gd name="T32" fmla="*/ 292101 w 14"/>
                <a:gd name="T33" fmla="*/ 1 h 13"/>
                <a:gd name="T34" fmla="*/ 501320 w 14"/>
                <a:gd name="T35" fmla="*/ 1 h 13"/>
                <a:gd name="T36" fmla="*/ 501320 w 14"/>
                <a:gd name="T37" fmla="*/ 0 h 13"/>
                <a:gd name="T38" fmla="*/ 521563 w 14"/>
                <a:gd name="T39" fmla="*/ 0 h 13"/>
                <a:gd name="T40" fmla="*/ 625753 w 14"/>
                <a:gd name="T41" fmla="*/ 1 h 13"/>
                <a:gd name="T42" fmla="*/ 646676 w 14"/>
                <a:gd name="T43" fmla="*/ 3 h 13"/>
                <a:gd name="T44" fmla="*/ 646676 w 14"/>
                <a:gd name="T45" fmla="*/ 5 h 13"/>
                <a:gd name="T46" fmla="*/ 893933 w 14"/>
                <a:gd name="T47" fmla="*/ 6 h 13"/>
                <a:gd name="T48" fmla="*/ 923823 w 14"/>
                <a:gd name="T49" fmla="*/ 72 h 13"/>
                <a:gd name="T50" fmla="*/ 893933 w 14"/>
                <a:gd name="T51" fmla="*/ 78 h 13"/>
                <a:gd name="T52" fmla="*/ 893933 w 14"/>
                <a:gd name="T53" fmla="*/ 90 h 13"/>
                <a:gd name="T54" fmla="*/ 816386 w 14"/>
                <a:gd name="T55" fmla="*/ 104 h 13"/>
                <a:gd name="T56" fmla="*/ 646676 w 14"/>
                <a:gd name="T57" fmla="*/ 104 h 13"/>
                <a:gd name="T58" fmla="*/ 646676 w 14"/>
                <a:gd name="T59" fmla="*/ 78 h 13"/>
                <a:gd name="T60" fmla="*/ 625753 w 14"/>
                <a:gd name="T61" fmla="*/ 72 h 13"/>
                <a:gd name="T62" fmla="*/ 521563 w 14"/>
                <a:gd name="T63" fmla="*/ 72 h 13"/>
                <a:gd name="T64" fmla="*/ 501320 w 14"/>
                <a:gd name="T65" fmla="*/ 72 h 13"/>
                <a:gd name="T66" fmla="*/ 417287 w 14"/>
                <a:gd name="T67" fmla="*/ 78 h 13"/>
                <a:gd name="T68" fmla="*/ 501320 w 14"/>
                <a:gd name="T69" fmla="*/ 78 h 13"/>
                <a:gd name="T70" fmla="*/ 521563 w 14"/>
                <a:gd name="T71" fmla="*/ 78 h 13"/>
                <a:gd name="T72" fmla="*/ 521563 w 14"/>
                <a:gd name="T73" fmla="*/ 90 h 13"/>
                <a:gd name="T74" fmla="*/ 625753 w 14"/>
                <a:gd name="T75" fmla="*/ 104 h 13"/>
                <a:gd name="T76" fmla="*/ 521563 w 14"/>
                <a:gd name="T77" fmla="*/ 112 h 13"/>
                <a:gd name="T78" fmla="*/ 501320 w 14"/>
                <a:gd name="T79" fmla="*/ 112 h 13"/>
                <a:gd name="T80" fmla="*/ 501320 w 14"/>
                <a:gd name="T81" fmla="*/ 104 h 13"/>
                <a:gd name="T82" fmla="*/ 417287 w 14"/>
                <a:gd name="T83" fmla="*/ 104 h 13"/>
                <a:gd name="T84" fmla="*/ 417287 w 14"/>
                <a:gd name="T85" fmla="*/ 112 h 13"/>
                <a:gd name="T86" fmla="*/ 292101 w 14"/>
                <a:gd name="T87" fmla="*/ 112 h 13"/>
                <a:gd name="T88" fmla="*/ 292101 w 14"/>
                <a:gd name="T89" fmla="*/ 121 h 13"/>
                <a:gd name="T90" fmla="*/ 292101 w 14"/>
                <a:gd name="T91" fmla="*/ 112 h 13"/>
                <a:gd name="T92" fmla="*/ 214633 w 14"/>
                <a:gd name="T93" fmla="*/ 121 h 13"/>
                <a:gd name="T94" fmla="*/ 292101 w 14"/>
                <a:gd name="T95" fmla="*/ 121 h 13"/>
                <a:gd name="T96" fmla="*/ 214633 w 14"/>
                <a:gd name="T97" fmla="*/ 121 h 13"/>
                <a:gd name="T98" fmla="*/ 214633 w 14"/>
                <a:gd name="T99" fmla="*/ 130 h 13"/>
                <a:gd name="T100" fmla="*/ 143130 w 14"/>
                <a:gd name="T101" fmla="*/ 130 h 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"/>
                <a:gd name="T154" fmla="*/ 0 h 13"/>
                <a:gd name="T155" fmla="*/ 14 w 14"/>
                <a:gd name="T156" fmla="*/ 13 h 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" h="13">
                  <a:moveTo>
                    <a:pt x="2" y="13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6" name="Freeform 53"/>
            <p:cNvSpPr>
              <a:spLocks noChangeAspect="1"/>
            </p:cNvSpPr>
            <p:nvPr/>
          </p:nvSpPr>
          <p:spPr bwMode="auto">
            <a:xfrm>
              <a:off x="3569" y="1176"/>
              <a:ext cx="17" cy="12"/>
            </a:xfrm>
            <a:custGeom>
              <a:avLst/>
              <a:gdLst>
                <a:gd name="T0" fmla="*/ 317509 w 12"/>
                <a:gd name="T1" fmla="*/ 3224 h 10"/>
                <a:gd name="T2" fmla="*/ 224124 w 12"/>
                <a:gd name="T3" fmla="*/ 3224 h 10"/>
                <a:gd name="T4" fmla="*/ 172551 w 12"/>
                <a:gd name="T5" fmla="*/ 2759 h 10"/>
                <a:gd name="T6" fmla="*/ 172551 w 12"/>
                <a:gd name="T7" fmla="*/ 2299 h 10"/>
                <a:gd name="T8" fmla="*/ 78829 w 12"/>
                <a:gd name="T9" fmla="*/ 2299 h 10"/>
                <a:gd name="T10" fmla="*/ 78829 w 12"/>
                <a:gd name="T11" fmla="*/ 2239 h 10"/>
                <a:gd name="T12" fmla="*/ 78829 w 12"/>
                <a:gd name="T13" fmla="*/ 1916 h 10"/>
                <a:gd name="T14" fmla="*/ 78829 w 12"/>
                <a:gd name="T15" fmla="*/ 1109 h 10"/>
                <a:gd name="T16" fmla="*/ 0 w 12"/>
                <a:gd name="T17" fmla="*/ 1109 h 10"/>
                <a:gd name="T18" fmla="*/ 78829 w 12"/>
                <a:gd name="T19" fmla="*/ 924 h 10"/>
                <a:gd name="T20" fmla="*/ 78829 w 12"/>
                <a:gd name="T21" fmla="*/ 770 h 10"/>
                <a:gd name="T22" fmla="*/ 78829 w 12"/>
                <a:gd name="T23" fmla="*/ 1 h 10"/>
                <a:gd name="T24" fmla="*/ 111674 w 12"/>
                <a:gd name="T25" fmla="*/ 1 h 10"/>
                <a:gd name="T26" fmla="*/ 111674 w 12"/>
                <a:gd name="T27" fmla="*/ 0 h 10"/>
                <a:gd name="T28" fmla="*/ 172551 w 12"/>
                <a:gd name="T29" fmla="*/ 0 h 10"/>
                <a:gd name="T30" fmla="*/ 224124 w 12"/>
                <a:gd name="T31" fmla="*/ 0 h 10"/>
                <a:gd name="T32" fmla="*/ 317509 w 12"/>
                <a:gd name="T33" fmla="*/ 0 h 10"/>
                <a:gd name="T34" fmla="*/ 346300 w 12"/>
                <a:gd name="T35" fmla="*/ 0 h 10"/>
                <a:gd name="T36" fmla="*/ 409840 w 12"/>
                <a:gd name="T37" fmla="*/ 0 h 10"/>
                <a:gd name="T38" fmla="*/ 490592 w 12"/>
                <a:gd name="T39" fmla="*/ 1 h 10"/>
                <a:gd name="T40" fmla="*/ 490592 w 12"/>
                <a:gd name="T41" fmla="*/ 770 h 10"/>
                <a:gd name="T42" fmla="*/ 511866 w 12"/>
                <a:gd name="T43" fmla="*/ 770 h 10"/>
                <a:gd name="T44" fmla="*/ 637222 w 12"/>
                <a:gd name="T45" fmla="*/ 770 h 10"/>
                <a:gd name="T46" fmla="*/ 637222 w 12"/>
                <a:gd name="T47" fmla="*/ 924 h 10"/>
                <a:gd name="T48" fmla="*/ 637222 w 12"/>
                <a:gd name="T49" fmla="*/ 1109 h 10"/>
                <a:gd name="T50" fmla="*/ 511866 w 12"/>
                <a:gd name="T51" fmla="*/ 1916 h 10"/>
                <a:gd name="T52" fmla="*/ 490592 w 12"/>
                <a:gd name="T53" fmla="*/ 2239 h 10"/>
                <a:gd name="T54" fmla="*/ 490592 w 12"/>
                <a:gd name="T55" fmla="*/ 1916 h 10"/>
                <a:gd name="T56" fmla="*/ 409840 w 12"/>
                <a:gd name="T57" fmla="*/ 1916 h 10"/>
                <a:gd name="T58" fmla="*/ 346300 w 12"/>
                <a:gd name="T59" fmla="*/ 2239 h 10"/>
                <a:gd name="T60" fmla="*/ 409840 w 12"/>
                <a:gd name="T61" fmla="*/ 2239 h 10"/>
                <a:gd name="T62" fmla="*/ 409840 w 12"/>
                <a:gd name="T63" fmla="*/ 2299 h 10"/>
                <a:gd name="T64" fmla="*/ 346300 w 12"/>
                <a:gd name="T65" fmla="*/ 3224 h 10"/>
                <a:gd name="T66" fmla="*/ 317509 w 12"/>
                <a:gd name="T67" fmla="*/ 3224 h 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10"/>
                <a:gd name="T104" fmla="*/ 12 w 12"/>
                <a:gd name="T105" fmla="*/ 10 h 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10">
                  <a:moveTo>
                    <a:pt x="6" y="10"/>
                  </a:move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7" name="Freeform 54"/>
            <p:cNvSpPr>
              <a:spLocks noChangeAspect="1"/>
            </p:cNvSpPr>
            <p:nvPr/>
          </p:nvSpPr>
          <p:spPr bwMode="auto">
            <a:xfrm>
              <a:off x="3482" y="1677"/>
              <a:ext cx="26" cy="26"/>
            </a:xfrm>
            <a:custGeom>
              <a:avLst/>
              <a:gdLst>
                <a:gd name="T0" fmla="*/ 7661527 w 17"/>
                <a:gd name="T1" fmla="*/ 76099 h 20"/>
                <a:gd name="T2" fmla="*/ 7213048 w 17"/>
                <a:gd name="T3" fmla="*/ 72688 h 20"/>
                <a:gd name="T4" fmla="*/ 7213048 w 17"/>
                <a:gd name="T5" fmla="*/ 67731 h 20"/>
                <a:gd name="T6" fmla="*/ 7213048 w 17"/>
                <a:gd name="T7" fmla="*/ 65213 h 20"/>
                <a:gd name="T8" fmla="*/ 6418513 w 17"/>
                <a:gd name="T9" fmla="*/ 60943 h 20"/>
                <a:gd name="T10" fmla="*/ 6418513 w 17"/>
                <a:gd name="T11" fmla="*/ 52101 h 20"/>
                <a:gd name="T12" fmla="*/ 5824910 w 17"/>
                <a:gd name="T13" fmla="*/ 52101 h 20"/>
                <a:gd name="T14" fmla="*/ 5824910 w 17"/>
                <a:gd name="T15" fmla="*/ 50164 h 20"/>
                <a:gd name="T16" fmla="*/ 5436933 w 17"/>
                <a:gd name="T17" fmla="*/ 45029 h 20"/>
                <a:gd name="T18" fmla="*/ 2705223 w 17"/>
                <a:gd name="T19" fmla="*/ 38588 h 20"/>
                <a:gd name="T20" fmla="*/ 2016257 w 17"/>
                <a:gd name="T21" fmla="*/ 38588 h 20"/>
                <a:gd name="T22" fmla="*/ 1156523 w 17"/>
                <a:gd name="T23" fmla="*/ 32257 h 20"/>
                <a:gd name="T24" fmla="*/ 1156523 w 17"/>
                <a:gd name="T25" fmla="*/ 26645 h 20"/>
                <a:gd name="T26" fmla="*/ 1156523 w 17"/>
                <a:gd name="T27" fmla="*/ 24813 h 20"/>
                <a:gd name="T28" fmla="*/ 2016257 w 17"/>
                <a:gd name="T29" fmla="*/ 19087 h 20"/>
                <a:gd name="T30" fmla="*/ 2016257 w 17"/>
                <a:gd name="T31" fmla="*/ 15766 h 20"/>
                <a:gd name="T32" fmla="*/ 756188 w 17"/>
                <a:gd name="T33" fmla="*/ 8688 h 20"/>
                <a:gd name="T34" fmla="*/ 0 w 17"/>
                <a:gd name="T35" fmla="*/ 0 h 20"/>
                <a:gd name="T36" fmla="*/ 756188 w 17"/>
                <a:gd name="T37" fmla="*/ 0 h 20"/>
                <a:gd name="T38" fmla="*/ 1156523 w 17"/>
                <a:gd name="T39" fmla="*/ 1 h 20"/>
                <a:gd name="T40" fmla="*/ 2705223 w 17"/>
                <a:gd name="T41" fmla="*/ 1 h 20"/>
                <a:gd name="T42" fmla="*/ 2705223 w 17"/>
                <a:gd name="T43" fmla="*/ 8688 h 20"/>
                <a:gd name="T44" fmla="*/ 3402042 w 17"/>
                <a:gd name="T45" fmla="*/ 15766 h 20"/>
                <a:gd name="T46" fmla="*/ 3808596 w 17"/>
                <a:gd name="T47" fmla="*/ 15766 h 20"/>
                <a:gd name="T48" fmla="*/ 3808596 w 17"/>
                <a:gd name="T49" fmla="*/ 19087 h 20"/>
                <a:gd name="T50" fmla="*/ 3808596 w 17"/>
                <a:gd name="T51" fmla="*/ 24813 h 20"/>
                <a:gd name="T52" fmla="*/ 3808596 w 17"/>
                <a:gd name="T53" fmla="*/ 26645 h 20"/>
                <a:gd name="T54" fmla="*/ 4506592 w 17"/>
                <a:gd name="T55" fmla="*/ 32257 h 20"/>
                <a:gd name="T56" fmla="*/ 5436933 w 17"/>
                <a:gd name="T57" fmla="*/ 32257 h 20"/>
                <a:gd name="T58" fmla="*/ 5824910 w 17"/>
                <a:gd name="T59" fmla="*/ 26645 h 20"/>
                <a:gd name="T60" fmla="*/ 5824910 w 17"/>
                <a:gd name="T61" fmla="*/ 32257 h 20"/>
                <a:gd name="T62" fmla="*/ 6418513 w 17"/>
                <a:gd name="T63" fmla="*/ 38588 h 20"/>
                <a:gd name="T64" fmla="*/ 6418513 w 17"/>
                <a:gd name="T65" fmla="*/ 41934 h 20"/>
                <a:gd name="T66" fmla="*/ 6418513 w 17"/>
                <a:gd name="T67" fmla="*/ 45029 h 20"/>
                <a:gd name="T68" fmla="*/ 7213048 w 17"/>
                <a:gd name="T69" fmla="*/ 50164 h 20"/>
                <a:gd name="T70" fmla="*/ 7661527 w 17"/>
                <a:gd name="T71" fmla="*/ 52101 h 20"/>
                <a:gd name="T72" fmla="*/ 8519936 w 17"/>
                <a:gd name="T73" fmla="*/ 60943 h 20"/>
                <a:gd name="T74" fmla="*/ 9222174 w 17"/>
                <a:gd name="T75" fmla="*/ 60943 h 20"/>
                <a:gd name="T76" fmla="*/ 9222174 w 17"/>
                <a:gd name="T77" fmla="*/ 65213 h 20"/>
                <a:gd name="T78" fmla="*/ 8519936 w 17"/>
                <a:gd name="T79" fmla="*/ 67731 h 20"/>
                <a:gd name="T80" fmla="*/ 8519936 w 17"/>
                <a:gd name="T81" fmla="*/ 72688 h 20"/>
                <a:gd name="T82" fmla="*/ 8519936 w 17"/>
                <a:gd name="T83" fmla="*/ 76099 h 20"/>
                <a:gd name="T84" fmla="*/ 7661527 w 17"/>
                <a:gd name="T85" fmla="*/ 7609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20"/>
                <a:gd name="T131" fmla="*/ 17 w 17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20">
                  <a:moveTo>
                    <a:pt x="14" y="20"/>
                  </a:moveTo>
                  <a:lnTo>
                    <a:pt x="13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8" name="Freeform 55"/>
            <p:cNvSpPr>
              <a:spLocks noChangeAspect="1"/>
            </p:cNvSpPr>
            <p:nvPr/>
          </p:nvSpPr>
          <p:spPr bwMode="auto">
            <a:xfrm>
              <a:off x="3508" y="1700"/>
              <a:ext cx="14" cy="14"/>
            </a:xfrm>
            <a:custGeom>
              <a:avLst/>
              <a:gdLst>
                <a:gd name="T0" fmla="*/ 303349 w 10"/>
                <a:gd name="T1" fmla="*/ 20808 h 11"/>
                <a:gd name="T2" fmla="*/ 222293 w 10"/>
                <a:gd name="T3" fmla="*/ 20808 h 11"/>
                <a:gd name="T4" fmla="*/ 222293 w 10"/>
                <a:gd name="T5" fmla="*/ 19632 h 11"/>
                <a:gd name="T6" fmla="*/ 131390 w 10"/>
                <a:gd name="T7" fmla="*/ 19632 h 11"/>
                <a:gd name="T8" fmla="*/ 67036 w 10"/>
                <a:gd name="T9" fmla="*/ 19632 h 11"/>
                <a:gd name="T10" fmla="*/ 47883 w 10"/>
                <a:gd name="T11" fmla="*/ 15425 h 11"/>
                <a:gd name="T12" fmla="*/ 0 w 10"/>
                <a:gd name="T13" fmla="*/ 11799 h 11"/>
                <a:gd name="T14" fmla="*/ 47883 w 10"/>
                <a:gd name="T15" fmla="*/ 11799 h 11"/>
                <a:gd name="T16" fmla="*/ 47883 w 10"/>
                <a:gd name="T17" fmla="*/ 7284 h 11"/>
                <a:gd name="T18" fmla="*/ 47883 w 10"/>
                <a:gd name="T19" fmla="*/ 4497 h 11"/>
                <a:gd name="T20" fmla="*/ 47883 w 10"/>
                <a:gd name="T21" fmla="*/ 1 h 11"/>
                <a:gd name="T22" fmla="*/ 47883 w 10"/>
                <a:gd name="T23" fmla="*/ 4497 h 11"/>
                <a:gd name="T24" fmla="*/ 47883 w 10"/>
                <a:gd name="T25" fmla="*/ 1 h 11"/>
                <a:gd name="T26" fmla="*/ 67036 w 10"/>
                <a:gd name="T27" fmla="*/ 0 h 11"/>
                <a:gd name="T28" fmla="*/ 93850 w 10"/>
                <a:gd name="T29" fmla="*/ 0 h 11"/>
                <a:gd name="T30" fmla="*/ 131390 w 10"/>
                <a:gd name="T31" fmla="*/ 0 h 11"/>
                <a:gd name="T32" fmla="*/ 131390 w 10"/>
                <a:gd name="T33" fmla="*/ 1 h 11"/>
                <a:gd name="T34" fmla="*/ 246646 w 10"/>
                <a:gd name="T35" fmla="*/ 7284 h 11"/>
                <a:gd name="T36" fmla="*/ 303349 w 10"/>
                <a:gd name="T37" fmla="*/ 9523 h 11"/>
                <a:gd name="T38" fmla="*/ 345304 w 10"/>
                <a:gd name="T39" fmla="*/ 15017 h 11"/>
                <a:gd name="T40" fmla="*/ 345304 w 10"/>
                <a:gd name="T41" fmla="*/ 15425 h 11"/>
                <a:gd name="T42" fmla="*/ 360534 w 10"/>
                <a:gd name="T43" fmla="*/ 15425 h 11"/>
                <a:gd name="T44" fmla="*/ 360534 w 10"/>
                <a:gd name="T45" fmla="*/ 19632 h 11"/>
                <a:gd name="T46" fmla="*/ 345304 w 10"/>
                <a:gd name="T47" fmla="*/ 19632 h 11"/>
                <a:gd name="T48" fmla="*/ 303349 w 10"/>
                <a:gd name="T49" fmla="*/ 20808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1"/>
                <a:gd name="T77" fmla="*/ 10 w 10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1">
                  <a:moveTo>
                    <a:pt x="8" y="11"/>
                  </a:moveTo>
                  <a:lnTo>
                    <a:pt x="6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39" name="Freeform 56"/>
            <p:cNvSpPr>
              <a:spLocks noChangeAspect="1"/>
            </p:cNvSpPr>
            <p:nvPr/>
          </p:nvSpPr>
          <p:spPr bwMode="auto">
            <a:xfrm>
              <a:off x="3490" y="1227"/>
              <a:ext cx="26" cy="9"/>
            </a:xfrm>
            <a:custGeom>
              <a:avLst/>
              <a:gdLst>
                <a:gd name="T0" fmla="*/ 1147111 w 18"/>
                <a:gd name="T1" fmla="*/ 322 h 8"/>
                <a:gd name="T2" fmla="*/ 1122550 w 18"/>
                <a:gd name="T3" fmla="*/ 322 h 8"/>
                <a:gd name="T4" fmla="*/ 932480 w 18"/>
                <a:gd name="T5" fmla="*/ 286 h 8"/>
                <a:gd name="T6" fmla="*/ 859338 w 18"/>
                <a:gd name="T7" fmla="*/ 286 h 8"/>
                <a:gd name="T8" fmla="*/ 594926 w 18"/>
                <a:gd name="T9" fmla="*/ 226 h 8"/>
                <a:gd name="T10" fmla="*/ 594926 w 18"/>
                <a:gd name="T11" fmla="*/ 201 h 8"/>
                <a:gd name="T12" fmla="*/ 549799 w 18"/>
                <a:gd name="T13" fmla="*/ 201 h 8"/>
                <a:gd name="T14" fmla="*/ 380630 w 18"/>
                <a:gd name="T15" fmla="*/ 201 h 8"/>
                <a:gd name="T16" fmla="*/ 263513 w 18"/>
                <a:gd name="T17" fmla="*/ 201 h 8"/>
                <a:gd name="T18" fmla="*/ 182432 w 18"/>
                <a:gd name="T19" fmla="*/ 226 h 8"/>
                <a:gd name="T20" fmla="*/ 126299 w 18"/>
                <a:gd name="T21" fmla="*/ 226 h 8"/>
                <a:gd name="T22" fmla="*/ 0 w 18"/>
                <a:gd name="T23" fmla="*/ 226 h 8"/>
                <a:gd name="T24" fmla="*/ 126299 w 18"/>
                <a:gd name="T25" fmla="*/ 226 h 8"/>
                <a:gd name="T26" fmla="*/ 263513 w 18"/>
                <a:gd name="T27" fmla="*/ 201 h 8"/>
                <a:gd name="T28" fmla="*/ 380630 w 18"/>
                <a:gd name="T29" fmla="*/ 3 h 8"/>
                <a:gd name="T30" fmla="*/ 732764 w 18"/>
                <a:gd name="T31" fmla="*/ 1 h 8"/>
                <a:gd name="T32" fmla="*/ 859338 w 18"/>
                <a:gd name="T33" fmla="*/ 0 h 8"/>
                <a:gd name="T34" fmla="*/ 1122550 w 18"/>
                <a:gd name="T35" fmla="*/ 0 h 8"/>
                <a:gd name="T36" fmla="*/ 1147111 w 18"/>
                <a:gd name="T37" fmla="*/ 1 h 8"/>
                <a:gd name="T38" fmla="*/ 1346915 w 18"/>
                <a:gd name="T39" fmla="*/ 1 h 8"/>
                <a:gd name="T40" fmla="*/ 1526074 w 18"/>
                <a:gd name="T41" fmla="*/ 3 h 8"/>
                <a:gd name="T42" fmla="*/ 1656938 w 18"/>
                <a:gd name="T43" fmla="*/ 201 h 8"/>
                <a:gd name="T44" fmla="*/ 1656938 w 18"/>
                <a:gd name="T45" fmla="*/ 226 h 8"/>
                <a:gd name="T46" fmla="*/ 1656938 w 18"/>
                <a:gd name="T47" fmla="*/ 286 h 8"/>
                <a:gd name="T48" fmla="*/ 1656938 w 18"/>
                <a:gd name="T49" fmla="*/ 226 h 8"/>
                <a:gd name="T50" fmla="*/ 1526074 w 18"/>
                <a:gd name="T51" fmla="*/ 226 h 8"/>
                <a:gd name="T52" fmla="*/ 1656938 w 18"/>
                <a:gd name="T53" fmla="*/ 226 h 8"/>
                <a:gd name="T54" fmla="*/ 1656938 w 18"/>
                <a:gd name="T55" fmla="*/ 201 h 8"/>
                <a:gd name="T56" fmla="*/ 1526074 w 18"/>
                <a:gd name="T57" fmla="*/ 179 h 8"/>
                <a:gd name="T58" fmla="*/ 1526074 w 18"/>
                <a:gd name="T59" fmla="*/ 201 h 8"/>
                <a:gd name="T60" fmla="*/ 1346915 w 18"/>
                <a:gd name="T61" fmla="*/ 226 h 8"/>
                <a:gd name="T62" fmla="*/ 1346915 w 18"/>
                <a:gd name="T63" fmla="*/ 201 h 8"/>
                <a:gd name="T64" fmla="*/ 1281387 w 18"/>
                <a:gd name="T65" fmla="*/ 201 h 8"/>
                <a:gd name="T66" fmla="*/ 1147111 w 18"/>
                <a:gd name="T67" fmla="*/ 226 h 8"/>
                <a:gd name="T68" fmla="*/ 1122550 w 18"/>
                <a:gd name="T69" fmla="*/ 226 h 8"/>
                <a:gd name="T70" fmla="*/ 1122550 w 18"/>
                <a:gd name="T71" fmla="*/ 286 h 8"/>
                <a:gd name="T72" fmla="*/ 1147111 w 18"/>
                <a:gd name="T73" fmla="*/ 286 h 8"/>
                <a:gd name="T74" fmla="*/ 1281387 w 18"/>
                <a:gd name="T75" fmla="*/ 286 h 8"/>
                <a:gd name="T76" fmla="*/ 1281387 w 18"/>
                <a:gd name="T77" fmla="*/ 322 h 8"/>
                <a:gd name="T78" fmla="*/ 1147111 w 18"/>
                <a:gd name="T79" fmla="*/ 322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"/>
                <a:gd name="T121" fmla="*/ 0 h 8"/>
                <a:gd name="T122" fmla="*/ 18 w 18"/>
                <a:gd name="T123" fmla="*/ 8 h 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" h="8">
                  <a:moveTo>
                    <a:pt x="13" y="8"/>
                  </a:moveTo>
                  <a:lnTo>
                    <a:pt x="12" y="8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0" name="Freeform 57"/>
            <p:cNvSpPr>
              <a:spLocks noChangeAspect="1"/>
            </p:cNvSpPr>
            <p:nvPr/>
          </p:nvSpPr>
          <p:spPr bwMode="auto">
            <a:xfrm>
              <a:off x="3475" y="1223"/>
              <a:ext cx="15" cy="13"/>
            </a:xfrm>
            <a:custGeom>
              <a:avLst/>
              <a:gdLst>
                <a:gd name="T0" fmla="*/ 1888110 w 10"/>
                <a:gd name="T1" fmla="*/ 859338 h 9"/>
                <a:gd name="T2" fmla="*/ 1515793 w 10"/>
                <a:gd name="T3" fmla="*/ 859338 h 9"/>
                <a:gd name="T4" fmla="*/ 1515793 w 10"/>
                <a:gd name="T5" fmla="*/ 732764 h 9"/>
                <a:gd name="T6" fmla="*/ 1165518 w 10"/>
                <a:gd name="T7" fmla="*/ 732764 h 9"/>
                <a:gd name="T8" fmla="*/ 518008 w 10"/>
                <a:gd name="T9" fmla="*/ 732764 h 9"/>
                <a:gd name="T10" fmla="*/ 345339 w 10"/>
                <a:gd name="T11" fmla="*/ 732764 h 9"/>
                <a:gd name="T12" fmla="*/ 0 w 10"/>
                <a:gd name="T13" fmla="*/ 676413 h 9"/>
                <a:gd name="T14" fmla="*/ 0 w 10"/>
                <a:gd name="T15" fmla="*/ 549799 h 9"/>
                <a:gd name="T16" fmla="*/ 0 w 10"/>
                <a:gd name="T17" fmla="*/ 285142 h 9"/>
                <a:gd name="T18" fmla="*/ 518008 w 10"/>
                <a:gd name="T19" fmla="*/ 126299 h 9"/>
                <a:gd name="T20" fmla="*/ 1165518 w 10"/>
                <a:gd name="T21" fmla="*/ 126299 h 9"/>
                <a:gd name="T22" fmla="*/ 1165518 w 10"/>
                <a:gd name="T23" fmla="*/ 0 h 9"/>
                <a:gd name="T24" fmla="*/ 1515793 w 10"/>
                <a:gd name="T25" fmla="*/ 126299 h 9"/>
                <a:gd name="T26" fmla="*/ 1888110 w 10"/>
                <a:gd name="T27" fmla="*/ 182432 h 9"/>
                <a:gd name="T28" fmla="*/ 2027220 w 10"/>
                <a:gd name="T29" fmla="*/ 182432 h 9"/>
                <a:gd name="T30" fmla="*/ 2423541 w 10"/>
                <a:gd name="T31" fmla="*/ 285142 h 9"/>
                <a:gd name="T32" fmla="*/ 3040830 w 10"/>
                <a:gd name="T33" fmla="*/ 285142 h 9"/>
                <a:gd name="T34" fmla="*/ 2423541 w 10"/>
                <a:gd name="T35" fmla="*/ 285142 h 9"/>
                <a:gd name="T36" fmla="*/ 2423541 w 10"/>
                <a:gd name="T37" fmla="*/ 549799 h 9"/>
                <a:gd name="T38" fmla="*/ 2027220 w 10"/>
                <a:gd name="T39" fmla="*/ 549799 h 9"/>
                <a:gd name="T40" fmla="*/ 2027220 w 10"/>
                <a:gd name="T41" fmla="*/ 676413 h 9"/>
                <a:gd name="T42" fmla="*/ 2027220 w 10"/>
                <a:gd name="T43" fmla="*/ 732764 h 9"/>
                <a:gd name="T44" fmla="*/ 1888110 w 10"/>
                <a:gd name="T45" fmla="*/ 732764 h 9"/>
                <a:gd name="T46" fmla="*/ 1888110 w 10"/>
                <a:gd name="T47" fmla="*/ 859338 h 9"/>
                <a:gd name="T48" fmla="*/ 2027220 w 10"/>
                <a:gd name="T49" fmla="*/ 859338 h 9"/>
                <a:gd name="T50" fmla="*/ 1888110 w 10"/>
                <a:gd name="T51" fmla="*/ 859338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9"/>
                <a:gd name="T80" fmla="*/ 10 w 10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9">
                  <a:moveTo>
                    <a:pt x="6" y="9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1" name="Freeform 58"/>
            <p:cNvSpPr>
              <a:spLocks noChangeAspect="1"/>
            </p:cNvSpPr>
            <p:nvPr/>
          </p:nvSpPr>
          <p:spPr bwMode="auto">
            <a:xfrm>
              <a:off x="3460" y="1648"/>
              <a:ext cx="12" cy="18"/>
            </a:xfrm>
            <a:custGeom>
              <a:avLst/>
              <a:gdLst>
                <a:gd name="T0" fmla="*/ 72240 w 9"/>
                <a:gd name="T1" fmla="*/ 4643 h 15"/>
                <a:gd name="T2" fmla="*/ 54180 w 9"/>
                <a:gd name="T3" fmla="*/ 4643 h 15"/>
                <a:gd name="T4" fmla="*/ 48997 w 9"/>
                <a:gd name="T5" fmla="*/ 4643 h 15"/>
                <a:gd name="T6" fmla="*/ 36748 w 9"/>
                <a:gd name="T7" fmla="*/ 4231 h 15"/>
                <a:gd name="T8" fmla="*/ 35639 w 9"/>
                <a:gd name="T9" fmla="*/ 3526 h 15"/>
                <a:gd name="T10" fmla="*/ 35639 w 9"/>
                <a:gd name="T11" fmla="*/ 3311 h 15"/>
                <a:gd name="T12" fmla="*/ 20671 w 9"/>
                <a:gd name="T13" fmla="*/ 3311 h 15"/>
                <a:gd name="T14" fmla="*/ 20671 w 9"/>
                <a:gd name="T15" fmla="*/ 3224 h 15"/>
                <a:gd name="T16" fmla="*/ 1 w 9"/>
                <a:gd name="T17" fmla="*/ 2687 h 15"/>
                <a:gd name="T18" fmla="*/ 1 w 9"/>
                <a:gd name="T19" fmla="*/ 2299 h 15"/>
                <a:gd name="T20" fmla="*/ 0 w 9"/>
                <a:gd name="T21" fmla="*/ 1916 h 15"/>
                <a:gd name="T22" fmla="*/ 0 w 9"/>
                <a:gd name="T23" fmla="*/ 1331 h 15"/>
                <a:gd name="T24" fmla="*/ 0 w 9"/>
                <a:gd name="T25" fmla="*/ 1109 h 15"/>
                <a:gd name="T26" fmla="*/ 0 w 9"/>
                <a:gd name="T27" fmla="*/ 770 h 15"/>
                <a:gd name="T28" fmla="*/ 0 w 9"/>
                <a:gd name="T29" fmla="*/ 0 h 15"/>
                <a:gd name="T30" fmla="*/ 1 w 9"/>
                <a:gd name="T31" fmla="*/ 0 h 15"/>
                <a:gd name="T32" fmla="*/ 1 w 9"/>
                <a:gd name="T33" fmla="*/ 770 h 15"/>
                <a:gd name="T34" fmla="*/ 20671 w 9"/>
                <a:gd name="T35" fmla="*/ 1109 h 15"/>
                <a:gd name="T36" fmla="*/ 35639 w 9"/>
                <a:gd name="T37" fmla="*/ 1916 h 15"/>
                <a:gd name="T38" fmla="*/ 36748 w 9"/>
                <a:gd name="T39" fmla="*/ 1916 h 15"/>
                <a:gd name="T40" fmla="*/ 36748 w 9"/>
                <a:gd name="T41" fmla="*/ 2299 h 15"/>
                <a:gd name="T42" fmla="*/ 36748 w 9"/>
                <a:gd name="T43" fmla="*/ 2687 h 15"/>
                <a:gd name="T44" fmla="*/ 36748 w 9"/>
                <a:gd name="T45" fmla="*/ 1916 h 15"/>
                <a:gd name="T46" fmla="*/ 35639 w 9"/>
                <a:gd name="T47" fmla="*/ 1331 h 15"/>
                <a:gd name="T48" fmla="*/ 20671 w 9"/>
                <a:gd name="T49" fmla="*/ 770 h 15"/>
                <a:gd name="T50" fmla="*/ 35639 w 9"/>
                <a:gd name="T51" fmla="*/ 1109 h 15"/>
                <a:gd name="T52" fmla="*/ 48997 w 9"/>
                <a:gd name="T53" fmla="*/ 2299 h 15"/>
                <a:gd name="T54" fmla="*/ 54180 w 9"/>
                <a:gd name="T55" fmla="*/ 2687 h 15"/>
                <a:gd name="T56" fmla="*/ 72240 w 9"/>
                <a:gd name="T57" fmla="*/ 3224 h 15"/>
                <a:gd name="T58" fmla="*/ 72240 w 9"/>
                <a:gd name="T59" fmla="*/ 3311 h 15"/>
                <a:gd name="T60" fmla="*/ 72240 w 9"/>
                <a:gd name="T61" fmla="*/ 3526 h 15"/>
                <a:gd name="T62" fmla="*/ 72240 w 9"/>
                <a:gd name="T63" fmla="*/ 4643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5"/>
                <a:gd name="T98" fmla="*/ 9 w 9"/>
                <a:gd name="T99" fmla="*/ 15 h 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2"/>
                  </a:lnTo>
                  <a:lnTo>
                    <a:pt x="4" y="4"/>
                  </a:lnTo>
                  <a:lnTo>
                    <a:pt x="6" y="8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2" name="Freeform 59"/>
            <p:cNvSpPr>
              <a:spLocks noChangeAspect="1"/>
            </p:cNvSpPr>
            <p:nvPr/>
          </p:nvSpPr>
          <p:spPr bwMode="auto">
            <a:xfrm>
              <a:off x="3490" y="1629"/>
              <a:ext cx="10" cy="16"/>
            </a:xfrm>
            <a:custGeom>
              <a:avLst/>
              <a:gdLst>
                <a:gd name="T0" fmla="*/ 0 w 7"/>
                <a:gd name="T1" fmla="*/ 100997 h 12"/>
                <a:gd name="T2" fmla="*/ 100191 w 7"/>
                <a:gd name="T3" fmla="*/ 65329 h 12"/>
                <a:gd name="T4" fmla="*/ 100191 w 7"/>
                <a:gd name="T5" fmla="*/ 54180 h 12"/>
                <a:gd name="T6" fmla="*/ 100191 w 7"/>
                <a:gd name="T7" fmla="*/ 15503 h 12"/>
                <a:gd name="T8" fmla="*/ 100191 w 7"/>
                <a:gd name="T9" fmla="*/ 0 h 12"/>
                <a:gd name="T10" fmla="*/ 143130 w 7"/>
                <a:gd name="T11" fmla="*/ 0 h 12"/>
                <a:gd name="T12" fmla="*/ 214633 w 7"/>
                <a:gd name="T13" fmla="*/ 0 h 12"/>
                <a:gd name="T14" fmla="*/ 350924 w 7"/>
                <a:gd name="T15" fmla="*/ 0 h 12"/>
                <a:gd name="T16" fmla="*/ 350924 w 7"/>
                <a:gd name="T17" fmla="*/ 11627 h 12"/>
                <a:gd name="T18" fmla="*/ 417287 w 7"/>
                <a:gd name="T19" fmla="*/ 11627 h 12"/>
                <a:gd name="T20" fmla="*/ 501320 w 7"/>
                <a:gd name="T21" fmla="*/ 35639 h 12"/>
                <a:gd name="T22" fmla="*/ 501320 w 7"/>
                <a:gd name="T23" fmla="*/ 47519 h 12"/>
                <a:gd name="T24" fmla="*/ 501320 w 7"/>
                <a:gd name="T25" fmla="*/ 48997 h 12"/>
                <a:gd name="T26" fmla="*/ 350924 w 7"/>
                <a:gd name="T27" fmla="*/ 65329 h 12"/>
                <a:gd name="T28" fmla="*/ 214633 w 7"/>
                <a:gd name="T29" fmla="*/ 84479 h 12"/>
                <a:gd name="T30" fmla="*/ 214633 w 7"/>
                <a:gd name="T31" fmla="*/ 96320 h 12"/>
                <a:gd name="T32" fmla="*/ 143130 w 7"/>
                <a:gd name="T33" fmla="*/ 100997 h 12"/>
                <a:gd name="T34" fmla="*/ 100191 w 7"/>
                <a:gd name="T35" fmla="*/ 100997 h 12"/>
                <a:gd name="T36" fmla="*/ 0 w 7"/>
                <a:gd name="T37" fmla="*/ 10099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12"/>
                <a:gd name="T59" fmla="*/ 7 w 7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12">
                  <a:moveTo>
                    <a:pt x="0" y="12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3" name="Freeform 60"/>
            <p:cNvSpPr>
              <a:spLocks noChangeAspect="1"/>
            </p:cNvSpPr>
            <p:nvPr/>
          </p:nvSpPr>
          <p:spPr bwMode="auto">
            <a:xfrm>
              <a:off x="3565" y="1149"/>
              <a:ext cx="21" cy="12"/>
            </a:xfrm>
            <a:custGeom>
              <a:avLst/>
              <a:gdLst>
                <a:gd name="T0" fmla="*/ 504748 w 15"/>
                <a:gd name="T1" fmla="*/ 72240 h 9"/>
                <a:gd name="T2" fmla="*/ 435694 w 15"/>
                <a:gd name="T3" fmla="*/ 72240 h 9"/>
                <a:gd name="T4" fmla="*/ 435694 w 15"/>
                <a:gd name="T5" fmla="*/ 48997 h 9"/>
                <a:gd name="T6" fmla="*/ 504748 w 15"/>
                <a:gd name="T7" fmla="*/ 48997 h 9"/>
                <a:gd name="T8" fmla="*/ 435694 w 15"/>
                <a:gd name="T9" fmla="*/ 36748 h 9"/>
                <a:gd name="T10" fmla="*/ 378035 w 15"/>
                <a:gd name="T11" fmla="*/ 48997 h 9"/>
                <a:gd name="T12" fmla="*/ 378035 w 15"/>
                <a:gd name="T13" fmla="*/ 72240 h 9"/>
                <a:gd name="T14" fmla="*/ 360534 w 15"/>
                <a:gd name="T15" fmla="*/ 54180 h 9"/>
                <a:gd name="T16" fmla="*/ 311210 w 15"/>
                <a:gd name="T17" fmla="*/ 54180 h 9"/>
                <a:gd name="T18" fmla="*/ 311210 w 15"/>
                <a:gd name="T19" fmla="*/ 48997 h 9"/>
                <a:gd name="T20" fmla="*/ 303349 w 15"/>
                <a:gd name="T21" fmla="*/ 48997 h 9"/>
                <a:gd name="T22" fmla="*/ 303349 w 15"/>
                <a:gd name="T23" fmla="*/ 36748 h 9"/>
                <a:gd name="T24" fmla="*/ 222293 w 15"/>
                <a:gd name="T25" fmla="*/ 36748 h 9"/>
                <a:gd name="T26" fmla="*/ 176176 w 15"/>
                <a:gd name="T27" fmla="*/ 36748 h 9"/>
                <a:gd name="T28" fmla="*/ 176176 w 15"/>
                <a:gd name="T29" fmla="*/ 48997 h 9"/>
                <a:gd name="T30" fmla="*/ 131390 w 15"/>
                <a:gd name="T31" fmla="*/ 48997 h 9"/>
                <a:gd name="T32" fmla="*/ 93850 w 15"/>
                <a:gd name="T33" fmla="*/ 48997 h 9"/>
                <a:gd name="T34" fmla="*/ 67036 w 15"/>
                <a:gd name="T35" fmla="*/ 48997 h 9"/>
                <a:gd name="T36" fmla="*/ 67036 w 15"/>
                <a:gd name="T37" fmla="*/ 36748 h 9"/>
                <a:gd name="T38" fmla="*/ 0 w 15"/>
                <a:gd name="T39" fmla="*/ 36748 h 9"/>
                <a:gd name="T40" fmla="*/ 0 w 15"/>
                <a:gd name="T41" fmla="*/ 35639 h 9"/>
                <a:gd name="T42" fmla="*/ 67036 w 15"/>
                <a:gd name="T43" fmla="*/ 35639 h 9"/>
                <a:gd name="T44" fmla="*/ 93850 w 15"/>
                <a:gd name="T45" fmla="*/ 36748 h 9"/>
                <a:gd name="T46" fmla="*/ 93850 w 15"/>
                <a:gd name="T47" fmla="*/ 35639 h 9"/>
                <a:gd name="T48" fmla="*/ 131390 w 15"/>
                <a:gd name="T49" fmla="*/ 20671 h 9"/>
                <a:gd name="T50" fmla="*/ 176176 w 15"/>
                <a:gd name="T51" fmla="*/ 20671 h 9"/>
                <a:gd name="T52" fmla="*/ 176176 w 15"/>
                <a:gd name="T53" fmla="*/ 35639 h 9"/>
                <a:gd name="T54" fmla="*/ 222293 w 15"/>
                <a:gd name="T55" fmla="*/ 20671 h 9"/>
                <a:gd name="T56" fmla="*/ 303349 w 15"/>
                <a:gd name="T57" fmla="*/ 1 h 9"/>
                <a:gd name="T58" fmla="*/ 311210 w 15"/>
                <a:gd name="T59" fmla="*/ 1 h 9"/>
                <a:gd name="T60" fmla="*/ 311210 w 15"/>
                <a:gd name="T61" fmla="*/ 0 h 9"/>
                <a:gd name="T62" fmla="*/ 360534 w 15"/>
                <a:gd name="T63" fmla="*/ 0 h 9"/>
                <a:gd name="T64" fmla="*/ 360534 w 15"/>
                <a:gd name="T65" fmla="*/ 1 h 9"/>
                <a:gd name="T66" fmla="*/ 378035 w 15"/>
                <a:gd name="T67" fmla="*/ 1 h 9"/>
                <a:gd name="T68" fmla="*/ 435694 w 15"/>
                <a:gd name="T69" fmla="*/ 0 h 9"/>
                <a:gd name="T70" fmla="*/ 435694 w 15"/>
                <a:gd name="T71" fmla="*/ 1 h 9"/>
                <a:gd name="T72" fmla="*/ 504748 w 15"/>
                <a:gd name="T73" fmla="*/ 1 h 9"/>
                <a:gd name="T74" fmla="*/ 504748 w 15"/>
                <a:gd name="T75" fmla="*/ 20671 h 9"/>
                <a:gd name="T76" fmla="*/ 504748 w 15"/>
                <a:gd name="T77" fmla="*/ 35639 h 9"/>
                <a:gd name="T78" fmla="*/ 504748 w 15"/>
                <a:gd name="T79" fmla="*/ 36748 h 9"/>
                <a:gd name="T80" fmla="*/ 529249 w 15"/>
                <a:gd name="T81" fmla="*/ 48997 h 9"/>
                <a:gd name="T82" fmla="*/ 529249 w 15"/>
                <a:gd name="T83" fmla="*/ 54180 h 9"/>
                <a:gd name="T84" fmla="*/ 504748 w 15"/>
                <a:gd name="T85" fmla="*/ 72240 h 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"/>
                <a:gd name="T130" fmla="*/ 0 h 9"/>
                <a:gd name="T131" fmla="*/ 15 w 15"/>
                <a:gd name="T132" fmla="*/ 9 h 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" h="9">
                  <a:moveTo>
                    <a:pt x="14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4" name="Freeform 61"/>
            <p:cNvSpPr>
              <a:spLocks noChangeAspect="1"/>
            </p:cNvSpPr>
            <p:nvPr/>
          </p:nvSpPr>
          <p:spPr bwMode="auto">
            <a:xfrm>
              <a:off x="3492" y="1610"/>
              <a:ext cx="8" cy="19"/>
            </a:xfrm>
            <a:custGeom>
              <a:avLst/>
              <a:gdLst>
                <a:gd name="T0" fmla="*/ 15503 w 6"/>
                <a:gd name="T1" fmla="*/ 191057 h 14"/>
                <a:gd name="T2" fmla="*/ 11627 w 6"/>
                <a:gd name="T3" fmla="*/ 191057 h 14"/>
                <a:gd name="T4" fmla="*/ 0 w 6"/>
                <a:gd name="T5" fmla="*/ 180999 h 14"/>
                <a:gd name="T6" fmla="*/ 11627 w 6"/>
                <a:gd name="T7" fmla="*/ 133368 h 14"/>
                <a:gd name="T8" fmla="*/ 11627 w 6"/>
                <a:gd name="T9" fmla="*/ 103732 h 14"/>
                <a:gd name="T10" fmla="*/ 11627 w 6"/>
                <a:gd name="T11" fmla="*/ 85401 h 14"/>
                <a:gd name="T12" fmla="*/ 11627 w 6"/>
                <a:gd name="T13" fmla="*/ 56320 h 14"/>
                <a:gd name="T14" fmla="*/ 11627 w 6"/>
                <a:gd name="T15" fmla="*/ 28968 h 14"/>
                <a:gd name="T16" fmla="*/ 15503 w 6"/>
                <a:gd name="T17" fmla="*/ 1 h 14"/>
                <a:gd name="T18" fmla="*/ 15503 w 6"/>
                <a:gd name="T19" fmla="*/ 0 h 14"/>
                <a:gd name="T20" fmla="*/ 35639 w 6"/>
                <a:gd name="T21" fmla="*/ 0 h 14"/>
                <a:gd name="T22" fmla="*/ 35639 w 6"/>
                <a:gd name="T23" fmla="*/ 28968 h 14"/>
                <a:gd name="T24" fmla="*/ 47519 w 6"/>
                <a:gd name="T25" fmla="*/ 28968 h 14"/>
                <a:gd name="T26" fmla="*/ 47519 w 6"/>
                <a:gd name="T27" fmla="*/ 39314 h 14"/>
                <a:gd name="T28" fmla="*/ 48997 w 6"/>
                <a:gd name="T29" fmla="*/ 39314 h 14"/>
                <a:gd name="T30" fmla="*/ 48997 w 6"/>
                <a:gd name="T31" fmla="*/ 56320 h 14"/>
                <a:gd name="T32" fmla="*/ 48997 w 6"/>
                <a:gd name="T33" fmla="*/ 85401 h 14"/>
                <a:gd name="T34" fmla="*/ 48997 w 6"/>
                <a:gd name="T35" fmla="*/ 98271 h 14"/>
                <a:gd name="T36" fmla="*/ 47519 w 6"/>
                <a:gd name="T37" fmla="*/ 103732 h 14"/>
                <a:gd name="T38" fmla="*/ 47519 w 6"/>
                <a:gd name="T39" fmla="*/ 126835 h 14"/>
                <a:gd name="T40" fmla="*/ 35639 w 6"/>
                <a:gd name="T41" fmla="*/ 191057 h 14"/>
                <a:gd name="T42" fmla="*/ 15503 w 6"/>
                <a:gd name="T43" fmla="*/ 191057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4"/>
                <a:gd name="T68" fmla="*/ 6 w 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4">
                  <a:moveTo>
                    <a:pt x="2" y="14"/>
                  </a:move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5" name="Freeform 62"/>
            <p:cNvSpPr>
              <a:spLocks noChangeAspect="1"/>
            </p:cNvSpPr>
            <p:nvPr/>
          </p:nvSpPr>
          <p:spPr bwMode="auto">
            <a:xfrm>
              <a:off x="3545" y="1182"/>
              <a:ext cx="17" cy="16"/>
            </a:xfrm>
            <a:custGeom>
              <a:avLst/>
              <a:gdLst>
                <a:gd name="T0" fmla="*/ 409840 w 12"/>
                <a:gd name="T1" fmla="*/ 1293539 h 11"/>
                <a:gd name="T2" fmla="*/ 346300 w 12"/>
                <a:gd name="T3" fmla="*/ 1155071 h 11"/>
                <a:gd name="T4" fmla="*/ 317509 w 12"/>
                <a:gd name="T5" fmla="*/ 1155071 h 11"/>
                <a:gd name="T6" fmla="*/ 287478 w 12"/>
                <a:gd name="T7" fmla="*/ 1155071 h 11"/>
                <a:gd name="T8" fmla="*/ 287478 w 12"/>
                <a:gd name="T9" fmla="*/ 1036620 h 11"/>
                <a:gd name="T10" fmla="*/ 224124 w 12"/>
                <a:gd name="T11" fmla="*/ 1036620 h 11"/>
                <a:gd name="T12" fmla="*/ 111674 w 12"/>
                <a:gd name="T13" fmla="*/ 1036620 h 11"/>
                <a:gd name="T14" fmla="*/ 78829 w 12"/>
                <a:gd name="T15" fmla="*/ 889308 h 11"/>
                <a:gd name="T16" fmla="*/ 0 w 12"/>
                <a:gd name="T17" fmla="*/ 889308 h 11"/>
                <a:gd name="T18" fmla="*/ 0 w 12"/>
                <a:gd name="T19" fmla="*/ 703069 h 11"/>
                <a:gd name="T20" fmla="*/ 0 w 12"/>
                <a:gd name="T21" fmla="*/ 611399 h 11"/>
                <a:gd name="T22" fmla="*/ 78829 w 12"/>
                <a:gd name="T23" fmla="*/ 611399 h 11"/>
                <a:gd name="T24" fmla="*/ 111674 w 12"/>
                <a:gd name="T25" fmla="*/ 483360 h 11"/>
                <a:gd name="T26" fmla="*/ 111674 w 12"/>
                <a:gd name="T27" fmla="*/ 375341 h 11"/>
                <a:gd name="T28" fmla="*/ 224124 w 12"/>
                <a:gd name="T29" fmla="*/ 375341 h 11"/>
                <a:gd name="T30" fmla="*/ 287478 w 12"/>
                <a:gd name="T31" fmla="*/ 375341 h 11"/>
                <a:gd name="T32" fmla="*/ 287478 w 12"/>
                <a:gd name="T33" fmla="*/ 228463 h 11"/>
                <a:gd name="T34" fmla="*/ 317509 w 12"/>
                <a:gd name="T35" fmla="*/ 228463 h 11"/>
                <a:gd name="T36" fmla="*/ 346300 w 12"/>
                <a:gd name="T37" fmla="*/ 228463 h 11"/>
                <a:gd name="T38" fmla="*/ 409840 w 12"/>
                <a:gd name="T39" fmla="*/ 228463 h 11"/>
                <a:gd name="T40" fmla="*/ 511866 w 12"/>
                <a:gd name="T41" fmla="*/ 228463 h 11"/>
                <a:gd name="T42" fmla="*/ 511866 w 12"/>
                <a:gd name="T43" fmla="*/ 0 h 11"/>
                <a:gd name="T44" fmla="*/ 580607 w 12"/>
                <a:gd name="T45" fmla="*/ 0 h 11"/>
                <a:gd name="T46" fmla="*/ 580607 w 12"/>
                <a:gd name="T47" fmla="*/ 228463 h 11"/>
                <a:gd name="T48" fmla="*/ 637222 w 12"/>
                <a:gd name="T49" fmla="*/ 228463 h 11"/>
                <a:gd name="T50" fmla="*/ 580607 w 12"/>
                <a:gd name="T51" fmla="*/ 483360 h 11"/>
                <a:gd name="T52" fmla="*/ 511866 w 12"/>
                <a:gd name="T53" fmla="*/ 483360 h 11"/>
                <a:gd name="T54" fmla="*/ 511866 w 12"/>
                <a:gd name="T55" fmla="*/ 611399 h 11"/>
                <a:gd name="T56" fmla="*/ 409840 w 12"/>
                <a:gd name="T57" fmla="*/ 611399 h 11"/>
                <a:gd name="T58" fmla="*/ 346300 w 12"/>
                <a:gd name="T59" fmla="*/ 611399 h 11"/>
                <a:gd name="T60" fmla="*/ 346300 w 12"/>
                <a:gd name="T61" fmla="*/ 483360 h 11"/>
                <a:gd name="T62" fmla="*/ 317509 w 12"/>
                <a:gd name="T63" fmla="*/ 483360 h 11"/>
                <a:gd name="T64" fmla="*/ 287478 w 12"/>
                <a:gd name="T65" fmla="*/ 483360 h 11"/>
                <a:gd name="T66" fmla="*/ 224124 w 12"/>
                <a:gd name="T67" fmla="*/ 483360 h 11"/>
                <a:gd name="T68" fmla="*/ 111674 w 12"/>
                <a:gd name="T69" fmla="*/ 483360 h 11"/>
                <a:gd name="T70" fmla="*/ 111674 w 12"/>
                <a:gd name="T71" fmla="*/ 611399 h 11"/>
                <a:gd name="T72" fmla="*/ 111674 w 12"/>
                <a:gd name="T73" fmla="*/ 703069 h 11"/>
                <a:gd name="T74" fmla="*/ 224124 w 12"/>
                <a:gd name="T75" fmla="*/ 703069 h 11"/>
                <a:gd name="T76" fmla="*/ 224124 w 12"/>
                <a:gd name="T77" fmla="*/ 611399 h 11"/>
                <a:gd name="T78" fmla="*/ 224124 w 12"/>
                <a:gd name="T79" fmla="*/ 703069 h 11"/>
                <a:gd name="T80" fmla="*/ 287478 w 12"/>
                <a:gd name="T81" fmla="*/ 703069 h 11"/>
                <a:gd name="T82" fmla="*/ 317509 w 12"/>
                <a:gd name="T83" fmla="*/ 703069 h 11"/>
                <a:gd name="T84" fmla="*/ 317509 w 12"/>
                <a:gd name="T85" fmla="*/ 889308 h 11"/>
                <a:gd name="T86" fmla="*/ 346300 w 12"/>
                <a:gd name="T87" fmla="*/ 1036620 h 11"/>
                <a:gd name="T88" fmla="*/ 409840 w 12"/>
                <a:gd name="T89" fmla="*/ 1036620 h 11"/>
                <a:gd name="T90" fmla="*/ 409840 w 12"/>
                <a:gd name="T91" fmla="*/ 1155071 h 11"/>
                <a:gd name="T92" fmla="*/ 409840 w 12"/>
                <a:gd name="T93" fmla="*/ 1293539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"/>
                <a:gd name="T142" fmla="*/ 0 h 11"/>
                <a:gd name="T143" fmla="*/ 12 w 12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" h="11">
                  <a:moveTo>
                    <a:pt x="8" y="11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6" name="Freeform 63"/>
            <p:cNvSpPr>
              <a:spLocks noChangeAspect="1"/>
            </p:cNvSpPr>
            <p:nvPr/>
          </p:nvSpPr>
          <p:spPr bwMode="auto">
            <a:xfrm>
              <a:off x="3498" y="1601"/>
              <a:ext cx="10" cy="16"/>
            </a:xfrm>
            <a:custGeom>
              <a:avLst/>
              <a:gdLst>
                <a:gd name="T0" fmla="*/ 27489211 w 6"/>
                <a:gd name="T1" fmla="*/ 96320 h 12"/>
                <a:gd name="T2" fmla="*/ 19364854 w 6"/>
                <a:gd name="T3" fmla="*/ 96320 h 12"/>
                <a:gd name="T4" fmla="*/ 7844041 w 6"/>
                <a:gd name="T5" fmla="*/ 87105 h 12"/>
                <a:gd name="T6" fmla="*/ 7844041 w 6"/>
                <a:gd name="T7" fmla="*/ 78633 h 12"/>
                <a:gd name="T8" fmla="*/ 7844041 w 6"/>
                <a:gd name="T9" fmla="*/ 54180 h 12"/>
                <a:gd name="T10" fmla="*/ 19364854 w 6"/>
                <a:gd name="T11" fmla="*/ 48997 h 12"/>
                <a:gd name="T12" fmla="*/ 19364854 w 6"/>
                <a:gd name="T13" fmla="*/ 36748 h 12"/>
                <a:gd name="T14" fmla="*/ 19364854 w 6"/>
                <a:gd name="T15" fmla="*/ 48997 h 12"/>
                <a:gd name="T16" fmla="*/ 7844041 w 6"/>
                <a:gd name="T17" fmla="*/ 54180 h 12"/>
                <a:gd name="T18" fmla="*/ 7844041 w 6"/>
                <a:gd name="T19" fmla="*/ 72240 h 12"/>
                <a:gd name="T20" fmla="*/ 7844041 w 6"/>
                <a:gd name="T21" fmla="*/ 87105 h 12"/>
                <a:gd name="T22" fmla="*/ 0 w 6"/>
                <a:gd name="T23" fmla="*/ 87105 h 12"/>
                <a:gd name="T24" fmla="*/ 0 w 6"/>
                <a:gd name="T25" fmla="*/ 78633 h 12"/>
                <a:gd name="T26" fmla="*/ 0 w 6"/>
                <a:gd name="T27" fmla="*/ 54180 h 12"/>
                <a:gd name="T28" fmla="*/ 7844041 w 6"/>
                <a:gd name="T29" fmla="*/ 35639 h 12"/>
                <a:gd name="T30" fmla="*/ 19364854 w 6"/>
                <a:gd name="T31" fmla="*/ 20671 h 12"/>
                <a:gd name="T32" fmla="*/ 19364854 w 6"/>
                <a:gd name="T33" fmla="*/ 1 h 12"/>
                <a:gd name="T34" fmla="*/ 19364854 w 6"/>
                <a:gd name="T35" fmla="*/ 0 h 12"/>
                <a:gd name="T36" fmla="*/ 27489211 w 6"/>
                <a:gd name="T37" fmla="*/ 0 h 12"/>
                <a:gd name="T38" fmla="*/ 27489211 w 6"/>
                <a:gd name="T39" fmla="*/ 20671 h 12"/>
                <a:gd name="T40" fmla="*/ 27489211 w 6"/>
                <a:gd name="T41" fmla="*/ 35639 h 12"/>
                <a:gd name="T42" fmla="*/ 27489211 w 6"/>
                <a:gd name="T43" fmla="*/ 20671 h 12"/>
                <a:gd name="T44" fmla="*/ 27489211 w 6"/>
                <a:gd name="T45" fmla="*/ 1 h 12"/>
                <a:gd name="T46" fmla="*/ 32274750 w 6"/>
                <a:gd name="T47" fmla="*/ 1 h 12"/>
                <a:gd name="T48" fmla="*/ 32274750 w 6"/>
                <a:gd name="T49" fmla="*/ 20671 h 12"/>
                <a:gd name="T50" fmla="*/ 48463678 w 6"/>
                <a:gd name="T51" fmla="*/ 35639 h 12"/>
                <a:gd name="T52" fmla="*/ 48463678 w 6"/>
                <a:gd name="T53" fmla="*/ 36748 h 12"/>
                <a:gd name="T54" fmla="*/ 48463678 w 6"/>
                <a:gd name="T55" fmla="*/ 72240 h 12"/>
                <a:gd name="T56" fmla="*/ 48463678 w 6"/>
                <a:gd name="T57" fmla="*/ 78633 h 12"/>
                <a:gd name="T58" fmla="*/ 32274750 w 6"/>
                <a:gd name="T59" fmla="*/ 78633 h 12"/>
                <a:gd name="T60" fmla="*/ 48463678 w 6"/>
                <a:gd name="T61" fmla="*/ 87105 h 12"/>
                <a:gd name="T62" fmla="*/ 32274750 w 6"/>
                <a:gd name="T63" fmla="*/ 87105 h 12"/>
                <a:gd name="T64" fmla="*/ 32274750 w 6"/>
                <a:gd name="T65" fmla="*/ 96320 h 12"/>
                <a:gd name="T66" fmla="*/ 27489211 w 6"/>
                <a:gd name="T67" fmla="*/ 9632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"/>
                <a:gd name="T103" fmla="*/ 0 h 12"/>
                <a:gd name="T104" fmla="*/ 6 w 6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" h="12">
                  <a:moveTo>
                    <a:pt x="3" y="12"/>
                  </a:move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7" name="Freeform 64"/>
            <p:cNvSpPr>
              <a:spLocks noChangeAspect="1"/>
            </p:cNvSpPr>
            <p:nvPr/>
          </p:nvSpPr>
          <p:spPr bwMode="auto">
            <a:xfrm>
              <a:off x="3365" y="1163"/>
              <a:ext cx="11" cy="19"/>
            </a:xfrm>
            <a:custGeom>
              <a:avLst/>
              <a:gdLst>
                <a:gd name="T0" fmla="*/ 122 w 10"/>
                <a:gd name="T1" fmla="*/ 1850108 h 13"/>
                <a:gd name="T2" fmla="*/ 101 w 10"/>
                <a:gd name="T3" fmla="*/ 1702985 h 13"/>
                <a:gd name="T4" fmla="*/ 4 w 10"/>
                <a:gd name="T5" fmla="*/ 1580805 h 13"/>
                <a:gd name="T6" fmla="*/ 2 w 10"/>
                <a:gd name="T7" fmla="*/ 1408577 h 13"/>
                <a:gd name="T8" fmla="*/ 2 w 10"/>
                <a:gd name="T9" fmla="*/ 1165200 h 13"/>
                <a:gd name="T10" fmla="*/ 0 w 10"/>
                <a:gd name="T11" fmla="*/ 963763 h 13"/>
                <a:gd name="T12" fmla="*/ 0 w 10"/>
                <a:gd name="T13" fmla="*/ 913970 h 13"/>
                <a:gd name="T14" fmla="*/ 2 w 10"/>
                <a:gd name="T15" fmla="*/ 963763 h 13"/>
                <a:gd name="T16" fmla="*/ 2 w 10"/>
                <a:gd name="T17" fmla="*/ 1165200 h 13"/>
                <a:gd name="T18" fmla="*/ 4 w 10"/>
                <a:gd name="T19" fmla="*/ 1165200 h 13"/>
                <a:gd name="T20" fmla="*/ 101 w 10"/>
                <a:gd name="T21" fmla="*/ 963763 h 13"/>
                <a:gd name="T22" fmla="*/ 111 w 10"/>
                <a:gd name="T23" fmla="*/ 913970 h 13"/>
                <a:gd name="T24" fmla="*/ 101 w 10"/>
                <a:gd name="T25" fmla="*/ 740044 h 13"/>
                <a:gd name="T26" fmla="*/ 4 w 10"/>
                <a:gd name="T27" fmla="*/ 545481 h 13"/>
                <a:gd name="T28" fmla="*/ 2 w 10"/>
                <a:gd name="T29" fmla="*/ 545481 h 13"/>
                <a:gd name="T30" fmla="*/ 2 w 10"/>
                <a:gd name="T31" fmla="*/ 255364 h 13"/>
                <a:gd name="T32" fmla="*/ 2 w 10"/>
                <a:gd name="T33" fmla="*/ 174723 h 13"/>
                <a:gd name="T34" fmla="*/ 4 w 10"/>
                <a:gd name="T35" fmla="*/ 0 h 13"/>
                <a:gd name="T36" fmla="*/ 101 w 10"/>
                <a:gd name="T37" fmla="*/ 174723 h 13"/>
                <a:gd name="T38" fmla="*/ 4 w 10"/>
                <a:gd name="T39" fmla="*/ 174723 h 13"/>
                <a:gd name="T40" fmla="*/ 4 w 10"/>
                <a:gd name="T41" fmla="*/ 255364 h 13"/>
                <a:gd name="T42" fmla="*/ 101 w 10"/>
                <a:gd name="T43" fmla="*/ 545481 h 13"/>
                <a:gd name="T44" fmla="*/ 122 w 10"/>
                <a:gd name="T45" fmla="*/ 740044 h 13"/>
                <a:gd name="T46" fmla="*/ 162 w 10"/>
                <a:gd name="T47" fmla="*/ 740044 h 13"/>
                <a:gd name="T48" fmla="*/ 178 w 10"/>
                <a:gd name="T49" fmla="*/ 913970 h 13"/>
                <a:gd name="T50" fmla="*/ 196 w 10"/>
                <a:gd name="T51" fmla="*/ 963763 h 13"/>
                <a:gd name="T52" fmla="*/ 178 w 10"/>
                <a:gd name="T53" fmla="*/ 963763 h 13"/>
                <a:gd name="T54" fmla="*/ 162 w 10"/>
                <a:gd name="T55" fmla="*/ 1165200 h 13"/>
                <a:gd name="T56" fmla="*/ 162 w 10"/>
                <a:gd name="T57" fmla="*/ 1408577 h 13"/>
                <a:gd name="T58" fmla="*/ 162 w 10"/>
                <a:gd name="T59" fmla="*/ 1580805 h 13"/>
                <a:gd name="T60" fmla="*/ 162 w 10"/>
                <a:gd name="T61" fmla="*/ 1702985 h 13"/>
                <a:gd name="T62" fmla="*/ 162 w 10"/>
                <a:gd name="T63" fmla="*/ 1850108 h 13"/>
                <a:gd name="T64" fmla="*/ 122 w 10"/>
                <a:gd name="T65" fmla="*/ 1850108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3"/>
                <a:gd name="T101" fmla="*/ 10 w 10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3">
                  <a:moveTo>
                    <a:pt x="6" y="13"/>
                  </a:moveTo>
                  <a:lnTo>
                    <a:pt x="4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3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8" name="Freeform 65"/>
            <p:cNvSpPr>
              <a:spLocks noChangeAspect="1"/>
            </p:cNvSpPr>
            <p:nvPr/>
          </p:nvSpPr>
          <p:spPr bwMode="auto">
            <a:xfrm>
              <a:off x="2501" y="1324"/>
              <a:ext cx="1124" cy="1167"/>
            </a:xfrm>
            <a:custGeom>
              <a:avLst/>
              <a:gdLst>
                <a:gd name="T0" fmla="*/ 85959910 w 768"/>
                <a:gd name="T1" fmla="*/ 1275232 h 887"/>
                <a:gd name="T2" fmla="*/ 90637950 w 768"/>
                <a:gd name="T3" fmla="*/ 1710834 h 887"/>
                <a:gd name="T4" fmla="*/ 90497731 w 768"/>
                <a:gd name="T5" fmla="*/ 2481325 h 887"/>
                <a:gd name="T6" fmla="*/ 101624601 w 768"/>
                <a:gd name="T7" fmla="*/ 3543878 h 887"/>
                <a:gd name="T8" fmla="*/ 105016832 w 768"/>
                <a:gd name="T9" fmla="*/ 4195711 h 887"/>
                <a:gd name="T10" fmla="*/ 92575631 w 768"/>
                <a:gd name="T11" fmla="*/ 4504294 h 887"/>
                <a:gd name="T12" fmla="*/ 47002445 w 768"/>
                <a:gd name="T13" fmla="*/ 4122192 h 887"/>
                <a:gd name="T14" fmla="*/ 23194699 w 768"/>
                <a:gd name="T15" fmla="*/ 3700195 h 887"/>
                <a:gd name="T16" fmla="*/ 2026533 w 768"/>
                <a:gd name="T17" fmla="*/ 3211208 h 887"/>
                <a:gd name="T18" fmla="*/ 23533198 w 768"/>
                <a:gd name="T19" fmla="*/ 2151153 h 887"/>
                <a:gd name="T20" fmla="*/ 25936327 w 768"/>
                <a:gd name="T21" fmla="*/ 1578279 h 887"/>
                <a:gd name="T22" fmla="*/ 24853236 w 768"/>
                <a:gd name="T23" fmla="*/ 1560581 h 887"/>
                <a:gd name="T24" fmla="*/ 30295080 w 768"/>
                <a:gd name="T25" fmla="*/ 1785936 h 887"/>
                <a:gd name="T26" fmla="*/ 33444082 w 768"/>
                <a:gd name="T27" fmla="*/ 2024286 h 887"/>
                <a:gd name="T28" fmla="*/ 38109735 w 768"/>
                <a:gd name="T29" fmla="*/ 1797606 h 887"/>
                <a:gd name="T30" fmla="*/ 35561885 w 768"/>
                <a:gd name="T31" fmla="*/ 1498802 h 887"/>
                <a:gd name="T32" fmla="*/ 31635942 w 768"/>
                <a:gd name="T33" fmla="*/ 1383970 h 887"/>
                <a:gd name="T34" fmla="*/ 33620902 w 768"/>
                <a:gd name="T35" fmla="*/ 1249122 h 887"/>
                <a:gd name="T36" fmla="*/ 35253581 w 768"/>
                <a:gd name="T37" fmla="*/ 949418 h 887"/>
                <a:gd name="T38" fmla="*/ 34574358 w 768"/>
                <a:gd name="T39" fmla="*/ 788007 h 887"/>
                <a:gd name="T40" fmla="*/ 41752711 w 768"/>
                <a:gd name="T41" fmla="*/ 503098 h 887"/>
                <a:gd name="T42" fmla="*/ 47104448 w 768"/>
                <a:gd name="T43" fmla="*/ 1 h 887"/>
                <a:gd name="T44" fmla="*/ 54040990 w 768"/>
                <a:gd name="T45" fmla="*/ 71504 h 887"/>
                <a:gd name="T46" fmla="*/ 58510855 w 768"/>
                <a:gd name="T47" fmla="*/ 260916 h 887"/>
                <a:gd name="T48" fmla="*/ 55383982 w 768"/>
                <a:gd name="T49" fmla="*/ 639302 h 887"/>
                <a:gd name="T50" fmla="*/ 56194948 w 768"/>
                <a:gd name="T51" fmla="*/ 977147 h 887"/>
                <a:gd name="T52" fmla="*/ 53918708 w 768"/>
                <a:gd name="T53" fmla="*/ 1383970 h 887"/>
                <a:gd name="T54" fmla="*/ 52356114 w 768"/>
                <a:gd name="T55" fmla="*/ 1790953 h 887"/>
                <a:gd name="T56" fmla="*/ 53617523 w 768"/>
                <a:gd name="T57" fmla="*/ 2175020 h 887"/>
                <a:gd name="T58" fmla="*/ 49681932 w 768"/>
                <a:gd name="T59" fmla="*/ 2460475 h 887"/>
                <a:gd name="T60" fmla="*/ 46498730 w 768"/>
                <a:gd name="T61" fmla="*/ 2638267 h 887"/>
                <a:gd name="T62" fmla="*/ 43136659 w 768"/>
                <a:gd name="T63" fmla="*/ 2666283 h 887"/>
                <a:gd name="T64" fmla="*/ 36635469 w 768"/>
                <a:gd name="T65" fmla="*/ 2638267 h 887"/>
                <a:gd name="T66" fmla="*/ 34181262 w 768"/>
                <a:gd name="T67" fmla="*/ 2653857 h 887"/>
                <a:gd name="T68" fmla="*/ 42109417 w 768"/>
                <a:gd name="T69" fmla="*/ 2877991 h 887"/>
                <a:gd name="T70" fmla="*/ 48064180 w 768"/>
                <a:gd name="T71" fmla="*/ 2856253 h 887"/>
                <a:gd name="T72" fmla="*/ 52356114 w 768"/>
                <a:gd name="T73" fmla="*/ 2750028 h 887"/>
                <a:gd name="T74" fmla="*/ 56980436 w 768"/>
                <a:gd name="T75" fmla="*/ 2481325 h 887"/>
                <a:gd name="T76" fmla="*/ 59047237 w 768"/>
                <a:gd name="T77" fmla="*/ 2078798 h 887"/>
                <a:gd name="T78" fmla="*/ 68487757 w 768"/>
                <a:gd name="T79" fmla="*/ 1862174 h 887"/>
                <a:gd name="T80" fmla="*/ 70817293 w 768"/>
                <a:gd name="T81" fmla="*/ 2150418 h 887"/>
                <a:gd name="T82" fmla="*/ 72014400 w 768"/>
                <a:gd name="T83" fmla="*/ 2500377 h 887"/>
                <a:gd name="T84" fmla="*/ 75683837 w 768"/>
                <a:gd name="T85" fmla="*/ 2505608 h 887"/>
                <a:gd name="T86" fmla="*/ 81616728 w 768"/>
                <a:gd name="T87" fmla="*/ 2677732 h 887"/>
                <a:gd name="T88" fmla="*/ 77095206 w 768"/>
                <a:gd name="T89" fmla="*/ 2505608 h 887"/>
                <a:gd name="T90" fmla="*/ 76885673 w 768"/>
                <a:gd name="T91" fmla="*/ 2470993 h 887"/>
                <a:gd name="T92" fmla="*/ 73214644 w 768"/>
                <a:gd name="T93" fmla="*/ 2432891 h 887"/>
                <a:gd name="T94" fmla="*/ 73596148 w 768"/>
                <a:gd name="T95" fmla="*/ 2211560 h 887"/>
                <a:gd name="T96" fmla="*/ 71755271 w 768"/>
                <a:gd name="T97" fmla="*/ 1900458 h 887"/>
                <a:gd name="T98" fmla="*/ 63132273 w 768"/>
                <a:gd name="T99" fmla="*/ 1790953 h 887"/>
                <a:gd name="T100" fmla="*/ 57519487 w 768"/>
                <a:gd name="T101" fmla="*/ 1517857 h 887"/>
                <a:gd name="T102" fmla="*/ 60927220 w 768"/>
                <a:gd name="T103" fmla="*/ 1077012 h 887"/>
                <a:gd name="T104" fmla="*/ 60115318 w 768"/>
                <a:gd name="T105" fmla="*/ 604323 h 887"/>
                <a:gd name="T106" fmla="*/ 67185229 w 768"/>
                <a:gd name="T107" fmla="*/ 145274 h 887"/>
                <a:gd name="T108" fmla="*/ 68645351 w 768"/>
                <a:gd name="T109" fmla="*/ 390291 h 887"/>
                <a:gd name="T110" fmla="*/ 66898609 w 768"/>
                <a:gd name="T111" fmla="*/ 714549 h 887"/>
                <a:gd name="T112" fmla="*/ 71587607 w 768"/>
                <a:gd name="T113" fmla="*/ 923410 h 887"/>
                <a:gd name="T114" fmla="*/ 77647652 w 768"/>
                <a:gd name="T115" fmla="*/ 1012773 h 887"/>
                <a:gd name="T116" fmla="*/ 74762157 w 768"/>
                <a:gd name="T117" fmla="*/ 876872 h 887"/>
                <a:gd name="T118" fmla="*/ 69758251 w 768"/>
                <a:gd name="T119" fmla="*/ 603373 h 887"/>
                <a:gd name="T120" fmla="*/ 77647652 w 768"/>
                <a:gd name="T121" fmla="*/ 603373 h 887"/>
                <a:gd name="T122" fmla="*/ 77647652 w 768"/>
                <a:gd name="T123" fmla="*/ 407591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887"/>
                <a:gd name="T188" fmla="*/ 768 w 768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887">
                  <a:moveTo>
                    <a:pt x="566" y="77"/>
                  </a:moveTo>
                  <a:lnTo>
                    <a:pt x="567" y="82"/>
                  </a:lnTo>
                  <a:lnTo>
                    <a:pt x="566" y="85"/>
                  </a:lnTo>
                  <a:lnTo>
                    <a:pt x="567" y="87"/>
                  </a:lnTo>
                  <a:lnTo>
                    <a:pt x="567" y="89"/>
                  </a:lnTo>
                  <a:lnTo>
                    <a:pt x="570" y="89"/>
                  </a:lnTo>
                  <a:lnTo>
                    <a:pt x="572" y="91"/>
                  </a:lnTo>
                  <a:lnTo>
                    <a:pt x="574" y="94"/>
                  </a:lnTo>
                  <a:lnTo>
                    <a:pt x="576" y="97"/>
                  </a:lnTo>
                  <a:lnTo>
                    <a:pt x="580" y="97"/>
                  </a:lnTo>
                  <a:lnTo>
                    <a:pt x="586" y="102"/>
                  </a:lnTo>
                  <a:lnTo>
                    <a:pt x="593" y="101"/>
                  </a:lnTo>
                  <a:lnTo>
                    <a:pt x="598" y="106"/>
                  </a:lnTo>
                  <a:lnTo>
                    <a:pt x="599" y="109"/>
                  </a:lnTo>
                  <a:lnTo>
                    <a:pt x="603" y="114"/>
                  </a:lnTo>
                  <a:lnTo>
                    <a:pt x="605" y="115"/>
                  </a:lnTo>
                  <a:lnTo>
                    <a:pt x="605" y="119"/>
                  </a:lnTo>
                  <a:lnTo>
                    <a:pt x="603" y="119"/>
                  </a:lnTo>
                  <a:lnTo>
                    <a:pt x="599" y="120"/>
                  </a:lnTo>
                  <a:lnTo>
                    <a:pt x="598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600" y="135"/>
                  </a:lnTo>
                  <a:lnTo>
                    <a:pt x="598" y="135"/>
                  </a:lnTo>
                  <a:lnTo>
                    <a:pt x="592" y="139"/>
                  </a:lnTo>
                  <a:lnTo>
                    <a:pt x="586" y="141"/>
                  </a:lnTo>
                  <a:lnTo>
                    <a:pt x="579" y="137"/>
                  </a:lnTo>
                  <a:lnTo>
                    <a:pt x="578" y="142"/>
                  </a:lnTo>
                  <a:lnTo>
                    <a:pt x="579" y="148"/>
                  </a:lnTo>
                  <a:lnTo>
                    <a:pt x="573" y="155"/>
                  </a:lnTo>
                  <a:lnTo>
                    <a:pt x="574" y="161"/>
                  </a:lnTo>
                  <a:lnTo>
                    <a:pt x="578" y="161"/>
                  </a:lnTo>
                  <a:lnTo>
                    <a:pt x="591" y="178"/>
                  </a:lnTo>
                  <a:lnTo>
                    <a:pt x="598" y="181"/>
                  </a:lnTo>
                  <a:lnTo>
                    <a:pt x="603" y="181"/>
                  </a:lnTo>
                  <a:lnTo>
                    <a:pt x="604" y="183"/>
                  </a:lnTo>
                  <a:lnTo>
                    <a:pt x="606" y="183"/>
                  </a:lnTo>
                  <a:lnTo>
                    <a:pt x="608" y="193"/>
                  </a:lnTo>
                  <a:lnTo>
                    <a:pt x="606" y="201"/>
                  </a:lnTo>
                  <a:lnTo>
                    <a:pt x="610" y="210"/>
                  </a:lnTo>
                  <a:lnTo>
                    <a:pt x="608" y="215"/>
                  </a:lnTo>
                  <a:lnTo>
                    <a:pt x="610" y="217"/>
                  </a:lnTo>
                  <a:lnTo>
                    <a:pt x="611" y="221"/>
                  </a:lnTo>
                  <a:lnTo>
                    <a:pt x="610" y="226"/>
                  </a:lnTo>
                  <a:lnTo>
                    <a:pt x="609" y="229"/>
                  </a:lnTo>
                  <a:lnTo>
                    <a:pt x="610" y="232"/>
                  </a:lnTo>
                  <a:lnTo>
                    <a:pt x="612" y="233"/>
                  </a:lnTo>
                  <a:lnTo>
                    <a:pt x="615" y="238"/>
                  </a:lnTo>
                  <a:lnTo>
                    <a:pt x="614" y="240"/>
                  </a:lnTo>
                  <a:lnTo>
                    <a:pt x="609" y="238"/>
                  </a:lnTo>
                  <a:lnTo>
                    <a:pt x="605" y="238"/>
                  </a:lnTo>
                  <a:lnTo>
                    <a:pt x="603" y="238"/>
                  </a:lnTo>
                  <a:lnTo>
                    <a:pt x="602" y="239"/>
                  </a:lnTo>
                  <a:lnTo>
                    <a:pt x="599" y="240"/>
                  </a:lnTo>
                  <a:lnTo>
                    <a:pt x="598" y="241"/>
                  </a:lnTo>
                  <a:lnTo>
                    <a:pt x="596" y="241"/>
                  </a:lnTo>
                  <a:lnTo>
                    <a:pt x="594" y="244"/>
                  </a:lnTo>
                  <a:lnTo>
                    <a:pt x="592" y="246"/>
                  </a:lnTo>
                  <a:lnTo>
                    <a:pt x="588" y="249"/>
                  </a:lnTo>
                  <a:lnTo>
                    <a:pt x="586" y="251"/>
                  </a:lnTo>
                  <a:lnTo>
                    <a:pt x="585" y="256"/>
                  </a:lnTo>
                  <a:lnTo>
                    <a:pt x="582" y="258"/>
                  </a:lnTo>
                  <a:lnTo>
                    <a:pt x="581" y="261"/>
                  </a:lnTo>
                  <a:lnTo>
                    <a:pt x="576" y="262"/>
                  </a:lnTo>
                  <a:lnTo>
                    <a:pt x="575" y="261"/>
                  </a:lnTo>
                  <a:lnTo>
                    <a:pt x="575" y="263"/>
                  </a:lnTo>
                  <a:lnTo>
                    <a:pt x="575" y="267"/>
                  </a:lnTo>
                  <a:lnTo>
                    <a:pt x="572" y="268"/>
                  </a:lnTo>
                  <a:lnTo>
                    <a:pt x="572" y="270"/>
                  </a:lnTo>
                  <a:lnTo>
                    <a:pt x="572" y="277"/>
                  </a:lnTo>
                  <a:lnTo>
                    <a:pt x="573" y="281"/>
                  </a:lnTo>
                  <a:lnTo>
                    <a:pt x="573" y="283"/>
                  </a:lnTo>
                  <a:lnTo>
                    <a:pt x="570" y="285"/>
                  </a:lnTo>
                  <a:lnTo>
                    <a:pt x="574" y="286"/>
                  </a:lnTo>
                  <a:lnTo>
                    <a:pt x="578" y="291"/>
                  </a:lnTo>
                  <a:lnTo>
                    <a:pt x="581" y="289"/>
                  </a:lnTo>
                  <a:lnTo>
                    <a:pt x="582" y="293"/>
                  </a:lnTo>
                  <a:lnTo>
                    <a:pt x="584" y="297"/>
                  </a:lnTo>
                  <a:lnTo>
                    <a:pt x="584" y="300"/>
                  </a:lnTo>
                  <a:lnTo>
                    <a:pt x="584" y="301"/>
                  </a:lnTo>
                  <a:lnTo>
                    <a:pt x="585" y="307"/>
                  </a:lnTo>
                  <a:lnTo>
                    <a:pt x="586" y="311"/>
                  </a:lnTo>
                  <a:lnTo>
                    <a:pt x="590" y="312"/>
                  </a:lnTo>
                  <a:lnTo>
                    <a:pt x="590" y="316"/>
                  </a:lnTo>
                  <a:lnTo>
                    <a:pt x="592" y="317"/>
                  </a:lnTo>
                  <a:lnTo>
                    <a:pt x="599" y="317"/>
                  </a:lnTo>
                  <a:lnTo>
                    <a:pt x="602" y="319"/>
                  </a:lnTo>
                  <a:lnTo>
                    <a:pt x="606" y="325"/>
                  </a:lnTo>
                  <a:lnTo>
                    <a:pt x="610" y="325"/>
                  </a:lnTo>
                  <a:lnTo>
                    <a:pt x="612" y="329"/>
                  </a:lnTo>
                  <a:lnTo>
                    <a:pt x="615" y="330"/>
                  </a:lnTo>
                  <a:lnTo>
                    <a:pt x="618" y="333"/>
                  </a:lnTo>
                  <a:lnTo>
                    <a:pt x="621" y="334"/>
                  </a:lnTo>
                  <a:lnTo>
                    <a:pt x="624" y="333"/>
                  </a:lnTo>
                  <a:lnTo>
                    <a:pt x="627" y="330"/>
                  </a:lnTo>
                  <a:lnTo>
                    <a:pt x="634" y="330"/>
                  </a:lnTo>
                  <a:lnTo>
                    <a:pt x="636" y="328"/>
                  </a:lnTo>
                  <a:lnTo>
                    <a:pt x="636" y="324"/>
                  </a:lnTo>
                  <a:lnTo>
                    <a:pt x="639" y="321"/>
                  </a:lnTo>
                  <a:lnTo>
                    <a:pt x="642" y="319"/>
                  </a:lnTo>
                  <a:lnTo>
                    <a:pt x="645" y="323"/>
                  </a:lnTo>
                  <a:lnTo>
                    <a:pt x="645" y="328"/>
                  </a:lnTo>
                  <a:lnTo>
                    <a:pt x="645" y="330"/>
                  </a:lnTo>
                  <a:lnTo>
                    <a:pt x="642" y="333"/>
                  </a:lnTo>
                  <a:lnTo>
                    <a:pt x="641" y="334"/>
                  </a:lnTo>
                  <a:lnTo>
                    <a:pt x="644" y="336"/>
                  </a:lnTo>
                  <a:lnTo>
                    <a:pt x="650" y="339"/>
                  </a:lnTo>
                  <a:lnTo>
                    <a:pt x="651" y="341"/>
                  </a:lnTo>
                  <a:lnTo>
                    <a:pt x="657" y="340"/>
                  </a:lnTo>
                  <a:lnTo>
                    <a:pt x="659" y="345"/>
                  </a:lnTo>
                  <a:lnTo>
                    <a:pt x="657" y="349"/>
                  </a:lnTo>
                  <a:lnTo>
                    <a:pt x="662" y="355"/>
                  </a:lnTo>
                  <a:lnTo>
                    <a:pt x="664" y="355"/>
                  </a:lnTo>
                  <a:lnTo>
                    <a:pt x="665" y="358"/>
                  </a:lnTo>
                  <a:lnTo>
                    <a:pt x="663" y="360"/>
                  </a:lnTo>
                  <a:lnTo>
                    <a:pt x="660" y="363"/>
                  </a:lnTo>
                  <a:lnTo>
                    <a:pt x="663" y="369"/>
                  </a:lnTo>
                  <a:lnTo>
                    <a:pt x="666" y="370"/>
                  </a:lnTo>
                  <a:lnTo>
                    <a:pt x="668" y="372"/>
                  </a:lnTo>
                  <a:lnTo>
                    <a:pt x="670" y="378"/>
                  </a:lnTo>
                  <a:lnTo>
                    <a:pt x="672" y="383"/>
                  </a:lnTo>
                  <a:lnTo>
                    <a:pt x="670" y="387"/>
                  </a:lnTo>
                  <a:lnTo>
                    <a:pt x="660" y="385"/>
                  </a:lnTo>
                  <a:lnTo>
                    <a:pt x="658" y="387"/>
                  </a:lnTo>
                  <a:lnTo>
                    <a:pt x="657" y="385"/>
                  </a:lnTo>
                  <a:lnTo>
                    <a:pt x="657" y="388"/>
                  </a:lnTo>
                  <a:lnTo>
                    <a:pt x="656" y="389"/>
                  </a:lnTo>
                  <a:lnTo>
                    <a:pt x="657" y="390"/>
                  </a:lnTo>
                  <a:lnTo>
                    <a:pt x="659" y="391"/>
                  </a:lnTo>
                  <a:lnTo>
                    <a:pt x="663" y="396"/>
                  </a:lnTo>
                  <a:lnTo>
                    <a:pt x="662" y="405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3" y="420"/>
                  </a:lnTo>
                  <a:lnTo>
                    <a:pt x="651" y="418"/>
                  </a:lnTo>
                  <a:lnTo>
                    <a:pt x="648" y="425"/>
                  </a:lnTo>
                  <a:lnTo>
                    <a:pt x="651" y="430"/>
                  </a:lnTo>
                  <a:lnTo>
                    <a:pt x="648" y="436"/>
                  </a:lnTo>
                  <a:lnTo>
                    <a:pt x="645" y="441"/>
                  </a:lnTo>
                  <a:lnTo>
                    <a:pt x="639" y="441"/>
                  </a:lnTo>
                  <a:lnTo>
                    <a:pt x="633" y="439"/>
                  </a:lnTo>
                  <a:lnTo>
                    <a:pt x="630" y="439"/>
                  </a:lnTo>
                  <a:lnTo>
                    <a:pt x="630" y="441"/>
                  </a:lnTo>
                  <a:lnTo>
                    <a:pt x="630" y="443"/>
                  </a:lnTo>
                  <a:lnTo>
                    <a:pt x="632" y="445"/>
                  </a:lnTo>
                  <a:lnTo>
                    <a:pt x="634" y="449"/>
                  </a:lnTo>
                  <a:lnTo>
                    <a:pt x="636" y="451"/>
                  </a:lnTo>
                  <a:lnTo>
                    <a:pt x="640" y="457"/>
                  </a:lnTo>
                  <a:lnTo>
                    <a:pt x="639" y="461"/>
                  </a:lnTo>
                  <a:lnTo>
                    <a:pt x="641" y="463"/>
                  </a:lnTo>
                  <a:lnTo>
                    <a:pt x="645" y="467"/>
                  </a:lnTo>
                  <a:lnTo>
                    <a:pt x="644" y="468"/>
                  </a:lnTo>
                  <a:lnTo>
                    <a:pt x="647" y="468"/>
                  </a:lnTo>
                  <a:lnTo>
                    <a:pt x="650" y="469"/>
                  </a:lnTo>
                  <a:lnTo>
                    <a:pt x="650" y="473"/>
                  </a:lnTo>
                  <a:lnTo>
                    <a:pt x="651" y="475"/>
                  </a:lnTo>
                  <a:lnTo>
                    <a:pt x="647" y="477"/>
                  </a:lnTo>
                  <a:lnTo>
                    <a:pt x="646" y="479"/>
                  </a:lnTo>
                  <a:lnTo>
                    <a:pt x="647" y="481"/>
                  </a:lnTo>
                  <a:lnTo>
                    <a:pt x="650" y="485"/>
                  </a:lnTo>
                  <a:lnTo>
                    <a:pt x="647" y="490"/>
                  </a:lnTo>
                  <a:lnTo>
                    <a:pt x="644" y="493"/>
                  </a:lnTo>
                  <a:lnTo>
                    <a:pt x="641" y="496"/>
                  </a:lnTo>
                  <a:lnTo>
                    <a:pt x="645" y="501"/>
                  </a:lnTo>
                  <a:lnTo>
                    <a:pt x="656" y="508"/>
                  </a:lnTo>
                  <a:lnTo>
                    <a:pt x="659" y="511"/>
                  </a:lnTo>
                  <a:lnTo>
                    <a:pt x="672" y="525"/>
                  </a:lnTo>
                  <a:lnTo>
                    <a:pt x="675" y="531"/>
                  </a:lnTo>
                  <a:lnTo>
                    <a:pt x="677" y="537"/>
                  </a:lnTo>
                  <a:lnTo>
                    <a:pt x="677" y="541"/>
                  </a:lnTo>
                  <a:lnTo>
                    <a:pt x="671" y="545"/>
                  </a:lnTo>
                  <a:lnTo>
                    <a:pt x="672" y="559"/>
                  </a:lnTo>
                  <a:lnTo>
                    <a:pt x="680" y="563"/>
                  </a:lnTo>
                  <a:lnTo>
                    <a:pt x="686" y="577"/>
                  </a:lnTo>
                  <a:lnTo>
                    <a:pt x="681" y="581"/>
                  </a:lnTo>
                  <a:lnTo>
                    <a:pt x="680" y="586"/>
                  </a:lnTo>
                  <a:lnTo>
                    <a:pt x="681" y="591"/>
                  </a:lnTo>
                  <a:lnTo>
                    <a:pt x="686" y="595"/>
                  </a:lnTo>
                  <a:lnTo>
                    <a:pt x="690" y="595"/>
                  </a:lnTo>
                  <a:lnTo>
                    <a:pt x="692" y="600"/>
                  </a:lnTo>
                  <a:lnTo>
                    <a:pt x="688" y="604"/>
                  </a:lnTo>
                  <a:lnTo>
                    <a:pt x="690" y="609"/>
                  </a:lnTo>
                  <a:lnTo>
                    <a:pt x="695" y="612"/>
                  </a:lnTo>
                  <a:lnTo>
                    <a:pt x="700" y="612"/>
                  </a:lnTo>
                  <a:lnTo>
                    <a:pt x="705" y="612"/>
                  </a:lnTo>
                  <a:lnTo>
                    <a:pt x="708" y="613"/>
                  </a:lnTo>
                  <a:lnTo>
                    <a:pt x="712" y="616"/>
                  </a:lnTo>
                  <a:lnTo>
                    <a:pt x="713" y="616"/>
                  </a:lnTo>
                  <a:lnTo>
                    <a:pt x="714" y="616"/>
                  </a:lnTo>
                  <a:lnTo>
                    <a:pt x="716" y="616"/>
                  </a:lnTo>
                  <a:lnTo>
                    <a:pt x="717" y="622"/>
                  </a:lnTo>
                  <a:lnTo>
                    <a:pt x="713" y="623"/>
                  </a:lnTo>
                  <a:lnTo>
                    <a:pt x="718" y="624"/>
                  </a:lnTo>
                  <a:lnTo>
                    <a:pt x="723" y="628"/>
                  </a:lnTo>
                  <a:lnTo>
                    <a:pt x="724" y="629"/>
                  </a:lnTo>
                  <a:lnTo>
                    <a:pt x="725" y="634"/>
                  </a:lnTo>
                  <a:lnTo>
                    <a:pt x="728" y="646"/>
                  </a:lnTo>
                  <a:lnTo>
                    <a:pt x="724" y="649"/>
                  </a:lnTo>
                  <a:lnTo>
                    <a:pt x="722" y="657"/>
                  </a:lnTo>
                  <a:lnTo>
                    <a:pt x="720" y="661"/>
                  </a:lnTo>
                  <a:lnTo>
                    <a:pt x="722" y="664"/>
                  </a:lnTo>
                  <a:lnTo>
                    <a:pt x="722" y="667"/>
                  </a:lnTo>
                  <a:lnTo>
                    <a:pt x="718" y="671"/>
                  </a:lnTo>
                  <a:lnTo>
                    <a:pt x="718" y="673"/>
                  </a:lnTo>
                  <a:lnTo>
                    <a:pt x="720" y="675"/>
                  </a:lnTo>
                  <a:lnTo>
                    <a:pt x="722" y="673"/>
                  </a:lnTo>
                  <a:lnTo>
                    <a:pt x="724" y="675"/>
                  </a:lnTo>
                  <a:lnTo>
                    <a:pt x="725" y="673"/>
                  </a:lnTo>
                  <a:lnTo>
                    <a:pt x="729" y="673"/>
                  </a:lnTo>
                  <a:lnTo>
                    <a:pt x="730" y="673"/>
                  </a:lnTo>
                  <a:lnTo>
                    <a:pt x="732" y="672"/>
                  </a:lnTo>
                  <a:lnTo>
                    <a:pt x="735" y="671"/>
                  </a:lnTo>
                  <a:lnTo>
                    <a:pt x="737" y="672"/>
                  </a:lnTo>
                  <a:lnTo>
                    <a:pt x="740" y="672"/>
                  </a:lnTo>
                  <a:lnTo>
                    <a:pt x="741" y="675"/>
                  </a:lnTo>
                  <a:lnTo>
                    <a:pt x="742" y="675"/>
                  </a:lnTo>
                  <a:lnTo>
                    <a:pt x="744" y="676"/>
                  </a:lnTo>
                  <a:lnTo>
                    <a:pt x="744" y="677"/>
                  </a:lnTo>
                  <a:lnTo>
                    <a:pt x="742" y="679"/>
                  </a:lnTo>
                  <a:lnTo>
                    <a:pt x="741" y="678"/>
                  </a:lnTo>
                  <a:lnTo>
                    <a:pt x="742" y="681"/>
                  </a:lnTo>
                  <a:lnTo>
                    <a:pt x="741" y="682"/>
                  </a:lnTo>
                  <a:lnTo>
                    <a:pt x="746" y="684"/>
                  </a:lnTo>
                  <a:lnTo>
                    <a:pt x="747" y="683"/>
                  </a:lnTo>
                  <a:lnTo>
                    <a:pt x="750" y="683"/>
                  </a:lnTo>
                  <a:lnTo>
                    <a:pt x="754" y="682"/>
                  </a:lnTo>
                  <a:lnTo>
                    <a:pt x="761" y="689"/>
                  </a:lnTo>
                  <a:lnTo>
                    <a:pt x="761" y="691"/>
                  </a:lnTo>
                  <a:lnTo>
                    <a:pt x="760" y="696"/>
                  </a:lnTo>
                  <a:lnTo>
                    <a:pt x="764" y="702"/>
                  </a:lnTo>
                  <a:lnTo>
                    <a:pt x="761" y="709"/>
                  </a:lnTo>
                  <a:lnTo>
                    <a:pt x="761" y="712"/>
                  </a:lnTo>
                  <a:lnTo>
                    <a:pt x="766" y="718"/>
                  </a:lnTo>
                  <a:lnTo>
                    <a:pt x="765" y="721"/>
                  </a:lnTo>
                  <a:lnTo>
                    <a:pt x="766" y="726"/>
                  </a:lnTo>
                  <a:lnTo>
                    <a:pt x="768" y="730"/>
                  </a:lnTo>
                  <a:lnTo>
                    <a:pt x="766" y="737"/>
                  </a:lnTo>
                  <a:lnTo>
                    <a:pt x="766" y="741"/>
                  </a:lnTo>
                  <a:lnTo>
                    <a:pt x="766" y="745"/>
                  </a:lnTo>
                  <a:lnTo>
                    <a:pt x="760" y="748"/>
                  </a:lnTo>
                  <a:lnTo>
                    <a:pt x="756" y="753"/>
                  </a:lnTo>
                  <a:lnTo>
                    <a:pt x="750" y="755"/>
                  </a:lnTo>
                  <a:lnTo>
                    <a:pt x="746" y="759"/>
                  </a:lnTo>
                  <a:lnTo>
                    <a:pt x="743" y="761"/>
                  </a:lnTo>
                  <a:lnTo>
                    <a:pt x="743" y="767"/>
                  </a:lnTo>
                  <a:lnTo>
                    <a:pt x="741" y="773"/>
                  </a:lnTo>
                  <a:lnTo>
                    <a:pt x="738" y="775"/>
                  </a:lnTo>
                  <a:lnTo>
                    <a:pt x="740" y="779"/>
                  </a:lnTo>
                  <a:lnTo>
                    <a:pt x="742" y="780"/>
                  </a:lnTo>
                  <a:lnTo>
                    <a:pt x="744" y="783"/>
                  </a:lnTo>
                  <a:lnTo>
                    <a:pt x="747" y="781"/>
                  </a:lnTo>
                  <a:lnTo>
                    <a:pt x="749" y="784"/>
                  </a:lnTo>
                  <a:lnTo>
                    <a:pt x="749" y="785"/>
                  </a:lnTo>
                  <a:lnTo>
                    <a:pt x="748" y="786"/>
                  </a:lnTo>
                  <a:lnTo>
                    <a:pt x="749" y="790"/>
                  </a:lnTo>
                  <a:lnTo>
                    <a:pt x="747" y="790"/>
                  </a:lnTo>
                  <a:lnTo>
                    <a:pt x="750" y="795"/>
                  </a:lnTo>
                  <a:lnTo>
                    <a:pt x="752" y="792"/>
                  </a:lnTo>
                  <a:lnTo>
                    <a:pt x="758" y="792"/>
                  </a:lnTo>
                  <a:lnTo>
                    <a:pt x="759" y="793"/>
                  </a:lnTo>
                  <a:lnTo>
                    <a:pt x="756" y="796"/>
                  </a:lnTo>
                  <a:lnTo>
                    <a:pt x="754" y="799"/>
                  </a:lnTo>
                  <a:lnTo>
                    <a:pt x="754" y="801"/>
                  </a:lnTo>
                  <a:lnTo>
                    <a:pt x="753" y="803"/>
                  </a:lnTo>
                  <a:lnTo>
                    <a:pt x="753" y="805"/>
                  </a:lnTo>
                  <a:lnTo>
                    <a:pt x="750" y="808"/>
                  </a:lnTo>
                  <a:lnTo>
                    <a:pt x="749" y="809"/>
                  </a:lnTo>
                  <a:lnTo>
                    <a:pt x="752" y="810"/>
                  </a:lnTo>
                  <a:lnTo>
                    <a:pt x="754" y="811"/>
                  </a:lnTo>
                  <a:lnTo>
                    <a:pt x="754" y="813"/>
                  </a:lnTo>
                  <a:lnTo>
                    <a:pt x="756" y="813"/>
                  </a:lnTo>
                  <a:lnTo>
                    <a:pt x="756" y="815"/>
                  </a:lnTo>
                  <a:lnTo>
                    <a:pt x="758" y="816"/>
                  </a:lnTo>
                  <a:lnTo>
                    <a:pt x="759" y="819"/>
                  </a:lnTo>
                  <a:lnTo>
                    <a:pt x="760" y="820"/>
                  </a:lnTo>
                  <a:lnTo>
                    <a:pt x="760" y="821"/>
                  </a:lnTo>
                  <a:lnTo>
                    <a:pt x="756" y="822"/>
                  </a:lnTo>
                  <a:lnTo>
                    <a:pt x="758" y="825"/>
                  </a:lnTo>
                  <a:lnTo>
                    <a:pt x="754" y="827"/>
                  </a:lnTo>
                  <a:lnTo>
                    <a:pt x="750" y="826"/>
                  </a:lnTo>
                  <a:lnTo>
                    <a:pt x="740" y="843"/>
                  </a:lnTo>
                  <a:lnTo>
                    <a:pt x="743" y="850"/>
                  </a:lnTo>
                  <a:lnTo>
                    <a:pt x="736" y="851"/>
                  </a:lnTo>
                  <a:lnTo>
                    <a:pt x="735" y="858"/>
                  </a:lnTo>
                  <a:lnTo>
                    <a:pt x="728" y="867"/>
                  </a:lnTo>
                  <a:lnTo>
                    <a:pt x="720" y="877"/>
                  </a:lnTo>
                  <a:lnTo>
                    <a:pt x="717" y="887"/>
                  </a:lnTo>
                  <a:lnTo>
                    <a:pt x="714" y="879"/>
                  </a:lnTo>
                  <a:lnTo>
                    <a:pt x="710" y="868"/>
                  </a:lnTo>
                  <a:lnTo>
                    <a:pt x="704" y="867"/>
                  </a:lnTo>
                  <a:lnTo>
                    <a:pt x="695" y="856"/>
                  </a:lnTo>
                  <a:lnTo>
                    <a:pt x="689" y="858"/>
                  </a:lnTo>
                  <a:lnTo>
                    <a:pt x="686" y="858"/>
                  </a:lnTo>
                  <a:lnTo>
                    <a:pt x="678" y="864"/>
                  </a:lnTo>
                  <a:lnTo>
                    <a:pt x="666" y="859"/>
                  </a:lnTo>
                  <a:lnTo>
                    <a:pt x="666" y="855"/>
                  </a:lnTo>
                  <a:lnTo>
                    <a:pt x="663" y="853"/>
                  </a:lnTo>
                  <a:lnTo>
                    <a:pt x="659" y="852"/>
                  </a:lnTo>
                  <a:lnTo>
                    <a:pt x="659" y="847"/>
                  </a:lnTo>
                  <a:lnTo>
                    <a:pt x="656" y="840"/>
                  </a:lnTo>
                  <a:lnTo>
                    <a:pt x="647" y="840"/>
                  </a:lnTo>
                  <a:lnTo>
                    <a:pt x="647" y="834"/>
                  </a:lnTo>
                  <a:lnTo>
                    <a:pt x="641" y="832"/>
                  </a:lnTo>
                  <a:lnTo>
                    <a:pt x="638" y="828"/>
                  </a:lnTo>
                  <a:lnTo>
                    <a:pt x="628" y="829"/>
                  </a:lnTo>
                  <a:lnTo>
                    <a:pt x="627" y="826"/>
                  </a:lnTo>
                  <a:lnTo>
                    <a:pt x="623" y="826"/>
                  </a:lnTo>
                  <a:lnTo>
                    <a:pt x="620" y="832"/>
                  </a:lnTo>
                  <a:lnTo>
                    <a:pt x="617" y="833"/>
                  </a:lnTo>
                  <a:lnTo>
                    <a:pt x="612" y="832"/>
                  </a:lnTo>
                  <a:lnTo>
                    <a:pt x="614" y="829"/>
                  </a:lnTo>
                  <a:lnTo>
                    <a:pt x="600" y="823"/>
                  </a:lnTo>
                  <a:lnTo>
                    <a:pt x="597" y="817"/>
                  </a:lnTo>
                  <a:lnTo>
                    <a:pt x="593" y="815"/>
                  </a:lnTo>
                  <a:lnTo>
                    <a:pt x="588" y="810"/>
                  </a:lnTo>
                  <a:lnTo>
                    <a:pt x="587" y="809"/>
                  </a:lnTo>
                  <a:lnTo>
                    <a:pt x="585" y="814"/>
                  </a:lnTo>
                  <a:lnTo>
                    <a:pt x="582" y="814"/>
                  </a:lnTo>
                  <a:lnTo>
                    <a:pt x="579" y="820"/>
                  </a:lnTo>
                  <a:lnTo>
                    <a:pt x="575" y="820"/>
                  </a:lnTo>
                  <a:lnTo>
                    <a:pt x="572" y="825"/>
                  </a:lnTo>
                  <a:lnTo>
                    <a:pt x="568" y="826"/>
                  </a:lnTo>
                  <a:lnTo>
                    <a:pt x="566" y="829"/>
                  </a:lnTo>
                  <a:lnTo>
                    <a:pt x="564" y="838"/>
                  </a:lnTo>
                  <a:lnTo>
                    <a:pt x="560" y="841"/>
                  </a:lnTo>
                  <a:lnTo>
                    <a:pt x="537" y="840"/>
                  </a:lnTo>
                  <a:lnTo>
                    <a:pt x="525" y="843"/>
                  </a:lnTo>
                  <a:lnTo>
                    <a:pt x="508" y="853"/>
                  </a:lnTo>
                  <a:lnTo>
                    <a:pt x="504" y="855"/>
                  </a:lnTo>
                  <a:lnTo>
                    <a:pt x="486" y="847"/>
                  </a:lnTo>
                  <a:lnTo>
                    <a:pt x="480" y="845"/>
                  </a:lnTo>
                  <a:lnTo>
                    <a:pt x="472" y="838"/>
                  </a:lnTo>
                  <a:lnTo>
                    <a:pt x="465" y="831"/>
                  </a:lnTo>
                  <a:lnTo>
                    <a:pt x="464" y="827"/>
                  </a:lnTo>
                  <a:lnTo>
                    <a:pt x="464" y="816"/>
                  </a:lnTo>
                  <a:lnTo>
                    <a:pt x="460" y="817"/>
                  </a:lnTo>
                  <a:lnTo>
                    <a:pt x="450" y="813"/>
                  </a:lnTo>
                  <a:lnTo>
                    <a:pt x="440" y="817"/>
                  </a:lnTo>
                  <a:lnTo>
                    <a:pt x="437" y="810"/>
                  </a:lnTo>
                  <a:lnTo>
                    <a:pt x="430" y="807"/>
                  </a:lnTo>
                  <a:lnTo>
                    <a:pt x="423" y="802"/>
                  </a:lnTo>
                  <a:lnTo>
                    <a:pt x="412" y="804"/>
                  </a:lnTo>
                  <a:lnTo>
                    <a:pt x="410" y="801"/>
                  </a:lnTo>
                  <a:lnTo>
                    <a:pt x="396" y="802"/>
                  </a:lnTo>
                  <a:lnTo>
                    <a:pt x="394" y="805"/>
                  </a:lnTo>
                  <a:lnTo>
                    <a:pt x="376" y="801"/>
                  </a:lnTo>
                  <a:lnTo>
                    <a:pt x="374" y="793"/>
                  </a:lnTo>
                  <a:lnTo>
                    <a:pt x="336" y="780"/>
                  </a:lnTo>
                  <a:lnTo>
                    <a:pt x="336" y="777"/>
                  </a:lnTo>
                  <a:lnTo>
                    <a:pt x="333" y="769"/>
                  </a:lnTo>
                  <a:lnTo>
                    <a:pt x="336" y="769"/>
                  </a:lnTo>
                  <a:lnTo>
                    <a:pt x="336" y="766"/>
                  </a:lnTo>
                  <a:lnTo>
                    <a:pt x="329" y="767"/>
                  </a:lnTo>
                  <a:lnTo>
                    <a:pt x="323" y="774"/>
                  </a:lnTo>
                  <a:lnTo>
                    <a:pt x="304" y="769"/>
                  </a:lnTo>
                  <a:lnTo>
                    <a:pt x="297" y="777"/>
                  </a:lnTo>
                  <a:lnTo>
                    <a:pt x="290" y="769"/>
                  </a:lnTo>
                  <a:lnTo>
                    <a:pt x="285" y="772"/>
                  </a:lnTo>
                  <a:lnTo>
                    <a:pt x="285" y="750"/>
                  </a:lnTo>
                  <a:lnTo>
                    <a:pt x="281" y="742"/>
                  </a:lnTo>
                  <a:lnTo>
                    <a:pt x="264" y="738"/>
                  </a:lnTo>
                  <a:lnTo>
                    <a:pt x="263" y="737"/>
                  </a:lnTo>
                  <a:lnTo>
                    <a:pt x="263" y="727"/>
                  </a:lnTo>
                  <a:lnTo>
                    <a:pt x="258" y="724"/>
                  </a:lnTo>
                  <a:lnTo>
                    <a:pt x="257" y="721"/>
                  </a:lnTo>
                  <a:lnTo>
                    <a:pt x="256" y="711"/>
                  </a:lnTo>
                  <a:lnTo>
                    <a:pt x="263" y="708"/>
                  </a:lnTo>
                  <a:lnTo>
                    <a:pt x="266" y="705"/>
                  </a:lnTo>
                  <a:lnTo>
                    <a:pt x="264" y="699"/>
                  </a:lnTo>
                  <a:lnTo>
                    <a:pt x="262" y="695"/>
                  </a:lnTo>
                  <a:lnTo>
                    <a:pt x="257" y="695"/>
                  </a:lnTo>
                  <a:lnTo>
                    <a:pt x="254" y="693"/>
                  </a:lnTo>
                  <a:lnTo>
                    <a:pt x="249" y="685"/>
                  </a:lnTo>
                  <a:lnTo>
                    <a:pt x="246" y="684"/>
                  </a:lnTo>
                  <a:lnTo>
                    <a:pt x="242" y="687"/>
                  </a:lnTo>
                  <a:lnTo>
                    <a:pt x="236" y="684"/>
                  </a:lnTo>
                  <a:lnTo>
                    <a:pt x="234" y="679"/>
                  </a:lnTo>
                  <a:lnTo>
                    <a:pt x="232" y="678"/>
                  </a:lnTo>
                  <a:lnTo>
                    <a:pt x="224" y="678"/>
                  </a:lnTo>
                  <a:lnTo>
                    <a:pt x="221" y="677"/>
                  </a:lnTo>
                  <a:lnTo>
                    <a:pt x="219" y="671"/>
                  </a:lnTo>
                  <a:lnTo>
                    <a:pt x="215" y="672"/>
                  </a:lnTo>
                  <a:lnTo>
                    <a:pt x="212" y="671"/>
                  </a:lnTo>
                  <a:lnTo>
                    <a:pt x="209" y="671"/>
                  </a:lnTo>
                  <a:lnTo>
                    <a:pt x="204" y="675"/>
                  </a:lnTo>
                  <a:lnTo>
                    <a:pt x="210" y="681"/>
                  </a:lnTo>
                  <a:lnTo>
                    <a:pt x="208" y="683"/>
                  </a:lnTo>
                  <a:lnTo>
                    <a:pt x="204" y="685"/>
                  </a:lnTo>
                  <a:lnTo>
                    <a:pt x="206" y="688"/>
                  </a:lnTo>
                  <a:lnTo>
                    <a:pt x="202" y="689"/>
                  </a:lnTo>
                  <a:lnTo>
                    <a:pt x="196" y="682"/>
                  </a:lnTo>
                  <a:lnTo>
                    <a:pt x="191" y="681"/>
                  </a:lnTo>
                  <a:lnTo>
                    <a:pt x="182" y="683"/>
                  </a:lnTo>
                  <a:lnTo>
                    <a:pt x="179" y="688"/>
                  </a:lnTo>
                  <a:lnTo>
                    <a:pt x="171" y="687"/>
                  </a:lnTo>
                  <a:lnTo>
                    <a:pt x="168" y="691"/>
                  </a:lnTo>
                  <a:lnTo>
                    <a:pt x="166" y="691"/>
                  </a:lnTo>
                  <a:lnTo>
                    <a:pt x="165" y="694"/>
                  </a:lnTo>
                  <a:lnTo>
                    <a:pt x="162" y="694"/>
                  </a:lnTo>
                  <a:lnTo>
                    <a:pt x="164" y="690"/>
                  </a:lnTo>
                  <a:lnTo>
                    <a:pt x="159" y="689"/>
                  </a:lnTo>
                  <a:lnTo>
                    <a:pt x="158" y="690"/>
                  </a:lnTo>
                  <a:lnTo>
                    <a:pt x="153" y="685"/>
                  </a:lnTo>
                  <a:lnTo>
                    <a:pt x="149" y="689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6" y="684"/>
                  </a:lnTo>
                  <a:lnTo>
                    <a:pt x="147" y="679"/>
                  </a:lnTo>
                  <a:lnTo>
                    <a:pt x="141" y="678"/>
                  </a:lnTo>
                  <a:lnTo>
                    <a:pt x="136" y="673"/>
                  </a:lnTo>
                  <a:lnTo>
                    <a:pt x="137" y="665"/>
                  </a:lnTo>
                  <a:lnTo>
                    <a:pt x="143" y="661"/>
                  </a:lnTo>
                  <a:lnTo>
                    <a:pt x="146" y="655"/>
                  </a:lnTo>
                  <a:lnTo>
                    <a:pt x="137" y="651"/>
                  </a:lnTo>
                  <a:lnTo>
                    <a:pt x="125" y="652"/>
                  </a:lnTo>
                  <a:lnTo>
                    <a:pt x="120" y="643"/>
                  </a:lnTo>
                  <a:lnTo>
                    <a:pt x="116" y="641"/>
                  </a:lnTo>
                  <a:lnTo>
                    <a:pt x="105" y="641"/>
                  </a:lnTo>
                  <a:lnTo>
                    <a:pt x="104" y="642"/>
                  </a:lnTo>
                  <a:lnTo>
                    <a:pt x="101" y="642"/>
                  </a:lnTo>
                  <a:lnTo>
                    <a:pt x="95" y="640"/>
                  </a:lnTo>
                  <a:lnTo>
                    <a:pt x="94" y="640"/>
                  </a:lnTo>
                  <a:lnTo>
                    <a:pt x="92" y="639"/>
                  </a:lnTo>
                  <a:lnTo>
                    <a:pt x="87" y="645"/>
                  </a:lnTo>
                  <a:lnTo>
                    <a:pt x="75" y="640"/>
                  </a:lnTo>
                  <a:lnTo>
                    <a:pt x="72" y="641"/>
                  </a:lnTo>
                  <a:lnTo>
                    <a:pt x="71" y="641"/>
                  </a:lnTo>
                  <a:lnTo>
                    <a:pt x="66" y="640"/>
                  </a:lnTo>
                  <a:lnTo>
                    <a:pt x="63" y="643"/>
                  </a:lnTo>
                  <a:lnTo>
                    <a:pt x="45" y="641"/>
                  </a:lnTo>
                  <a:lnTo>
                    <a:pt x="44" y="642"/>
                  </a:lnTo>
                  <a:lnTo>
                    <a:pt x="40" y="647"/>
                  </a:lnTo>
                  <a:lnTo>
                    <a:pt x="30" y="647"/>
                  </a:lnTo>
                  <a:lnTo>
                    <a:pt x="30" y="643"/>
                  </a:lnTo>
                  <a:lnTo>
                    <a:pt x="24" y="643"/>
                  </a:lnTo>
                  <a:lnTo>
                    <a:pt x="24" y="640"/>
                  </a:lnTo>
                  <a:lnTo>
                    <a:pt x="29" y="636"/>
                  </a:lnTo>
                  <a:lnTo>
                    <a:pt x="29" y="635"/>
                  </a:lnTo>
                  <a:lnTo>
                    <a:pt x="22" y="624"/>
                  </a:lnTo>
                  <a:lnTo>
                    <a:pt x="18" y="625"/>
                  </a:lnTo>
                  <a:lnTo>
                    <a:pt x="16" y="623"/>
                  </a:lnTo>
                  <a:lnTo>
                    <a:pt x="14" y="624"/>
                  </a:lnTo>
                  <a:lnTo>
                    <a:pt x="10" y="627"/>
                  </a:lnTo>
                  <a:lnTo>
                    <a:pt x="8" y="622"/>
                  </a:lnTo>
                  <a:lnTo>
                    <a:pt x="4" y="622"/>
                  </a:lnTo>
                  <a:lnTo>
                    <a:pt x="0" y="615"/>
                  </a:lnTo>
                  <a:lnTo>
                    <a:pt x="3" y="613"/>
                  </a:lnTo>
                  <a:lnTo>
                    <a:pt x="9" y="609"/>
                  </a:lnTo>
                  <a:lnTo>
                    <a:pt x="15" y="600"/>
                  </a:lnTo>
                  <a:lnTo>
                    <a:pt x="14" y="599"/>
                  </a:lnTo>
                  <a:lnTo>
                    <a:pt x="11" y="598"/>
                  </a:lnTo>
                  <a:lnTo>
                    <a:pt x="10" y="597"/>
                  </a:lnTo>
                  <a:lnTo>
                    <a:pt x="14" y="594"/>
                  </a:lnTo>
                  <a:lnTo>
                    <a:pt x="17" y="587"/>
                  </a:lnTo>
                  <a:lnTo>
                    <a:pt x="18" y="585"/>
                  </a:lnTo>
                  <a:lnTo>
                    <a:pt x="21" y="573"/>
                  </a:lnTo>
                  <a:lnTo>
                    <a:pt x="26" y="568"/>
                  </a:lnTo>
                  <a:lnTo>
                    <a:pt x="15" y="562"/>
                  </a:lnTo>
                  <a:lnTo>
                    <a:pt x="14" y="558"/>
                  </a:lnTo>
                  <a:lnTo>
                    <a:pt x="14" y="555"/>
                  </a:lnTo>
                  <a:lnTo>
                    <a:pt x="18" y="549"/>
                  </a:lnTo>
                  <a:lnTo>
                    <a:pt x="9" y="528"/>
                  </a:lnTo>
                  <a:lnTo>
                    <a:pt x="12" y="527"/>
                  </a:lnTo>
                  <a:lnTo>
                    <a:pt x="17" y="527"/>
                  </a:lnTo>
                  <a:lnTo>
                    <a:pt x="24" y="527"/>
                  </a:lnTo>
                  <a:lnTo>
                    <a:pt x="30" y="525"/>
                  </a:lnTo>
                  <a:lnTo>
                    <a:pt x="44" y="513"/>
                  </a:lnTo>
                  <a:lnTo>
                    <a:pt x="54" y="498"/>
                  </a:lnTo>
                  <a:lnTo>
                    <a:pt x="58" y="498"/>
                  </a:lnTo>
                  <a:lnTo>
                    <a:pt x="59" y="495"/>
                  </a:lnTo>
                  <a:lnTo>
                    <a:pt x="60" y="491"/>
                  </a:lnTo>
                  <a:lnTo>
                    <a:pt x="66" y="484"/>
                  </a:lnTo>
                  <a:lnTo>
                    <a:pt x="69" y="485"/>
                  </a:lnTo>
                  <a:lnTo>
                    <a:pt x="72" y="481"/>
                  </a:lnTo>
                  <a:lnTo>
                    <a:pt x="76" y="481"/>
                  </a:lnTo>
                  <a:lnTo>
                    <a:pt x="78" y="479"/>
                  </a:lnTo>
                  <a:lnTo>
                    <a:pt x="82" y="477"/>
                  </a:lnTo>
                  <a:lnTo>
                    <a:pt x="86" y="474"/>
                  </a:lnTo>
                  <a:lnTo>
                    <a:pt x="90" y="473"/>
                  </a:lnTo>
                  <a:lnTo>
                    <a:pt x="101" y="472"/>
                  </a:lnTo>
                  <a:lnTo>
                    <a:pt x="110" y="466"/>
                  </a:lnTo>
                  <a:lnTo>
                    <a:pt x="117" y="460"/>
                  </a:lnTo>
                  <a:lnTo>
                    <a:pt x="122" y="457"/>
                  </a:lnTo>
                  <a:lnTo>
                    <a:pt x="128" y="456"/>
                  </a:lnTo>
                  <a:lnTo>
                    <a:pt x="129" y="454"/>
                  </a:lnTo>
                  <a:lnTo>
                    <a:pt x="131" y="450"/>
                  </a:lnTo>
                  <a:lnTo>
                    <a:pt x="134" y="449"/>
                  </a:lnTo>
                  <a:lnTo>
                    <a:pt x="134" y="444"/>
                  </a:lnTo>
                  <a:lnTo>
                    <a:pt x="135" y="441"/>
                  </a:lnTo>
                  <a:lnTo>
                    <a:pt x="148" y="432"/>
                  </a:lnTo>
                  <a:lnTo>
                    <a:pt x="150" y="425"/>
                  </a:lnTo>
                  <a:lnTo>
                    <a:pt x="156" y="426"/>
                  </a:lnTo>
                  <a:lnTo>
                    <a:pt x="161" y="423"/>
                  </a:lnTo>
                  <a:lnTo>
                    <a:pt x="164" y="415"/>
                  </a:lnTo>
                  <a:lnTo>
                    <a:pt x="159" y="414"/>
                  </a:lnTo>
                  <a:lnTo>
                    <a:pt x="156" y="413"/>
                  </a:lnTo>
                  <a:lnTo>
                    <a:pt x="158" y="409"/>
                  </a:lnTo>
                  <a:lnTo>
                    <a:pt x="159" y="406"/>
                  </a:lnTo>
                  <a:lnTo>
                    <a:pt x="165" y="408"/>
                  </a:lnTo>
                  <a:lnTo>
                    <a:pt x="167" y="402"/>
                  </a:lnTo>
                  <a:lnTo>
                    <a:pt x="166" y="399"/>
                  </a:lnTo>
                  <a:lnTo>
                    <a:pt x="166" y="395"/>
                  </a:lnTo>
                  <a:lnTo>
                    <a:pt x="168" y="390"/>
                  </a:lnTo>
                  <a:lnTo>
                    <a:pt x="166" y="385"/>
                  </a:lnTo>
                  <a:lnTo>
                    <a:pt x="160" y="384"/>
                  </a:lnTo>
                  <a:lnTo>
                    <a:pt x="153" y="381"/>
                  </a:lnTo>
                  <a:lnTo>
                    <a:pt x="152" y="373"/>
                  </a:lnTo>
                  <a:lnTo>
                    <a:pt x="152" y="369"/>
                  </a:lnTo>
                  <a:lnTo>
                    <a:pt x="153" y="364"/>
                  </a:lnTo>
                  <a:lnTo>
                    <a:pt x="153" y="359"/>
                  </a:lnTo>
                  <a:lnTo>
                    <a:pt x="153" y="354"/>
                  </a:lnTo>
                  <a:lnTo>
                    <a:pt x="159" y="347"/>
                  </a:lnTo>
                  <a:lnTo>
                    <a:pt x="162" y="345"/>
                  </a:lnTo>
                  <a:lnTo>
                    <a:pt x="167" y="340"/>
                  </a:lnTo>
                  <a:lnTo>
                    <a:pt x="167" y="334"/>
                  </a:lnTo>
                  <a:lnTo>
                    <a:pt x="166" y="331"/>
                  </a:lnTo>
                  <a:lnTo>
                    <a:pt x="165" y="324"/>
                  </a:lnTo>
                  <a:lnTo>
                    <a:pt x="166" y="323"/>
                  </a:lnTo>
                  <a:lnTo>
                    <a:pt x="165" y="321"/>
                  </a:lnTo>
                  <a:lnTo>
                    <a:pt x="164" y="321"/>
                  </a:lnTo>
                  <a:lnTo>
                    <a:pt x="164" y="318"/>
                  </a:lnTo>
                  <a:lnTo>
                    <a:pt x="165" y="316"/>
                  </a:lnTo>
                  <a:lnTo>
                    <a:pt x="164" y="312"/>
                  </a:lnTo>
                  <a:lnTo>
                    <a:pt x="161" y="313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3" y="309"/>
                  </a:lnTo>
                  <a:lnTo>
                    <a:pt x="152" y="306"/>
                  </a:lnTo>
                  <a:lnTo>
                    <a:pt x="149" y="306"/>
                  </a:lnTo>
                  <a:lnTo>
                    <a:pt x="148" y="304"/>
                  </a:lnTo>
                  <a:lnTo>
                    <a:pt x="147" y="306"/>
                  </a:lnTo>
                  <a:lnTo>
                    <a:pt x="143" y="304"/>
                  </a:lnTo>
                  <a:lnTo>
                    <a:pt x="147" y="298"/>
                  </a:lnTo>
                  <a:lnTo>
                    <a:pt x="146" y="297"/>
                  </a:lnTo>
                  <a:lnTo>
                    <a:pt x="150" y="291"/>
                  </a:lnTo>
                  <a:lnTo>
                    <a:pt x="155" y="283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6" y="281"/>
                  </a:lnTo>
                  <a:lnTo>
                    <a:pt x="167" y="282"/>
                  </a:lnTo>
                  <a:lnTo>
                    <a:pt x="168" y="283"/>
                  </a:lnTo>
                  <a:lnTo>
                    <a:pt x="172" y="286"/>
                  </a:lnTo>
                  <a:lnTo>
                    <a:pt x="173" y="288"/>
                  </a:lnTo>
                  <a:lnTo>
                    <a:pt x="176" y="289"/>
                  </a:lnTo>
                  <a:lnTo>
                    <a:pt x="177" y="289"/>
                  </a:lnTo>
                  <a:lnTo>
                    <a:pt x="179" y="291"/>
                  </a:lnTo>
                  <a:lnTo>
                    <a:pt x="180" y="292"/>
                  </a:lnTo>
                  <a:lnTo>
                    <a:pt x="182" y="292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5" y="294"/>
                  </a:lnTo>
                  <a:lnTo>
                    <a:pt x="186" y="295"/>
                  </a:lnTo>
                  <a:lnTo>
                    <a:pt x="189" y="297"/>
                  </a:lnTo>
                  <a:lnTo>
                    <a:pt x="190" y="297"/>
                  </a:lnTo>
                  <a:lnTo>
                    <a:pt x="191" y="298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0"/>
                  </a:lnTo>
                  <a:lnTo>
                    <a:pt x="195" y="301"/>
                  </a:lnTo>
                  <a:lnTo>
                    <a:pt x="196" y="303"/>
                  </a:lnTo>
                  <a:lnTo>
                    <a:pt x="196" y="304"/>
                  </a:lnTo>
                  <a:lnTo>
                    <a:pt x="197" y="305"/>
                  </a:lnTo>
                  <a:lnTo>
                    <a:pt x="198" y="307"/>
                  </a:lnTo>
                  <a:lnTo>
                    <a:pt x="200" y="310"/>
                  </a:lnTo>
                  <a:lnTo>
                    <a:pt x="201" y="312"/>
                  </a:lnTo>
                  <a:lnTo>
                    <a:pt x="201" y="313"/>
                  </a:lnTo>
                  <a:lnTo>
                    <a:pt x="200" y="313"/>
                  </a:lnTo>
                  <a:lnTo>
                    <a:pt x="200" y="312"/>
                  </a:lnTo>
                  <a:lnTo>
                    <a:pt x="200" y="311"/>
                  </a:lnTo>
                  <a:lnTo>
                    <a:pt x="198" y="310"/>
                  </a:lnTo>
                  <a:lnTo>
                    <a:pt x="198" y="309"/>
                  </a:lnTo>
                  <a:lnTo>
                    <a:pt x="197" y="306"/>
                  </a:lnTo>
                  <a:lnTo>
                    <a:pt x="196" y="305"/>
                  </a:lnTo>
                  <a:lnTo>
                    <a:pt x="195" y="305"/>
                  </a:lnTo>
                  <a:lnTo>
                    <a:pt x="194" y="303"/>
                  </a:lnTo>
                  <a:lnTo>
                    <a:pt x="192" y="301"/>
                  </a:lnTo>
                  <a:lnTo>
                    <a:pt x="192" y="300"/>
                  </a:lnTo>
                  <a:lnTo>
                    <a:pt x="191" y="299"/>
                  </a:lnTo>
                  <a:lnTo>
                    <a:pt x="190" y="299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6" y="298"/>
                  </a:lnTo>
                  <a:lnTo>
                    <a:pt x="186" y="297"/>
                  </a:lnTo>
                  <a:lnTo>
                    <a:pt x="186" y="295"/>
                  </a:lnTo>
                  <a:lnTo>
                    <a:pt x="185" y="295"/>
                  </a:lnTo>
                  <a:lnTo>
                    <a:pt x="184" y="295"/>
                  </a:lnTo>
                  <a:lnTo>
                    <a:pt x="184" y="297"/>
                  </a:lnTo>
                  <a:lnTo>
                    <a:pt x="183" y="295"/>
                  </a:lnTo>
                  <a:lnTo>
                    <a:pt x="183" y="297"/>
                  </a:lnTo>
                  <a:lnTo>
                    <a:pt x="183" y="295"/>
                  </a:lnTo>
                  <a:lnTo>
                    <a:pt x="182" y="295"/>
                  </a:lnTo>
                  <a:lnTo>
                    <a:pt x="182" y="294"/>
                  </a:lnTo>
                  <a:lnTo>
                    <a:pt x="182" y="295"/>
                  </a:lnTo>
                  <a:lnTo>
                    <a:pt x="180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79" y="293"/>
                  </a:lnTo>
                  <a:lnTo>
                    <a:pt x="178" y="293"/>
                  </a:lnTo>
                  <a:lnTo>
                    <a:pt x="177" y="291"/>
                  </a:lnTo>
                  <a:lnTo>
                    <a:pt x="176" y="291"/>
                  </a:lnTo>
                  <a:lnTo>
                    <a:pt x="177" y="292"/>
                  </a:lnTo>
                  <a:lnTo>
                    <a:pt x="178" y="293"/>
                  </a:lnTo>
                  <a:lnTo>
                    <a:pt x="179" y="293"/>
                  </a:lnTo>
                  <a:lnTo>
                    <a:pt x="179" y="294"/>
                  </a:lnTo>
                  <a:lnTo>
                    <a:pt x="179" y="295"/>
                  </a:lnTo>
                  <a:lnTo>
                    <a:pt x="179" y="297"/>
                  </a:lnTo>
                  <a:lnTo>
                    <a:pt x="180" y="297"/>
                  </a:lnTo>
                  <a:lnTo>
                    <a:pt x="182" y="298"/>
                  </a:lnTo>
                  <a:lnTo>
                    <a:pt x="183" y="298"/>
                  </a:lnTo>
                  <a:lnTo>
                    <a:pt x="184" y="298"/>
                  </a:lnTo>
                  <a:lnTo>
                    <a:pt x="185" y="299"/>
                  </a:lnTo>
                  <a:lnTo>
                    <a:pt x="186" y="300"/>
                  </a:lnTo>
                  <a:lnTo>
                    <a:pt x="185" y="300"/>
                  </a:lnTo>
                  <a:lnTo>
                    <a:pt x="186" y="300"/>
                  </a:lnTo>
                  <a:lnTo>
                    <a:pt x="188" y="301"/>
                  </a:lnTo>
                  <a:lnTo>
                    <a:pt x="189" y="301"/>
                  </a:lnTo>
                  <a:lnTo>
                    <a:pt x="189" y="303"/>
                  </a:lnTo>
                  <a:lnTo>
                    <a:pt x="191" y="304"/>
                  </a:lnTo>
                  <a:lnTo>
                    <a:pt x="191" y="305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5" y="307"/>
                  </a:lnTo>
                  <a:lnTo>
                    <a:pt x="194" y="307"/>
                  </a:lnTo>
                  <a:lnTo>
                    <a:pt x="194" y="309"/>
                  </a:lnTo>
                  <a:lnTo>
                    <a:pt x="195" y="309"/>
                  </a:lnTo>
                  <a:lnTo>
                    <a:pt x="195" y="310"/>
                  </a:lnTo>
                  <a:lnTo>
                    <a:pt x="195" y="311"/>
                  </a:lnTo>
                  <a:lnTo>
                    <a:pt x="196" y="311"/>
                  </a:lnTo>
                  <a:lnTo>
                    <a:pt x="197" y="311"/>
                  </a:lnTo>
                  <a:lnTo>
                    <a:pt x="200" y="315"/>
                  </a:lnTo>
                  <a:lnTo>
                    <a:pt x="202" y="317"/>
                  </a:lnTo>
                  <a:lnTo>
                    <a:pt x="204" y="318"/>
                  </a:lnTo>
                  <a:lnTo>
                    <a:pt x="206" y="318"/>
                  </a:lnTo>
                  <a:lnTo>
                    <a:pt x="207" y="318"/>
                  </a:lnTo>
                  <a:lnTo>
                    <a:pt x="209" y="321"/>
                  </a:lnTo>
                  <a:lnTo>
                    <a:pt x="210" y="321"/>
                  </a:lnTo>
                  <a:lnTo>
                    <a:pt x="212" y="322"/>
                  </a:lnTo>
                  <a:lnTo>
                    <a:pt x="213" y="323"/>
                  </a:lnTo>
                  <a:lnTo>
                    <a:pt x="214" y="323"/>
                  </a:lnTo>
                  <a:lnTo>
                    <a:pt x="216" y="324"/>
                  </a:lnTo>
                  <a:lnTo>
                    <a:pt x="215" y="325"/>
                  </a:lnTo>
                  <a:lnTo>
                    <a:pt x="214" y="325"/>
                  </a:lnTo>
                  <a:lnTo>
                    <a:pt x="213" y="325"/>
                  </a:lnTo>
                  <a:lnTo>
                    <a:pt x="213" y="327"/>
                  </a:lnTo>
                  <a:lnTo>
                    <a:pt x="213" y="328"/>
                  </a:lnTo>
                  <a:lnTo>
                    <a:pt x="213" y="329"/>
                  </a:lnTo>
                  <a:lnTo>
                    <a:pt x="214" y="329"/>
                  </a:lnTo>
                  <a:lnTo>
                    <a:pt x="214" y="330"/>
                  </a:lnTo>
                  <a:lnTo>
                    <a:pt x="215" y="331"/>
                  </a:lnTo>
                  <a:lnTo>
                    <a:pt x="215" y="333"/>
                  </a:lnTo>
                  <a:lnTo>
                    <a:pt x="215" y="334"/>
                  </a:lnTo>
                  <a:lnTo>
                    <a:pt x="215" y="335"/>
                  </a:lnTo>
                  <a:lnTo>
                    <a:pt x="216" y="336"/>
                  </a:lnTo>
                  <a:lnTo>
                    <a:pt x="219" y="337"/>
                  </a:lnTo>
                  <a:lnTo>
                    <a:pt x="220" y="337"/>
                  </a:lnTo>
                  <a:lnTo>
                    <a:pt x="220" y="339"/>
                  </a:lnTo>
                  <a:lnTo>
                    <a:pt x="219" y="339"/>
                  </a:lnTo>
                  <a:lnTo>
                    <a:pt x="220" y="339"/>
                  </a:lnTo>
                  <a:lnTo>
                    <a:pt x="221" y="339"/>
                  </a:lnTo>
                  <a:lnTo>
                    <a:pt x="221" y="340"/>
                  </a:lnTo>
                  <a:lnTo>
                    <a:pt x="224" y="345"/>
                  </a:lnTo>
                  <a:lnTo>
                    <a:pt x="225" y="346"/>
                  </a:lnTo>
                  <a:lnTo>
                    <a:pt x="226" y="347"/>
                  </a:lnTo>
                  <a:lnTo>
                    <a:pt x="226" y="348"/>
                  </a:lnTo>
                  <a:lnTo>
                    <a:pt x="227" y="348"/>
                  </a:lnTo>
                  <a:lnTo>
                    <a:pt x="227" y="349"/>
                  </a:lnTo>
                  <a:lnTo>
                    <a:pt x="227" y="351"/>
                  </a:lnTo>
                  <a:lnTo>
                    <a:pt x="227" y="352"/>
                  </a:lnTo>
                  <a:lnTo>
                    <a:pt x="230" y="354"/>
                  </a:lnTo>
                  <a:lnTo>
                    <a:pt x="230" y="355"/>
                  </a:lnTo>
                  <a:lnTo>
                    <a:pt x="230" y="354"/>
                  </a:lnTo>
                  <a:lnTo>
                    <a:pt x="228" y="353"/>
                  </a:lnTo>
                  <a:lnTo>
                    <a:pt x="227" y="353"/>
                  </a:lnTo>
                  <a:lnTo>
                    <a:pt x="227" y="354"/>
                  </a:lnTo>
                  <a:lnTo>
                    <a:pt x="228" y="355"/>
                  </a:lnTo>
                  <a:lnTo>
                    <a:pt x="228" y="357"/>
                  </a:lnTo>
                  <a:lnTo>
                    <a:pt x="228" y="358"/>
                  </a:lnTo>
                  <a:lnTo>
                    <a:pt x="228" y="357"/>
                  </a:lnTo>
                  <a:lnTo>
                    <a:pt x="230" y="357"/>
                  </a:lnTo>
                  <a:lnTo>
                    <a:pt x="231" y="357"/>
                  </a:lnTo>
                  <a:lnTo>
                    <a:pt x="231" y="358"/>
                  </a:lnTo>
                  <a:lnTo>
                    <a:pt x="232" y="358"/>
                  </a:lnTo>
                  <a:lnTo>
                    <a:pt x="233" y="359"/>
                  </a:lnTo>
                  <a:lnTo>
                    <a:pt x="236" y="360"/>
                  </a:lnTo>
                  <a:lnTo>
                    <a:pt x="236" y="361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9" y="365"/>
                  </a:lnTo>
                  <a:lnTo>
                    <a:pt x="239" y="366"/>
                  </a:lnTo>
                  <a:lnTo>
                    <a:pt x="240" y="367"/>
                  </a:lnTo>
                  <a:lnTo>
                    <a:pt x="240" y="369"/>
                  </a:lnTo>
                  <a:lnTo>
                    <a:pt x="240" y="370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7" y="372"/>
                  </a:lnTo>
                  <a:lnTo>
                    <a:pt x="238" y="373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6"/>
                  </a:lnTo>
                  <a:lnTo>
                    <a:pt x="237" y="377"/>
                  </a:lnTo>
                  <a:lnTo>
                    <a:pt x="238" y="377"/>
                  </a:lnTo>
                  <a:lnTo>
                    <a:pt x="239" y="378"/>
                  </a:lnTo>
                  <a:lnTo>
                    <a:pt x="238" y="378"/>
                  </a:lnTo>
                  <a:lnTo>
                    <a:pt x="239" y="378"/>
                  </a:lnTo>
                  <a:lnTo>
                    <a:pt x="239" y="379"/>
                  </a:lnTo>
                  <a:lnTo>
                    <a:pt x="239" y="381"/>
                  </a:lnTo>
                  <a:lnTo>
                    <a:pt x="238" y="381"/>
                  </a:lnTo>
                  <a:lnTo>
                    <a:pt x="238" y="382"/>
                  </a:lnTo>
                  <a:lnTo>
                    <a:pt x="238" y="383"/>
                  </a:lnTo>
                  <a:lnTo>
                    <a:pt x="237" y="383"/>
                  </a:lnTo>
                  <a:lnTo>
                    <a:pt x="238" y="383"/>
                  </a:lnTo>
                  <a:lnTo>
                    <a:pt x="238" y="382"/>
                  </a:lnTo>
                  <a:lnTo>
                    <a:pt x="239" y="381"/>
                  </a:lnTo>
                  <a:lnTo>
                    <a:pt x="239" y="382"/>
                  </a:lnTo>
                  <a:lnTo>
                    <a:pt x="240" y="382"/>
                  </a:lnTo>
                  <a:lnTo>
                    <a:pt x="242" y="379"/>
                  </a:lnTo>
                  <a:lnTo>
                    <a:pt x="243" y="379"/>
                  </a:lnTo>
                  <a:lnTo>
                    <a:pt x="243" y="378"/>
                  </a:lnTo>
                  <a:lnTo>
                    <a:pt x="243" y="379"/>
                  </a:lnTo>
                  <a:lnTo>
                    <a:pt x="244" y="379"/>
                  </a:lnTo>
                  <a:lnTo>
                    <a:pt x="244" y="378"/>
                  </a:lnTo>
                  <a:lnTo>
                    <a:pt x="245" y="377"/>
                  </a:lnTo>
                  <a:lnTo>
                    <a:pt x="246" y="376"/>
                  </a:lnTo>
                  <a:lnTo>
                    <a:pt x="248" y="376"/>
                  </a:lnTo>
                  <a:lnTo>
                    <a:pt x="249" y="376"/>
                  </a:lnTo>
                  <a:lnTo>
                    <a:pt x="248" y="375"/>
                  </a:lnTo>
                  <a:lnTo>
                    <a:pt x="248" y="373"/>
                  </a:lnTo>
                  <a:lnTo>
                    <a:pt x="249" y="372"/>
                  </a:lnTo>
                  <a:lnTo>
                    <a:pt x="250" y="372"/>
                  </a:lnTo>
                  <a:lnTo>
                    <a:pt x="249" y="371"/>
                  </a:lnTo>
                  <a:lnTo>
                    <a:pt x="250" y="370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54" y="364"/>
                  </a:lnTo>
                  <a:lnTo>
                    <a:pt x="254" y="363"/>
                  </a:lnTo>
                  <a:lnTo>
                    <a:pt x="256" y="360"/>
                  </a:lnTo>
                  <a:lnTo>
                    <a:pt x="257" y="358"/>
                  </a:lnTo>
                  <a:lnTo>
                    <a:pt x="258" y="358"/>
                  </a:lnTo>
                  <a:lnTo>
                    <a:pt x="258" y="357"/>
                  </a:lnTo>
                  <a:lnTo>
                    <a:pt x="260" y="355"/>
                  </a:lnTo>
                  <a:lnTo>
                    <a:pt x="263" y="351"/>
                  </a:lnTo>
                  <a:lnTo>
                    <a:pt x="264" y="348"/>
                  </a:lnTo>
                  <a:lnTo>
                    <a:pt x="266" y="345"/>
                  </a:lnTo>
                  <a:lnTo>
                    <a:pt x="267" y="343"/>
                  </a:lnTo>
                  <a:lnTo>
                    <a:pt x="267" y="341"/>
                  </a:lnTo>
                  <a:lnTo>
                    <a:pt x="267" y="340"/>
                  </a:lnTo>
                  <a:lnTo>
                    <a:pt x="268" y="340"/>
                  </a:lnTo>
                  <a:lnTo>
                    <a:pt x="269" y="337"/>
                  </a:lnTo>
                  <a:lnTo>
                    <a:pt x="269" y="336"/>
                  </a:lnTo>
                  <a:lnTo>
                    <a:pt x="270" y="335"/>
                  </a:lnTo>
                  <a:lnTo>
                    <a:pt x="272" y="335"/>
                  </a:lnTo>
                  <a:lnTo>
                    <a:pt x="272" y="334"/>
                  </a:lnTo>
                  <a:lnTo>
                    <a:pt x="272" y="333"/>
                  </a:lnTo>
                  <a:lnTo>
                    <a:pt x="272" y="331"/>
                  </a:lnTo>
                  <a:lnTo>
                    <a:pt x="270" y="330"/>
                  </a:lnTo>
                  <a:lnTo>
                    <a:pt x="269" y="329"/>
                  </a:lnTo>
                  <a:lnTo>
                    <a:pt x="268" y="329"/>
                  </a:lnTo>
                  <a:lnTo>
                    <a:pt x="269" y="328"/>
                  </a:lnTo>
                  <a:lnTo>
                    <a:pt x="270" y="328"/>
                  </a:lnTo>
                  <a:lnTo>
                    <a:pt x="270" y="327"/>
                  </a:lnTo>
                  <a:lnTo>
                    <a:pt x="272" y="327"/>
                  </a:lnTo>
                  <a:lnTo>
                    <a:pt x="272" y="325"/>
                  </a:lnTo>
                  <a:lnTo>
                    <a:pt x="272" y="324"/>
                  </a:lnTo>
                  <a:lnTo>
                    <a:pt x="270" y="324"/>
                  </a:lnTo>
                  <a:lnTo>
                    <a:pt x="269" y="324"/>
                  </a:lnTo>
                  <a:lnTo>
                    <a:pt x="268" y="324"/>
                  </a:lnTo>
                  <a:lnTo>
                    <a:pt x="267" y="325"/>
                  </a:lnTo>
                  <a:lnTo>
                    <a:pt x="266" y="325"/>
                  </a:lnTo>
                  <a:lnTo>
                    <a:pt x="266" y="327"/>
                  </a:lnTo>
                  <a:lnTo>
                    <a:pt x="264" y="325"/>
                  </a:lnTo>
                  <a:lnTo>
                    <a:pt x="263" y="325"/>
                  </a:lnTo>
                  <a:lnTo>
                    <a:pt x="263" y="327"/>
                  </a:lnTo>
                  <a:lnTo>
                    <a:pt x="262" y="325"/>
                  </a:lnTo>
                  <a:lnTo>
                    <a:pt x="261" y="325"/>
                  </a:lnTo>
                  <a:lnTo>
                    <a:pt x="260" y="324"/>
                  </a:lnTo>
                  <a:lnTo>
                    <a:pt x="258" y="323"/>
                  </a:lnTo>
                  <a:lnTo>
                    <a:pt x="257" y="321"/>
                  </a:lnTo>
                  <a:lnTo>
                    <a:pt x="256" y="319"/>
                  </a:lnTo>
                  <a:lnTo>
                    <a:pt x="255" y="317"/>
                  </a:lnTo>
                  <a:lnTo>
                    <a:pt x="255" y="316"/>
                  </a:lnTo>
                  <a:lnTo>
                    <a:pt x="255" y="315"/>
                  </a:lnTo>
                  <a:lnTo>
                    <a:pt x="255" y="313"/>
                  </a:lnTo>
                  <a:lnTo>
                    <a:pt x="255" y="312"/>
                  </a:lnTo>
                  <a:lnTo>
                    <a:pt x="252" y="307"/>
                  </a:lnTo>
                  <a:lnTo>
                    <a:pt x="251" y="304"/>
                  </a:lnTo>
                  <a:lnTo>
                    <a:pt x="249" y="299"/>
                  </a:lnTo>
                  <a:lnTo>
                    <a:pt x="249" y="298"/>
                  </a:lnTo>
                  <a:lnTo>
                    <a:pt x="249" y="294"/>
                  </a:lnTo>
                  <a:lnTo>
                    <a:pt x="248" y="293"/>
                  </a:lnTo>
                  <a:lnTo>
                    <a:pt x="249" y="291"/>
                  </a:lnTo>
                  <a:lnTo>
                    <a:pt x="248" y="288"/>
                  </a:lnTo>
                  <a:lnTo>
                    <a:pt x="249" y="288"/>
                  </a:lnTo>
                  <a:lnTo>
                    <a:pt x="249" y="287"/>
                  </a:lnTo>
                  <a:lnTo>
                    <a:pt x="250" y="287"/>
                  </a:lnTo>
                  <a:lnTo>
                    <a:pt x="251" y="286"/>
                  </a:lnTo>
                  <a:lnTo>
                    <a:pt x="251" y="285"/>
                  </a:lnTo>
                  <a:lnTo>
                    <a:pt x="252" y="282"/>
                  </a:lnTo>
                  <a:lnTo>
                    <a:pt x="252" y="281"/>
                  </a:lnTo>
                  <a:lnTo>
                    <a:pt x="252" y="280"/>
                  </a:lnTo>
                  <a:lnTo>
                    <a:pt x="252" y="279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4" y="277"/>
                  </a:lnTo>
                  <a:lnTo>
                    <a:pt x="252" y="277"/>
                  </a:lnTo>
                  <a:lnTo>
                    <a:pt x="254" y="276"/>
                  </a:lnTo>
                  <a:lnTo>
                    <a:pt x="255" y="274"/>
                  </a:lnTo>
                  <a:lnTo>
                    <a:pt x="254" y="274"/>
                  </a:lnTo>
                  <a:lnTo>
                    <a:pt x="251" y="274"/>
                  </a:lnTo>
                  <a:lnTo>
                    <a:pt x="250" y="275"/>
                  </a:lnTo>
                  <a:lnTo>
                    <a:pt x="250" y="276"/>
                  </a:lnTo>
                  <a:lnTo>
                    <a:pt x="251" y="276"/>
                  </a:lnTo>
                  <a:lnTo>
                    <a:pt x="250" y="277"/>
                  </a:lnTo>
                  <a:lnTo>
                    <a:pt x="249" y="277"/>
                  </a:lnTo>
                  <a:lnTo>
                    <a:pt x="248" y="276"/>
                  </a:lnTo>
                  <a:lnTo>
                    <a:pt x="248" y="275"/>
                  </a:lnTo>
                  <a:lnTo>
                    <a:pt x="245" y="275"/>
                  </a:lnTo>
                  <a:lnTo>
                    <a:pt x="245" y="274"/>
                  </a:lnTo>
                  <a:lnTo>
                    <a:pt x="244" y="274"/>
                  </a:lnTo>
                  <a:lnTo>
                    <a:pt x="244" y="271"/>
                  </a:lnTo>
                  <a:lnTo>
                    <a:pt x="243" y="271"/>
                  </a:lnTo>
                  <a:lnTo>
                    <a:pt x="242" y="270"/>
                  </a:lnTo>
                  <a:lnTo>
                    <a:pt x="242" y="267"/>
                  </a:lnTo>
                  <a:lnTo>
                    <a:pt x="240" y="267"/>
                  </a:lnTo>
                  <a:lnTo>
                    <a:pt x="239" y="265"/>
                  </a:lnTo>
                  <a:lnTo>
                    <a:pt x="238" y="264"/>
                  </a:lnTo>
                  <a:lnTo>
                    <a:pt x="238" y="263"/>
                  </a:lnTo>
                  <a:lnTo>
                    <a:pt x="237" y="263"/>
                  </a:lnTo>
                  <a:lnTo>
                    <a:pt x="236" y="263"/>
                  </a:lnTo>
                  <a:lnTo>
                    <a:pt x="234" y="263"/>
                  </a:lnTo>
                  <a:lnTo>
                    <a:pt x="233" y="263"/>
                  </a:lnTo>
                  <a:lnTo>
                    <a:pt x="233" y="262"/>
                  </a:lnTo>
                  <a:lnTo>
                    <a:pt x="232" y="262"/>
                  </a:lnTo>
                  <a:lnTo>
                    <a:pt x="232" y="261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28" y="258"/>
                  </a:lnTo>
                  <a:lnTo>
                    <a:pt x="227" y="257"/>
                  </a:lnTo>
                  <a:lnTo>
                    <a:pt x="227" y="255"/>
                  </a:lnTo>
                  <a:lnTo>
                    <a:pt x="226" y="255"/>
                  </a:lnTo>
                  <a:lnTo>
                    <a:pt x="225" y="255"/>
                  </a:lnTo>
                  <a:lnTo>
                    <a:pt x="225" y="256"/>
                  </a:lnTo>
                  <a:lnTo>
                    <a:pt x="224" y="256"/>
                  </a:lnTo>
                  <a:lnTo>
                    <a:pt x="225" y="257"/>
                  </a:lnTo>
                  <a:lnTo>
                    <a:pt x="225" y="258"/>
                  </a:lnTo>
                  <a:lnTo>
                    <a:pt x="224" y="259"/>
                  </a:lnTo>
                  <a:lnTo>
                    <a:pt x="221" y="259"/>
                  </a:lnTo>
                  <a:lnTo>
                    <a:pt x="221" y="258"/>
                  </a:lnTo>
                  <a:lnTo>
                    <a:pt x="222" y="259"/>
                  </a:lnTo>
                  <a:lnTo>
                    <a:pt x="222" y="258"/>
                  </a:lnTo>
                  <a:lnTo>
                    <a:pt x="224" y="258"/>
                  </a:lnTo>
                  <a:lnTo>
                    <a:pt x="224" y="257"/>
                  </a:lnTo>
                  <a:lnTo>
                    <a:pt x="222" y="258"/>
                  </a:lnTo>
                  <a:lnTo>
                    <a:pt x="221" y="258"/>
                  </a:lnTo>
                  <a:lnTo>
                    <a:pt x="220" y="259"/>
                  </a:lnTo>
                  <a:lnTo>
                    <a:pt x="220" y="261"/>
                  </a:lnTo>
                  <a:lnTo>
                    <a:pt x="220" y="262"/>
                  </a:lnTo>
                  <a:lnTo>
                    <a:pt x="220" y="263"/>
                  </a:lnTo>
                  <a:lnTo>
                    <a:pt x="220" y="264"/>
                  </a:lnTo>
                  <a:lnTo>
                    <a:pt x="221" y="264"/>
                  </a:lnTo>
                  <a:lnTo>
                    <a:pt x="221" y="265"/>
                  </a:lnTo>
                  <a:lnTo>
                    <a:pt x="221" y="267"/>
                  </a:lnTo>
                  <a:lnTo>
                    <a:pt x="222" y="268"/>
                  </a:lnTo>
                  <a:lnTo>
                    <a:pt x="221" y="268"/>
                  </a:lnTo>
                  <a:lnTo>
                    <a:pt x="220" y="269"/>
                  </a:lnTo>
                  <a:lnTo>
                    <a:pt x="220" y="268"/>
                  </a:lnTo>
                  <a:lnTo>
                    <a:pt x="220" y="267"/>
                  </a:lnTo>
                  <a:lnTo>
                    <a:pt x="219" y="264"/>
                  </a:lnTo>
                  <a:lnTo>
                    <a:pt x="219" y="263"/>
                  </a:lnTo>
                  <a:lnTo>
                    <a:pt x="219" y="261"/>
                  </a:lnTo>
                  <a:lnTo>
                    <a:pt x="219" y="259"/>
                  </a:lnTo>
                  <a:lnTo>
                    <a:pt x="219" y="258"/>
                  </a:lnTo>
                  <a:lnTo>
                    <a:pt x="219" y="257"/>
                  </a:lnTo>
                  <a:lnTo>
                    <a:pt x="220" y="253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21" y="246"/>
                  </a:lnTo>
                  <a:lnTo>
                    <a:pt x="222" y="244"/>
                  </a:lnTo>
                  <a:lnTo>
                    <a:pt x="222" y="241"/>
                  </a:lnTo>
                  <a:lnTo>
                    <a:pt x="224" y="237"/>
                  </a:lnTo>
                  <a:lnTo>
                    <a:pt x="225" y="235"/>
                  </a:lnTo>
                  <a:lnTo>
                    <a:pt x="225" y="234"/>
                  </a:lnTo>
                  <a:lnTo>
                    <a:pt x="226" y="232"/>
                  </a:lnTo>
                  <a:lnTo>
                    <a:pt x="228" y="227"/>
                  </a:lnTo>
                  <a:lnTo>
                    <a:pt x="230" y="227"/>
                  </a:lnTo>
                  <a:lnTo>
                    <a:pt x="231" y="228"/>
                  </a:lnTo>
                  <a:lnTo>
                    <a:pt x="231" y="229"/>
                  </a:lnTo>
                  <a:lnTo>
                    <a:pt x="230" y="229"/>
                  </a:lnTo>
                  <a:lnTo>
                    <a:pt x="228" y="229"/>
                  </a:lnTo>
                  <a:lnTo>
                    <a:pt x="228" y="231"/>
                  </a:lnTo>
                  <a:lnTo>
                    <a:pt x="228" y="232"/>
                  </a:lnTo>
                  <a:lnTo>
                    <a:pt x="228" y="233"/>
                  </a:lnTo>
                  <a:lnTo>
                    <a:pt x="230" y="233"/>
                  </a:lnTo>
                  <a:lnTo>
                    <a:pt x="230" y="234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3" y="234"/>
                  </a:lnTo>
                  <a:lnTo>
                    <a:pt x="234" y="234"/>
                  </a:lnTo>
                  <a:lnTo>
                    <a:pt x="236" y="234"/>
                  </a:lnTo>
                  <a:lnTo>
                    <a:pt x="237" y="234"/>
                  </a:lnTo>
                  <a:lnTo>
                    <a:pt x="238" y="233"/>
                  </a:lnTo>
                  <a:lnTo>
                    <a:pt x="238" y="232"/>
                  </a:lnTo>
                  <a:lnTo>
                    <a:pt x="239" y="232"/>
                  </a:lnTo>
                  <a:lnTo>
                    <a:pt x="240" y="232"/>
                  </a:lnTo>
                  <a:lnTo>
                    <a:pt x="240" y="231"/>
                  </a:lnTo>
                  <a:lnTo>
                    <a:pt x="242" y="231"/>
                  </a:lnTo>
                  <a:lnTo>
                    <a:pt x="242" y="229"/>
                  </a:lnTo>
                  <a:lnTo>
                    <a:pt x="242" y="228"/>
                  </a:lnTo>
                  <a:lnTo>
                    <a:pt x="242" y="227"/>
                  </a:lnTo>
                  <a:lnTo>
                    <a:pt x="242" y="226"/>
                  </a:lnTo>
                  <a:lnTo>
                    <a:pt x="242" y="225"/>
                  </a:lnTo>
                  <a:lnTo>
                    <a:pt x="242" y="223"/>
                  </a:lnTo>
                  <a:lnTo>
                    <a:pt x="240" y="222"/>
                  </a:lnTo>
                  <a:lnTo>
                    <a:pt x="239" y="221"/>
                  </a:lnTo>
                  <a:lnTo>
                    <a:pt x="239" y="220"/>
                  </a:lnTo>
                  <a:lnTo>
                    <a:pt x="240" y="219"/>
                  </a:lnTo>
                  <a:lnTo>
                    <a:pt x="240" y="217"/>
                  </a:lnTo>
                  <a:lnTo>
                    <a:pt x="240" y="215"/>
                  </a:lnTo>
                  <a:lnTo>
                    <a:pt x="239" y="215"/>
                  </a:lnTo>
                  <a:lnTo>
                    <a:pt x="240" y="214"/>
                  </a:lnTo>
                  <a:lnTo>
                    <a:pt x="239" y="214"/>
                  </a:lnTo>
                  <a:lnTo>
                    <a:pt x="238" y="214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7" y="211"/>
                  </a:lnTo>
                  <a:lnTo>
                    <a:pt x="238" y="210"/>
                  </a:lnTo>
                  <a:lnTo>
                    <a:pt x="239" y="208"/>
                  </a:lnTo>
                  <a:lnTo>
                    <a:pt x="240" y="205"/>
                  </a:lnTo>
                  <a:lnTo>
                    <a:pt x="240" y="203"/>
                  </a:lnTo>
                  <a:lnTo>
                    <a:pt x="242" y="201"/>
                  </a:lnTo>
                  <a:lnTo>
                    <a:pt x="243" y="201"/>
                  </a:lnTo>
                  <a:lnTo>
                    <a:pt x="243" y="199"/>
                  </a:lnTo>
                  <a:lnTo>
                    <a:pt x="244" y="199"/>
                  </a:lnTo>
                  <a:lnTo>
                    <a:pt x="245" y="197"/>
                  </a:lnTo>
                  <a:lnTo>
                    <a:pt x="245" y="196"/>
                  </a:lnTo>
                  <a:lnTo>
                    <a:pt x="246" y="196"/>
                  </a:lnTo>
                  <a:lnTo>
                    <a:pt x="246" y="195"/>
                  </a:lnTo>
                  <a:lnTo>
                    <a:pt x="245" y="193"/>
                  </a:lnTo>
                  <a:lnTo>
                    <a:pt x="246" y="193"/>
                  </a:lnTo>
                  <a:lnTo>
                    <a:pt x="245" y="191"/>
                  </a:lnTo>
                  <a:lnTo>
                    <a:pt x="244" y="190"/>
                  </a:lnTo>
                  <a:lnTo>
                    <a:pt x="244" y="189"/>
                  </a:lnTo>
                  <a:lnTo>
                    <a:pt x="244" y="187"/>
                  </a:lnTo>
                  <a:lnTo>
                    <a:pt x="245" y="186"/>
                  </a:lnTo>
                  <a:lnTo>
                    <a:pt x="245" y="185"/>
                  </a:lnTo>
                  <a:lnTo>
                    <a:pt x="246" y="185"/>
                  </a:lnTo>
                  <a:lnTo>
                    <a:pt x="246" y="184"/>
                  </a:lnTo>
                  <a:lnTo>
                    <a:pt x="246" y="183"/>
                  </a:lnTo>
                  <a:lnTo>
                    <a:pt x="248" y="180"/>
                  </a:lnTo>
                  <a:lnTo>
                    <a:pt x="250" y="178"/>
                  </a:lnTo>
                  <a:lnTo>
                    <a:pt x="250" y="177"/>
                  </a:lnTo>
                  <a:lnTo>
                    <a:pt x="251" y="177"/>
                  </a:lnTo>
                  <a:lnTo>
                    <a:pt x="251" y="175"/>
                  </a:lnTo>
                  <a:lnTo>
                    <a:pt x="251" y="174"/>
                  </a:lnTo>
                  <a:lnTo>
                    <a:pt x="250" y="173"/>
                  </a:lnTo>
                  <a:lnTo>
                    <a:pt x="251" y="173"/>
                  </a:lnTo>
                  <a:lnTo>
                    <a:pt x="251" y="172"/>
                  </a:lnTo>
                  <a:lnTo>
                    <a:pt x="251" y="169"/>
                  </a:lnTo>
                  <a:lnTo>
                    <a:pt x="251" y="168"/>
                  </a:lnTo>
                  <a:lnTo>
                    <a:pt x="251" y="167"/>
                  </a:lnTo>
                  <a:lnTo>
                    <a:pt x="250" y="167"/>
                  </a:lnTo>
                  <a:lnTo>
                    <a:pt x="250" y="165"/>
                  </a:lnTo>
                  <a:lnTo>
                    <a:pt x="249" y="165"/>
                  </a:lnTo>
                  <a:lnTo>
                    <a:pt x="248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4" y="165"/>
                  </a:lnTo>
                  <a:lnTo>
                    <a:pt x="243" y="165"/>
                  </a:lnTo>
                  <a:lnTo>
                    <a:pt x="242" y="166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6" y="166"/>
                  </a:lnTo>
                  <a:lnTo>
                    <a:pt x="234" y="167"/>
                  </a:lnTo>
                  <a:lnTo>
                    <a:pt x="234" y="168"/>
                  </a:lnTo>
                  <a:lnTo>
                    <a:pt x="233" y="167"/>
                  </a:lnTo>
                  <a:lnTo>
                    <a:pt x="234" y="166"/>
                  </a:lnTo>
                  <a:lnTo>
                    <a:pt x="236" y="165"/>
                  </a:lnTo>
                  <a:lnTo>
                    <a:pt x="236" y="163"/>
                  </a:lnTo>
                  <a:lnTo>
                    <a:pt x="236" y="162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3" y="160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4" y="157"/>
                  </a:lnTo>
                  <a:lnTo>
                    <a:pt x="236" y="157"/>
                  </a:lnTo>
                  <a:lnTo>
                    <a:pt x="237" y="156"/>
                  </a:lnTo>
                  <a:lnTo>
                    <a:pt x="238" y="156"/>
                  </a:lnTo>
                  <a:lnTo>
                    <a:pt x="238" y="155"/>
                  </a:lnTo>
                  <a:lnTo>
                    <a:pt x="239" y="154"/>
                  </a:lnTo>
                  <a:lnTo>
                    <a:pt x="239" y="153"/>
                  </a:lnTo>
                  <a:lnTo>
                    <a:pt x="240" y="153"/>
                  </a:lnTo>
                  <a:lnTo>
                    <a:pt x="240" y="151"/>
                  </a:lnTo>
                  <a:lnTo>
                    <a:pt x="242" y="150"/>
                  </a:lnTo>
                  <a:lnTo>
                    <a:pt x="242" y="149"/>
                  </a:lnTo>
                  <a:lnTo>
                    <a:pt x="243" y="148"/>
                  </a:lnTo>
                  <a:lnTo>
                    <a:pt x="244" y="148"/>
                  </a:lnTo>
                  <a:lnTo>
                    <a:pt x="243" y="147"/>
                  </a:lnTo>
                  <a:lnTo>
                    <a:pt x="243" y="145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4" y="145"/>
                  </a:lnTo>
                  <a:lnTo>
                    <a:pt x="244" y="144"/>
                  </a:lnTo>
                  <a:lnTo>
                    <a:pt x="245" y="143"/>
                  </a:lnTo>
                  <a:lnTo>
                    <a:pt x="246" y="144"/>
                  </a:lnTo>
                  <a:lnTo>
                    <a:pt x="246" y="143"/>
                  </a:lnTo>
                  <a:lnTo>
                    <a:pt x="245" y="143"/>
                  </a:lnTo>
                  <a:lnTo>
                    <a:pt x="244" y="142"/>
                  </a:lnTo>
                  <a:lnTo>
                    <a:pt x="242" y="141"/>
                  </a:lnTo>
                  <a:lnTo>
                    <a:pt x="242" y="139"/>
                  </a:lnTo>
                  <a:lnTo>
                    <a:pt x="243" y="137"/>
                  </a:lnTo>
                  <a:lnTo>
                    <a:pt x="245" y="135"/>
                  </a:lnTo>
                  <a:lnTo>
                    <a:pt x="245" y="133"/>
                  </a:lnTo>
                  <a:lnTo>
                    <a:pt x="246" y="132"/>
                  </a:lnTo>
                  <a:lnTo>
                    <a:pt x="248" y="129"/>
                  </a:lnTo>
                  <a:lnTo>
                    <a:pt x="249" y="127"/>
                  </a:lnTo>
                  <a:lnTo>
                    <a:pt x="251" y="126"/>
                  </a:lnTo>
                  <a:lnTo>
                    <a:pt x="252" y="126"/>
                  </a:lnTo>
                  <a:lnTo>
                    <a:pt x="255" y="125"/>
                  </a:lnTo>
                  <a:lnTo>
                    <a:pt x="257" y="124"/>
                  </a:lnTo>
                  <a:lnTo>
                    <a:pt x="260" y="124"/>
                  </a:lnTo>
                  <a:lnTo>
                    <a:pt x="261" y="123"/>
                  </a:lnTo>
                  <a:lnTo>
                    <a:pt x="262" y="123"/>
                  </a:lnTo>
                  <a:lnTo>
                    <a:pt x="263" y="121"/>
                  </a:lnTo>
                  <a:lnTo>
                    <a:pt x="264" y="121"/>
                  </a:lnTo>
                  <a:lnTo>
                    <a:pt x="266" y="120"/>
                  </a:lnTo>
                  <a:lnTo>
                    <a:pt x="268" y="118"/>
                  </a:lnTo>
                  <a:lnTo>
                    <a:pt x="269" y="117"/>
                  </a:lnTo>
                  <a:lnTo>
                    <a:pt x="270" y="117"/>
                  </a:lnTo>
                  <a:lnTo>
                    <a:pt x="273" y="115"/>
                  </a:lnTo>
                  <a:lnTo>
                    <a:pt x="274" y="115"/>
                  </a:lnTo>
                  <a:lnTo>
                    <a:pt x="275" y="114"/>
                  </a:lnTo>
                  <a:lnTo>
                    <a:pt x="276" y="114"/>
                  </a:lnTo>
                  <a:lnTo>
                    <a:pt x="276" y="113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09"/>
                  </a:lnTo>
                  <a:lnTo>
                    <a:pt x="284" y="108"/>
                  </a:lnTo>
                  <a:lnTo>
                    <a:pt x="285" y="107"/>
                  </a:lnTo>
                  <a:lnTo>
                    <a:pt x="286" y="105"/>
                  </a:lnTo>
                  <a:lnTo>
                    <a:pt x="287" y="105"/>
                  </a:lnTo>
                  <a:lnTo>
                    <a:pt x="288" y="103"/>
                  </a:lnTo>
                  <a:lnTo>
                    <a:pt x="288" y="102"/>
                  </a:lnTo>
                  <a:lnTo>
                    <a:pt x="290" y="102"/>
                  </a:lnTo>
                  <a:lnTo>
                    <a:pt x="290" y="101"/>
                  </a:lnTo>
                  <a:lnTo>
                    <a:pt x="291" y="100"/>
                  </a:lnTo>
                  <a:lnTo>
                    <a:pt x="291" y="99"/>
                  </a:lnTo>
                  <a:lnTo>
                    <a:pt x="292" y="99"/>
                  </a:lnTo>
                  <a:lnTo>
                    <a:pt x="293" y="97"/>
                  </a:lnTo>
                  <a:lnTo>
                    <a:pt x="294" y="95"/>
                  </a:lnTo>
                  <a:lnTo>
                    <a:pt x="296" y="94"/>
                  </a:lnTo>
                  <a:lnTo>
                    <a:pt x="297" y="91"/>
                  </a:lnTo>
                  <a:lnTo>
                    <a:pt x="297" y="90"/>
                  </a:lnTo>
                  <a:lnTo>
                    <a:pt x="298" y="89"/>
                  </a:lnTo>
                  <a:lnTo>
                    <a:pt x="299" y="84"/>
                  </a:lnTo>
                  <a:lnTo>
                    <a:pt x="299" y="83"/>
                  </a:lnTo>
                  <a:lnTo>
                    <a:pt x="300" y="82"/>
                  </a:lnTo>
                  <a:lnTo>
                    <a:pt x="302" y="78"/>
                  </a:lnTo>
                  <a:lnTo>
                    <a:pt x="303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4" y="70"/>
                  </a:lnTo>
                  <a:lnTo>
                    <a:pt x="305" y="69"/>
                  </a:lnTo>
                  <a:lnTo>
                    <a:pt x="305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5"/>
                  </a:lnTo>
                  <a:lnTo>
                    <a:pt x="308" y="63"/>
                  </a:lnTo>
                  <a:lnTo>
                    <a:pt x="309" y="59"/>
                  </a:lnTo>
                  <a:lnTo>
                    <a:pt x="309" y="58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11" y="52"/>
                  </a:lnTo>
                  <a:lnTo>
                    <a:pt x="311" y="51"/>
                  </a:lnTo>
                  <a:lnTo>
                    <a:pt x="311" y="52"/>
                  </a:lnTo>
                  <a:lnTo>
                    <a:pt x="312" y="52"/>
                  </a:lnTo>
                  <a:lnTo>
                    <a:pt x="312" y="51"/>
                  </a:lnTo>
                  <a:lnTo>
                    <a:pt x="311" y="51"/>
                  </a:lnTo>
                  <a:lnTo>
                    <a:pt x="312" y="47"/>
                  </a:lnTo>
                  <a:lnTo>
                    <a:pt x="315" y="39"/>
                  </a:lnTo>
                  <a:lnTo>
                    <a:pt x="316" y="37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0" y="27"/>
                  </a:lnTo>
                  <a:lnTo>
                    <a:pt x="320" y="24"/>
                  </a:lnTo>
                  <a:lnTo>
                    <a:pt x="321" y="23"/>
                  </a:lnTo>
                  <a:lnTo>
                    <a:pt x="321" y="24"/>
                  </a:lnTo>
                  <a:lnTo>
                    <a:pt x="322" y="24"/>
                  </a:lnTo>
                  <a:lnTo>
                    <a:pt x="322" y="23"/>
                  </a:lnTo>
                  <a:lnTo>
                    <a:pt x="321" y="23"/>
                  </a:lnTo>
                  <a:lnTo>
                    <a:pt x="321" y="22"/>
                  </a:lnTo>
                  <a:lnTo>
                    <a:pt x="322" y="19"/>
                  </a:lnTo>
                  <a:lnTo>
                    <a:pt x="324" y="18"/>
                  </a:lnTo>
                  <a:lnTo>
                    <a:pt x="326" y="16"/>
                  </a:lnTo>
                  <a:lnTo>
                    <a:pt x="328" y="13"/>
                  </a:lnTo>
                  <a:lnTo>
                    <a:pt x="330" y="10"/>
                  </a:lnTo>
                  <a:lnTo>
                    <a:pt x="330" y="7"/>
                  </a:lnTo>
                  <a:lnTo>
                    <a:pt x="332" y="6"/>
                  </a:lnTo>
                  <a:lnTo>
                    <a:pt x="334" y="1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5" y="1"/>
                  </a:lnTo>
                  <a:lnTo>
                    <a:pt x="345" y="3"/>
                  </a:lnTo>
                  <a:lnTo>
                    <a:pt x="345" y="4"/>
                  </a:lnTo>
                  <a:lnTo>
                    <a:pt x="345" y="3"/>
                  </a:lnTo>
                  <a:lnTo>
                    <a:pt x="344" y="3"/>
                  </a:lnTo>
                  <a:lnTo>
                    <a:pt x="344" y="4"/>
                  </a:lnTo>
                  <a:lnTo>
                    <a:pt x="342" y="4"/>
                  </a:lnTo>
                  <a:lnTo>
                    <a:pt x="341" y="4"/>
                  </a:lnTo>
                  <a:lnTo>
                    <a:pt x="340" y="4"/>
                  </a:lnTo>
                  <a:lnTo>
                    <a:pt x="339" y="5"/>
                  </a:lnTo>
                  <a:lnTo>
                    <a:pt x="339" y="6"/>
                  </a:lnTo>
                  <a:lnTo>
                    <a:pt x="339" y="7"/>
                  </a:lnTo>
                  <a:lnTo>
                    <a:pt x="340" y="9"/>
                  </a:lnTo>
                  <a:lnTo>
                    <a:pt x="341" y="9"/>
                  </a:lnTo>
                  <a:lnTo>
                    <a:pt x="342" y="9"/>
                  </a:lnTo>
                  <a:lnTo>
                    <a:pt x="344" y="9"/>
                  </a:lnTo>
                  <a:lnTo>
                    <a:pt x="344" y="7"/>
                  </a:lnTo>
                  <a:lnTo>
                    <a:pt x="346" y="9"/>
                  </a:lnTo>
                  <a:lnTo>
                    <a:pt x="347" y="9"/>
                  </a:lnTo>
                  <a:lnTo>
                    <a:pt x="347" y="7"/>
                  </a:lnTo>
                  <a:lnTo>
                    <a:pt x="350" y="7"/>
                  </a:lnTo>
                  <a:lnTo>
                    <a:pt x="350" y="9"/>
                  </a:lnTo>
                  <a:lnTo>
                    <a:pt x="351" y="9"/>
                  </a:lnTo>
                  <a:lnTo>
                    <a:pt x="352" y="9"/>
                  </a:lnTo>
                  <a:lnTo>
                    <a:pt x="356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0" y="10"/>
                  </a:lnTo>
                  <a:lnTo>
                    <a:pt x="362" y="10"/>
                  </a:lnTo>
                  <a:lnTo>
                    <a:pt x="362" y="9"/>
                  </a:lnTo>
                  <a:lnTo>
                    <a:pt x="363" y="9"/>
                  </a:lnTo>
                  <a:lnTo>
                    <a:pt x="364" y="10"/>
                  </a:lnTo>
                  <a:lnTo>
                    <a:pt x="368" y="11"/>
                  </a:lnTo>
                  <a:lnTo>
                    <a:pt x="369" y="11"/>
                  </a:lnTo>
                  <a:lnTo>
                    <a:pt x="371" y="11"/>
                  </a:lnTo>
                  <a:lnTo>
                    <a:pt x="372" y="11"/>
                  </a:lnTo>
                  <a:lnTo>
                    <a:pt x="375" y="11"/>
                  </a:lnTo>
                  <a:lnTo>
                    <a:pt x="376" y="11"/>
                  </a:lnTo>
                  <a:lnTo>
                    <a:pt x="377" y="11"/>
                  </a:lnTo>
                  <a:lnTo>
                    <a:pt x="378" y="12"/>
                  </a:lnTo>
                  <a:lnTo>
                    <a:pt x="378" y="11"/>
                  </a:lnTo>
                  <a:lnTo>
                    <a:pt x="380" y="11"/>
                  </a:lnTo>
                  <a:lnTo>
                    <a:pt x="381" y="12"/>
                  </a:lnTo>
                  <a:lnTo>
                    <a:pt x="383" y="13"/>
                  </a:lnTo>
                  <a:lnTo>
                    <a:pt x="384" y="13"/>
                  </a:lnTo>
                  <a:lnTo>
                    <a:pt x="386" y="12"/>
                  </a:lnTo>
                  <a:lnTo>
                    <a:pt x="387" y="12"/>
                  </a:lnTo>
                  <a:lnTo>
                    <a:pt x="389" y="13"/>
                  </a:lnTo>
                  <a:lnTo>
                    <a:pt x="393" y="16"/>
                  </a:lnTo>
                  <a:lnTo>
                    <a:pt x="394" y="17"/>
                  </a:lnTo>
                  <a:lnTo>
                    <a:pt x="395" y="18"/>
                  </a:lnTo>
                  <a:lnTo>
                    <a:pt x="396" y="18"/>
                  </a:lnTo>
                  <a:lnTo>
                    <a:pt x="398" y="19"/>
                  </a:lnTo>
                  <a:lnTo>
                    <a:pt x="399" y="19"/>
                  </a:lnTo>
                  <a:lnTo>
                    <a:pt x="399" y="21"/>
                  </a:lnTo>
                  <a:lnTo>
                    <a:pt x="398" y="22"/>
                  </a:lnTo>
                  <a:lnTo>
                    <a:pt x="396" y="22"/>
                  </a:lnTo>
                  <a:lnTo>
                    <a:pt x="398" y="22"/>
                  </a:lnTo>
                  <a:lnTo>
                    <a:pt x="399" y="22"/>
                  </a:lnTo>
                  <a:lnTo>
                    <a:pt x="399" y="23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0" y="23"/>
                  </a:lnTo>
                  <a:lnTo>
                    <a:pt x="400" y="22"/>
                  </a:lnTo>
                  <a:lnTo>
                    <a:pt x="401" y="21"/>
                  </a:lnTo>
                  <a:lnTo>
                    <a:pt x="400" y="21"/>
                  </a:lnTo>
                  <a:lnTo>
                    <a:pt x="400" y="19"/>
                  </a:lnTo>
                  <a:lnTo>
                    <a:pt x="401" y="21"/>
                  </a:lnTo>
                  <a:lnTo>
                    <a:pt x="402" y="22"/>
                  </a:lnTo>
                  <a:lnTo>
                    <a:pt x="404" y="22"/>
                  </a:lnTo>
                  <a:lnTo>
                    <a:pt x="405" y="23"/>
                  </a:lnTo>
                  <a:lnTo>
                    <a:pt x="407" y="25"/>
                  </a:lnTo>
                  <a:lnTo>
                    <a:pt x="408" y="27"/>
                  </a:lnTo>
                  <a:lnTo>
                    <a:pt x="410" y="27"/>
                  </a:lnTo>
                  <a:lnTo>
                    <a:pt x="412" y="28"/>
                  </a:lnTo>
                  <a:lnTo>
                    <a:pt x="413" y="29"/>
                  </a:lnTo>
                  <a:lnTo>
                    <a:pt x="414" y="29"/>
                  </a:lnTo>
                  <a:lnTo>
                    <a:pt x="419" y="34"/>
                  </a:lnTo>
                  <a:lnTo>
                    <a:pt x="418" y="34"/>
                  </a:lnTo>
                  <a:lnTo>
                    <a:pt x="416" y="33"/>
                  </a:lnTo>
                  <a:lnTo>
                    <a:pt x="414" y="33"/>
                  </a:lnTo>
                  <a:lnTo>
                    <a:pt x="414" y="34"/>
                  </a:lnTo>
                  <a:lnTo>
                    <a:pt x="416" y="34"/>
                  </a:lnTo>
                  <a:lnTo>
                    <a:pt x="414" y="35"/>
                  </a:lnTo>
                  <a:lnTo>
                    <a:pt x="416" y="36"/>
                  </a:lnTo>
                  <a:lnTo>
                    <a:pt x="417" y="39"/>
                  </a:lnTo>
                  <a:lnTo>
                    <a:pt x="417" y="40"/>
                  </a:lnTo>
                  <a:lnTo>
                    <a:pt x="416" y="40"/>
                  </a:lnTo>
                  <a:lnTo>
                    <a:pt x="413" y="41"/>
                  </a:lnTo>
                  <a:lnTo>
                    <a:pt x="414" y="42"/>
                  </a:lnTo>
                  <a:lnTo>
                    <a:pt x="413" y="43"/>
                  </a:lnTo>
                  <a:lnTo>
                    <a:pt x="414" y="45"/>
                  </a:lnTo>
                  <a:lnTo>
                    <a:pt x="413" y="46"/>
                  </a:lnTo>
                  <a:lnTo>
                    <a:pt x="414" y="48"/>
                  </a:lnTo>
                  <a:lnTo>
                    <a:pt x="416" y="49"/>
                  </a:lnTo>
                  <a:lnTo>
                    <a:pt x="416" y="51"/>
                  </a:lnTo>
                  <a:lnTo>
                    <a:pt x="414" y="51"/>
                  </a:lnTo>
                  <a:lnTo>
                    <a:pt x="413" y="51"/>
                  </a:lnTo>
                  <a:lnTo>
                    <a:pt x="412" y="49"/>
                  </a:lnTo>
                  <a:lnTo>
                    <a:pt x="411" y="49"/>
                  </a:lnTo>
                  <a:lnTo>
                    <a:pt x="413" y="52"/>
                  </a:lnTo>
                  <a:lnTo>
                    <a:pt x="416" y="51"/>
                  </a:lnTo>
                  <a:lnTo>
                    <a:pt x="416" y="52"/>
                  </a:lnTo>
                  <a:lnTo>
                    <a:pt x="414" y="52"/>
                  </a:lnTo>
                  <a:lnTo>
                    <a:pt x="414" y="54"/>
                  </a:lnTo>
                  <a:lnTo>
                    <a:pt x="414" y="55"/>
                  </a:lnTo>
                  <a:lnTo>
                    <a:pt x="413" y="60"/>
                  </a:lnTo>
                  <a:lnTo>
                    <a:pt x="413" y="63"/>
                  </a:lnTo>
                  <a:lnTo>
                    <a:pt x="413" y="65"/>
                  </a:lnTo>
                  <a:lnTo>
                    <a:pt x="414" y="66"/>
                  </a:lnTo>
                  <a:lnTo>
                    <a:pt x="414" y="69"/>
                  </a:lnTo>
                  <a:lnTo>
                    <a:pt x="414" y="70"/>
                  </a:lnTo>
                  <a:lnTo>
                    <a:pt x="412" y="71"/>
                  </a:lnTo>
                  <a:lnTo>
                    <a:pt x="410" y="73"/>
                  </a:lnTo>
                  <a:lnTo>
                    <a:pt x="410" y="76"/>
                  </a:lnTo>
                  <a:lnTo>
                    <a:pt x="410" y="77"/>
                  </a:lnTo>
                  <a:lnTo>
                    <a:pt x="410" y="79"/>
                  </a:lnTo>
                  <a:lnTo>
                    <a:pt x="408" y="79"/>
                  </a:lnTo>
                  <a:lnTo>
                    <a:pt x="410" y="81"/>
                  </a:lnTo>
                  <a:lnTo>
                    <a:pt x="408" y="82"/>
                  </a:lnTo>
                  <a:lnTo>
                    <a:pt x="407" y="83"/>
                  </a:lnTo>
                  <a:lnTo>
                    <a:pt x="406" y="84"/>
                  </a:lnTo>
                  <a:lnTo>
                    <a:pt x="405" y="85"/>
                  </a:lnTo>
                  <a:lnTo>
                    <a:pt x="405" y="89"/>
                  </a:lnTo>
                  <a:lnTo>
                    <a:pt x="404" y="90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5"/>
                  </a:lnTo>
                  <a:lnTo>
                    <a:pt x="402" y="96"/>
                  </a:lnTo>
                  <a:lnTo>
                    <a:pt x="401" y="99"/>
                  </a:lnTo>
                  <a:lnTo>
                    <a:pt x="401" y="100"/>
                  </a:lnTo>
                  <a:lnTo>
                    <a:pt x="401" y="101"/>
                  </a:lnTo>
                  <a:lnTo>
                    <a:pt x="399" y="101"/>
                  </a:lnTo>
                  <a:lnTo>
                    <a:pt x="398" y="102"/>
                  </a:lnTo>
                  <a:lnTo>
                    <a:pt x="398" y="101"/>
                  </a:lnTo>
                  <a:lnTo>
                    <a:pt x="398" y="102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5" y="111"/>
                  </a:lnTo>
                  <a:lnTo>
                    <a:pt x="395" y="114"/>
                  </a:lnTo>
                  <a:lnTo>
                    <a:pt x="394" y="115"/>
                  </a:lnTo>
                  <a:lnTo>
                    <a:pt x="394" y="117"/>
                  </a:lnTo>
                  <a:lnTo>
                    <a:pt x="392" y="118"/>
                  </a:lnTo>
                  <a:lnTo>
                    <a:pt x="392" y="119"/>
                  </a:lnTo>
                  <a:lnTo>
                    <a:pt x="390" y="119"/>
                  </a:lnTo>
                  <a:lnTo>
                    <a:pt x="390" y="120"/>
                  </a:lnTo>
                  <a:lnTo>
                    <a:pt x="390" y="121"/>
                  </a:lnTo>
                  <a:lnTo>
                    <a:pt x="390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7" y="125"/>
                  </a:lnTo>
                  <a:lnTo>
                    <a:pt x="386" y="126"/>
                  </a:lnTo>
                  <a:lnTo>
                    <a:pt x="384" y="126"/>
                  </a:lnTo>
                  <a:lnTo>
                    <a:pt x="384" y="127"/>
                  </a:lnTo>
                  <a:lnTo>
                    <a:pt x="383" y="126"/>
                  </a:lnTo>
                  <a:lnTo>
                    <a:pt x="381" y="129"/>
                  </a:lnTo>
                  <a:lnTo>
                    <a:pt x="380" y="131"/>
                  </a:lnTo>
                  <a:lnTo>
                    <a:pt x="380" y="132"/>
                  </a:lnTo>
                  <a:lnTo>
                    <a:pt x="380" y="133"/>
                  </a:lnTo>
                  <a:lnTo>
                    <a:pt x="380" y="135"/>
                  </a:lnTo>
                  <a:lnTo>
                    <a:pt x="380" y="136"/>
                  </a:lnTo>
                  <a:lnTo>
                    <a:pt x="380" y="137"/>
                  </a:lnTo>
                  <a:lnTo>
                    <a:pt x="381" y="139"/>
                  </a:lnTo>
                  <a:lnTo>
                    <a:pt x="382" y="141"/>
                  </a:lnTo>
                  <a:lnTo>
                    <a:pt x="382" y="143"/>
                  </a:lnTo>
                  <a:lnTo>
                    <a:pt x="383" y="143"/>
                  </a:lnTo>
                  <a:lnTo>
                    <a:pt x="383" y="144"/>
                  </a:lnTo>
                  <a:lnTo>
                    <a:pt x="383" y="148"/>
                  </a:lnTo>
                  <a:lnTo>
                    <a:pt x="384" y="149"/>
                  </a:lnTo>
                  <a:lnTo>
                    <a:pt x="384" y="150"/>
                  </a:lnTo>
                  <a:lnTo>
                    <a:pt x="386" y="151"/>
                  </a:lnTo>
                  <a:lnTo>
                    <a:pt x="387" y="154"/>
                  </a:lnTo>
                  <a:lnTo>
                    <a:pt x="387" y="155"/>
                  </a:lnTo>
                  <a:lnTo>
                    <a:pt x="388" y="155"/>
                  </a:lnTo>
                  <a:lnTo>
                    <a:pt x="388" y="156"/>
                  </a:lnTo>
                  <a:lnTo>
                    <a:pt x="392" y="159"/>
                  </a:lnTo>
                  <a:lnTo>
                    <a:pt x="393" y="160"/>
                  </a:lnTo>
                  <a:lnTo>
                    <a:pt x="394" y="160"/>
                  </a:lnTo>
                  <a:lnTo>
                    <a:pt x="393" y="160"/>
                  </a:lnTo>
                  <a:lnTo>
                    <a:pt x="393" y="161"/>
                  </a:lnTo>
                  <a:lnTo>
                    <a:pt x="394" y="161"/>
                  </a:lnTo>
                  <a:lnTo>
                    <a:pt x="395" y="161"/>
                  </a:lnTo>
                  <a:lnTo>
                    <a:pt x="396" y="162"/>
                  </a:lnTo>
                  <a:lnTo>
                    <a:pt x="396" y="163"/>
                  </a:lnTo>
                  <a:lnTo>
                    <a:pt x="396" y="165"/>
                  </a:lnTo>
                  <a:lnTo>
                    <a:pt x="396" y="166"/>
                  </a:lnTo>
                  <a:lnTo>
                    <a:pt x="396" y="167"/>
                  </a:lnTo>
                  <a:lnTo>
                    <a:pt x="395" y="171"/>
                  </a:lnTo>
                  <a:lnTo>
                    <a:pt x="394" y="173"/>
                  </a:lnTo>
                  <a:lnTo>
                    <a:pt x="394" y="174"/>
                  </a:lnTo>
                  <a:lnTo>
                    <a:pt x="395" y="177"/>
                  </a:lnTo>
                  <a:lnTo>
                    <a:pt x="396" y="179"/>
                  </a:lnTo>
                  <a:lnTo>
                    <a:pt x="396" y="180"/>
                  </a:lnTo>
                  <a:lnTo>
                    <a:pt x="398" y="183"/>
                  </a:lnTo>
                  <a:lnTo>
                    <a:pt x="399" y="184"/>
                  </a:lnTo>
                  <a:lnTo>
                    <a:pt x="399" y="185"/>
                  </a:lnTo>
                  <a:lnTo>
                    <a:pt x="399" y="186"/>
                  </a:lnTo>
                  <a:lnTo>
                    <a:pt x="399" y="189"/>
                  </a:lnTo>
                  <a:lnTo>
                    <a:pt x="398" y="190"/>
                  </a:lnTo>
                  <a:lnTo>
                    <a:pt x="398" y="192"/>
                  </a:lnTo>
                  <a:lnTo>
                    <a:pt x="398" y="195"/>
                  </a:lnTo>
                  <a:lnTo>
                    <a:pt x="396" y="197"/>
                  </a:lnTo>
                  <a:lnTo>
                    <a:pt x="396" y="198"/>
                  </a:lnTo>
                  <a:lnTo>
                    <a:pt x="396" y="199"/>
                  </a:lnTo>
                  <a:lnTo>
                    <a:pt x="395" y="202"/>
                  </a:lnTo>
                  <a:lnTo>
                    <a:pt x="395" y="203"/>
                  </a:lnTo>
                  <a:lnTo>
                    <a:pt x="394" y="203"/>
                  </a:lnTo>
                  <a:lnTo>
                    <a:pt x="394" y="204"/>
                  </a:lnTo>
                  <a:lnTo>
                    <a:pt x="393" y="207"/>
                  </a:lnTo>
                  <a:lnTo>
                    <a:pt x="393" y="209"/>
                  </a:lnTo>
                  <a:lnTo>
                    <a:pt x="393" y="210"/>
                  </a:lnTo>
                  <a:lnTo>
                    <a:pt x="393" y="211"/>
                  </a:lnTo>
                  <a:lnTo>
                    <a:pt x="394" y="213"/>
                  </a:lnTo>
                  <a:lnTo>
                    <a:pt x="394" y="215"/>
                  </a:lnTo>
                  <a:lnTo>
                    <a:pt x="393" y="217"/>
                  </a:lnTo>
                  <a:lnTo>
                    <a:pt x="393" y="220"/>
                  </a:lnTo>
                  <a:lnTo>
                    <a:pt x="393" y="223"/>
                  </a:lnTo>
                  <a:lnTo>
                    <a:pt x="392" y="225"/>
                  </a:lnTo>
                  <a:lnTo>
                    <a:pt x="392" y="223"/>
                  </a:lnTo>
                  <a:lnTo>
                    <a:pt x="390" y="223"/>
                  </a:lnTo>
                  <a:lnTo>
                    <a:pt x="389" y="225"/>
                  </a:lnTo>
                  <a:lnTo>
                    <a:pt x="387" y="226"/>
                  </a:lnTo>
                  <a:lnTo>
                    <a:pt x="387" y="227"/>
                  </a:lnTo>
                  <a:lnTo>
                    <a:pt x="386" y="228"/>
                  </a:lnTo>
                  <a:lnTo>
                    <a:pt x="383" y="231"/>
                  </a:lnTo>
                  <a:lnTo>
                    <a:pt x="382" y="232"/>
                  </a:lnTo>
                  <a:lnTo>
                    <a:pt x="382" y="233"/>
                  </a:lnTo>
                  <a:lnTo>
                    <a:pt x="382" y="231"/>
                  </a:lnTo>
                  <a:lnTo>
                    <a:pt x="381" y="231"/>
                  </a:lnTo>
                  <a:lnTo>
                    <a:pt x="381" y="232"/>
                  </a:lnTo>
                  <a:lnTo>
                    <a:pt x="381" y="233"/>
                  </a:lnTo>
                  <a:lnTo>
                    <a:pt x="382" y="234"/>
                  </a:lnTo>
                  <a:lnTo>
                    <a:pt x="382" y="235"/>
                  </a:lnTo>
                  <a:lnTo>
                    <a:pt x="382" y="237"/>
                  </a:lnTo>
                  <a:lnTo>
                    <a:pt x="383" y="240"/>
                  </a:lnTo>
                  <a:lnTo>
                    <a:pt x="384" y="240"/>
                  </a:lnTo>
                  <a:lnTo>
                    <a:pt x="384" y="241"/>
                  </a:lnTo>
                  <a:lnTo>
                    <a:pt x="384" y="243"/>
                  </a:lnTo>
                  <a:lnTo>
                    <a:pt x="384" y="245"/>
                  </a:lnTo>
                  <a:lnTo>
                    <a:pt x="383" y="249"/>
                  </a:lnTo>
                  <a:lnTo>
                    <a:pt x="381" y="253"/>
                  </a:lnTo>
                  <a:lnTo>
                    <a:pt x="381" y="255"/>
                  </a:lnTo>
                  <a:lnTo>
                    <a:pt x="381" y="256"/>
                  </a:lnTo>
                  <a:lnTo>
                    <a:pt x="382" y="258"/>
                  </a:lnTo>
                  <a:lnTo>
                    <a:pt x="383" y="262"/>
                  </a:lnTo>
                  <a:lnTo>
                    <a:pt x="383" y="264"/>
                  </a:lnTo>
                  <a:lnTo>
                    <a:pt x="384" y="267"/>
                  </a:lnTo>
                  <a:lnTo>
                    <a:pt x="384" y="268"/>
                  </a:lnTo>
                  <a:lnTo>
                    <a:pt x="384" y="269"/>
                  </a:lnTo>
                  <a:lnTo>
                    <a:pt x="384" y="271"/>
                  </a:lnTo>
                  <a:lnTo>
                    <a:pt x="383" y="274"/>
                  </a:lnTo>
                  <a:lnTo>
                    <a:pt x="383" y="275"/>
                  </a:lnTo>
                  <a:lnTo>
                    <a:pt x="382" y="276"/>
                  </a:lnTo>
                  <a:lnTo>
                    <a:pt x="381" y="279"/>
                  </a:lnTo>
                  <a:lnTo>
                    <a:pt x="380" y="281"/>
                  </a:lnTo>
                  <a:lnTo>
                    <a:pt x="378" y="282"/>
                  </a:lnTo>
                  <a:lnTo>
                    <a:pt x="378" y="283"/>
                  </a:lnTo>
                  <a:lnTo>
                    <a:pt x="377" y="283"/>
                  </a:lnTo>
                  <a:lnTo>
                    <a:pt x="377" y="285"/>
                  </a:lnTo>
                  <a:lnTo>
                    <a:pt x="378" y="287"/>
                  </a:lnTo>
                  <a:lnTo>
                    <a:pt x="378" y="288"/>
                  </a:lnTo>
                  <a:lnTo>
                    <a:pt x="378" y="292"/>
                  </a:lnTo>
                  <a:lnTo>
                    <a:pt x="378" y="293"/>
                  </a:lnTo>
                  <a:lnTo>
                    <a:pt x="380" y="293"/>
                  </a:lnTo>
                  <a:lnTo>
                    <a:pt x="381" y="294"/>
                  </a:lnTo>
                  <a:lnTo>
                    <a:pt x="381" y="295"/>
                  </a:lnTo>
                  <a:lnTo>
                    <a:pt x="381" y="298"/>
                  </a:lnTo>
                  <a:lnTo>
                    <a:pt x="381" y="299"/>
                  </a:lnTo>
                  <a:lnTo>
                    <a:pt x="380" y="300"/>
                  </a:lnTo>
                  <a:lnTo>
                    <a:pt x="378" y="303"/>
                  </a:lnTo>
                  <a:lnTo>
                    <a:pt x="377" y="303"/>
                  </a:lnTo>
                  <a:lnTo>
                    <a:pt x="377" y="301"/>
                  </a:lnTo>
                  <a:lnTo>
                    <a:pt x="376" y="301"/>
                  </a:lnTo>
                  <a:lnTo>
                    <a:pt x="376" y="300"/>
                  </a:lnTo>
                  <a:lnTo>
                    <a:pt x="375" y="300"/>
                  </a:lnTo>
                  <a:lnTo>
                    <a:pt x="376" y="300"/>
                  </a:lnTo>
                  <a:lnTo>
                    <a:pt x="376" y="301"/>
                  </a:lnTo>
                  <a:lnTo>
                    <a:pt x="376" y="303"/>
                  </a:lnTo>
                  <a:lnTo>
                    <a:pt x="376" y="305"/>
                  </a:lnTo>
                  <a:lnTo>
                    <a:pt x="377" y="309"/>
                  </a:lnTo>
                  <a:lnTo>
                    <a:pt x="377" y="311"/>
                  </a:lnTo>
                  <a:lnTo>
                    <a:pt x="377" y="312"/>
                  </a:lnTo>
                  <a:lnTo>
                    <a:pt x="377" y="313"/>
                  </a:lnTo>
                  <a:lnTo>
                    <a:pt x="376" y="315"/>
                  </a:lnTo>
                  <a:lnTo>
                    <a:pt x="374" y="316"/>
                  </a:lnTo>
                  <a:lnTo>
                    <a:pt x="374" y="317"/>
                  </a:lnTo>
                  <a:lnTo>
                    <a:pt x="372" y="318"/>
                  </a:lnTo>
                  <a:lnTo>
                    <a:pt x="372" y="321"/>
                  </a:lnTo>
                  <a:lnTo>
                    <a:pt x="371" y="324"/>
                  </a:lnTo>
                  <a:lnTo>
                    <a:pt x="371" y="328"/>
                  </a:lnTo>
                  <a:lnTo>
                    <a:pt x="371" y="329"/>
                  </a:lnTo>
                  <a:lnTo>
                    <a:pt x="371" y="330"/>
                  </a:lnTo>
                  <a:lnTo>
                    <a:pt x="371" y="333"/>
                  </a:lnTo>
                  <a:lnTo>
                    <a:pt x="371" y="334"/>
                  </a:lnTo>
                  <a:lnTo>
                    <a:pt x="372" y="341"/>
                  </a:lnTo>
                  <a:lnTo>
                    <a:pt x="372" y="342"/>
                  </a:lnTo>
                  <a:lnTo>
                    <a:pt x="374" y="346"/>
                  </a:lnTo>
                  <a:lnTo>
                    <a:pt x="375" y="348"/>
                  </a:lnTo>
                  <a:lnTo>
                    <a:pt x="376" y="349"/>
                  </a:lnTo>
                  <a:lnTo>
                    <a:pt x="377" y="351"/>
                  </a:lnTo>
                  <a:lnTo>
                    <a:pt x="377" y="352"/>
                  </a:lnTo>
                  <a:lnTo>
                    <a:pt x="378" y="353"/>
                  </a:lnTo>
                  <a:lnTo>
                    <a:pt x="380" y="354"/>
                  </a:lnTo>
                  <a:lnTo>
                    <a:pt x="380" y="355"/>
                  </a:lnTo>
                  <a:lnTo>
                    <a:pt x="382" y="357"/>
                  </a:lnTo>
                  <a:lnTo>
                    <a:pt x="384" y="359"/>
                  </a:lnTo>
                  <a:lnTo>
                    <a:pt x="384" y="360"/>
                  </a:lnTo>
                  <a:lnTo>
                    <a:pt x="386" y="360"/>
                  </a:lnTo>
                  <a:lnTo>
                    <a:pt x="387" y="364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3" y="370"/>
                  </a:lnTo>
                  <a:lnTo>
                    <a:pt x="394" y="372"/>
                  </a:lnTo>
                  <a:lnTo>
                    <a:pt x="395" y="373"/>
                  </a:lnTo>
                  <a:lnTo>
                    <a:pt x="395" y="375"/>
                  </a:lnTo>
                  <a:lnTo>
                    <a:pt x="396" y="377"/>
                  </a:lnTo>
                  <a:lnTo>
                    <a:pt x="396" y="381"/>
                  </a:lnTo>
                  <a:lnTo>
                    <a:pt x="396" y="382"/>
                  </a:lnTo>
                  <a:lnTo>
                    <a:pt x="396" y="383"/>
                  </a:lnTo>
                  <a:lnTo>
                    <a:pt x="395" y="385"/>
                  </a:lnTo>
                  <a:lnTo>
                    <a:pt x="395" y="384"/>
                  </a:lnTo>
                  <a:lnTo>
                    <a:pt x="395" y="383"/>
                  </a:lnTo>
                  <a:lnTo>
                    <a:pt x="395" y="382"/>
                  </a:lnTo>
                  <a:lnTo>
                    <a:pt x="396" y="381"/>
                  </a:lnTo>
                  <a:lnTo>
                    <a:pt x="395" y="381"/>
                  </a:lnTo>
                  <a:lnTo>
                    <a:pt x="394" y="381"/>
                  </a:lnTo>
                  <a:lnTo>
                    <a:pt x="394" y="382"/>
                  </a:lnTo>
                  <a:lnTo>
                    <a:pt x="393" y="382"/>
                  </a:lnTo>
                  <a:lnTo>
                    <a:pt x="390" y="385"/>
                  </a:lnTo>
                  <a:lnTo>
                    <a:pt x="390" y="387"/>
                  </a:lnTo>
                  <a:lnTo>
                    <a:pt x="390" y="388"/>
                  </a:lnTo>
                  <a:lnTo>
                    <a:pt x="390" y="389"/>
                  </a:lnTo>
                  <a:lnTo>
                    <a:pt x="386" y="393"/>
                  </a:lnTo>
                  <a:lnTo>
                    <a:pt x="383" y="395"/>
                  </a:lnTo>
                  <a:lnTo>
                    <a:pt x="383" y="396"/>
                  </a:lnTo>
                  <a:lnTo>
                    <a:pt x="382" y="396"/>
                  </a:lnTo>
                  <a:lnTo>
                    <a:pt x="381" y="397"/>
                  </a:lnTo>
                  <a:lnTo>
                    <a:pt x="381" y="399"/>
                  </a:lnTo>
                  <a:lnTo>
                    <a:pt x="380" y="399"/>
                  </a:lnTo>
                  <a:lnTo>
                    <a:pt x="380" y="400"/>
                  </a:lnTo>
                  <a:lnTo>
                    <a:pt x="380" y="401"/>
                  </a:lnTo>
                  <a:lnTo>
                    <a:pt x="380" y="402"/>
                  </a:lnTo>
                  <a:lnTo>
                    <a:pt x="380" y="403"/>
                  </a:lnTo>
                  <a:lnTo>
                    <a:pt x="380" y="405"/>
                  </a:lnTo>
                  <a:lnTo>
                    <a:pt x="380" y="406"/>
                  </a:lnTo>
                  <a:lnTo>
                    <a:pt x="377" y="408"/>
                  </a:lnTo>
                  <a:lnTo>
                    <a:pt x="377" y="407"/>
                  </a:lnTo>
                  <a:lnTo>
                    <a:pt x="377" y="408"/>
                  </a:lnTo>
                  <a:lnTo>
                    <a:pt x="377" y="409"/>
                  </a:lnTo>
                  <a:lnTo>
                    <a:pt x="377" y="412"/>
                  </a:lnTo>
                  <a:lnTo>
                    <a:pt x="377" y="414"/>
                  </a:lnTo>
                  <a:lnTo>
                    <a:pt x="377" y="415"/>
                  </a:lnTo>
                  <a:lnTo>
                    <a:pt x="378" y="417"/>
                  </a:lnTo>
                  <a:lnTo>
                    <a:pt x="380" y="420"/>
                  </a:lnTo>
                  <a:lnTo>
                    <a:pt x="380" y="421"/>
                  </a:lnTo>
                  <a:lnTo>
                    <a:pt x="380" y="423"/>
                  </a:lnTo>
                  <a:lnTo>
                    <a:pt x="380" y="424"/>
                  </a:lnTo>
                  <a:lnTo>
                    <a:pt x="380" y="429"/>
                  </a:lnTo>
                  <a:lnTo>
                    <a:pt x="378" y="430"/>
                  </a:lnTo>
                  <a:lnTo>
                    <a:pt x="377" y="431"/>
                  </a:lnTo>
                  <a:lnTo>
                    <a:pt x="376" y="431"/>
                  </a:lnTo>
                  <a:lnTo>
                    <a:pt x="375" y="432"/>
                  </a:lnTo>
                  <a:lnTo>
                    <a:pt x="375" y="433"/>
                  </a:lnTo>
                  <a:lnTo>
                    <a:pt x="375" y="436"/>
                  </a:lnTo>
                  <a:lnTo>
                    <a:pt x="376" y="437"/>
                  </a:lnTo>
                  <a:lnTo>
                    <a:pt x="376" y="438"/>
                  </a:lnTo>
                  <a:lnTo>
                    <a:pt x="376" y="439"/>
                  </a:lnTo>
                  <a:lnTo>
                    <a:pt x="375" y="441"/>
                  </a:lnTo>
                  <a:lnTo>
                    <a:pt x="375" y="439"/>
                  </a:lnTo>
                  <a:lnTo>
                    <a:pt x="375" y="438"/>
                  </a:lnTo>
                  <a:lnTo>
                    <a:pt x="374" y="439"/>
                  </a:lnTo>
                  <a:lnTo>
                    <a:pt x="372" y="439"/>
                  </a:lnTo>
                  <a:lnTo>
                    <a:pt x="371" y="439"/>
                  </a:lnTo>
                  <a:lnTo>
                    <a:pt x="371" y="441"/>
                  </a:lnTo>
                  <a:lnTo>
                    <a:pt x="370" y="441"/>
                  </a:lnTo>
                  <a:lnTo>
                    <a:pt x="369" y="441"/>
                  </a:lnTo>
                  <a:lnTo>
                    <a:pt x="368" y="441"/>
                  </a:lnTo>
                  <a:lnTo>
                    <a:pt x="368" y="442"/>
                  </a:lnTo>
                  <a:lnTo>
                    <a:pt x="368" y="443"/>
                  </a:lnTo>
                  <a:lnTo>
                    <a:pt x="368" y="444"/>
                  </a:lnTo>
                  <a:lnTo>
                    <a:pt x="366" y="445"/>
                  </a:lnTo>
                  <a:lnTo>
                    <a:pt x="363" y="445"/>
                  </a:lnTo>
                  <a:lnTo>
                    <a:pt x="363" y="447"/>
                  </a:lnTo>
                  <a:lnTo>
                    <a:pt x="362" y="447"/>
                  </a:lnTo>
                  <a:lnTo>
                    <a:pt x="360" y="447"/>
                  </a:lnTo>
                  <a:lnTo>
                    <a:pt x="359" y="447"/>
                  </a:lnTo>
                  <a:lnTo>
                    <a:pt x="358" y="448"/>
                  </a:lnTo>
                  <a:lnTo>
                    <a:pt x="358" y="449"/>
                  </a:lnTo>
                  <a:lnTo>
                    <a:pt x="357" y="450"/>
                  </a:lnTo>
                  <a:lnTo>
                    <a:pt x="357" y="453"/>
                  </a:lnTo>
                  <a:lnTo>
                    <a:pt x="357" y="454"/>
                  </a:lnTo>
                  <a:lnTo>
                    <a:pt x="353" y="456"/>
                  </a:lnTo>
                  <a:lnTo>
                    <a:pt x="352" y="456"/>
                  </a:lnTo>
                  <a:lnTo>
                    <a:pt x="352" y="459"/>
                  </a:lnTo>
                  <a:lnTo>
                    <a:pt x="352" y="462"/>
                  </a:lnTo>
                  <a:lnTo>
                    <a:pt x="352" y="463"/>
                  </a:lnTo>
                  <a:lnTo>
                    <a:pt x="351" y="465"/>
                  </a:lnTo>
                  <a:lnTo>
                    <a:pt x="351" y="467"/>
                  </a:lnTo>
                  <a:lnTo>
                    <a:pt x="350" y="468"/>
                  </a:lnTo>
                  <a:lnTo>
                    <a:pt x="348" y="468"/>
                  </a:lnTo>
                  <a:lnTo>
                    <a:pt x="347" y="467"/>
                  </a:lnTo>
                  <a:lnTo>
                    <a:pt x="347" y="468"/>
                  </a:lnTo>
                  <a:lnTo>
                    <a:pt x="346" y="468"/>
                  </a:lnTo>
                  <a:lnTo>
                    <a:pt x="345" y="468"/>
                  </a:lnTo>
                  <a:lnTo>
                    <a:pt x="345" y="467"/>
                  </a:lnTo>
                  <a:lnTo>
                    <a:pt x="345" y="466"/>
                  </a:lnTo>
                  <a:lnTo>
                    <a:pt x="344" y="467"/>
                  </a:lnTo>
                  <a:lnTo>
                    <a:pt x="342" y="467"/>
                  </a:lnTo>
                  <a:lnTo>
                    <a:pt x="342" y="468"/>
                  </a:lnTo>
                  <a:lnTo>
                    <a:pt x="342" y="469"/>
                  </a:lnTo>
                  <a:lnTo>
                    <a:pt x="344" y="471"/>
                  </a:lnTo>
                  <a:lnTo>
                    <a:pt x="344" y="472"/>
                  </a:lnTo>
                  <a:lnTo>
                    <a:pt x="344" y="473"/>
                  </a:lnTo>
                  <a:lnTo>
                    <a:pt x="344" y="477"/>
                  </a:lnTo>
                  <a:lnTo>
                    <a:pt x="344" y="478"/>
                  </a:lnTo>
                  <a:lnTo>
                    <a:pt x="344" y="479"/>
                  </a:lnTo>
                  <a:lnTo>
                    <a:pt x="344" y="480"/>
                  </a:lnTo>
                  <a:lnTo>
                    <a:pt x="342" y="480"/>
                  </a:lnTo>
                  <a:lnTo>
                    <a:pt x="342" y="481"/>
                  </a:lnTo>
                  <a:lnTo>
                    <a:pt x="341" y="480"/>
                  </a:lnTo>
                  <a:lnTo>
                    <a:pt x="342" y="479"/>
                  </a:lnTo>
                  <a:lnTo>
                    <a:pt x="341" y="479"/>
                  </a:lnTo>
                  <a:lnTo>
                    <a:pt x="340" y="479"/>
                  </a:lnTo>
                  <a:lnTo>
                    <a:pt x="339" y="479"/>
                  </a:lnTo>
                  <a:lnTo>
                    <a:pt x="336" y="480"/>
                  </a:lnTo>
                  <a:lnTo>
                    <a:pt x="335" y="480"/>
                  </a:lnTo>
                  <a:lnTo>
                    <a:pt x="334" y="480"/>
                  </a:lnTo>
                  <a:lnTo>
                    <a:pt x="333" y="481"/>
                  </a:lnTo>
                  <a:lnTo>
                    <a:pt x="334" y="481"/>
                  </a:lnTo>
                  <a:lnTo>
                    <a:pt x="334" y="480"/>
                  </a:lnTo>
                  <a:lnTo>
                    <a:pt x="335" y="480"/>
                  </a:lnTo>
                  <a:lnTo>
                    <a:pt x="335" y="481"/>
                  </a:lnTo>
                  <a:lnTo>
                    <a:pt x="336" y="483"/>
                  </a:lnTo>
                  <a:lnTo>
                    <a:pt x="336" y="484"/>
                  </a:lnTo>
                  <a:lnTo>
                    <a:pt x="335" y="485"/>
                  </a:lnTo>
                  <a:lnTo>
                    <a:pt x="336" y="486"/>
                  </a:lnTo>
                  <a:lnTo>
                    <a:pt x="336" y="487"/>
                  </a:lnTo>
                  <a:lnTo>
                    <a:pt x="335" y="487"/>
                  </a:lnTo>
                  <a:lnTo>
                    <a:pt x="334" y="487"/>
                  </a:lnTo>
                  <a:lnTo>
                    <a:pt x="334" y="489"/>
                  </a:lnTo>
                  <a:lnTo>
                    <a:pt x="333" y="489"/>
                  </a:lnTo>
                  <a:lnTo>
                    <a:pt x="332" y="490"/>
                  </a:lnTo>
                  <a:lnTo>
                    <a:pt x="330" y="491"/>
                  </a:lnTo>
                  <a:lnTo>
                    <a:pt x="330" y="492"/>
                  </a:lnTo>
                  <a:lnTo>
                    <a:pt x="329" y="492"/>
                  </a:lnTo>
                  <a:lnTo>
                    <a:pt x="328" y="492"/>
                  </a:lnTo>
                  <a:lnTo>
                    <a:pt x="328" y="493"/>
                  </a:lnTo>
                  <a:lnTo>
                    <a:pt x="327" y="496"/>
                  </a:lnTo>
                  <a:lnTo>
                    <a:pt x="328" y="497"/>
                  </a:lnTo>
                  <a:lnTo>
                    <a:pt x="328" y="498"/>
                  </a:lnTo>
                  <a:lnTo>
                    <a:pt x="327" y="498"/>
                  </a:lnTo>
                  <a:lnTo>
                    <a:pt x="326" y="497"/>
                  </a:lnTo>
                  <a:lnTo>
                    <a:pt x="324" y="497"/>
                  </a:lnTo>
                  <a:lnTo>
                    <a:pt x="326" y="498"/>
                  </a:lnTo>
                  <a:lnTo>
                    <a:pt x="324" y="498"/>
                  </a:lnTo>
                  <a:lnTo>
                    <a:pt x="324" y="499"/>
                  </a:lnTo>
                  <a:lnTo>
                    <a:pt x="323" y="498"/>
                  </a:lnTo>
                  <a:lnTo>
                    <a:pt x="324" y="497"/>
                  </a:lnTo>
                  <a:lnTo>
                    <a:pt x="324" y="496"/>
                  </a:lnTo>
                  <a:lnTo>
                    <a:pt x="324" y="495"/>
                  </a:lnTo>
                  <a:lnTo>
                    <a:pt x="324" y="493"/>
                  </a:lnTo>
                  <a:lnTo>
                    <a:pt x="323" y="493"/>
                  </a:lnTo>
                  <a:lnTo>
                    <a:pt x="322" y="493"/>
                  </a:lnTo>
                  <a:lnTo>
                    <a:pt x="321" y="493"/>
                  </a:lnTo>
                  <a:lnTo>
                    <a:pt x="320" y="495"/>
                  </a:lnTo>
                  <a:lnTo>
                    <a:pt x="320" y="496"/>
                  </a:lnTo>
                  <a:lnTo>
                    <a:pt x="318" y="495"/>
                  </a:lnTo>
                  <a:lnTo>
                    <a:pt x="318" y="493"/>
                  </a:lnTo>
                  <a:lnTo>
                    <a:pt x="317" y="492"/>
                  </a:lnTo>
                  <a:lnTo>
                    <a:pt x="317" y="491"/>
                  </a:lnTo>
                  <a:lnTo>
                    <a:pt x="317" y="490"/>
                  </a:lnTo>
                  <a:lnTo>
                    <a:pt x="316" y="490"/>
                  </a:lnTo>
                  <a:lnTo>
                    <a:pt x="315" y="490"/>
                  </a:lnTo>
                  <a:lnTo>
                    <a:pt x="314" y="491"/>
                  </a:lnTo>
                  <a:lnTo>
                    <a:pt x="314" y="492"/>
                  </a:lnTo>
                  <a:lnTo>
                    <a:pt x="315" y="492"/>
                  </a:lnTo>
                  <a:lnTo>
                    <a:pt x="315" y="493"/>
                  </a:lnTo>
                  <a:lnTo>
                    <a:pt x="315" y="492"/>
                  </a:lnTo>
                  <a:lnTo>
                    <a:pt x="316" y="492"/>
                  </a:lnTo>
                  <a:lnTo>
                    <a:pt x="316" y="493"/>
                  </a:lnTo>
                  <a:lnTo>
                    <a:pt x="316" y="495"/>
                  </a:lnTo>
                  <a:lnTo>
                    <a:pt x="317" y="495"/>
                  </a:lnTo>
                  <a:lnTo>
                    <a:pt x="317" y="496"/>
                  </a:lnTo>
                  <a:lnTo>
                    <a:pt x="316" y="496"/>
                  </a:lnTo>
                  <a:lnTo>
                    <a:pt x="316" y="495"/>
                  </a:lnTo>
                  <a:lnTo>
                    <a:pt x="315" y="495"/>
                  </a:lnTo>
                  <a:lnTo>
                    <a:pt x="314" y="495"/>
                  </a:lnTo>
                  <a:lnTo>
                    <a:pt x="314" y="496"/>
                  </a:lnTo>
                  <a:lnTo>
                    <a:pt x="312" y="497"/>
                  </a:lnTo>
                  <a:lnTo>
                    <a:pt x="311" y="497"/>
                  </a:lnTo>
                  <a:lnTo>
                    <a:pt x="310" y="497"/>
                  </a:lnTo>
                  <a:lnTo>
                    <a:pt x="309" y="497"/>
                  </a:lnTo>
                  <a:lnTo>
                    <a:pt x="308" y="497"/>
                  </a:lnTo>
                  <a:lnTo>
                    <a:pt x="306" y="498"/>
                  </a:lnTo>
                  <a:lnTo>
                    <a:pt x="306" y="499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0" y="499"/>
                  </a:lnTo>
                  <a:lnTo>
                    <a:pt x="299" y="499"/>
                  </a:lnTo>
                  <a:lnTo>
                    <a:pt x="298" y="499"/>
                  </a:lnTo>
                  <a:lnTo>
                    <a:pt x="297" y="499"/>
                  </a:lnTo>
                  <a:lnTo>
                    <a:pt x="297" y="501"/>
                  </a:lnTo>
                  <a:lnTo>
                    <a:pt x="296" y="501"/>
                  </a:lnTo>
                  <a:lnTo>
                    <a:pt x="296" y="502"/>
                  </a:lnTo>
                  <a:lnTo>
                    <a:pt x="294" y="502"/>
                  </a:lnTo>
                  <a:lnTo>
                    <a:pt x="293" y="503"/>
                  </a:lnTo>
                  <a:lnTo>
                    <a:pt x="291" y="503"/>
                  </a:lnTo>
                  <a:lnTo>
                    <a:pt x="290" y="503"/>
                  </a:lnTo>
                  <a:lnTo>
                    <a:pt x="288" y="503"/>
                  </a:lnTo>
                  <a:lnTo>
                    <a:pt x="287" y="503"/>
                  </a:lnTo>
                  <a:lnTo>
                    <a:pt x="286" y="503"/>
                  </a:lnTo>
                  <a:lnTo>
                    <a:pt x="286" y="504"/>
                  </a:lnTo>
                  <a:lnTo>
                    <a:pt x="285" y="504"/>
                  </a:lnTo>
                  <a:lnTo>
                    <a:pt x="285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2" y="502"/>
                  </a:lnTo>
                  <a:lnTo>
                    <a:pt x="281" y="502"/>
                  </a:lnTo>
                  <a:lnTo>
                    <a:pt x="280" y="501"/>
                  </a:lnTo>
                  <a:lnTo>
                    <a:pt x="280" y="502"/>
                  </a:lnTo>
                  <a:lnTo>
                    <a:pt x="279" y="502"/>
                  </a:lnTo>
                  <a:lnTo>
                    <a:pt x="275" y="502"/>
                  </a:lnTo>
                  <a:lnTo>
                    <a:pt x="274" y="502"/>
                  </a:lnTo>
                  <a:lnTo>
                    <a:pt x="273" y="501"/>
                  </a:lnTo>
                  <a:lnTo>
                    <a:pt x="273" y="499"/>
                  </a:lnTo>
                  <a:lnTo>
                    <a:pt x="272" y="497"/>
                  </a:lnTo>
                  <a:lnTo>
                    <a:pt x="272" y="496"/>
                  </a:lnTo>
                  <a:lnTo>
                    <a:pt x="272" y="495"/>
                  </a:lnTo>
                  <a:lnTo>
                    <a:pt x="272" y="493"/>
                  </a:lnTo>
                  <a:lnTo>
                    <a:pt x="270" y="492"/>
                  </a:lnTo>
                  <a:lnTo>
                    <a:pt x="270" y="491"/>
                  </a:lnTo>
                  <a:lnTo>
                    <a:pt x="269" y="491"/>
                  </a:lnTo>
                  <a:lnTo>
                    <a:pt x="269" y="492"/>
                  </a:lnTo>
                  <a:lnTo>
                    <a:pt x="268" y="492"/>
                  </a:lnTo>
                  <a:lnTo>
                    <a:pt x="268" y="493"/>
                  </a:lnTo>
                  <a:lnTo>
                    <a:pt x="268" y="495"/>
                  </a:lnTo>
                  <a:lnTo>
                    <a:pt x="267" y="495"/>
                  </a:lnTo>
                  <a:lnTo>
                    <a:pt x="266" y="495"/>
                  </a:lnTo>
                  <a:lnTo>
                    <a:pt x="264" y="495"/>
                  </a:lnTo>
                  <a:lnTo>
                    <a:pt x="263" y="495"/>
                  </a:lnTo>
                  <a:lnTo>
                    <a:pt x="262" y="495"/>
                  </a:lnTo>
                  <a:lnTo>
                    <a:pt x="261" y="493"/>
                  </a:lnTo>
                  <a:lnTo>
                    <a:pt x="260" y="492"/>
                  </a:lnTo>
                  <a:lnTo>
                    <a:pt x="258" y="491"/>
                  </a:lnTo>
                  <a:lnTo>
                    <a:pt x="257" y="491"/>
                  </a:lnTo>
                  <a:lnTo>
                    <a:pt x="257" y="490"/>
                  </a:lnTo>
                  <a:lnTo>
                    <a:pt x="256" y="490"/>
                  </a:lnTo>
                  <a:lnTo>
                    <a:pt x="255" y="490"/>
                  </a:lnTo>
                  <a:lnTo>
                    <a:pt x="254" y="489"/>
                  </a:lnTo>
                  <a:lnTo>
                    <a:pt x="252" y="489"/>
                  </a:lnTo>
                  <a:lnTo>
                    <a:pt x="251" y="489"/>
                  </a:lnTo>
                  <a:lnTo>
                    <a:pt x="251" y="487"/>
                  </a:lnTo>
                  <a:lnTo>
                    <a:pt x="250" y="487"/>
                  </a:lnTo>
                  <a:lnTo>
                    <a:pt x="249" y="486"/>
                  </a:lnTo>
                  <a:lnTo>
                    <a:pt x="249" y="485"/>
                  </a:lnTo>
                  <a:lnTo>
                    <a:pt x="249" y="484"/>
                  </a:lnTo>
                  <a:lnTo>
                    <a:pt x="246" y="484"/>
                  </a:lnTo>
                  <a:lnTo>
                    <a:pt x="246" y="483"/>
                  </a:lnTo>
                  <a:lnTo>
                    <a:pt x="245" y="483"/>
                  </a:lnTo>
                  <a:lnTo>
                    <a:pt x="246" y="484"/>
                  </a:lnTo>
                  <a:lnTo>
                    <a:pt x="245" y="484"/>
                  </a:lnTo>
                  <a:lnTo>
                    <a:pt x="244" y="484"/>
                  </a:lnTo>
                  <a:lnTo>
                    <a:pt x="244" y="485"/>
                  </a:lnTo>
                  <a:lnTo>
                    <a:pt x="243" y="485"/>
                  </a:lnTo>
                  <a:lnTo>
                    <a:pt x="242" y="486"/>
                  </a:lnTo>
                  <a:lnTo>
                    <a:pt x="239" y="486"/>
                  </a:lnTo>
                  <a:lnTo>
                    <a:pt x="239" y="485"/>
                  </a:lnTo>
                  <a:lnTo>
                    <a:pt x="238" y="485"/>
                  </a:lnTo>
                  <a:lnTo>
                    <a:pt x="238" y="484"/>
                  </a:lnTo>
                  <a:lnTo>
                    <a:pt x="238" y="483"/>
                  </a:lnTo>
                  <a:lnTo>
                    <a:pt x="237" y="483"/>
                  </a:lnTo>
                  <a:lnTo>
                    <a:pt x="236" y="483"/>
                  </a:lnTo>
                  <a:lnTo>
                    <a:pt x="236" y="484"/>
                  </a:lnTo>
                  <a:lnTo>
                    <a:pt x="234" y="485"/>
                  </a:lnTo>
                  <a:lnTo>
                    <a:pt x="236" y="485"/>
                  </a:lnTo>
                  <a:lnTo>
                    <a:pt x="237" y="485"/>
                  </a:lnTo>
                  <a:lnTo>
                    <a:pt x="238" y="485"/>
                  </a:lnTo>
                  <a:lnTo>
                    <a:pt x="239" y="485"/>
                  </a:lnTo>
                  <a:lnTo>
                    <a:pt x="239" y="486"/>
                  </a:lnTo>
                  <a:lnTo>
                    <a:pt x="240" y="486"/>
                  </a:lnTo>
                  <a:lnTo>
                    <a:pt x="243" y="486"/>
                  </a:lnTo>
                  <a:lnTo>
                    <a:pt x="243" y="487"/>
                  </a:lnTo>
                  <a:lnTo>
                    <a:pt x="244" y="487"/>
                  </a:lnTo>
                  <a:lnTo>
                    <a:pt x="243" y="489"/>
                  </a:lnTo>
                  <a:lnTo>
                    <a:pt x="243" y="490"/>
                  </a:lnTo>
                  <a:lnTo>
                    <a:pt x="242" y="491"/>
                  </a:lnTo>
                  <a:lnTo>
                    <a:pt x="240" y="492"/>
                  </a:lnTo>
                  <a:lnTo>
                    <a:pt x="239" y="492"/>
                  </a:lnTo>
                  <a:lnTo>
                    <a:pt x="238" y="492"/>
                  </a:lnTo>
                  <a:lnTo>
                    <a:pt x="238" y="493"/>
                  </a:lnTo>
                  <a:lnTo>
                    <a:pt x="239" y="493"/>
                  </a:lnTo>
                  <a:lnTo>
                    <a:pt x="240" y="493"/>
                  </a:lnTo>
                  <a:lnTo>
                    <a:pt x="242" y="495"/>
                  </a:lnTo>
                  <a:lnTo>
                    <a:pt x="243" y="493"/>
                  </a:lnTo>
                  <a:lnTo>
                    <a:pt x="244" y="495"/>
                  </a:lnTo>
                  <a:lnTo>
                    <a:pt x="245" y="495"/>
                  </a:lnTo>
                  <a:lnTo>
                    <a:pt x="245" y="496"/>
                  </a:lnTo>
                  <a:lnTo>
                    <a:pt x="245" y="497"/>
                  </a:lnTo>
                  <a:lnTo>
                    <a:pt x="245" y="498"/>
                  </a:lnTo>
                  <a:lnTo>
                    <a:pt x="244" y="499"/>
                  </a:lnTo>
                  <a:lnTo>
                    <a:pt x="244" y="501"/>
                  </a:lnTo>
                  <a:lnTo>
                    <a:pt x="243" y="503"/>
                  </a:lnTo>
                  <a:lnTo>
                    <a:pt x="243" y="505"/>
                  </a:lnTo>
                  <a:lnTo>
                    <a:pt x="243" y="507"/>
                  </a:lnTo>
                  <a:lnTo>
                    <a:pt x="243" y="508"/>
                  </a:lnTo>
                  <a:lnTo>
                    <a:pt x="244" y="509"/>
                  </a:lnTo>
                  <a:lnTo>
                    <a:pt x="245" y="510"/>
                  </a:lnTo>
                  <a:lnTo>
                    <a:pt x="248" y="514"/>
                  </a:lnTo>
                  <a:lnTo>
                    <a:pt x="248" y="515"/>
                  </a:lnTo>
                  <a:lnTo>
                    <a:pt x="249" y="516"/>
                  </a:lnTo>
                  <a:lnTo>
                    <a:pt x="250" y="517"/>
                  </a:lnTo>
                  <a:lnTo>
                    <a:pt x="251" y="517"/>
                  </a:lnTo>
                  <a:lnTo>
                    <a:pt x="252" y="517"/>
                  </a:lnTo>
                  <a:lnTo>
                    <a:pt x="257" y="520"/>
                  </a:lnTo>
                  <a:lnTo>
                    <a:pt x="258" y="521"/>
                  </a:lnTo>
                  <a:lnTo>
                    <a:pt x="262" y="522"/>
                  </a:lnTo>
                  <a:lnTo>
                    <a:pt x="262" y="523"/>
                  </a:lnTo>
                  <a:lnTo>
                    <a:pt x="263" y="526"/>
                  </a:lnTo>
                  <a:lnTo>
                    <a:pt x="263" y="527"/>
                  </a:lnTo>
                  <a:lnTo>
                    <a:pt x="264" y="527"/>
                  </a:lnTo>
                  <a:lnTo>
                    <a:pt x="267" y="528"/>
                  </a:lnTo>
                  <a:lnTo>
                    <a:pt x="268" y="529"/>
                  </a:lnTo>
                  <a:lnTo>
                    <a:pt x="270" y="531"/>
                  </a:lnTo>
                  <a:lnTo>
                    <a:pt x="272" y="532"/>
                  </a:lnTo>
                  <a:lnTo>
                    <a:pt x="273" y="532"/>
                  </a:lnTo>
                  <a:lnTo>
                    <a:pt x="275" y="533"/>
                  </a:lnTo>
                  <a:lnTo>
                    <a:pt x="276" y="534"/>
                  </a:lnTo>
                  <a:lnTo>
                    <a:pt x="278" y="534"/>
                  </a:lnTo>
                  <a:lnTo>
                    <a:pt x="278" y="535"/>
                  </a:lnTo>
                  <a:lnTo>
                    <a:pt x="278" y="534"/>
                  </a:lnTo>
                  <a:lnTo>
                    <a:pt x="279" y="534"/>
                  </a:lnTo>
                  <a:lnTo>
                    <a:pt x="281" y="535"/>
                  </a:lnTo>
                  <a:lnTo>
                    <a:pt x="284" y="535"/>
                  </a:lnTo>
                  <a:lnTo>
                    <a:pt x="286" y="535"/>
                  </a:lnTo>
                  <a:lnTo>
                    <a:pt x="287" y="535"/>
                  </a:lnTo>
                  <a:lnTo>
                    <a:pt x="290" y="535"/>
                  </a:lnTo>
                  <a:lnTo>
                    <a:pt x="291" y="535"/>
                  </a:lnTo>
                  <a:lnTo>
                    <a:pt x="293" y="535"/>
                  </a:lnTo>
                  <a:lnTo>
                    <a:pt x="294" y="535"/>
                  </a:lnTo>
                  <a:lnTo>
                    <a:pt x="296" y="535"/>
                  </a:lnTo>
                  <a:lnTo>
                    <a:pt x="297" y="535"/>
                  </a:lnTo>
                  <a:lnTo>
                    <a:pt x="297" y="537"/>
                  </a:lnTo>
                  <a:lnTo>
                    <a:pt x="298" y="537"/>
                  </a:lnTo>
                  <a:lnTo>
                    <a:pt x="299" y="537"/>
                  </a:lnTo>
                  <a:lnTo>
                    <a:pt x="303" y="537"/>
                  </a:lnTo>
                  <a:lnTo>
                    <a:pt x="304" y="538"/>
                  </a:lnTo>
                  <a:lnTo>
                    <a:pt x="306" y="538"/>
                  </a:lnTo>
                  <a:lnTo>
                    <a:pt x="309" y="539"/>
                  </a:lnTo>
                  <a:lnTo>
                    <a:pt x="310" y="539"/>
                  </a:lnTo>
                  <a:lnTo>
                    <a:pt x="312" y="540"/>
                  </a:lnTo>
                  <a:lnTo>
                    <a:pt x="314" y="541"/>
                  </a:lnTo>
                  <a:lnTo>
                    <a:pt x="315" y="541"/>
                  </a:lnTo>
                  <a:lnTo>
                    <a:pt x="316" y="541"/>
                  </a:lnTo>
                  <a:lnTo>
                    <a:pt x="317" y="543"/>
                  </a:lnTo>
                  <a:lnTo>
                    <a:pt x="318" y="544"/>
                  </a:lnTo>
                  <a:lnTo>
                    <a:pt x="320" y="546"/>
                  </a:lnTo>
                  <a:lnTo>
                    <a:pt x="320" y="547"/>
                  </a:lnTo>
                  <a:lnTo>
                    <a:pt x="321" y="547"/>
                  </a:lnTo>
                  <a:lnTo>
                    <a:pt x="321" y="549"/>
                  </a:lnTo>
                  <a:lnTo>
                    <a:pt x="322" y="549"/>
                  </a:lnTo>
                  <a:lnTo>
                    <a:pt x="323" y="549"/>
                  </a:lnTo>
                  <a:lnTo>
                    <a:pt x="324" y="549"/>
                  </a:lnTo>
                  <a:lnTo>
                    <a:pt x="326" y="547"/>
                  </a:lnTo>
                  <a:lnTo>
                    <a:pt x="326" y="549"/>
                  </a:lnTo>
                  <a:lnTo>
                    <a:pt x="326" y="550"/>
                  </a:lnTo>
                  <a:lnTo>
                    <a:pt x="327" y="550"/>
                  </a:lnTo>
                  <a:lnTo>
                    <a:pt x="327" y="549"/>
                  </a:lnTo>
                  <a:lnTo>
                    <a:pt x="328" y="550"/>
                  </a:lnTo>
                  <a:lnTo>
                    <a:pt x="328" y="549"/>
                  </a:lnTo>
                  <a:lnTo>
                    <a:pt x="329" y="550"/>
                  </a:lnTo>
                  <a:lnTo>
                    <a:pt x="330" y="550"/>
                  </a:lnTo>
                  <a:lnTo>
                    <a:pt x="332" y="549"/>
                  </a:lnTo>
                  <a:lnTo>
                    <a:pt x="332" y="550"/>
                  </a:lnTo>
                  <a:lnTo>
                    <a:pt x="333" y="550"/>
                  </a:lnTo>
                  <a:lnTo>
                    <a:pt x="333" y="549"/>
                  </a:lnTo>
                  <a:lnTo>
                    <a:pt x="334" y="549"/>
                  </a:lnTo>
                  <a:lnTo>
                    <a:pt x="335" y="546"/>
                  </a:lnTo>
                  <a:lnTo>
                    <a:pt x="336" y="546"/>
                  </a:lnTo>
                  <a:lnTo>
                    <a:pt x="336" y="547"/>
                  </a:lnTo>
                  <a:lnTo>
                    <a:pt x="336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0" y="541"/>
                  </a:lnTo>
                  <a:lnTo>
                    <a:pt x="341" y="543"/>
                  </a:lnTo>
                  <a:lnTo>
                    <a:pt x="341" y="541"/>
                  </a:lnTo>
                  <a:lnTo>
                    <a:pt x="340" y="541"/>
                  </a:lnTo>
                  <a:lnTo>
                    <a:pt x="340" y="540"/>
                  </a:lnTo>
                  <a:lnTo>
                    <a:pt x="341" y="540"/>
                  </a:lnTo>
                  <a:lnTo>
                    <a:pt x="341" y="539"/>
                  </a:lnTo>
                  <a:lnTo>
                    <a:pt x="340" y="538"/>
                  </a:lnTo>
                  <a:lnTo>
                    <a:pt x="340" y="534"/>
                  </a:lnTo>
                  <a:lnTo>
                    <a:pt x="340" y="533"/>
                  </a:lnTo>
                  <a:lnTo>
                    <a:pt x="339" y="533"/>
                  </a:lnTo>
                  <a:lnTo>
                    <a:pt x="339" y="532"/>
                  </a:lnTo>
                  <a:lnTo>
                    <a:pt x="339" y="531"/>
                  </a:lnTo>
                  <a:lnTo>
                    <a:pt x="339" y="532"/>
                  </a:lnTo>
                  <a:lnTo>
                    <a:pt x="340" y="532"/>
                  </a:lnTo>
                  <a:lnTo>
                    <a:pt x="340" y="533"/>
                  </a:lnTo>
                  <a:lnTo>
                    <a:pt x="340" y="532"/>
                  </a:lnTo>
                  <a:lnTo>
                    <a:pt x="341" y="533"/>
                  </a:lnTo>
                  <a:lnTo>
                    <a:pt x="341" y="532"/>
                  </a:lnTo>
                  <a:lnTo>
                    <a:pt x="341" y="531"/>
                  </a:lnTo>
                  <a:lnTo>
                    <a:pt x="340" y="531"/>
                  </a:lnTo>
                  <a:lnTo>
                    <a:pt x="339" y="531"/>
                  </a:lnTo>
                  <a:lnTo>
                    <a:pt x="340" y="529"/>
                  </a:lnTo>
                  <a:lnTo>
                    <a:pt x="341" y="528"/>
                  </a:lnTo>
                  <a:lnTo>
                    <a:pt x="342" y="528"/>
                  </a:lnTo>
                  <a:lnTo>
                    <a:pt x="345" y="525"/>
                  </a:lnTo>
                  <a:lnTo>
                    <a:pt x="345" y="523"/>
                  </a:lnTo>
                  <a:lnTo>
                    <a:pt x="346" y="523"/>
                  </a:lnTo>
                  <a:lnTo>
                    <a:pt x="346" y="525"/>
                  </a:lnTo>
                  <a:lnTo>
                    <a:pt x="347" y="525"/>
                  </a:lnTo>
                  <a:lnTo>
                    <a:pt x="347" y="523"/>
                  </a:lnTo>
                  <a:lnTo>
                    <a:pt x="347" y="525"/>
                  </a:lnTo>
                  <a:lnTo>
                    <a:pt x="348" y="523"/>
                  </a:lnTo>
                  <a:lnTo>
                    <a:pt x="350" y="523"/>
                  </a:lnTo>
                  <a:lnTo>
                    <a:pt x="352" y="522"/>
                  </a:lnTo>
                  <a:lnTo>
                    <a:pt x="353" y="522"/>
                  </a:lnTo>
                  <a:lnTo>
                    <a:pt x="354" y="522"/>
                  </a:lnTo>
                  <a:lnTo>
                    <a:pt x="356" y="522"/>
                  </a:lnTo>
                  <a:lnTo>
                    <a:pt x="357" y="523"/>
                  </a:lnTo>
                  <a:lnTo>
                    <a:pt x="357" y="522"/>
                  </a:lnTo>
                  <a:lnTo>
                    <a:pt x="358" y="522"/>
                  </a:lnTo>
                  <a:lnTo>
                    <a:pt x="359" y="521"/>
                  </a:lnTo>
                  <a:lnTo>
                    <a:pt x="359" y="520"/>
                  </a:lnTo>
                  <a:lnTo>
                    <a:pt x="360" y="520"/>
                  </a:lnTo>
                  <a:lnTo>
                    <a:pt x="362" y="519"/>
                  </a:lnTo>
                  <a:lnTo>
                    <a:pt x="362" y="517"/>
                  </a:lnTo>
                  <a:lnTo>
                    <a:pt x="363" y="517"/>
                  </a:lnTo>
                  <a:lnTo>
                    <a:pt x="363" y="516"/>
                  </a:lnTo>
                  <a:lnTo>
                    <a:pt x="363" y="515"/>
                  </a:lnTo>
                  <a:lnTo>
                    <a:pt x="365" y="515"/>
                  </a:lnTo>
                  <a:lnTo>
                    <a:pt x="366" y="515"/>
                  </a:lnTo>
                  <a:lnTo>
                    <a:pt x="368" y="514"/>
                  </a:lnTo>
                  <a:lnTo>
                    <a:pt x="369" y="514"/>
                  </a:lnTo>
                  <a:lnTo>
                    <a:pt x="370" y="514"/>
                  </a:lnTo>
                  <a:lnTo>
                    <a:pt x="369" y="514"/>
                  </a:lnTo>
                  <a:lnTo>
                    <a:pt x="370" y="513"/>
                  </a:lnTo>
                  <a:lnTo>
                    <a:pt x="370" y="514"/>
                  </a:lnTo>
                  <a:lnTo>
                    <a:pt x="370" y="513"/>
                  </a:lnTo>
                  <a:lnTo>
                    <a:pt x="370" y="514"/>
                  </a:lnTo>
                  <a:lnTo>
                    <a:pt x="371" y="513"/>
                  </a:lnTo>
                  <a:lnTo>
                    <a:pt x="374" y="511"/>
                  </a:lnTo>
                  <a:lnTo>
                    <a:pt x="375" y="511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08"/>
                  </a:lnTo>
                  <a:lnTo>
                    <a:pt x="381" y="508"/>
                  </a:lnTo>
                  <a:lnTo>
                    <a:pt x="381" y="507"/>
                  </a:lnTo>
                  <a:lnTo>
                    <a:pt x="382" y="505"/>
                  </a:lnTo>
                  <a:lnTo>
                    <a:pt x="382" y="507"/>
                  </a:lnTo>
                  <a:lnTo>
                    <a:pt x="382" y="505"/>
                  </a:lnTo>
                  <a:lnTo>
                    <a:pt x="383" y="505"/>
                  </a:lnTo>
                  <a:lnTo>
                    <a:pt x="382" y="504"/>
                  </a:lnTo>
                  <a:lnTo>
                    <a:pt x="383" y="504"/>
                  </a:lnTo>
                  <a:lnTo>
                    <a:pt x="383" y="502"/>
                  </a:lnTo>
                  <a:lnTo>
                    <a:pt x="384" y="502"/>
                  </a:lnTo>
                  <a:lnTo>
                    <a:pt x="386" y="502"/>
                  </a:lnTo>
                  <a:lnTo>
                    <a:pt x="386" y="501"/>
                  </a:lnTo>
                  <a:lnTo>
                    <a:pt x="387" y="501"/>
                  </a:lnTo>
                  <a:lnTo>
                    <a:pt x="389" y="499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7"/>
                  </a:lnTo>
                  <a:lnTo>
                    <a:pt x="392" y="496"/>
                  </a:lnTo>
                  <a:lnTo>
                    <a:pt x="392" y="495"/>
                  </a:lnTo>
                  <a:lnTo>
                    <a:pt x="392" y="493"/>
                  </a:lnTo>
                  <a:lnTo>
                    <a:pt x="393" y="493"/>
                  </a:lnTo>
                  <a:lnTo>
                    <a:pt x="394" y="492"/>
                  </a:lnTo>
                  <a:lnTo>
                    <a:pt x="394" y="491"/>
                  </a:lnTo>
                  <a:lnTo>
                    <a:pt x="394" y="490"/>
                  </a:lnTo>
                  <a:lnTo>
                    <a:pt x="394" y="489"/>
                  </a:lnTo>
                  <a:lnTo>
                    <a:pt x="395" y="487"/>
                  </a:lnTo>
                  <a:lnTo>
                    <a:pt x="395" y="486"/>
                  </a:lnTo>
                  <a:lnTo>
                    <a:pt x="394" y="486"/>
                  </a:lnTo>
                  <a:lnTo>
                    <a:pt x="395" y="485"/>
                  </a:lnTo>
                  <a:lnTo>
                    <a:pt x="395" y="484"/>
                  </a:lnTo>
                  <a:lnTo>
                    <a:pt x="395" y="483"/>
                  </a:lnTo>
                  <a:lnTo>
                    <a:pt x="396" y="483"/>
                  </a:lnTo>
                  <a:lnTo>
                    <a:pt x="395" y="480"/>
                  </a:lnTo>
                  <a:lnTo>
                    <a:pt x="395" y="479"/>
                  </a:lnTo>
                  <a:lnTo>
                    <a:pt x="395" y="478"/>
                  </a:lnTo>
                  <a:lnTo>
                    <a:pt x="395" y="475"/>
                  </a:lnTo>
                  <a:lnTo>
                    <a:pt x="396" y="474"/>
                  </a:lnTo>
                  <a:lnTo>
                    <a:pt x="398" y="473"/>
                  </a:lnTo>
                  <a:lnTo>
                    <a:pt x="399" y="472"/>
                  </a:lnTo>
                  <a:lnTo>
                    <a:pt x="400" y="468"/>
                  </a:lnTo>
                  <a:lnTo>
                    <a:pt x="401" y="467"/>
                  </a:lnTo>
                  <a:lnTo>
                    <a:pt x="402" y="466"/>
                  </a:lnTo>
                  <a:lnTo>
                    <a:pt x="402" y="465"/>
                  </a:lnTo>
                  <a:lnTo>
                    <a:pt x="404" y="465"/>
                  </a:lnTo>
                  <a:lnTo>
                    <a:pt x="404" y="463"/>
                  </a:lnTo>
                  <a:lnTo>
                    <a:pt x="406" y="462"/>
                  </a:lnTo>
                  <a:lnTo>
                    <a:pt x="407" y="461"/>
                  </a:lnTo>
                  <a:lnTo>
                    <a:pt x="407" y="460"/>
                  </a:lnTo>
                  <a:lnTo>
                    <a:pt x="408" y="460"/>
                  </a:lnTo>
                  <a:lnTo>
                    <a:pt x="410" y="459"/>
                  </a:lnTo>
                  <a:lnTo>
                    <a:pt x="411" y="457"/>
                  </a:lnTo>
                  <a:lnTo>
                    <a:pt x="412" y="457"/>
                  </a:lnTo>
                  <a:lnTo>
                    <a:pt x="414" y="456"/>
                  </a:lnTo>
                  <a:lnTo>
                    <a:pt x="416" y="455"/>
                  </a:lnTo>
                  <a:lnTo>
                    <a:pt x="417" y="454"/>
                  </a:lnTo>
                  <a:lnTo>
                    <a:pt x="419" y="451"/>
                  </a:lnTo>
                  <a:lnTo>
                    <a:pt x="422" y="449"/>
                  </a:lnTo>
                  <a:lnTo>
                    <a:pt x="423" y="448"/>
                  </a:lnTo>
                  <a:lnTo>
                    <a:pt x="424" y="445"/>
                  </a:lnTo>
                  <a:lnTo>
                    <a:pt x="424" y="444"/>
                  </a:lnTo>
                  <a:lnTo>
                    <a:pt x="425" y="442"/>
                  </a:lnTo>
                  <a:lnTo>
                    <a:pt x="425" y="441"/>
                  </a:lnTo>
                  <a:lnTo>
                    <a:pt x="425" y="439"/>
                  </a:lnTo>
                  <a:lnTo>
                    <a:pt x="425" y="437"/>
                  </a:lnTo>
                  <a:lnTo>
                    <a:pt x="425" y="436"/>
                  </a:lnTo>
                  <a:lnTo>
                    <a:pt x="426" y="432"/>
                  </a:lnTo>
                  <a:lnTo>
                    <a:pt x="426" y="430"/>
                  </a:lnTo>
                  <a:lnTo>
                    <a:pt x="428" y="426"/>
                  </a:lnTo>
                  <a:lnTo>
                    <a:pt x="428" y="424"/>
                  </a:lnTo>
                  <a:lnTo>
                    <a:pt x="428" y="423"/>
                  </a:lnTo>
                  <a:lnTo>
                    <a:pt x="428" y="421"/>
                  </a:lnTo>
                  <a:lnTo>
                    <a:pt x="428" y="420"/>
                  </a:lnTo>
                  <a:lnTo>
                    <a:pt x="428" y="417"/>
                  </a:lnTo>
                  <a:lnTo>
                    <a:pt x="428" y="415"/>
                  </a:lnTo>
                  <a:lnTo>
                    <a:pt x="428" y="414"/>
                  </a:lnTo>
                  <a:lnTo>
                    <a:pt x="428" y="413"/>
                  </a:lnTo>
                  <a:lnTo>
                    <a:pt x="426" y="412"/>
                  </a:lnTo>
                  <a:lnTo>
                    <a:pt x="426" y="411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5" y="405"/>
                  </a:lnTo>
                  <a:lnTo>
                    <a:pt x="425" y="403"/>
                  </a:lnTo>
                  <a:lnTo>
                    <a:pt x="424" y="401"/>
                  </a:lnTo>
                  <a:lnTo>
                    <a:pt x="423" y="401"/>
                  </a:lnTo>
                  <a:lnTo>
                    <a:pt x="423" y="400"/>
                  </a:lnTo>
                  <a:lnTo>
                    <a:pt x="422" y="400"/>
                  </a:lnTo>
                  <a:lnTo>
                    <a:pt x="422" y="399"/>
                  </a:lnTo>
                  <a:lnTo>
                    <a:pt x="420" y="397"/>
                  </a:lnTo>
                  <a:lnTo>
                    <a:pt x="420" y="396"/>
                  </a:lnTo>
                  <a:lnTo>
                    <a:pt x="418" y="395"/>
                  </a:lnTo>
                  <a:lnTo>
                    <a:pt x="418" y="394"/>
                  </a:lnTo>
                  <a:lnTo>
                    <a:pt x="417" y="393"/>
                  </a:lnTo>
                  <a:lnTo>
                    <a:pt x="417" y="391"/>
                  </a:lnTo>
                  <a:lnTo>
                    <a:pt x="417" y="390"/>
                  </a:lnTo>
                  <a:lnTo>
                    <a:pt x="418" y="388"/>
                  </a:lnTo>
                  <a:lnTo>
                    <a:pt x="419" y="387"/>
                  </a:lnTo>
                  <a:lnTo>
                    <a:pt x="420" y="385"/>
                  </a:lnTo>
                  <a:lnTo>
                    <a:pt x="422" y="384"/>
                  </a:lnTo>
                  <a:lnTo>
                    <a:pt x="422" y="382"/>
                  </a:lnTo>
                  <a:lnTo>
                    <a:pt x="423" y="378"/>
                  </a:lnTo>
                  <a:lnTo>
                    <a:pt x="423" y="375"/>
                  </a:lnTo>
                  <a:lnTo>
                    <a:pt x="423" y="372"/>
                  </a:lnTo>
                  <a:lnTo>
                    <a:pt x="423" y="369"/>
                  </a:lnTo>
                  <a:lnTo>
                    <a:pt x="423" y="367"/>
                  </a:lnTo>
                  <a:lnTo>
                    <a:pt x="424" y="366"/>
                  </a:lnTo>
                  <a:lnTo>
                    <a:pt x="425" y="364"/>
                  </a:lnTo>
                  <a:lnTo>
                    <a:pt x="426" y="363"/>
                  </a:lnTo>
                  <a:lnTo>
                    <a:pt x="429" y="360"/>
                  </a:lnTo>
                  <a:lnTo>
                    <a:pt x="430" y="360"/>
                  </a:lnTo>
                  <a:lnTo>
                    <a:pt x="431" y="360"/>
                  </a:lnTo>
                  <a:lnTo>
                    <a:pt x="432" y="359"/>
                  </a:lnTo>
                  <a:lnTo>
                    <a:pt x="434" y="359"/>
                  </a:lnTo>
                  <a:lnTo>
                    <a:pt x="435" y="359"/>
                  </a:lnTo>
                  <a:lnTo>
                    <a:pt x="436" y="358"/>
                  </a:lnTo>
                  <a:lnTo>
                    <a:pt x="437" y="358"/>
                  </a:lnTo>
                  <a:lnTo>
                    <a:pt x="438" y="357"/>
                  </a:lnTo>
                  <a:lnTo>
                    <a:pt x="440" y="357"/>
                  </a:lnTo>
                  <a:lnTo>
                    <a:pt x="441" y="357"/>
                  </a:lnTo>
                  <a:lnTo>
                    <a:pt x="443" y="355"/>
                  </a:lnTo>
                  <a:lnTo>
                    <a:pt x="446" y="354"/>
                  </a:lnTo>
                  <a:lnTo>
                    <a:pt x="447" y="354"/>
                  </a:lnTo>
                  <a:lnTo>
                    <a:pt x="448" y="354"/>
                  </a:lnTo>
                  <a:lnTo>
                    <a:pt x="449" y="353"/>
                  </a:lnTo>
                  <a:lnTo>
                    <a:pt x="450" y="353"/>
                  </a:lnTo>
                  <a:lnTo>
                    <a:pt x="452" y="353"/>
                  </a:lnTo>
                  <a:lnTo>
                    <a:pt x="453" y="352"/>
                  </a:lnTo>
                  <a:lnTo>
                    <a:pt x="454" y="352"/>
                  </a:lnTo>
                  <a:lnTo>
                    <a:pt x="455" y="352"/>
                  </a:lnTo>
                  <a:lnTo>
                    <a:pt x="460" y="352"/>
                  </a:lnTo>
                  <a:lnTo>
                    <a:pt x="461" y="352"/>
                  </a:lnTo>
                  <a:lnTo>
                    <a:pt x="461" y="351"/>
                  </a:lnTo>
                  <a:lnTo>
                    <a:pt x="462" y="351"/>
                  </a:lnTo>
                  <a:lnTo>
                    <a:pt x="464" y="351"/>
                  </a:lnTo>
                  <a:lnTo>
                    <a:pt x="466" y="351"/>
                  </a:lnTo>
                  <a:lnTo>
                    <a:pt x="467" y="349"/>
                  </a:lnTo>
                  <a:lnTo>
                    <a:pt x="468" y="349"/>
                  </a:lnTo>
                  <a:lnTo>
                    <a:pt x="470" y="349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6" y="347"/>
                  </a:lnTo>
                  <a:lnTo>
                    <a:pt x="479" y="347"/>
                  </a:lnTo>
                  <a:lnTo>
                    <a:pt x="480" y="347"/>
                  </a:lnTo>
                  <a:lnTo>
                    <a:pt x="482" y="347"/>
                  </a:lnTo>
                  <a:lnTo>
                    <a:pt x="484" y="347"/>
                  </a:lnTo>
                  <a:lnTo>
                    <a:pt x="485" y="347"/>
                  </a:lnTo>
                  <a:lnTo>
                    <a:pt x="486" y="348"/>
                  </a:lnTo>
                  <a:lnTo>
                    <a:pt x="488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9" y="357"/>
                  </a:lnTo>
                  <a:lnTo>
                    <a:pt x="489" y="359"/>
                  </a:lnTo>
                  <a:lnTo>
                    <a:pt x="488" y="360"/>
                  </a:lnTo>
                  <a:lnTo>
                    <a:pt x="488" y="363"/>
                  </a:lnTo>
                  <a:lnTo>
                    <a:pt x="486" y="365"/>
                  </a:lnTo>
                  <a:lnTo>
                    <a:pt x="486" y="366"/>
                  </a:lnTo>
                  <a:lnTo>
                    <a:pt x="486" y="367"/>
                  </a:lnTo>
                  <a:lnTo>
                    <a:pt x="489" y="370"/>
                  </a:lnTo>
                  <a:lnTo>
                    <a:pt x="490" y="371"/>
                  </a:lnTo>
                  <a:lnTo>
                    <a:pt x="491" y="372"/>
                  </a:lnTo>
                  <a:lnTo>
                    <a:pt x="492" y="373"/>
                  </a:lnTo>
                  <a:lnTo>
                    <a:pt x="494" y="375"/>
                  </a:lnTo>
                  <a:lnTo>
                    <a:pt x="494" y="376"/>
                  </a:lnTo>
                  <a:lnTo>
                    <a:pt x="495" y="377"/>
                  </a:lnTo>
                  <a:lnTo>
                    <a:pt x="496" y="378"/>
                  </a:lnTo>
                  <a:lnTo>
                    <a:pt x="497" y="378"/>
                  </a:lnTo>
                  <a:lnTo>
                    <a:pt x="497" y="381"/>
                  </a:lnTo>
                  <a:lnTo>
                    <a:pt x="498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7" y="384"/>
                  </a:lnTo>
                  <a:lnTo>
                    <a:pt x="498" y="384"/>
                  </a:lnTo>
                  <a:lnTo>
                    <a:pt x="500" y="384"/>
                  </a:lnTo>
                  <a:lnTo>
                    <a:pt x="498" y="383"/>
                  </a:lnTo>
                  <a:lnTo>
                    <a:pt x="500" y="383"/>
                  </a:lnTo>
                  <a:lnTo>
                    <a:pt x="500" y="382"/>
                  </a:lnTo>
                  <a:lnTo>
                    <a:pt x="501" y="383"/>
                  </a:lnTo>
                  <a:lnTo>
                    <a:pt x="502" y="383"/>
                  </a:lnTo>
                  <a:lnTo>
                    <a:pt x="502" y="385"/>
                  </a:lnTo>
                  <a:lnTo>
                    <a:pt x="503" y="387"/>
                  </a:lnTo>
                  <a:lnTo>
                    <a:pt x="504" y="388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04" y="391"/>
                  </a:lnTo>
                  <a:lnTo>
                    <a:pt x="503" y="391"/>
                  </a:lnTo>
                  <a:lnTo>
                    <a:pt x="503" y="390"/>
                  </a:lnTo>
                  <a:lnTo>
                    <a:pt x="502" y="390"/>
                  </a:lnTo>
                  <a:lnTo>
                    <a:pt x="502" y="391"/>
                  </a:lnTo>
                  <a:lnTo>
                    <a:pt x="502" y="393"/>
                  </a:lnTo>
                  <a:lnTo>
                    <a:pt x="502" y="395"/>
                  </a:lnTo>
                  <a:lnTo>
                    <a:pt x="503" y="396"/>
                  </a:lnTo>
                  <a:lnTo>
                    <a:pt x="503" y="397"/>
                  </a:lnTo>
                  <a:lnTo>
                    <a:pt x="503" y="399"/>
                  </a:lnTo>
                  <a:lnTo>
                    <a:pt x="502" y="399"/>
                  </a:lnTo>
                  <a:lnTo>
                    <a:pt x="502" y="400"/>
                  </a:lnTo>
                  <a:lnTo>
                    <a:pt x="502" y="401"/>
                  </a:lnTo>
                  <a:lnTo>
                    <a:pt x="501" y="402"/>
                  </a:lnTo>
                  <a:lnTo>
                    <a:pt x="498" y="405"/>
                  </a:lnTo>
                  <a:lnTo>
                    <a:pt x="498" y="406"/>
                  </a:lnTo>
                  <a:lnTo>
                    <a:pt x="500" y="408"/>
                  </a:lnTo>
                  <a:lnTo>
                    <a:pt x="501" y="408"/>
                  </a:lnTo>
                  <a:lnTo>
                    <a:pt x="502" y="408"/>
                  </a:lnTo>
                  <a:lnTo>
                    <a:pt x="503" y="409"/>
                  </a:lnTo>
                  <a:lnTo>
                    <a:pt x="503" y="411"/>
                  </a:lnTo>
                  <a:lnTo>
                    <a:pt x="503" y="412"/>
                  </a:lnTo>
                  <a:lnTo>
                    <a:pt x="502" y="412"/>
                  </a:lnTo>
                  <a:lnTo>
                    <a:pt x="502" y="413"/>
                  </a:lnTo>
                  <a:lnTo>
                    <a:pt x="502" y="417"/>
                  </a:lnTo>
                  <a:lnTo>
                    <a:pt x="501" y="417"/>
                  </a:lnTo>
                  <a:lnTo>
                    <a:pt x="500" y="419"/>
                  </a:lnTo>
                  <a:lnTo>
                    <a:pt x="500" y="420"/>
                  </a:lnTo>
                  <a:lnTo>
                    <a:pt x="500" y="421"/>
                  </a:lnTo>
                  <a:lnTo>
                    <a:pt x="500" y="423"/>
                  </a:lnTo>
                  <a:lnTo>
                    <a:pt x="500" y="424"/>
                  </a:lnTo>
                  <a:lnTo>
                    <a:pt x="498" y="427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3"/>
                  </a:lnTo>
                  <a:lnTo>
                    <a:pt x="498" y="435"/>
                  </a:lnTo>
                  <a:lnTo>
                    <a:pt x="500" y="435"/>
                  </a:lnTo>
                  <a:lnTo>
                    <a:pt x="500" y="436"/>
                  </a:lnTo>
                  <a:lnTo>
                    <a:pt x="501" y="438"/>
                  </a:lnTo>
                  <a:lnTo>
                    <a:pt x="500" y="438"/>
                  </a:lnTo>
                  <a:lnTo>
                    <a:pt x="500" y="441"/>
                  </a:lnTo>
                  <a:lnTo>
                    <a:pt x="498" y="443"/>
                  </a:lnTo>
                  <a:lnTo>
                    <a:pt x="497" y="443"/>
                  </a:lnTo>
                  <a:lnTo>
                    <a:pt x="496" y="443"/>
                  </a:lnTo>
                  <a:lnTo>
                    <a:pt x="495" y="443"/>
                  </a:lnTo>
                  <a:lnTo>
                    <a:pt x="495" y="442"/>
                  </a:lnTo>
                  <a:lnTo>
                    <a:pt x="494" y="443"/>
                  </a:lnTo>
                  <a:lnTo>
                    <a:pt x="492" y="445"/>
                  </a:lnTo>
                  <a:lnTo>
                    <a:pt x="494" y="448"/>
                  </a:lnTo>
                  <a:lnTo>
                    <a:pt x="496" y="449"/>
                  </a:lnTo>
                  <a:lnTo>
                    <a:pt x="497" y="451"/>
                  </a:lnTo>
                  <a:lnTo>
                    <a:pt x="498" y="453"/>
                  </a:lnTo>
                  <a:lnTo>
                    <a:pt x="500" y="453"/>
                  </a:lnTo>
                  <a:lnTo>
                    <a:pt x="502" y="455"/>
                  </a:lnTo>
                  <a:lnTo>
                    <a:pt x="503" y="455"/>
                  </a:lnTo>
                  <a:lnTo>
                    <a:pt x="504" y="456"/>
                  </a:lnTo>
                  <a:lnTo>
                    <a:pt x="506" y="456"/>
                  </a:lnTo>
                  <a:lnTo>
                    <a:pt x="507" y="457"/>
                  </a:lnTo>
                  <a:lnTo>
                    <a:pt x="508" y="459"/>
                  </a:lnTo>
                  <a:lnTo>
                    <a:pt x="509" y="460"/>
                  </a:lnTo>
                  <a:lnTo>
                    <a:pt x="510" y="462"/>
                  </a:lnTo>
                  <a:lnTo>
                    <a:pt x="510" y="463"/>
                  </a:lnTo>
                  <a:lnTo>
                    <a:pt x="510" y="466"/>
                  </a:lnTo>
                  <a:lnTo>
                    <a:pt x="510" y="467"/>
                  </a:lnTo>
                  <a:lnTo>
                    <a:pt x="510" y="468"/>
                  </a:lnTo>
                  <a:lnTo>
                    <a:pt x="509" y="471"/>
                  </a:lnTo>
                  <a:lnTo>
                    <a:pt x="509" y="472"/>
                  </a:lnTo>
                  <a:lnTo>
                    <a:pt x="509" y="474"/>
                  </a:lnTo>
                  <a:lnTo>
                    <a:pt x="509" y="475"/>
                  </a:lnTo>
                  <a:lnTo>
                    <a:pt x="508" y="475"/>
                  </a:lnTo>
                  <a:lnTo>
                    <a:pt x="508" y="477"/>
                  </a:lnTo>
                  <a:lnTo>
                    <a:pt x="508" y="478"/>
                  </a:lnTo>
                  <a:lnTo>
                    <a:pt x="508" y="479"/>
                  </a:lnTo>
                  <a:lnTo>
                    <a:pt x="508" y="480"/>
                  </a:lnTo>
                  <a:lnTo>
                    <a:pt x="507" y="480"/>
                  </a:lnTo>
                  <a:lnTo>
                    <a:pt x="507" y="483"/>
                  </a:lnTo>
                  <a:lnTo>
                    <a:pt x="508" y="483"/>
                  </a:lnTo>
                  <a:lnTo>
                    <a:pt x="508" y="481"/>
                  </a:lnTo>
                  <a:lnTo>
                    <a:pt x="508" y="480"/>
                  </a:lnTo>
                  <a:lnTo>
                    <a:pt x="508" y="479"/>
                  </a:lnTo>
                  <a:lnTo>
                    <a:pt x="509" y="477"/>
                  </a:lnTo>
                  <a:lnTo>
                    <a:pt x="509" y="475"/>
                  </a:lnTo>
                  <a:lnTo>
                    <a:pt x="510" y="475"/>
                  </a:lnTo>
                  <a:lnTo>
                    <a:pt x="510" y="474"/>
                  </a:lnTo>
                  <a:lnTo>
                    <a:pt x="512" y="474"/>
                  </a:lnTo>
                  <a:lnTo>
                    <a:pt x="512" y="475"/>
                  </a:lnTo>
                  <a:lnTo>
                    <a:pt x="513" y="477"/>
                  </a:lnTo>
                  <a:lnTo>
                    <a:pt x="514" y="477"/>
                  </a:lnTo>
                  <a:lnTo>
                    <a:pt x="514" y="478"/>
                  </a:lnTo>
                  <a:lnTo>
                    <a:pt x="515" y="479"/>
                  </a:lnTo>
                  <a:lnTo>
                    <a:pt x="516" y="480"/>
                  </a:lnTo>
                  <a:lnTo>
                    <a:pt x="516" y="479"/>
                  </a:lnTo>
                  <a:lnTo>
                    <a:pt x="516" y="478"/>
                  </a:lnTo>
                  <a:lnTo>
                    <a:pt x="515" y="477"/>
                  </a:lnTo>
                  <a:lnTo>
                    <a:pt x="516" y="475"/>
                  </a:lnTo>
                  <a:lnTo>
                    <a:pt x="515" y="474"/>
                  </a:lnTo>
                  <a:lnTo>
                    <a:pt x="515" y="473"/>
                  </a:lnTo>
                  <a:lnTo>
                    <a:pt x="515" y="472"/>
                  </a:lnTo>
                  <a:lnTo>
                    <a:pt x="515" y="471"/>
                  </a:lnTo>
                  <a:lnTo>
                    <a:pt x="516" y="471"/>
                  </a:lnTo>
                  <a:lnTo>
                    <a:pt x="518" y="469"/>
                  </a:lnTo>
                  <a:lnTo>
                    <a:pt x="519" y="468"/>
                  </a:lnTo>
                  <a:lnTo>
                    <a:pt x="522" y="467"/>
                  </a:lnTo>
                  <a:lnTo>
                    <a:pt x="525" y="467"/>
                  </a:lnTo>
                  <a:lnTo>
                    <a:pt x="526" y="466"/>
                  </a:lnTo>
                  <a:lnTo>
                    <a:pt x="527" y="466"/>
                  </a:lnTo>
                  <a:lnTo>
                    <a:pt x="528" y="468"/>
                  </a:lnTo>
                  <a:lnTo>
                    <a:pt x="530" y="468"/>
                  </a:lnTo>
                  <a:lnTo>
                    <a:pt x="532" y="468"/>
                  </a:lnTo>
                  <a:lnTo>
                    <a:pt x="533" y="468"/>
                  </a:lnTo>
                  <a:lnTo>
                    <a:pt x="534" y="468"/>
                  </a:lnTo>
                  <a:lnTo>
                    <a:pt x="536" y="468"/>
                  </a:lnTo>
                  <a:lnTo>
                    <a:pt x="536" y="467"/>
                  </a:lnTo>
                  <a:lnTo>
                    <a:pt x="534" y="467"/>
                  </a:lnTo>
                  <a:lnTo>
                    <a:pt x="536" y="467"/>
                  </a:lnTo>
                  <a:lnTo>
                    <a:pt x="538" y="468"/>
                  </a:lnTo>
                  <a:lnTo>
                    <a:pt x="542" y="472"/>
                  </a:lnTo>
                  <a:lnTo>
                    <a:pt x="542" y="473"/>
                  </a:lnTo>
                  <a:lnTo>
                    <a:pt x="543" y="473"/>
                  </a:lnTo>
                  <a:lnTo>
                    <a:pt x="543" y="475"/>
                  </a:lnTo>
                  <a:lnTo>
                    <a:pt x="544" y="475"/>
                  </a:lnTo>
                  <a:lnTo>
                    <a:pt x="544" y="478"/>
                  </a:lnTo>
                  <a:lnTo>
                    <a:pt x="545" y="479"/>
                  </a:lnTo>
                  <a:lnTo>
                    <a:pt x="546" y="479"/>
                  </a:lnTo>
                  <a:lnTo>
                    <a:pt x="546" y="480"/>
                  </a:lnTo>
                  <a:lnTo>
                    <a:pt x="548" y="481"/>
                  </a:lnTo>
                  <a:lnTo>
                    <a:pt x="549" y="481"/>
                  </a:lnTo>
                  <a:lnTo>
                    <a:pt x="550" y="483"/>
                  </a:lnTo>
                  <a:lnTo>
                    <a:pt x="551" y="483"/>
                  </a:lnTo>
                  <a:lnTo>
                    <a:pt x="552" y="484"/>
                  </a:lnTo>
                  <a:lnTo>
                    <a:pt x="552" y="485"/>
                  </a:lnTo>
                  <a:lnTo>
                    <a:pt x="554" y="486"/>
                  </a:lnTo>
                  <a:lnTo>
                    <a:pt x="555" y="487"/>
                  </a:lnTo>
                  <a:lnTo>
                    <a:pt x="555" y="489"/>
                  </a:lnTo>
                  <a:lnTo>
                    <a:pt x="556" y="489"/>
                  </a:lnTo>
                  <a:lnTo>
                    <a:pt x="557" y="490"/>
                  </a:lnTo>
                  <a:lnTo>
                    <a:pt x="558" y="490"/>
                  </a:lnTo>
                  <a:lnTo>
                    <a:pt x="560" y="490"/>
                  </a:lnTo>
                  <a:lnTo>
                    <a:pt x="561" y="490"/>
                  </a:lnTo>
                  <a:lnTo>
                    <a:pt x="561" y="491"/>
                  </a:lnTo>
                  <a:lnTo>
                    <a:pt x="560" y="491"/>
                  </a:lnTo>
                  <a:lnTo>
                    <a:pt x="561" y="492"/>
                  </a:lnTo>
                  <a:lnTo>
                    <a:pt x="561" y="493"/>
                  </a:lnTo>
                  <a:lnTo>
                    <a:pt x="563" y="495"/>
                  </a:lnTo>
                  <a:lnTo>
                    <a:pt x="564" y="496"/>
                  </a:lnTo>
                  <a:lnTo>
                    <a:pt x="567" y="498"/>
                  </a:lnTo>
                  <a:lnTo>
                    <a:pt x="568" y="499"/>
                  </a:lnTo>
                  <a:lnTo>
                    <a:pt x="569" y="501"/>
                  </a:lnTo>
                  <a:lnTo>
                    <a:pt x="570" y="501"/>
                  </a:lnTo>
                  <a:lnTo>
                    <a:pt x="572" y="501"/>
                  </a:lnTo>
                  <a:lnTo>
                    <a:pt x="573" y="501"/>
                  </a:lnTo>
                  <a:lnTo>
                    <a:pt x="573" y="499"/>
                  </a:lnTo>
                  <a:lnTo>
                    <a:pt x="574" y="501"/>
                  </a:lnTo>
                  <a:lnTo>
                    <a:pt x="575" y="501"/>
                  </a:lnTo>
                  <a:lnTo>
                    <a:pt x="578" y="502"/>
                  </a:lnTo>
                  <a:lnTo>
                    <a:pt x="579" y="502"/>
                  </a:lnTo>
                  <a:lnTo>
                    <a:pt x="579" y="503"/>
                  </a:lnTo>
                  <a:lnTo>
                    <a:pt x="578" y="502"/>
                  </a:lnTo>
                  <a:lnTo>
                    <a:pt x="576" y="502"/>
                  </a:lnTo>
                  <a:lnTo>
                    <a:pt x="575" y="501"/>
                  </a:lnTo>
                  <a:lnTo>
                    <a:pt x="575" y="499"/>
                  </a:lnTo>
                  <a:lnTo>
                    <a:pt x="576" y="499"/>
                  </a:lnTo>
                  <a:lnTo>
                    <a:pt x="578" y="499"/>
                  </a:lnTo>
                  <a:lnTo>
                    <a:pt x="578" y="501"/>
                  </a:lnTo>
                  <a:lnTo>
                    <a:pt x="579" y="501"/>
                  </a:lnTo>
                  <a:lnTo>
                    <a:pt x="579" y="499"/>
                  </a:lnTo>
                  <a:lnTo>
                    <a:pt x="578" y="499"/>
                  </a:lnTo>
                  <a:lnTo>
                    <a:pt x="576" y="499"/>
                  </a:lnTo>
                  <a:lnTo>
                    <a:pt x="575" y="499"/>
                  </a:lnTo>
                  <a:lnTo>
                    <a:pt x="574" y="499"/>
                  </a:lnTo>
                  <a:lnTo>
                    <a:pt x="573" y="499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69" y="499"/>
                  </a:lnTo>
                  <a:lnTo>
                    <a:pt x="567" y="498"/>
                  </a:lnTo>
                  <a:lnTo>
                    <a:pt x="567" y="497"/>
                  </a:lnTo>
                  <a:lnTo>
                    <a:pt x="566" y="496"/>
                  </a:lnTo>
                  <a:lnTo>
                    <a:pt x="564" y="496"/>
                  </a:lnTo>
                  <a:lnTo>
                    <a:pt x="564" y="493"/>
                  </a:lnTo>
                  <a:lnTo>
                    <a:pt x="563" y="493"/>
                  </a:lnTo>
                  <a:lnTo>
                    <a:pt x="562" y="493"/>
                  </a:lnTo>
                  <a:lnTo>
                    <a:pt x="561" y="492"/>
                  </a:lnTo>
                  <a:lnTo>
                    <a:pt x="561" y="491"/>
                  </a:lnTo>
                  <a:lnTo>
                    <a:pt x="561" y="490"/>
                  </a:lnTo>
                  <a:lnTo>
                    <a:pt x="561" y="489"/>
                  </a:lnTo>
                  <a:lnTo>
                    <a:pt x="560" y="489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7" y="490"/>
                  </a:lnTo>
                  <a:lnTo>
                    <a:pt x="556" y="489"/>
                  </a:lnTo>
                  <a:lnTo>
                    <a:pt x="556" y="487"/>
                  </a:lnTo>
                  <a:lnTo>
                    <a:pt x="555" y="487"/>
                  </a:lnTo>
                  <a:lnTo>
                    <a:pt x="554" y="486"/>
                  </a:lnTo>
                  <a:lnTo>
                    <a:pt x="554" y="485"/>
                  </a:lnTo>
                  <a:lnTo>
                    <a:pt x="552" y="485"/>
                  </a:lnTo>
                  <a:lnTo>
                    <a:pt x="552" y="484"/>
                  </a:lnTo>
                  <a:lnTo>
                    <a:pt x="552" y="483"/>
                  </a:lnTo>
                  <a:lnTo>
                    <a:pt x="551" y="483"/>
                  </a:lnTo>
                  <a:lnTo>
                    <a:pt x="551" y="481"/>
                  </a:lnTo>
                  <a:lnTo>
                    <a:pt x="550" y="481"/>
                  </a:lnTo>
                  <a:lnTo>
                    <a:pt x="549" y="481"/>
                  </a:lnTo>
                  <a:lnTo>
                    <a:pt x="548" y="480"/>
                  </a:lnTo>
                  <a:lnTo>
                    <a:pt x="546" y="479"/>
                  </a:lnTo>
                  <a:lnTo>
                    <a:pt x="545" y="478"/>
                  </a:lnTo>
                  <a:lnTo>
                    <a:pt x="545" y="477"/>
                  </a:lnTo>
                  <a:lnTo>
                    <a:pt x="544" y="475"/>
                  </a:lnTo>
                  <a:lnTo>
                    <a:pt x="543" y="473"/>
                  </a:lnTo>
                  <a:lnTo>
                    <a:pt x="543" y="471"/>
                  </a:lnTo>
                  <a:lnTo>
                    <a:pt x="543" y="469"/>
                  </a:lnTo>
                  <a:lnTo>
                    <a:pt x="544" y="466"/>
                  </a:lnTo>
                  <a:lnTo>
                    <a:pt x="545" y="466"/>
                  </a:lnTo>
                  <a:lnTo>
                    <a:pt x="545" y="467"/>
                  </a:lnTo>
                  <a:lnTo>
                    <a:pt x="546" y="467"/>
                  </a:lnTo>
                  <a:lnTo>
                    <a:pt x="546" y="468"/>
                  </a:lnTo>
                  <a:lnTo>
                    <a:pt x="548" y="468"/>
                  </a:lnTo>
                  <a:lnTo>
                    <a:pt x="549" y="468"/>
                  </a:lnTo>
                  <a:lnTo>
                    <a:pt x="550" y="469"/>
                  </a:lnTo>
                  <a:lnTo>
                    <a:pt x="551" y="469"/>
                  </a:lnTo>
                  <a:lnTo>
                    <a:pt x="552" y="471"/>
                  </a:lnTo>
                  <a:lnTo>
                    <a:pt x="554" y="472"/>
                  </a:lnTo>
                  <a:lnTo>
                    <a:pt x="555" y="472"/>
                  </a:lnTo>
                  <a:lnTo>
                    <a:pt x="555" y="473"/>
                  </a:lnTo>
                  <a:lnTo>
                    <a:pt x="556" y="473"/>
                  </a:lnTo>
                  <a:lnTo>
                    <a:pt x="556" y="474"/>
                  </a:lnTo>
                  <a:lnTo>
                    <a:pt x="557" y="474"/>
                  </a:lnTo>
                  <a:lnTo>
                    <a:pt x="557" y="475"/>
                  </a:lnTo>
                  <a:lnTo>
                    <a:pt x="558" y="478"/>
                  </a:lnTo>
                  <a:lnTo>
                    <a:pt x="560" y="479"/>
                  </a:lnTo>
                  <a:lnTo>
                    <a:pt x="561" y="483"/>
                  </a:lnTo>
                  <a:lnTo>
                    <a:pt x="564" y="484"/>
                  </a:lnTo>
                  <a:lnTo>
                    <a:pt x="564" y="485"/>
                  </a:lnTo>
                  <a:lnTo>
                    <a:pt x="564" y="486"/>
                  </a:lnTo>
                  <a:lnTo>
                    <a:pt x="564" y="487"/>
                  </a:lnTo>
                  <a:lnTo>
                    <a:pt x="564" y="489"/>
                  </a:lnTo>
                  <a:lnTo>
                    <a:pt x="564" y="490"/>
                  </a:lnTo>
                  <a:lnTo>
                    <a:pt x="564" y="489"/>
                  </a:lnTo>
                  <a:lnTo>
                    <a:pt x="566" y="487"/>
                  </a:lnTo>
                  <a:lnTo>
                    <a:pt x="566" y="486"/>
                  </a:lnTo>
                  <a:lnTo>
                    <a:pt x="566" y="484"/>
                  </a:lnTo>
                  <a:lnTo>
                    <a:pt x="566" y="483"/>
                  </a:lnTo>
                  <a:lnTo>
                    <a:pt x="564" y="483"/>
                  </a:lnTo>
                  <a:lnTo>
                    <a:pt x="563" y="483"/>
                  </a:lnTo>
                  <a:lnTo>
                    <a:pt x="562" y="483"/>
                  </a:lnTo>
                  <a:lnTo>
                    <a:pt x="561" y="481"/>
                  </a:lnTo>
                  <a:lnTo>
                    <a:pt x="560" y="478"/>
                  </a:lnTo>
                  <a:lnTo>
                    <a:pt x="558" y="477"/>
                  </a:lnTo>
                  <a:lnTo>
                    <a:pt x="558" y="475"/>
                  </a:lnTo>
                  <a:lnTo>
                    <a:pt x="557" y="474"/>
                  </a:lnTo>
                  <a:lnTo>
                    <a:pt x="557" y="473"/>
                  </a:lnTo>
                  <a:lnTo>
                    <a:pt x="556" y="473"/>
                  </a:lnTo>
                  <a:lnTo>
                    <a:pt x="556" y="472"/>
                  </a:lnTo>
                  <a:lnTo>
                    <a:pt x="556" y="471"/>
                  </a:lnTo>
                  <a:lnTo>
                    <a:pt x="555" y="471"/>
                  </a:lnTo>
                  <a:lnTo>
                    <a:pt x="552" y="468"/>
                  </a:lnTo>
                  <a:lnTo>
                    <a:pt x="551" y="467"/>
                  </a:lnTo>
                  <a:lnTo>
                    <a:pt x="550" y="466"/>
                  </a:lnTo>
                  <a:lnTo>
                    <a:pt x="549" y="465"/>
                  </a:lnTo>
                  <a:lnTo>
                    <a:pt x="548" y="463"/>
                  </a:lnTo>
                  <a:lnTo>
                    <a:pt x="546" y="463"/>
                  </a:lnTo>
                  <a:lnTo>
                    <a:pt x="545" y="463"/>
                  </a:lnTo>
                  <a:lnTo>
                    <a:pt x="545" y="462"/>
                  </a:lnTo>
                  <a:lnTo>
                    <a:pt x="546" y="461"/>
                  </a:lnTo>
                  <a:lnTo>
                    <a:pt x="545" y="461"/>
                  </a:lnTo>
                  <a:lnTo>
                    <a:pt x="544" y="461"/>
                  </a:lnTo>
                  <a:lnTo>
                    <a:pt x="543" y="460"/>
                  </a:lnTo>
                  <a:lnTo>
                    <a:pt x="542" y="461"/>
                  </a:lnTo>
                  <a:lnTo>
                    <a:pt x="542" y="462"/>
                  </a:lnTo>
                  <a:lnTo>
                    <a:pt x="540" y="463"/>
                  </a:lnTo>
                  <a:lnTo>
                    <a:pt x="539" y="463"/>
                  </a:lnTo>
                  <a:lnTo>
                    <a:pt x="538" y="465"/>
                  </a:lnTo>
                  <a:lnTo>
                    <a:pt x="537" y="465"/>
                  </a:lnTo>
                  <a:lnTo>
                    <a:pt x="536" y="463"/>
                  </a:lnTo>
                  <a:lnTo>
                    <a:pt x="536" y="462"/>
                  </a:lnTo>
                  <a:lnTo>
                    <a:pt x="534" y="462"/>
                  </a:lnTo>
                  <a:lnTo>
                    <a:pt x="536" y="461"/>
                  </a:lnTo>
                  <a:lnTo>
                    <a:pt x="536" y="462"/>
                  </a:lnTo>
                  <a:lnTo>
                    <a:pt x="538" y="462"/>
                  </a:lnTo>
                  <a:lnTo>
                    <a:pt x="539" y="462"/>
                  </a:lnTo>
                  <a:lnTo>
                    <a:pt x="539" y="461"/>
                  </a:lnTo>
                  <a:lnTo>
                    <a:pt x="539" y="460"/>
                  </a:lnTo>
                  <a:lnTo>
                    <a:pt x="539" y="459"/>
                  </a:lnTo>
                  <a:lnTo>
                    <a:pt x="538" y="459"/>
                  </a:lnTo>
                  <a:lnTo>
                    <a:pt x="537" y="459"/>
                  </a:lnTo>
                  <a:lnTo>
                    <a:pt x="537" y="457"/>
                  </a:lnTo>
                  <a:lnTo>
                    <a:pt x="537" y="459"/>
                  </a:lnTo>
                  <a:lnTo>
                    <a:pt x="536" y="459"/>
                  </a:lnTo>
                  <a:lnTo>
                    <a:pt x="536" y="460"/>
                  </a:lnTo>
                  <a:lnTo>
                    <a:pt x="534" y="460"/>
                  </a:lnTo>
                  <a:lnTo>
                    <a:pt x="534" y="459"/>
                  </a:lnTo>
                  <a:lnTo>
                    <a:pt x="534" y="457"/>
                  </a:lnTo>
                  <a:lnTo>
                    <a:pt x="533" y="456"/>
                  </a:lnTo>
                  <a:lnTo>
                    <a:pt x="533" y="457"/>
                  </a:lnTo>
                  <a:lnTo>
                    <a:pt x="532" y="460"/>
                  </a:lnTo>
                  <a:lnTo>
                    <a:pt x="531" y="460"/>
                  </a:lnTo>
                  <a:lnTo>
                    <a:pt x="531" y="459"/>
                  </a:lnTo>
                  <a:lnTo>
                    <a:pt x="528" y="459"/>
                  </a:lnTo>
                  <a:lnTo>
                    <a:pt x="527" y="459"/>
                  </a:lnTo>
                  <a:lnTo>
                    <a:pt x="526" y="459"/>
                  </a:lnTo>
                  <a:lnTo>
                    <a:pt x="525" y="459"/>
                  </a:lnTo>
                  <a:lnTo>
                    <a:pt x="524" y="459"/>
                  </a:lnTo>
                  <a:lnTo>
                    <a:pt x="524" y="460"/>
                  </a:lnTo>
                  <a:lnTo>
                    <a:pt x="522" y="459"/>
                  </a:lnTo>
                  <a:lnTo>
                    <a:pt x="522" y="457"/>
                  </a:lnTo>
                  <a:lnTo>
                    <a:pt x="522" y="456"/>
                  </a:lnTo>
                  <a:lnTo>
                    <a:pt x="521" y="456"/>
                  </a:lnTo>
                  <a:lnTo>
                    <a:pt x="520" y="456"/>
                  </a:lnTo>
                  <a:lnTo>
                    <a:pt x="520" y="455"/>
                  </a:lnTo>
                  <a:lnTo>
                    <a:pt x="519" y="455"/>
                  </a:lnTo>
                  <a:lnTo>
                    <a:pt x="518" y="456"/>
                  </a:lnTo>
                  <a:lnTo>
                    <a:pt x="516" y="456"/>
                  </a:lnTo>
                  <a:lnTo>
                    <a:pt x="518" y="455"/>
                  </a:lnTo>
                  <a:lnTo>
                    <a:pt x="519" y="455"/>
                  </a:lnTo>
                  <a:lnTo>
                    <a:pt x="519" y="454"/>
                  </a:lnTo>
                  <a:lnTo>
                    <a:pt x="520" y="454"/>
                  </a:lnTo>
                  <a:lnTo>
                    <a:pt x="519" y="454"/>
                  </a:lnTo>
                  <a:lnTo>
                    <a:pt x="518" y="453"/>
                  </a:lnTo>
                  <a:lnTo>
                    <a:pt x="516" y="453"/>
                  </a:lnTo>
                  <a:lnTo>
                    <a:pt x="515" y="453"/>
                  </a:lnTo>
                  <a:lnTo>
                    <a:pt x="515" y="451"/>
                  </a:lnTo>
                  <a:lnTo>
                    <a:pt x="515" y="450"/>
                  </a:lnTo>
                  <a:lnTo>
                    <a:pt x="514" y="449"/>
                  </a:lnTo>
                  <a:lnTo>
                    <a:pt x="514" y="450"/>
                  </a:lnTo>
                  <a:lnTo>
                    <a:pt x="513" y="451"/>
                  </a:lnTo>
                  <a:lnTo>
                    <a:pt x="512" y="451"/>
                  </a:lnTo>
                  <a:lnTo>
                    <a:pt x="510" y="453"/>
                  </a:lnTo>
                  <a:lnTo>
                    <a:pt x="508" y="451"/>
                  </a:lnTo>
                  <a:lnTo>
                    <a:pt x="507" y="451"/>
                  </a:lnTo>
                  <a:lnTo>
                    <a:pt x="507" y="450"/>
                  </a:lnTo>
                  <a:lnTo>
                    <a:pt x="506" y="449"/>
                  </a:lnTo>
                  <a:lnTo>
                    <a:pt x="504" y="449"/>
                  </a:lnTo>
                  <a:lnTo>
                    <a:pt x="504" y="448"/>
                  </a:lnTo>
                  <a:lnTo>
                    <a:pt x="506" y="447"/>
                  </a:lnTo>
                  <a:lnTo>
                    <a:pt x="506" y="445"/>
                  </a:lnTo>
                  <a:lnTo>
                    <a:pt x="506" y="444"/>
                  </a:lnTo>
                  <a:lnTo>
                    <a:pt x="506" y="441"/>
                  </a:lnTo>
                  <a:lnTo>
                    <a:pt x="506" y="438"/>
                  </a:lnTo>
                  <a:lnTo>
                    <a:pt x="507" y="437"/>
                  </a:lnTo>
                  <a:lnTo>
                    <a:pt x="507" y="436"/>
                  </a:lnTo>
                  <a:lnTo>
                    <a:pt x="508" y="436"/>
                  </a:lnTo>
                  <a:lnTo>
                    <a:pt x="509" y="436"/>
                  </a:lnTo>
                  <a:lnTo>
                    <a:pt x="509" y="435"/>
                  </a:lnTo>
                  <a:lnTo>
                    <a:pt x="508" y="435"/>
                  </a:lnTo>
                  <a:lnTo>
                    <a:pt x="508" y="433"/>
                  </a:lnTo>
                  <a:lnTo>
                    <a:pt x="507" y="431"/>
                  </a:lnTo>
                  <a:lnTo>
                    <a:pt x="507" y="429"/>
                  </a:lnTo>
                  <a:lnTo>
                    <a:pt x="508" y="427"/>
                  </a:lnTo>
                  <a:lnTo>
                    <a:pt x="507" y="425"/>
                  </a:lnTo>
                  <a:lnTo>
                    <a:pt x="508" y="424"/>
                  </a:lnTo>
                  <a:lnTo>
                    <a:pt x="507" y="423"/>
                  </a:lnTo>
                  <a:lnTo>
                    <a:pt x="507" y="421"/>
                  </a:lnTo>
                  <a:lnTo>
                    <a:pt x="508" y="420"/>
                  </a:lnTo>
                  <a:lnTo>
                    <a:pt x="508" y="419"/>
                  </a:lnTo>
                  <a:lnTo>
                    <a:pt x="509" y="417"/>
                  </a:lnTo>
                  <a:lnTo>
                    <a:pt x="510" y="415"/>
                  </a:lnTo>
                  <a:lnTo>
                    <a:pt x="512" y="414"/>
                  </a:lnTo>
                  <a:lnTo>
                    <a:pt x="513" y="413"/>
                  </a:lnTo>
                  <a:lnTo>
                    <a:pt x="514" y="413"/>
                  </a:lnTo>
                  <a:lnTo>
                    <a:pt x="515" y="412"/>
                  </a:lnTo>
                  <a:lnTo>
                    <a:pt x="516" y="412"/>
                  </a:lnTo>
                  <a:lnTo>
                    <a:pt x="518" y="412"/>
                  </a:lnTo>
                  <a:lnTo>
                    <a:pt x="519" y="412"/>
                  </a:lnTo>
                  <a:lnTo>
                    <a:pt x="520" y="412"/>
                  </a:lnTo>
                  <a:lnTo>
                    <a:pt x="521" y="412"/>
                  </a:lnTo>
                  <a:lnTo>
                    <a:pt x="524" y="413"/>
                  </a:lnTo>
                  <a:lnTo>
                    <a:pt x="525" y="412"/>
                  </a:lnTo>
                  <a:lnTo>
                    <a:pt x="526" y="412"/>
                  </a:lnTo>
                  <a:lnTo>
                    <a:pt x="527" y="411"/>
                  </a:lnTo>
                  <a:lnTo>
                    <a:pt x="528" y="411"/>
                  </a:lnTo>
                  <a:lnTo>
                    <a:pt x="528" y="409"/>
                  </a:lnTo>
                  <a:lnTo>
                    <a:pt x="528" y="408"/>
                  </a:lnTo>
                  <a:lnTo>
                    <a:pt x="527" y="407"/>
                  </a:lnTo>
                  <a:lnTo>
                    <a:pt x="526" y="406"/>
                  </a:lnTo>
                  <a:lnTo>
                    <a:pt x="526" y="405"/>
                  </a:lnTo>
                  <a:lnTo>
                    <a:pt x="526" y="403"/>
                  </a:lnTo>
                  <a:lnTo>
                    <a:pt x="526" y="402"/>
                  </a:lnTo>
                  <a:lnTo>
                    <a:pt x="525" y="401"/>
                  </a:lnTo>
                  <a:lnTo>
                    <a:pt x="524" y="401"/>
                  </a:lnTo>
                  <a:lnTo>
                    <a:pt x="524" y="400"/>
                  </a:lnTo>
                  <a:lnTo>
                    <a:pt x="522" y="395"/>
                  </a:lnTo>
                  <a:lnTo>
                    <a:pt x="521" y="394"/>
                  </a:lnTo>
                  <a:lnTo>
                    <a:pt x="521" y="393"/>
                  </a:lnTo>
                  <a:lnTo>
                    <a:pt x="522" y="393"/>
                  </a:lnTo>
                  <a:lnTo>
                    <a:pt x="524" y="393"/>
                  </a:lnTo>
                  <a:lnTo>
                    <a:pt x="524" y="391"/>
                  </a:lnTo>
                  <a:lnTo>
                    <a:pt x="522" y="390"/>
                  </a:lnTo>
                  <a:lnTo>
                    <a:pt x="522" y="389"/>
                  </a:lnTo>
                  <a:lnTo>
                    <a:pt x="521" y="389"/>
                  </a:lnTo>
                  <a:lnTo>
                    <a:pt x="520" y="389"/>
                  </a:lnTo>
                  <a:lnTo>
                    <a:pt x="519" y="389"/>
                  </a:lnTo>
                  <a:lnTo>
                    <a:pt x="519" y="388"/>
                  </a:lnTo>
                  <a:lnTo>
                    <a:pt x="519" y="384"/>
                  </a:lnTo>
                  <a:lnTo>
                    <a:pt x="518" y="382"/>
                  </a:lnTo>
                  <a:lnTo>
                    <a:pt x="518" y="381"/>
                  </a:lnTo>
                  <a:lnTo>
                    <a:pt x="519" y="378"/>
                  </a:lnTo>
                  <a:lnTo>
                    <a:pt x="519" y="377"/>
                  </a:lnTo>
                  <a:lnTo>
                    <a:pt x="519" y="376"/>
                  </a:lnTo>
                  <a:lnTo>
                    <a:pt x="519" y="375"/>
                  </a:lnTo>
                  <a:lnTo>
                    <a:pt x="519" y="373"/>
                  </a:lnTo>
                  <a:lnTo>
                    <a:pt x="519" y="372"/>
                  </a:lnTo>
                  <a:lnTo>
                    <a:pt x="519" y="370"/>
                  </a:lnTo>
                  <a:lnTo>
                    <a:pt x="519" y="369"/>
                  </a:lnTo>
                  <a:lnTo>
                    <a:pt x="518" y="367"/>
                  </a:lnTo>
                  <a:lnTo>
                    <a:pt x="518" y="366"/>
                  </a:lnTo>
                  <a:lnTo>
                    <a:pt x="518" y="364"/>
                  </a:lnTo>
                  <a:lnTo>
                    <a:pt x="518" y="363"/>
                  </a:lnTo>
                  <a:lnTo>
                    <a:pt x="518" y="361"/>
                  </a:lnTo>
                  <a:lnTo>
                    <a:pt x="518" y="359"/>
                  </a:lnTo>
                  <a:lnTo>
                    <a:pt x="516" y="358"/>
                  </a:lnTo>
                  <a:lnTo>
                    <a:pt x="515" y="357"/>
                  </a:lnTo>
                  <a:lnTo>
                    <a:pt x="513" y="355"/>
                  </a:lnTo>
                  <a:lnTo>
                    <a:pt x="512" y="355"/>
                  </a:lnTo>
                  <a:lnTo>
                    <a:pt x="509" y="354"/>
                  </a:lnTo>
                  <a:lnTo>
                    <a:pt x="508" y="354"/>
                  </a:lnTo>
                  <a:lnTo>
                    <a:pt x="508" y="353"/>
                  </a:lnTo>
                  <a:lnTo>
                    <a:pt x="507" y="352"/>
                  </a:lnTo>
                  <a:lnTo>
                    <a:pt x="506" y="351"/>
                  </a:lnTo>
                  <a:lnTo>
                    <a:pt x="504" y="349"/>
                  </a:lnTo>
                  <a:lnTo>
                    <a:pt x="502" y="349"/>
                  </a:lnTo>
                  <a:lnTo>
                    <a:pt x="501" y="348"/>
                  </a:lnTo>
                  <a:lnTo>
                    <a:pt x="500" y="348"/>
                  </a:lnTo>
                  <a:lnTo>
                    <a:pt x="498" y="347"/>
                  </a:lnTo>
                  <a:lnTo>
                    <a:pt x="497" y="346"/>
                  </a:lnTo>
                  <a:lnTo>
                    <a:pt x="496" y="345"/>
                  </a:lnTo>
                  <a:lnTo>
                    <a:pt x="495" y="345"/>
                  </a:lnTo>
                  <a:lnTo>
                    <a:pt x="495" y="343"/>
                  </a:lnTo>
                  <a:lnTo>
                    <a:pt x="495" y="342"/>
                  </a:lnTo>
                  <a:lnTo>
                    <a:pt x="495" y="341"/>
                  </a:lnTo>
                  <a:lnTo>
                    <a:pt x="492" y="337"/>
                  </a:lnTo>
                  <a:lnTo>
                    <a:pt x="491" y="336"/>
                  </a:lnTo>
                  <a:lnTo>
                    <a:pt x="490" y="336"/>
                  </a:lnTo>
                  <a:lnTo>
                    <a:pt x="490" y="335"/>
                  </a:lnTo>
                  <a:lnTo>
                    <a:pt x="489" y="335"/>
                  </a:lnTo>
                  <a:lnTo>
                    <a:pt x="486" y="336"/>
                  </a:lnTo>
                  <a:lnTo>
                    <a:pt x="485" y="335"/>
                  </a:lnTo>
                  <a:lnTo>
                    <a:pt x="484" y="335"/>
                  </a:lnTo>
                  <a:lnTo>
                    <a:pt x="483" y="334"/>
                  </a:lnTo>
                  <a:lnTo>
                    <a:pt x="480" y="333"/>
                  </a:lnTo>
                  <a:lnTo>
                    <a:pt x="479" y="331"/>
                  </a:lnTo>
                  <a:lnTo>
                    <a:pt x="479" y="330"/>
                  </a:lnTo>
                  <a:lnTo>
                    <a:pt x="478" y="330"/>
                  </a:lnTo>
                  <a:lnTo>
                    <a:pt x="477" y="329"/>
                  </a:lnTo>
                  <a:lnTo>
                    <a:pt x="476" y="328"/>
                  </a:lnTo>
                  <a:lnTo>
                    <a:pt x="474" y="327"/>
                  </a:lnTo>
                  <a:lnTo>
                    <a:pt x="473" y="327"/>
                  </a:lnTo>
                  <a:lnTo>
                    <a:pt x="473" y="325"/>
                  </a:lnTo>
                  <a:lnTo>
                    <a:pt x="472" y="325"/>
                  </a:lnTo>
                  <a:lnTo>
                    <a:pt x="470" y="325"/>
                  </a:lnTo>
                  <a:lnTo>
                    <a:pt x="468" y="325"/>
                  </a:lnTo>
                  <a:lnTo>
                    <a:pt x="467" y="325"/>
                  </a:lnTo>
                  <a:lnTo>
                    <a:pt x="465" y="324"/>
                  </a:lnTo>
                  <a:lnTo>
                    <a:pt x="464" y="324"/>
                  </a:lnTo>
                  <a:lnTo>
                    <a:pt x="462" y="324"/>
                  </a:lnTo>
                  <a:lnTo>
                    <a:pt x="460" y="323"/>
                  </a:lnTo>
                  <a:lnTo>
                    <a:pt x="459" y="323"/>
                  </a:lnTo>
                  <a:lnTo>
                    <a:pt x="458" y="324"/>
                  </a:lnTo>
                  <a:lnTo>
                    <a:pt x="456" y="325"/>
                  </a:lnTo>
                  <a:lnTo>
                    <a:pt x="455" y="325"/>
                  </a:lnTo>
                  <a:lnTo>
                    <a:pt x="453" y="328"/>
                  </a:lnTo>
                  <a:lnTo>
                    <a:pt x="450" y="329"/>
                  </a:lnTo>
                  <a:lnTo>
                    <a:pt x="449" y="330"/>
                  </a:lnTo>
                  <a:lnTo>
                    <a:pt x="448" y="333"/>
                  </a:lnTo>
                  <a:lnTo>
                    <a:pt x="448" y="334"/>
                  </a:lnTo>
                  <a:lnTo>
                    <a:pt x="447" y="334"/>
                  </a:lnTo>
                  <a:lnTo>
                    <a:pt x="444" y="334"/>
                  </a:lnTo>
                  <a:lnTo>
                    <a:pt x="442" y="334"/>
                  </a:lnTo>
                  <a:lnTo>
                    <a:pt x="441" y="334"/>
                  </a:lnTo>
                  <a:lnTo>
                    <a:pt x="440" y="334"/>
                  </a:lnTo>
                  <a:lnTo>
                    <a:pt x="438" y="334"/>
                  </a:lnTo>
                  <a:lnTo>
                    <a:pt x="437" y="334"/>
                  </a:lnTo>
                  <a:lnTo>
                    <a:pt x="437" y="335"/>
                  </a:lnTo>
                  <a:lnTo>
                    <a:pt x="436" y="334"/>
                  </a:lnTo>
                  <a:lnTo>
                    <a:pt x="435" y="334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0" y="330"/>
                  </a:lnTo>
                  <a:lnTo>
                    <a:pt x="430" y="329"/>
                  </a:lnTo>
                  <a:lnTo>
                    <a:pt x="429" y="329"/>
                  </a:lnTo>
                  <a:lnTo>
                    <a:pt x="428" y="329"/>
                  </a:lnTo>
                  <a:lnTo>
                    <a:pt x="425" y="329"/>
                  </a:lnTo>
                  <a:lnTo>
                    <a:pt x="424" y="329"/>
                  </a:lnTo>
                  <a:lnTo>
                    <a:pt x="422" y="329"/>
                  </a:lnTo>
                  <a:lnTo>
                    <a:pt x="420" y="330"/>
                  </a:lnTo>
                  <a:lnTo>
                    <a:pt x="419" y="330"/>
                  </a:lnTo>
                  <a:lnTo>
                    <a:pt x="418" y="331"/>
                  </a:lnTo>
                  <a:lnTo>
                    <a:pt x="417" y="333"/>
                  </a:lnTo>
                  <a:lnTo>
                    <a:pt x="416" y="333"/>
                  </a:lnTo>
                  <a:lnTo>
                    <a:pt x="414" y="334"/>
                  </a:lnTo>
                  <a:lnTo>
                    <a:pt x="413" y="333"/>
                  </a:lnTo>
                  <a:lnTo>
                    <a:pt x="411" y="331"/>
                  </a:lnTo>
                  <a:lnTo>
                    <a:pt x="411" y="330"/>
                  </a:lnTo>
                  <a:lnTo>
                    <a:pt x="410" y="329"/>
                  </a:lnTo>
                  <a:lnTo>
                    <a:pt x="410" y="327"/>
                  </a:lnTo>
                  <a:lnTo>
                    <a:pt x="408" y="323"/>
                  </a:lnTo>
                  <a:lnTo>
                    <a:pt x="410" y="322"/>
                  </a:lnTo>
                  <a:lnTo>
                    <a:pt x="410" y="321"/>
                  </a:lnTo>
                  <a:lnTo>
                    <a:pt x="411" y="318"/>
                  </a:lnTo>
                  <a:lnTo>
                    <a:pt x="412" y="316"/>
                  </a:lnTo>
                  <a:lnTo>
                    <a:pt x="413" y="313"/>
                  </a:lnTo>
                  <a:lnTo>
                    <a:pt x="414" y="309"/>
                  </a:lnTo>
                  <a:lnTo>
                    <a:pt x="414" y="307"/>
                  </a:lnTo>
                  <a:lnTo>
                    <a:pt x="414" y="305"/>
                  </a:lnTo>
                  <a:lnTo>
                    <a:pt x="414" y="304"/>
                  </a:lnTo>
                  <a:lnTo>
                    <a:pt x="414" y="301"/>
                  </a:lnTo>
                  <a:lnTo>
                    <a:pt x="413" y="298"/>
                  </a:lnTo>
                  <a:lnTo>
                    <a:pt x="413" y="295"/>
                  </a:lnTo>
                  <a:lnTo>
                    <a:pt x="412" y="295"/>
                  </a:lnTo>
                  <a:lnTo>
                    <a:pt x="412" y="294"/>
                  </a:lnTo>
                  <a:lnTo>
                    <a:pt x="411" y="293"/>
                  </a:lnTo>
                  <a:lnTo>
                    <a:pt x="410" y="291"/>
                  </a:lnTo>
                  <a:lnTo>
                    <a:pt x="408" y="289"/>
                  </a:lnTo>
                  <a:lnTo>
                    <a:pt x="408" y="288"/>
                  </a:lnTo>
                  <a:lnTo>
                    <a:pt x="407" y="286"/>
                  </a:lnTo>
                  <a:lnTo>
                    <a:pt x="407" y="283"/>
                  </a:lnTo>
                  <a:lnTo>
                    <a:pt x="407" y="282"/>
                  </a:lnTo>
                  <a:lnTo>
                    <a:pt x="407" y="281"/>
                  </a:lnTo>
                  <a:lnTo>
                    <a:pt x="407" y="280"/>
                  </a:lnTo>
                  <a:lnTo>
                    <a:pt x="407" y="277"/>
                  </a:lnTo>
                  <a:lnTo>
                    <a:pt x="407" y="276"/>
                  </a:lnTo>
                  <a:lnTo>
                    <a:pt x="408" y="276"/>
                  </a:lnTo>
                  <a:lnTo>
                    <a:pt x="410" y="275"/>
                  </a:lnTo>
                  <a:lnTo>
                    <a:pt x="411" y="274"/>
                  </a:lnTo>
                  <a:lnTo>
                    <a:pt x="412" y="271"/>
                  </a:lnTo>
                  <a:lnTo>
                    <a:pt x="412" y="270"/>
                  </a:lnTo>
                  <a:lnTo>
                    <a:pt x="412" y="269"/>
                  </a:lnTo>
                  <a:lnTo>
                    <a:pt x="414" y="264"/>
                  </a:lnTo>
                  <a:lnTo>
                    <a:pt x="416" y="263"/>
                  </a:lnTo>
                  <a:lnTo>
                    <a:pt x="414" y="262"/>
                  </a:lnTo>
                  <a:lnTo>
                    <a:pt x="414" y="261"/>
                  </a:lnTo>
                  <a:lnTo>
                    <a:pt x="416" y="261"/>
                  </a:lnTo>
                  <a:lnTo>
                    <a:pt x="416" y="259"/>
                  </a:lnTo>
                  <a:lnTo>
                    <a:pt x="416" y="258"/>
                  </a:lnTo>
                  <a:lnTo>
                    <a:pt x="417" y="257"/>
                  </a:lnTo>
                  <a:lnTo>
                    <a:pt x="417" y="256"/>
                  </a:lnTo>
                  <a:lnTo>
                    <a:pt x="418" y="255"/>
                  </a:lnTo>
                  <a:lnTo>
                    <a:pt x="418" y="253"/>
                  </a:lnTo>
                  <a:lnTo>
                    <a:pt x="417" y="252"/>
                  </a:lnTo>
                  <a:lnTo>
                    <a:pt x="416" y="251"/>
                  </a:lnTo>
                  <a:lnTo>
                    <a:pt x="416" y="250"/>
                  </a:lnTo>
                  <a:lnTo>
                    <a:pt x="417" y="246"/>
                  </a:lnTo>
                  <a:lnTo>
                    <a:pt x="419" y="244"/>
                  </a:lnTo>
                  <a:lnTo>
                    <a:pt x="420" y="243"/>
                  </a:lnTo>
                  <a:lnTo>
                    <a:pt x="423" y="240"/>
                  </a:lnTo>
                  <a:lnTo>
                    <a:pt x="424" y="238"/>
                  </a:lnTo>
                  <a:lnTo>
                    <a:pt x="425" y="237"/>
                  </a:lnTo>
                  <a:lnTo>
                    <a:pt x="426" y="235"/>
                  </a:lnTo>
                  <a:lnTo>
                    <a:pt x="428" y="235"/>
                  </a:lnTo>
                  <a:lnTo>
                    <a:pt x="428" y="233"/>
                  </a:lnTo>
                  <a:lnTo>
                    <a:pt x="430" y="232"/>
                  </a:lnTo>
                  <a:lnTo>
                    <a:pt x="430" y="231"/>
                  </a:lnTo>
                  <a:lnTo>
                    <a:pt x="430" y="229"/>
                  </a:lnTo>
                  <a:lnTo>
                    <a:pt x="432" y="227"/>
                  </a:lnTo>
                  <a:lnTo>
                    <a:pt x="434" y="223"/>
                  </a:lnTo>
                  <a:lnTo>
                    <a:pt x="435" y="221"/>
                  </a:lnTo>
                  <a:lnTo>
                    <a:pt x="435" y="220"/>
                  </a:lnTo>
                  <a:lnTo>
                    <a:pt x="436" y="216"/>
                  </a:lnTo>
                  <a:lnTo>
                    <a:pt x="436" y="215"/>
                  </a:lnTo>
                  <a:lnTo>
                    <a:pt x="436" y="213"/>
                  </a:lnTo>
                  <a:lnTo>
                    <a:pt x="436" y="210"/>
                  </a:lnTo>
                  <a:lnTo>
                    <a:pt x="436" y="209"/>
                  </a:lnTo>
                  <a:lnTo>
                    <a:pt x="436" y="207"/>
                  </a:lnTo>
                  <a:lnTo>
                    <a:pt x="435" y="204"/>
                  </a:lnTo>
                  <a:lnTo>
                    <a:pt x="434" y="201"/>
                  </a:lnTo>
                  <a:lnTo>
                    <a:pt x="432" y="201"/>
                  </a:lnTo>
                  <a:lnTo>
                    <a:pt x="432" y="199"/>
                  </a:lnTo>
                  <a:lnTo>
                    <a:pt x="431" y="197"/>
                  </a:lnTo>
                  <a:lnTo>
                    <a:pt x="429" y="193"/>
                  </a:lnTo>
                  <a:lnTo>
                    <a:pt x="429" y="191"/>
                  </a:lnTo>
                  <a:lnTo>
                    <a:pt x="428" y="190"/>
                  </a:lnTo>
                  <a:lnTo>
                    <a:pt x="428" y="189"/>
                  </a:lnTo>
                  <a:lnTo>
                    <a:pt x="428" y="187"/>
                  </a:lnTo>
                  <a:lnTo>
                    <a:pt x="429" y="184"/>
                  </a:lnTo>
                  <a:lnTo>
                    <a:pt x="430" y="183"/>
                  </a:lnTo>
                  <a:lnTo>
                    <a:pt x="428" y="179"/>
                  </a:lnTo>
                  <a:lnTo>
                    <a:pt x="425" y="175"/>
                  </a:lnTo>
                  <a:lnTo>
                    <a:pt x="424" y="172"/>
                  </a:lnTo>
                  <a:lnTo>
                    <a:pt x="424" y="168"/>
                  </a:lnTo>
                  <a:lnTo>
                    <a:pt x="424" y="165"/>
                  </a:lnTo>
                  <a:lnTo>
                    <a:pt x="424" y="163"/>
                  </a:lnTo>
                  <a:lnTo>
                    <a:pt x="423" y="162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20" y="155"/>
                  </a:lnTo>
                  <a:lnTo>
                    <a:pt x="419" y="155"/>
                  </a:lnTo>
                  <a:lnTo>
                    <a:pt x="419" y="154"/>
                  </a:lnTo>
                  <a:lnTo>
                    <a:pt x="418" y="151"/>
                  </a:lnTo>
                  <a:lnTo>
                    <a:pt x="417" y="150"/>
                  </a:lnTo>
                  <a:lnTo>
                    <a:pt x="416" y="149"/>
                  </a:lnTo>
                  <a:lnTo>
                    <a:pt x="414" y="148"/>
                  </a:lnTo>
                  <a:lnTo>
                    <a:pt x="413" y="147"/>
                  </a:lnTo>
                  <a:lnTo>
                    <a:pt x="411" y="145"/>
                  </a:lnTo>
                  <a:lnTo>
                    <a:pt x="411" y="144"/>
                  </a:lnTo>
                  <a:lnTo>
                    <a:pt x="410" y="143"/>
                  </a:lnTo>
                  <a:lnTo>
                    <a:pt x="410" y="142"/>
                  </a:lnTo>
                  <a:lnTo>
                    <a:pt x="410" y="141"/>
                  </a:lnTo>
                  <a:lnTo>
                    <a:pt x="411" y="139"/>
                  </a:lnTo>
                  <a:lnTo>
                    <a:pt x="412" y="137"/>
                  </a:lnTo>
                  <a:lnTo>
                    <a:pt x="413" y="136"/>
                  </a:lnTo>
                  <a:lnTo>
                    <a:pt x="414" y="135"/>
                  </a:lnTo>
                  <a:lnTo>
                    <a:pt x="417" y="132"/>
                  </a:lnTo>
                  <a:lnTo>
                    <a:pt x="418" y="131"/>
                  </a:lnTo>
                  <a:lnTo>
                    <a:pt x="420" y="130"/>
                  </a:lnTo>
                  <a:lnTo>
                    <a:pt x="422" y="129"/>
                  </a:lnTo>
                  <a:lnTo>
                    <a:pt x="423" y="127"/>
                  </a:lnTo>
                  <a:lnTo>
                    <a:pt x="423" y="125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26" y="120"/>
                  </a:lnTo>
                  <a:lnTo>
                    <a:pt x="426" y="118"/>
                  </a:lnTo>
                  <a:lnTo>
                    <a:pt x="426" y="117"/>
                  </a:lnTo>
                  <a:lnTo>
                    <a:pt x="426" y="115"/>
                  </a:lnTo>
                  <a:lnTo>
                    <a:pt x="425" y="114"/>
                  </a:lnTo>
                  <a:lnTo>
                    <a:pt x="425" y="113"/>
                  </a:lnTo>
                  <a:lnTo>
                    <a:pt x="426" y="113"/>
                  </a:lnTo>
                  <a:lnTo>
                    <a:pt x="426" y="112"/>
                  </a:lnTo>
                  <a:lnTo>
                    <a:pt x="428" y="111"/>
                  </a:lnTo>
                  <a:lnTo>
                    <a:pt x="431" y="108"/>
                  </a:lnTo>
                  <a:lnTo>
                    <a:pt x="432" y="108"/>
                  </a:lnTo>
                  <a:lnTo>
                    <a:pt x="432" y="107"/>
                  </a:lnTo>
                  <a:lnTo>
                    <a:pt x="435" y="106"/>
                  </a:lnTo>
                  <a:lnTo>
                    <a:pt x="440" y="103"/>
                  </a:lnTo>
                  <a:lnTo>
                    <a:pt x="444" y="102"/>
                  </a:lnTo>
                  <a:lnTo>
                    <a:pt x="447" y="102"/>
                  </a:lnTo>
                  <a:lnTo>
                    <a:pt x="448" y="101"/>
                  </a:lnTo>
                  <a:lnTo>
                    <a:pt x="450" y="100"/>
                  </a:lnTo>
                  <a:lnTo>
                    <a:pt x="455" y="97"/>
                  </a:lnTo>
                  <a:lnTo>
                    <a:pt x="456" y="97"/>
                  </a:lnTo>
                  <a:lnTo>
                    <a:pt x="459" y="95"/>
                  </a:lnTo>
                  <a:lnTo>
                    <a:pt x="460" y="94"/>
                  </a:lnTo>
                  <a:lnTo>
                    <a:pt x="462" y="91"/>
                  </a:lnTo>
                  <a:lnTo>
                    <a:pt x="464" y="90"/>
                  </a:lnTo>
                  <a:lnTo>
                    <a:pt x="466" y="88"/>
                  </a:lnTo>
                  <a:lnTo>
                    <a:pt x="467" y="87"/>
                  </a:lnTo>
                  <a:lnTo>
                    <a:pt x="468" y="84"/>
                  </a:lnTo>
                  <a:lnTo>
                    <a:pt x="471" y="79"/>
                  </a:lnTo>
                  <a:lnTo>
                    <a:pt x="471" y="78"/>
                  </a:lnTo>
                  <a:lnTo>
                    <a:pt x="471" y="77"/>
                  </a:lnTo>
                  <a:lnTo>
                    <a:pt x="472" y="75"/>
                  </a:lnTo>
                  <a:lnTo>
                    <a:pt x="472" y="72"/>
                  </a:lnTo>
                  <a:lnTo>
                    <a:pt x="472" y="70"/>
                  </a:lnTo>
                  <a:lnTo>
                    <a:pt x="472" y="66"/>
                  </a:lnTo>
                  <a:lnTo>
                    <a:pt x="472" y="65"/>
                  </a:lnTo>
                  <a:lnTo>
                    <a:pt x="473" y="61"/>
                  </a:lnTo>
                  <a:lnTo>
                    <a:pt x="473" y="59"/>
                  </a:lnTo>
                  <a:lnTo>
                    <a:pt x="472" y="58"/>
                  </a:lnTo>
                  <a:lnTo>
                    <a:pt x="472" y="53"/>
                  </a:lnTo>
                  <a:lnTo>
                    <a:pt x="472" y="52"/>
                  </a:lnTo>
                  <a:lnTo>
                    <a:pt x="472" y="51"/>
                  </a:lnTo>
                  <a:lnTo>
                    <a:pt x="472" y="49"/>
                  </a:lnTo>
                  <a:lnTo>
                    <a:pt x="472" y="47"/>
                  </a:lnTo>
                  <a:lnTo>
                    <a:pt x="472" y="45"/>
                  </a:lnTo>
                  <a:lnTo>
                    <a:pt x="472" y="41"/>
                  </a:lnTo>
                  <a:lnTo>
                    <a:pt x="471" y="40"/>
                  </a:lnTo>
                  <a:lnTo>
                    <a:pt x="471" y="37"/>
                  </a:lnTo>
                  <a:lnTo>
                    <a:pt x="471" y="36"/>
                  </a:lnTo>
                  <a:lnTo>
                    <a:pt x="468" y="30"/>
                  </a:lnTo>
                  <a:lnTo>
                    <a:pt x="470" y="29"/>
                  </a:lnTo>
                  <a:lnTo>
                    <a:pt x="471" y="28"/>
                  </a:lnTo>
                  <a:lnTo>
                    <a:pt x="472" y="27"/>
                  </a:lnTo>
                  <a:lnTo>
                    <a:pt x="472" y="25"/>
                  </a:lnTo>
                  <a:lnTo>
                    <a:pt x="473" y="25"/>
                  </a:lnTo>
                  <a:lnTo>
                    <a:pt x="474" y="24"/>
                  </a:lnTo>
                  <a:lnTo>
                    <a:pt x="474" y="25"/>
                  </a:lnTo>
                  <a:lnTo>
                    <a:pt x="476" y="27"/>
                  </a:lnTo>
                  <a:lnTo>
                    <a:pt x="477" y="28"/>
                  </a:lnTo>
                  <a:lnTo>
                    <a:pt x="478" y="29"/>
                  </a:lnTo>
                  <a:lnTo>
                    <a:pt x="478" y="30"/>
                  </a:lnTo>
                  <a:lnTo>
                    <a:pt x="479" y="29"/>
                  </a:lnTo>
                  <a:lnTo>
                    <a:pt x="479" y="30"/>
                  </a:lnTo>
                  <a:lnTo>
                    <a:pt x="480" y="30"/>
                  </a:lnTo>
                  <a:lnTo>
                    <a:pt x="480" y="31"/>
                  </a:lnTo>
                  <a:lnTo>
                    <a:pt x="483" y="34"/>
                  </a:lnTo>
                  <a:lnTo>
                    <a:pt x="484" y="36"/>
                  </a:lnTo>
                  <a:lnTo>
                    <a:pt x="485" y="36"/>
                  </a:lnTo>
                  <a:lnTo>
                    <a:pt x="485" y="37"/>
                  </a:lnTo>
                  <a:lnTo>
                    <a:pt x="485" y="39"/>
                  </a:lnTo>
                  <a:lnTo>
                    <a:pt x="484" y="39"/>
                  </a:lnTo>
                  <a:lnTo>
                    <a:pt x="483" y="39"/>
                  </a:lnTo>
                  <a:lnTo>
                    <a:pt x="483" y="37"/>
                  </a:lnTo>
                  <a:lnTo>
                    <a:pt x="482" y="37"/>
                  </a:lnTo>
                  <a:lnTo>
                    <a:pt x="482" y="39"/>
                  </a:lnTo>
                  <a:lnTo>
                    <a:pt x="480" y="39"/>
                  </a:lnTo>
                  <a:lnTo>
                    <a:pt x="480" y="40"/>
                  </a:lnTo>
                  <a:lnTo>
                    <a:pt x="480" y="41"/>
                  </a:lnTo>
                  <a:lnTo>
                    <a:pt x="482" y="41"/>
                  </a:lnTo>
                  <a:lnTo>
                    <a:pt x="482" y="42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4" y="47"/>
                  </a:lnTo>
                  <a:lnTo>
                    <a:pt x="484" y="48"/>
                  </a:lnTo>
                  <a:lnTo>
                    <a:pt x="485" y="49"/>
                  </a:lnTo>
                  <a:lnTo>
                    <a:pt x="486" y="52"/>
                  </a:lnTo>
                  <a:lnTo>
                    <a:pt x="488" y="54"/>
                  </a:lnTo>
                  <a:lnTo>
                    <a:pt x="488" y="55"/>
                  </a:lnTo>
                  <a:lnTo>
                    <a:pt x="486" y="55"/>
                  </a:lnTo>
                  <a:lnTo>
                    <a:pt x="485" y="55"/>
                  </a:lnTo>
                  <a:lnTo>
                    <a:pt x="484" y="55"/>
                  </a:lnTo>
                  <a:lnTo>
                    <a:pt x="484" y="57"/>
                  </a:lnTo>
                  <a:lnTo>
                    <a:pt x="484" y="58"/>
                  </a:lnTo>
                  <a:lnTo>
                    <a:pt x="484" y="59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5"/>
                  </a:lnTo>
                  <a:lnTo>
                    <a:pt x="485" y="66"/>
                  </a:lnTo>
                  <a:lnTo>
                    <a:pt x="484" y="67"/>
                  </a:lnTo>
                  <a:lnTo>
                    <a:pt x="485" y="70"/>
                  </a:lnTo>
                  <a:lnTo>
                    <a:pt x="485" y="71"/>
                  </a:lnTo>
                  <a:lnTo>
                    <a:pt x="486" y="72"/>
                  </a:lnTo>
                  <a:lnTo>
                    <a:pt x="486" y="73"/>
                  </a:lnTo>
                  <a:lnTo>
                    <a:pt x="485" y="73"/>
                  </a:lnTo>
                  <a:lnTo>
                    <a:pt x="486" y="73"/>
                  </a:lnTo>
                  <a:lnTo>
                    <a:pt x="485" y="73"/>
                  </a:lnTo>
                  <a:lnTo>
                    <a:pt x="486" y="73"/>
                  </a:lnTo>
                  <a:lnTo>
                    <a:pt x="486" y="75"/>
                  </a:lnTo>
                  <a:lnTo>
                    <a:pt x="488" y="76"/>
                  </a:lnTo>
                  <a:lnTo>
                    <a:pt x="488" y="77"/>
                  </a:lnTo>
                  <a:lnTo>
                    <a:pt x="488" y="78"/>
                  </a:lnTo>
                  <a:lnTo>
                    <a:pt x="486" y="78"/>
                  </a:lnTo>
                  <a:lnTo>
                    <a:pt x="486" y="79"/>
                  </a:lnTo>
                  <a:lnTo>
                    <a:pt x="485" y="79"/>
                  </a:lnTo>
                  <a:lnTo>
                    <a:pt x="486" y="79"/>
                  </a:lnTo>
                  <a:lnTo>
                    <a:pt x="485" y="81"/>
                  </a:lnTo>
                  <a:lnTo>
                    <a:pt x="485" y="79"/>
                  </a:lnTo>
                  <a:lnTo>
                    <a:pt x="484" y="81"/>
                  </a:lnTo>
                  <a:lnTo>
                    <a:pt x="483" y="82"/>
                  </a:lnTo>
                  <a:lnTo>
                    <a:pt x="482" y="83"/>
                  </a:lnTo>
                  <a:lnTo>
                    <a:pt x="482" y="85"/>
                  </a:lnTo>
                  <a:lnTo>
                    <a:pt x="480" y="85"/>
                  </a:lnTo>
                  <a:lnTo>
                    <a:pt x="480" y="87"/>
                  </a:lnTo>
                  <a:lnTo>
                    <a:pt x="480" y="88"/>
                  </a:lnTo>
                  <a:lnTo>
                    <a:pt x="480" y="90"/>
                  </a:lnTo>
                  <a:lnTo>
                    <a:pt x="479" y="93"/>
                  </a:lnTo>
                  <a:lnTo>
                    <a:pt x="479" y="95"/>
                  </a:lnTo>
                  <a:lnTo>
                    <a:pt x="478" y="97"/>
                  </a:lnTo>
                  <a:lnTo>
                    <a:pt x="477" y="97"/>
                  </a:lnTo>
                  <a:lnTo>
                    <a:pt x="478" y="99"/>
                  </a:lnTo>
                  <a:lnTo>
                    <a:pt x="478" y="101"/>
                  </a:lnTo>
                  <a:lnTo>
                    <a:pt x="477" y="103"/>
                  </a:lnTo>
                  <a:lnTo>
                    <a:pt x="477" y="105"/>
                  </a:lnTo>
                  <a:lnTo>
                    <a:pt x="476" y="105"/>
                  </a:lnTo>
                  <a:lnTo>
                    <a:pt x="474" y="105"/>
                  </a:lnTo>
                  <a:lnTo>
                    <a:pt x="474" y="103"/>
                  </a:lnTo>
                  <a:lnTo>
                    <a:pt x="474" y="102"/>
                  </a:lnTo>
                  <a:lnTo>
                    <a:pt x="474" y="103"/>
                  </a:lnTo>
                  <a:lnTo>
                    <a:pt x="473" y="105"/>
                  </a:lnTo>
                  <a:lnTo>
                    <a:pt x="473" y="107"/>
                  </a:lnTo>
                  <a:lnTo>
                    <a:pt x="473" y="108"/>
                  </a:lnTo>
                  <a:lnTo>
                    <a:pt x="472" y="111"/>
                  </a:lnTo>
                  <a:lnTo>
                    <a:pt x="472" y="113"/>
                  </a:lnTo>
                  <a:lnTo>
                    <a:pt x="472" y="115"/>
                  </a:lnTo>
                  <a:lnTo>
                    <a:pt x="471" y="118"/>
                  </a:lnTo>
                  <a:lnTo>
                    <a:pt x="471" y="119"/>
                  </a:lnTo>
                  <a:lnTo>
                    <a:pt x="472" y="119"/>
                  </a:lnTo>
                  <a:lnTo>
                    <a:pt x="472" y="123"/>
                  </a:lnTo>
                  <a:lnTo>
                    <a:pt x="473" y="124"/>
                  </a:lnTo>
                  <a:lnTo>
                    <a:pt x="473" y="125"/>
                  </a:lnTo>
                  <a:lnTo>
                    <a:pt x="476" y="127"/>
                  </a:lnTo>
                  <a:lnTo>
                    <a:pt x="476" y="129"/>
                  </a:lnTo>
                  <a:lnTo>
                    <a:pt x="477" y="129"/>
                  </a:lnTo>
                  <a:lnTo>
                    <a:pt x="477" y="130"/>
                  </a:lnTo>
                  <a:lnTo>
                    <a:pt x="476" y="131"/>
                  </a:lnTo>
                  <a:lnTo>
                    <a:pt x="474" y="132"/>
                  </a:lnTo>
                  <a:lnTo>
                    <a:pt x="474" y="133"/>
                  </a:lnTo>
                  <a:lnTo>
                    <a:pt x="474" y="135"/>
                  </a:lnTo>
                  <a:lnTo>
                    <a:pt x="474" y="136"/>
                  </a:lnTo>
                  <a:lnTo>
                    <a:pt x="476" y="136"/>
                  </a:lnTo>
                  <a:lnTo>
                    <a:pt x="476" y="137"/>
                  </a:lnTo>
                  <a:lnTo>
                    <a:pt x="476" y="139"/>
                  </a:lnTo>
                  <a:lnTo>
                    <a:pt x="474" y="141"/>
                  </a:lnTo>
                  <a:lnTo>
                    <a:pt x="473" y="142"/>
                  </a:lnTo>
                  <a:lnTo>
                    <a:pt x="473" y="143"/>
                  </a:lnTo>
                  <a:lnTo>
                    <a:pt x="473" y="144"/>
                  </a:lnTo>
                  <a:lnTo>
                    <a:pt x="473" y="147"/>
                  </a:lnTo>
                  <a:lnTo>
                    <a:pt x="472" y="147"/>
                  </a:lnTo>
                  <a:lnTo>
                    <a:pt x="472" y="145"/>
                  </a:lnTo>
                  <a:lnTo>
                    <a:pt x="471" y="145"/>
                  </a:lnTo>
                  <a:lnTo>
                    <a:pt x="468" y="147"/>
                  </a:lnTo>
                  <a:lnTo>
                    <a:pt x="467" y="148"/>
                  </a:lnTo>
                  <a:lnTo>
                    <a:pt x="468" y="151"/>
                  </a:lnTo>
                  <a:lnTo>
                    <a:pt x="468" y="153"/>
                  </a:lnTo>
                  <a:lnTo>
                    <a:pt x="470" y="154"/>
                  </a:lnTo>
                  <a:lnTo>
                    <a:pt x="470" y="156"/>
                  </a:lnTo>
                  <a:lnTo>
                    <a:pt x="471" y="156"/>
                  </a:lnTo>
                  <a:lnTo>
                    <a:pt x="472" y="159"/>
                  </a:lnTo>
                  <a:lnTo>
                    <a:pt x="474" y="160"/>
                  </a:lnTo>
                  <a:lnTo>
                    <a:pt x="476" y="160"/>
                  </a:lnTo>
                  <a:lnTo>
                    <a:pt x="477" y="160"/>
                  </a:lnTo>
                  <a:lnTo>
                    <a:pt x="478" y="162"/>
                  </a:lnTo>
                  <a:lnTo>
                    <a:pt x="480" y="163"/>
                  </a:lnTo>
                  <a:lnTo>
                    <a:pt x="480" y="165"/>
                  </a:lnTo>
                  <a:lnTo>
                    <a:pt x="482" y="166"/>
                  </a:lnTo>
                  <a:lnTo>
                    <a:pt x="484" y="167"/>
                  </a:lnTo>
                  <a:lnTo>
                    <a:pt x="488" y="168"/>
                  </a:lnTo>
                  <a:lnTo>
                    <a:pt x="489" y="168"/>
                  </a:lnTo>
                  <a:lnTo>
                    <a:pt x="490" y="169"/>
                  </a:lnTo>
                  <a:lnTo>
                    <a:pt x="490" y="168"/>
                  </a:lnTo>
                  <a:lnTo>
                    <a:pt x="491" y="168"/>
                  </a:lnTo>
                  <a:lnTo>
                    <a:pt x="492" y="168"/>
                  </a:lnTo>
                  <a:lnTo>
                    <a:pt x="492" y="169"/>
                  </a:lnTo>
                  <a:lnTo>
                    <a:pt x="494" y="169"/>
                  </a:lnTo>
                  <a:lnTo>
                    <a:pt x="495" y="171"/>
                  </a:lnTo>
                  <a:lnTo>
                    <a:pt x="496" y="171"/>
                  </a:lnTo>
                  <a:lnTo>
                    <a:pt x="497" y="171"/>
                  </a:lnTo>
                  <a:lnTo>
                    <a:pt x="498" y="171"/>
                  </a:lnTo>
                  <a:lnTo>
                    <a:pt x="500" y="171"/>
                  </a:lnTo>
                  <a:lnTo>
                    <a:pt x="501" y="172"/>
                  </a:lnTo>
                  <a:lnTo>
                    <a:pt x="502" y="172"/>
                  </a:lnTo>
                  <a:lnTo>
                    <a:pt x="503" y="172"/>
                  </a:lnTo>
                  <a:lnTo>
                    <a:pt x="503" y="171"/>
                  </a:lnTo>
                  <a:lnTo>
                    <a:pt x="504" y="171"/>
                  </a:lnTo>
                  <a:lnTo>
                    <a:pt x="504" y="172"/>
                  </a:lnTo>
                  <a:lnTo>
                    <a:pt x="506" y="172"/>
                  </a:lnTo>
                  <a:lnTo>
                    <a:pt x="507" y="172"/>
                  </a:lnTo>
                  <a:lnTo>
                    <a:pt x="508" y="172"/>
                  </a:lnTo>
                  <a:lnTo>
                    <a:pt x="508" y="173"/>
                  </a:lnTo>
                  <a:lnTo>
                    <a:pt x="510" y="173"/>
                  </a:lnTo>
                  <a:lnTo>
                    <a:pt x="512" y="173"/>
                  </a:lnTo>
                  <a:lnTo>
                    <a:pt x="513" y="173"/>
                  </a:lnTo>
                  <a:lnTo>
                    <a:pt x="513" y="174"/>
                  </a:lnTo>
                  <a:lnTo>
                    <a:pt x="514" y="173"/>
                  </a:lnTo>
                  <a:lnTo>
                    <a:pt x="515" y="173"/>
                  </a:lnTo>
                  <a:lnTo>
                    <a:pt x="515" y="174"/>
                  </a:lnTo>
                  <a:lnTo>
                    <a:pt x="516" y="173"/>
                  </a:lnTo>
                  <a:lnTo>
                    <a:pt x="518" y="174"/>
                  </a:lnTo>
                  <a:lnTo>
                    <a:pt x="520" y="175"/>
                  </a:lnTo>
                  <a:lnTo>
                    <a:pt x="521" y="175"/>
                  </a:lnTo>
                  <a:lnTo>
                    <a:pt x="522" y="174"/>
                  </a:lnTo>
                  <a:lnTo>
                    <a:pt x="525" y="174"/>
                  </a:lnTo>
                  <a:lnTo>
                    <a:pt x="526" y="175"/>
                  </a:lnTo>
                  <a:lnTo>
                    <a:pt x="527" y="175"/>
                  </a:lnTo>
                  <a:lnTo>
                    <a:pt x="528" y="177"/>
                  </a:lnTo>
                  <a:lnTo>
                    <a:pt x="530" y="177"/>
                  </a:lnTo>
                  <a:lnTo>
                    <a:pt x="531" y="177"/>
                  </a:lnTo>
                  <a:lnTo>
                    <a:pt x="531" y="178"/>
                  </a:lnTo>
                  <a:lnTo>
                    <a:pt x="533" y="178"/>
                  </a:lnTo>
                  <a:lnTo>
                    <a:pt x="534" y="178"/>
                  </a:lnTo>
                  <a:lnTo>
                    <a:pt x="534" y="179"/>
                  </a:lnTo>
                  <a:lnTo>
                    <a:pt x="536" y="181"/>
                  </a:lnTo>
                  <a:lnTo>
                    <a:pt x="537" y="184"/>
                  </a:lnTo>
                  <a:lnTo>
                    <a:pt x="537" y="185"/>
                  </a:lnTo>
                  <a:lnTo>
                    <a:pt x="537" y="186"/>
                  </a:lnTo>
                  <a:lnTo>
                    <a:pt x="537" y="187"/>
                  </a:lnTo>
                  <a:lnTo>
                    <a:pt x="537" y="189"/>
                  </a:lnTo>
                  <a:lnTo>
                    <a:pt x="537" y="191"/>
                  </a:lnTo>
                  <a:lnTo>
                    <a:pt x="538" y="192"/>
                  </a:lnTo>
                  <a:lnTo>
                    <a:pt x="539" y="193"/>
                  </a:lnTo>
                  <a:lnTo>
                    <a:pt x="540" y="193"/>
                  </a:lnTo>
                  <a:lnTo>
                    <a:pt x="542" y="193"/>
                  </a:lnTo>
                  <a:lnTo>
                    <a:pt x="543" y="193"/>
                  </a:lnTo>
                  <a:lnTo>
                    <a:pt x="544" y="195"/>
                  </a:lnTo>
                  <a:lnTo>
                    <a:pt x="545" y="195"/>
                  </a:lnTo>
                  <a:lnTo>
                    <a:pt x="545" y="196"/>
                  </a:lnTo>
                  <a:lnTo>
                    <a:pt x="548" y="196"/>
                  </a:lnTo>
                  <a:lnTo>
                    <a:pt x="549" y="197"/>
                  </a:lnTo>
                  <a:lnTo>
                    <a:pt x="549" y="198"/>
                  </a:lnTo>
                  <a:lnTo>
                    <a:pt x="549" y="197"/>
                  </a:lnTo>
                  <a:lnTo>
                    <a:pt x="550" y="196"/>
                  </a:lnTo>
                  <a:lnTo>
                    <a:pt x="550" y="195"/>
                  </a:lnTo>
                  <a:lnTo>
                    <a:pt x="550" y="193"/>
                  </a:lnTo>
                  <a:lnTo>
                    <a:pt x="551" y="192"/>
                  </a:lnTo>
                  <a:lnTo>
                    <a:pt x="551" y="191"/>
                  </a:lnTo>
                  <a:lnTo>
                    <a:pt x="551" y="189"/>
                  </a:lnTo>
                  <a:lnTo>
                    <a:pt x="550" y="189"/>
                  </a:lnTo>
                  <a:lnTo>
                    <a:pt x="550" y="187"/>
                  </a:lnTo>
                  <a:lnTo>
                    <a:pt x="549" y="187"/>
                  </a:lnTo>
                  <a:lnTo>
                    <a:pt x="549" y="186"/>
                  </a:lnTo>
                  <a:lnTo>
                    <a:pt x="549" y="185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4"/>
                  </a:lnTo>
                  <a:lnTo>
                    <a:pt x="546" y="181"/>
                  </a:lnTo>
                  <a:lnTo>
                    <a:pt x="545" y="180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4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8" y="171"/>
                  </a:lnTo>
                  <a:lnTo>
                    <a:pt x="549" y="169"/>
                  </a:lnTo>
                  <a:lnTo>
                    <a:pt x="548" y="168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3" y="167"/>
                  </a:lnTo>
                  <a:lnTo>
                    <a:pt x="542" y="166"/>
                  </a:lnTo>
                  <a:lnTo>
                    <a:pt x="540" y="167"/>
                  </a:lnTo>
                  <a:lnTo>
                    <a:pt x="539" y="169"/>
                  </a:lnTo>
                  <a:lnTo>
                    <a:pt x="539" y="168"/>
                  </a:lnTo>
                  <a:lnTo>
                    <a:pt x="538" y="168"/>
                  </a:lnTo>
                  <a:lnTo>
                    <a:pt x="538" y="166"/>
                  </a:lnTo>
                  <a:lnTo>
                    <a:pt x="539" y="163"/>
                  </a:lnTo>
                  <a:lnTo>
                    <a:pt x="539" y="162"/>
                  </a:lnTo>
                  <a:lnTo>
                    <a:pt x="539" y="161"/>
                  </a:lnTo>
                  <a:lnTo>
                    <a:pt x="540" y="161"/>
                  </a:lnTo>
                  <a:lnTo>
                    <a:pt x="540" y="160"/>
                  </a:lnTo>
                  <a:lnTo>
                    <a:pt x="538" y="160"/>
                  </a:lnTo>
                  <a:lnTo>
                    <a:pt x="537" y="160"/>
                  </a:lnTo>
                  <a:lnTo>
                    <a:pt x="538" y="160"/>
                  </a:lnTo>
                  <a:lnTo>
                    <a:pt x="538" y="161"/>
                  </a:lnTo>
                  <a:lnTo>
                    <a:pt x="537" y="161"/>
                  </a:lnTo>
                  <a:lnTo>
                    <a:pt x="538" y="161"/>
                  </a:lnTo>
                  <a:lnTo>
                    <a:pt x="538" y="162"/>
                  </a:lnTo>
                  <a:lnTo>
                    <a:pt x="537" y="162"/>
                  </a:lnTo>
                  <a:lnTo>
                    <a:pt x="534" y="162"/>
                  </a:lnTo>
                  <a:lnTo>
                    <a:pt x="534" y="163"/>
                  </a:lnTo>
                  <a:lnTo>
                    <a:pt x="533" y="163"/>
                  </a:lnTo>
                  <a:lnTo>
                    <a:pt x="533" y="165"/>
                  </a:lnTo>
                  <a:lnTo>
                    <a:pt x="533" y="166"/>
                  </a:lnTo>
                  <a:lnTo>
                    <a:pt x="532" y="166"/>
                  </a:lnTo>
                  <a:lnTo>
                    <a:pt x="531" y="165"/>
                  </a:lnTo>
                  <a:lnTo>
                    <a:pt x="530" y="165"/>
                  </a:lnTo>
                  <a:lnTo>
                    <a:pt x="530" y="163"/>
                  </a:lnTo>
                  <a:lnTo>
                    <a:pt x="530" y="162"/>
                  </a:lnTo>
                  <a:lnTo>
                    <a:pt x="528" y="162"/>
                  </a:lnTo>
                  <a:lnTo>
                    <a:pt x="527" y="162"/>
                  </a:lnTo>
                  <a:lnTo>
                    <a:pt x="527" y="161"/>
                  </a:lnTo>
                  <a:lnTo>
                    <a:pt x="527" y="162"/>
                  </a:lnTo>
                  <a:lnTo>
                    <a:pt x="528" y="163"/>
                  </a:lnTo>
                  <a:lnTo>
                    <a:pt x="527" y="163"/>
                  </a:lnTo>
                  <a:lnTo>
                    <a:pt x="526" y="163"/>
                  </a:lnTo>
                  <a:lnTo>
                    <a:pt x="525" y="162"/>
                  </a:lnTo>
                  <a:lnTo>
                    <a:pt x="524" y="161"/>
                  </a:lnTo>
                  <a:lnTo>
                    <a:pt x="522" y="160"/>
                  </a:lnTo>
                  <a:lnTo>
                    <a:pt x="520" y="157"/>
                  </a:lnTo>
                  <a:lnTo>
                    <a:pt x="520" y="156"/>
                  </a:lnTo>
                  <a:lnTo>
                    <a:pt x="519" y="153"/>
                  </a:lnTo>
                  <a:lnTo>
                    <a:pt x="518" y="153"/>
                  </a:lnTo>
                  <a:lnTo>
                    <a:pt x="518" y="151"/>
                  </a:lnTo>
                  <a:lnTo>
                    <a:pt x="516" y="153"/>
                  </a:lnTo>
                  <a:lnTo>
                    <a:pt x="515" y="153"/>
                  </a:lnTo>
                  <a:lnTo>
                    <a:pt x="515" y="151"/>
                  </a:lnTo>
                  <a:lnTo>
                    <a:pt x="514" y="151"/>
                  </a:lnTo>
                  <a:lnTo>
                    <a:pt x="513" y="150"/>
                  </a:lnTo>
                  <a:lnTo>
                    <a:pt x="509" y="148"/>
                  </a:lnTo>
                  <a:lnTo>
                    <a:pt x="507" y="147"/>
                  </a:lnTo>
                  <a:lnTo>
                    <a:pt x="507" y="145"/>
                  </a:lnTo>
                  <a:lnTo>
                    <a:pt x="506" y="144"/>
                  </a:lnTo>
                  <a:lnTo>
                    <a:pt x="504" y="143"/>
                  </a:lnTo>
                  <a:lnTo>
                    <a:pt x="504" y="142"/>
                  </a:lnTo>
                  <a:lnTo>
                    <a:pt x="503" y="141"/>
                  </a:lnTo>
                  <a:lnTo>
                    <a:pt x="502" y="141"/>
                  </a:lnTo>
                  <a:lnTo>
                    <a:pt x="501" y="139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8" y="133"/>
                  </a:lnTo>
                  <a:lnTo>
                    <a:pt x="498" y="131"/>
                  </a:lnTo>
                  <a:lnTo>
                    <a:pt x="498" y="130"/>
                  </a:lnTo>
                  <a:lnTo>
                    <a:pt x="498" y="129"/>
                  </a:lnTo>
                  <a:lnTo>
                    <a:pt x="497" y="126"/>
                  </a:lnTo>
                  <a:lnTo>
                    <a:pt x="496" y="126"/>
                  </a:lnTo>
                  <a:lnTo>
                    <a:pt x="496" y="125"/>
                  </a:lnTo>
                  <a:lnTo>
                    <a:pt x="496" y="123"/>
                  </a:lnTo>
                  <a:lnTo>
                    <a:pt x="495" y="121"/>
                  </a:lnTo>
                  <a:lnTo>
                    <a:pt x="496" y="120"/>
                  </a:lnTo>
                  <a:lnTo>
                    <a:pt x="496" y="119"/>
                  </a:lnTo>
                  <a:lnTo>
                    <a:pt x="495" y="118"/>
                  </a:lnTo>
                  <a:lnTo>
                    <a:pt x="495" y="117"/>
                  </a:lnTo>
                  <a:lnTo>
                    <a:pt x="495" y="115"/>
                  </a:lnTo>
                  <a:lnTo>
                    <a:pt x="494" y="113"/>
                  </a:lnTo>
                  <a:lnTo>
                    <a:pt x="494" y="112"/>
                  </a:lnTo>
                  <a:lnTo>
                    <a:pt x="494" y="111"/>
                  </a:lnTo>
                  <a:lnTo>
                    <a:pt x="492" y="111"/>
                  </a:lnTo>
                  <a:lnTo>
                    <a:pt x="494" y="109"/>
                  </a:lnTo>
                  <a:lnTo>
                    <a:pt x="495" y="109"/>
                  </a:lnTo>
                  <a:lnTo>
                    <a:pt x="495" y="108"/>
                  </a:lnTo>
                  <a:lnTo>
                    <a:pt x="496" y="108"/>
                  </a:lnTo>
                  <a:lnTo>
                    <a:pt x="497" y="108"/>
                  </a:lnTo>
                  <a:lnTo>
                    <a:pt x="498" y="106"/>
                  </a:lnTo>
                  <a:lnTo>
                    <a:pt x="500" y="106"/>
                  </a:lnTo>
                  <a:lnTo>
                    <a:pt x="500" y="105"/>
                  </a:lnTo>
                  <a:lnTo>
                    <a:pt x="503" y="101"/>
                  </a:lnTo>
                  <a:lnTo>
                    <a:pt x="506" y="100"/>
                  </a:lnTo>
                  <a:lnTo>
                    <a:pt x="509" y="99"/>
                  </a:lnTo>
                  <a:lnTo>
                    <a:pt x="513" y="97"/>
                  </a:lnTo>
                  <a:lnTo>
                    <a:pt x="514" y="97"/>
                  </a:lnTo>
                  <a:lnTo>
                    <a:pt x="516" y="97"/>
                  </a:lnTo>
                  <a:lnTo>
                    <a:pt x="518" y="99"/>
                  </a:lnTo>
                  <a:lnTo>
                    <a:pt x="519" y="99"/>
                  </a:lnTo>
                  <a:lnTo>
                    <a:pt x="518" y="99"/>
                  </a:lnTo>
                  <a:lnTo>
                    <a:pt x="519" y="100"/>
                  </a:lnTo>
                  <a:lnTo>
                    <a:pt x="518" y="100"/>
                  </a:lnTo>
                  <a:lnTo>
                    <a:pt x="518" y="101"/>
                  </a:lnTo>
                  <a:lnTo>
                    <a:pt x="519" y="102"/>
                  </a:lnTo>
                  <a:lnTo>
                    <a:pt x="520" y="105"/>
                  </a:lnTo>
                  <a:lnTo>
                    <a:pt x="521" y="105"/>
                  </a:lnTo>
                  <a:lnTo>
                    <a:pt x="522" y="106"/>
                  </a:lnTo>
                  <a:lnTo>
                    <a:pt x="524" y="107"/>
                  </a:lnTo>
                  <a:lnTo>
                    <a:pt x="525" y="108"/>
                  </a:lnTo>
                  <a:lnTo>
                    <a:pt x="527" y="112"/>
                  </a:lnTo>
                  <a:lnTo>
                    <a:pt x="528" y="113"/>
                  </a:lnTo>
                  <a:lnTo>
                    <a:pt x="530" y="114"/>
                  </a:lnTo>
                  <a:lnTo>
                    <a:pt x="531" y="117"/>
                  </a:lnTo>
                  <a:lnTo>
                    <a:pt x="531" y="118"/>
                  </a:lnTo>
                  <a:lnTo>
                    <a:pt x="533" y="119"/>
                  </a:lnTo>
                  <a:lnTo>
                    <a:pt x="534" y="119"/>
                  </a:lnTo>
                  <a:lnTo>
                    <a:pt x="536" y="120"/>
                  </a:lnTo>
                  <a:lnTo>
                    <a:pt x="537" y="120"/>
                  </a:lnTo>
                  <a:lnTo>
                    <a:pt x="538" y="120"/>
                  </a:lnTo>
                  <a:lnTo>
                    <a:pt x="539" y="120"/>
                  </a:lnTo>
                  <a:lnTo>
                    <a:pt x="540" y="120"/>
                  </a:lnTo>
                  <a:lnTo>
                    <a:pt x="540" y="119"/>
                  </a:lnTo>
                  <a:lnTo>
                    <a:pt x="542" y="119"/>
                  </a:lnTo>
                  <a:lnTo>
                    <a:pt x="543" y="118"/>
                  </a:lnTo>
                  <a:lnTo>
                    <a:pt x="544" y="118"/>
                  </a:lnTo>
                  <a:lnTo>
                    <a:pt x="545" y="118"/>
                  </a:lnTo>
                  <a:lnTo>
                    <a:pt x="546" y="117"/>
                  </a:lnTo>
                  <a:lnTo>
                    <a:pt x="548" y="117"/>
                  </a:lnTo>
                  <a:lnTo>
                    <a:pt x="548" y="115"/>
                  </a:lnTo>
                  <a:lnTo>
                    <a:pt x="549" y="114"/>
                  </a:lnTo>
                  <a:lnTo>
                    <a:pt x="550" y="112"/>
                  </a:lnTo>
                  <a:lnTo>
                    <a:pt x="551" y="109"/>
                  </a:lnTo>
                  <a:lnTo>
                    <a:pt x="551" y="108"/>
                  </a:lnTo>
                  <a:lnTo>
                    <a:pt x="551" y="106"/>
                  </a:lnTo>
                  <a:lnTo>
                    <a:pt x="551" y="105"/>
                  </a:lnTo>
                  <a:lnTo>
                    <a:pt x="550" y="103"/>
                  </a:lnTo>
                  <a:lnTo>
                    <a:pt x="548" y="99"/>
                  </a:lnTo>
                  <a:lnTo>
                    <a:pt x="546" y="97"/>
                  </a:lnTo>
                  <a:lnTo>
                    <a:pt x="545" y="96"/>
                  </a:lnTo>
                  <a:lnTo>
                    <a:pt x="543" y="95"/>
                  </a:lnTo>
                  <a:lnTo>
                    <a:pt x="539" y="96"/>
                  </a:lnTo>
                  <a:lnTo>
                    <a:pt x="537" y="97"/>
                  </a:lnTo>
                  <a:lnTo>
                    <a:pt x="536" y="97"/>
                  </a:lnTo>
                  <a:lnTo>
                    <a:pt x="533" y="99"/>
                  </a:lnTo>
                  <a:lnTo>
                    <a:pt x="532" y="99"/>
                  </a:lnTo>
                  <a:lnTo>
                    <a:pt x="531" y="99"/>
                  </a:lnTo>
                  <a:lnTo>
                    <a:pt x="530" y="99"/>
                  </a:lnTo>
                  <a:lnTo>
                    <a:pt x="530" y="97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1" y="94"/>
                  </a:lnTo>
                  <a:lnTo>
                    <a:pt x="531" y="93"/>
                  </a:lnTo>
                  <a:lnTo>
                    <a:pt x="532" y="93"/>
                  </a:lnTo>
                  <a:lnTo>
                    <a:pt x="532" y="91"/>
                  </a:lnTo>
                  <a:lnTo>
                    <a:pt x="533" y="89"/>
                  </a:lnTo>
                  <a:lnTo>
                    <a:pt x="533" y="88"/>
                  </a:lnTo>
                  <a:lnTo>
                    <a:pt x="532" y="87"/>
                  </a:lnTo>
                  <a:lnTo>
                    <a:pt x="533" y="85"/>
                  </a:lnTo>
                  <a:lnTo>
                    <a:pt x="534" y="87"/>
                  </a:lnTo>
                  <a:lnTo>
                    <a:pt x="536" y="88"/>
                  </a:lnTo>
                  <a:lnTo>
                    <a:pt x="537" y="89"/>
                  </a:lnTo>
                  <a:lnTo>
                    <a:pt x="537" y="88"/>
                  </a:lnTo>
                  <a:lnTo>
                    <a:pt x="538" y="88"/>
                  </a:lnTo>
                  <a:lnTo>
                    <a:pt x="539" y="88"/>
                  </a:lnTo>
                  <a:lnTo>
                    <a:pt x="539" y="87"/>
                  </a:lnTo>
                  <a:lnTo>
                    <a:pt x="539" y="85"/>
                  </a:lnTo>
                  <a:lnTo>
                    <a:pt x="540" y="84"/>
                  </a:lnTo>
                  <a:lnTo>
                    <a:pt x="543" y="82"/>
                  </a:lnTo>
                  <a:lnTo>
                    <a:pt x="543" y="81"/>
                  </a:lnTo>
                  <a:lnTo>
                    <a:pt x="543" y="79"/>
                  </a:lnTo>
                  <a:lnTo>
                    <a:pt x="544" y="79"/>
                  </a:lnTo>
                  <a:lnTo>
                    <a:pt x="544" y="78"/>
                  </a:lnTo>
                  <a:lnTo>
                    <a:pt x="545" y="78"/>
                  </a:lnTo>
                  <a:lnTo>
                    <a:pt x="546" y="78"/>
                  </a:lnTo>
                  <a:lnTo>
                    <a:pt x="545" y="77"/>
                  </a:lnTo>
                  <a:lnTo>
                    <a:pt x="546" y="77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6"/>
                  </a:lnTo>
                  <a:lnTo>
                    <a:pt x="549" y="75"/>
                  </a:lnTo>
                  <a:lnTo>
                    <a:pt x="550" y="76"/>
                  </a:lnTo>
                  <a:lnTo>
                    <a:pt x="551" y="76"/>
                  </a:lnTo>
                  <a:lnTo>
                    <a:pt x="551" y="77"/>
                  </a:lnTo>
                  <a:lnTo>
                    <a:pt x="552" y="77"/>
                  </a:lnTo>
                  <a:lnTo>
                    <a:pt x="552" y="76"/>
                  </a:lnTo>
                  <a:lnTo>
                    <a:pt x="554" y="76"/>
                  </a:lnTo>
                  <a:lnTo>
                    <a:pt x="555" y="77"/>
                  </a:lnTo>
                  <a:lnTo>
                    <a:pt x="555" y="78"/>
                  </a:lnTo>
                  <a:lnTo>
                    <a:pt x="556" y="79"/>
                  </a:lnTo>
                  <a:lnTo>
                    <a:pt x="557" y="79"/>
                  </a:lnTo>
                  <a:lnTo>
                    <a:pt x="558" y="79"/>
                  </a:lnTo>
                  <a:lnTo>
                    <a:pt x="558" y="81"/>
                  </a:lnTo>
                  <a:lnTo>
                    <a:pt x="560" y="82"/>
                  </a:lnTo>
                  <a:lnTo>
                    <a:pt x="561" y="81"/>
                  </a:lnTo>
                  <a:lnTo>
                    <a:pt x="561" y="82"/>
                  </a:lnTo>
                  <a:lnTo>
                    <a:pt x="561" y="83"/>
                  </a:lnTo>
                  <a:lnTo>
                    <a:pt x="562" y="84"/>
                  </a:lnTo>
                  <a:lnTo>
                    <a:pt x="562" y="83"/>
                  </a:lnTo>
                  <a:lnTo>
                    <a:pt x="562" y="82"/>
                  </a:lnTo>
                  <a:lnTo>
                    <a:pt x="562" y="81"/>
                  </a:lnTo>
                  <a:lnTo>
                    <a:pt x="561" y="81"/>
                  </a:lnTo>
                  <a:lnTo>
                    <a:pt x="560" y="81"/>
                  </a:lnTo>
                  <a:lnTo>
                    <a:pt x="558" y="79"/>
                  </a:lnTo>
                  <a:lnTo>
                    <a:pt x="558" y="78"/>
                  </a:lnTo>
                  <a:lnTo>
                    <a:pt x="557" y="78"/>
                  </a:lnTo>
                  <a:lnTo>
                    <a:pt x="557" y="77"/>
                  </a:lnTo>
                  <a:lnTo>
                    <a:pt x="558" y="76"/>
                  </a:lnTo>
                  <a:lnTo>
                    <a:pt x="560" y="76"/>
                  </a:lnTo>
                  <a:lnTo>
                    <a:pt x="560" y="75"/>
                  </a:lnTo>
                  <a:lnTo>
                    <a:pt x="561" y="75"/>
                  </a:lnTo>
                  <a:lnTo>
                    <a:pt x="562" y="75"/>
                  </a:lnTo>
                  <a:lnTo>
                    <a:pt x="560" y="73"/>
                  </a:lnTo>
                  <a:lnTo>
                    <a:pt x="558" y="73"/>
                  </a:lnTo>
                  <a:lnTo>
                    <a:pt x="560" y="73"/>
                  </a:lnTo>
                  <a:lnTo>
                    <a:pt x="561" y="73"/>
                  </a:lnTo>
                  <a:lnTo>
                    <a:pt x="562" y="75"/>
                  </a:lnTo>
                  <a:lnTo>
                    <a:pt x="563" y="75"/>
                  </a:lnTo>
                  <a:lnTo>
                    <a:pt x="566" y="77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49" name="Freeform 66"/>
            <p:cNvSpPr>
              <a:spLocks noChangeAspect="1"/>
            </p:cNvSpPr>
            <p:nvPr/>
          </p:nvSpPr>
          <p:spPr bwMode="auto">
            <a:xfrm>
              <a:off x="2820" y="1324"/>
              <a:ext cx="297" cy="447"/>
            </a:xfrm>
            <a:custGeom>
              <a:avLst/>
              <a:gdLst>
                <a:gd name="T0" fmla="*/ 11786052 w 200"/>
                <a:gd name="T1" fmla="*/ 1582165 h 341"/>
                <a:gd name="T2" fmla="*/ 11417119 w 200"/>
                <a:gd name="T3" fmla="*/ 1549910 h 341"/>
                <a:gd name="T4" fmla="*/ 9386335 w 200"/>
                <a:gd name="T5" fmla="*/ 1554172 h 341"/>
                <a:gd name="T6" fmla="*/ 7257623 w 200"/>
                <a:gd name="T7" fmla="*/ 1468906 h 341"/>
                <a:gd name="T8" fmla="*/ 6773769 w 200"/>
                <a:gd name="T9" fmla="*/ 1372421 h 341"/>
                <a:gd name="T10" fmla="*/ 7257623 w 200"/>
                <a:gd name="T11" fmla="*/ 1321907 h 341"/>
                <a:gd name="T12" fmla="*/ 6354940 w 200"/>
                <a:gd name="T13" fmla="*/ 1321334 h 341"/>
                <a:gd name="T14" fmla="*/ 4386750 w 200"/>
                <a:gd name="T15" fmla="*/ 1267992 h 341"/>
                <a:gd name="T16" fmla="*/ 2681124 w 200"/>
                <a:gd name="T17" fmla="*/ 1234772 h 341"/>
                <a:gd name="T18" fmla="*/ 1215805 w 200"/>
                <a:gd name="T19" fmla="*/ 1234303 h 341"/>
                <a:gd name="T20" fmla="*/ 250010 w 200"/>
                <a:gd name="T21" fmla="*/ 1234772 h 341"/>
                <a:gd name="T22" fmla="*/ 250010 w 200"/>
                <a:gd name="T23" fmla="*/ 1288100 h 341"/>
                <a:gd name="T24" fmla="*/ 250010 w 200"/>
                <a:gd name="T25" fmla="*/ 1203817 h 341"/>
                <a:gd name="T26" fmla="*/ 2395470 w 200"/>
                <a:gd name="T27" fmla="*/ 1084431 h 341"/>
                <a:gd name="T28" fmla="*/ 2681124 w 200"/>
                <a:gd name="T29" fmla="*/ 1120575 h 341"/>
                <a:gd name="T30" fmla="*/ 4664403 w 200"/>
                <a:gd name="T31" fmla="*/ 1106114 h 341"/>
                <a:gd name="T32" fmla="*/ 4386750 w 200"/>
                <a:gd name="T33" fmla="*/ 1050692 h 341"/>
                <a:gd name="T34" fmla="*/ 3981469 w 200"/>
                <a:gd name="T35" fmla="*/ 1007998 h 341"/>
                <a:gd name="T36" fmla="*/ 5837288 w 200"/>
                <a:gd name="T37" fmla="*/ 938676 h 341"/>
                <a:gd name="T38" fmla="*/ 5837288 w 200"/>
                <a:gd name="T39" fmla="*/ 884917 h 341"/>
                <a:gd name="T40" fmla="*/ 6773769 w 200"/>
                <a:gd name="T41" fmla="*/ 825031 h 341"/>
                <a:gd name="T42" fmla="*/ 5912480 w 200"/>
                <a:gd name="T43" fmla="*/ 779230 h 341"/>
                <a:gd name="T44" fmla="*/ 3141013 w 200"/>
                <a:gd name="T45" fmla="*/ 801303 h 341"/>
                <a:gd name="T46" fmla="*/ 3198610 w 200"/>
                <a:gd name="T47" fmla="*/ 749624 h 341"/>
                <a:gd name="T48" fmla="*/ 5068979 w 200"/>
                <a:gd name="T49" fmla="*/ 711863 h 341"/>
                <a:gd name="T50" fmla="*/ 5912480 w 200"/>
                <a:gd name="T51" fmla="*/ 691035 h 341"/>
                <a:gd name="T52" fmla="*/ 6354940 w 200"/>
                <a:gd name="T53" fmla="*/ 615851 h 341"/>
                <a:gd name="T54" fmla="*/ 9919586 w 200"/>
                <a:gd name="T55" fmla="*/ 577829 h 341"/>
                <a:gd name="T56" fmla="*/ 13038349 w 200"/>
                <a:gd name="T57" fmla="*/ 542018 h 341"/>
                <a:gd name="T58" fmla="*/ 15763276 w 200"/>
                <a:gd name="T59" fmla="*/ 484347 h 341"/>
                <a:gd name="T60" fmla="*/ 17754625 w 200"/>
                <a:gd name="T61" fmla="*/ 398613 h 341"/>
                <a:gd name="T62" fmla="*/ 19305760 w 200"/>
                <a:gd name="T63" fmla="*/ 321546 h 341"/>
                <a:gd name="T64" fmla="*/ 20452228 w 200"/>
                <a:gd name="T65" fmla="*/ 248609 h 341"/>
                <a:gd name="T66" fmla="*/ 22435534 w 200"/>
                <a:gd name="T67" fmla="*/ 133055 h 341"/>
                <a:gd name="T68" fmla="*/ 23318324 w 200"/>
                <a:gd name="T69" fmla="*/ 87806 h 341"/>
                <a:gd name="T70" fmla="*/ 26939947 w 200"/>
                <a:gd name="T71" fmla="*/ 0 h 341"/>
                <a:gd name="T72" fmla="*/ 26939947 w 200"/>
                <a:gd name="T73" fmla="*/ 19462 h 341"/>
                <a:gd name="T74" fmla="*/ 28135170 w 200"/>
                <a:gd name="T75" fmla="*/ 43837 h 341"/>
                <a:gd name="T76" fmla="*/ 31272106 w 200"/>
                <a:gd name="T77" fmla="*/ 47007 h 341"/>
                <a:gd name="T78" fmla="*/ 34761547 w 200"/>
                <a:gd name="T79" fmla="*/ 55556 h 341"/>
                <a:gd name="T80" fmla="*/ 37630209 w 200"/>
                <a:gd name="T81" fmla="*/ 61619 h 341"/>
                <a:gd name="T82" fmla="*/ 39560709 w 200"/>
                <a:gd name="T83" fmla="*/ 105881 h 341"/>
                <a:gd name="T84" fmla="*/ 40340939 w 200"/>
                <a:gd name="T85" fmla="*/ 100298 h 341"/>
                <a:gd name="T86" fmla="*/ 44261813 w 200"/>
                <a:gd name="T87" fmla="*/ 162501 h 341"/>
                <a:gd name="T88" fmla="*/ 43527439 w 200"/>
                <a:gd name="T89" fmla="*/ 191226 h 341"/>
                <a:gd name="T90" fmla="*/ 42955441 w 200"/>
                <a:gd name="T91" fmla="*/ 245729 h 341"/>
                <a:gd name="T92" fmla="*/ 42955441 w 200"/>
                <a:gd name="T93" fmla="*/ 302787 h 341"/>
                <a:gd name="T94" fmla="*/ 41796286 w 200"/>
                <a:gd name="T95" fmla="*/ 377461 h 341"/>
                <a:gd name="T96" fmla="*/ 40976543 w 200"/>
                <a:gd name="T97" fmla="*/ 453481 h 341"/>
                <a:gd name="T98" fmla="*/ 39152940 w 200"/>
                <a:gd name="T99" fmla="*/ 508876 h 341"/>
                <a:gd name="T100" fmla="*/ 37815086 w 200"/>
                <a:gd name="T101" fmla="*/ 592085 h 341"/>
                <a:gd name="T102" fmla="*/ 35642282 w 200"/>
                <a:gd name="T103" fmla="*/ 629386 h 341"/>
                <a:gd name="T104" fmla="*/ 36272136 w 200"/>
                <a:gd name="T105" fmla="*/ 704190 h 341"/>
                <a:gd name="T106" fmla="*/ 38642409 w 200"/>
                <a:gd name="T107" fmla="*/ 767683 h 341"/>
                <a:gd name="T108" fmla="*/ 38967018 w 200"/>
                <a:gd name="T109" fmla="*/ 817920 h 341"/>
                <a:gd name="T110" fmla="*/ 39809951 w 200"/>
                <a:gd name="T111" fmla="*/ 905844 h 341"/>
                <a:gd name="T112" fmla="*/ 38642409 w 200"/>
                <a:gd name="T113" fmla="*/ 974689 h 341"/>
                <a:gd name="T114" fmla="*/ 38306799 w 200"/>
                <a:gd name="T115" fmla="*/ 1074792 h 341"/>
                <a:gd name="T116" fmla="*/ 36047841 w 200"/>
                <a:gd name="T117" fmla="*/ 1106114 h 3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"/>
                <a:gd name="T178" fmla="*/ 0 h 341"/>
                <a:gd name="T179" fmla="*/ 200 w 200"/>
                <a:gd name="T180" fmla="*/ 341 h 3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" h="341">
                  <a:moveTo>
                    <a:pt x="48" y="341"/>
                  </a:moveTo>
                  <a:lnTo>
                    <a:pt x="48" y="340"/>
                  </a:lnTo>
                  <a:lnTo>
                    <a:pt x="49" y="340"/>
                  </a:lnTo>
                  <a:lnTo>
                    <a:pt x="50" y="337"/>
                  </a:lnTo>
                  <a:lnTo>
                    <a:pt x="50" y="336"/>
                  </a:lnTo>
                  <a:lnTo>
                    <a:pt x="51" y="335"/>
                  </a:lnTo>
                  <a:lnTo>
                    <a:pt x="53" y="335"/>
                  </a:lnTo>
                  <a:lnTo>
                    <a:pt x="53" y="334"/>
                  </a:lnTo>
                  <a:lnTo>
                    <a:pt x="53" y="333"/>
                  </a:lnTo>
                  <a:lnTo>
                    <a:pt x="53" y="331"/>
                  </a:lnTo>
                  <a:lnTo>
                    <a:pt x="51" y="330"/>
                  </a:lnTo>
                  <a:lnTo>
                    <a:pt x="50" y="329"/>
                  </a:lnTo>
                  <a:lnTo>
                    <a:pt x="49" y="329"/>
                  </a:lnTo>
                  <a:lnTo>
                    <a:pt x="50" y="328"/>
                  </a:lnTo>
                  <a:lnTo>
                    <a:pt x="51" y="328"/>
                  </a:lnTo>
                  <a:lnTo>
                    <a:pt x="51" y="327"/>
                  </a:lnTo>
                  <a:lnTo>
                    <a:pt x="53" y="327"/>
                  </a:lnTo>
                  <a:lnTo>
                    <a:pt x="53" y="325"/>
                  </a:lnTo>
                  <a:lnTo>
                    <a:pt x="53" y="324"/>
                  </a:lnTo>
                  <a:lnTo>
                    <a:pt x="51" y="324"/>
                  </a:lnTo>
                  <a:lnTo>
                    <a:pt x="50" y="324"/>
                  </a:lnTo>
                  <a:lnTo>
                    <a:pt x="49" y="324"/>
                  </a:lnTo>
                  <a:lnTo>
                    <a:pt x="48" y="325"/>
                  </a:lnTo>
                  <a:lnTo>
                    <a:pt x="47" y="325"/>
                  </a:lnTo>
                  <a:lnTo>
                    <a:pt x="47" y="327"/>
                  </a:lnTo>
                  <a:lnTo>
                    <a:pt x="45" y="325"/>
                  </a:lnTo>
                  <a:lnTo>
                    <a:pt x="44" y="325"/>
                  </a:lnTo>
                  <a:lnTo>
                    <a:pt x="44" y="327"/>
                  </a:lnTo>
                  <a:lnTo>
                    <a:pt x="43" y="325"/>
                  </a:lnTo>
                  <a:lnTo>
                    <a:pt x="42" y="325"/>
                  </a:lnTo>
                  <a:lnTo>
                    <a:pt x="41" y="324"/>
                  </a:lnTo>
                  <a:lnTo>
                    <a:pt x="39" y="323"/>
                  </a:lnTo>
                  <a:lnTo>
                    <a:pt x="38" y="321"/>
                  </a:lnTo>
                  <a:lnTo>
                    <a:pt x="37" y="319"/>
                  </a:lnTo>
                  <a:lnTo>
                    <a:pt x="36" y="317"/>
                  </a:lnTo>
                  <a:lnTo>
                    <a:pt x="36" y="316"/>
                  </a:lnTo>
                  <a:lnTo>
                    <a:pt x="36" y="315"/>
                  </a:lnTo>
                  <a:lnTo>
                    <a:pt x="36" y="313"/>
                  </a:lnTo>
                  <a:lnTo>
                    <a:pt x="36" y="312"/>
                  </a:lnTo>
                  <a:lnTo>
                    <a:pt x="33" y="307"/>
                  </a:lnTo>
                  <a:lnTo>
                    <a:pt x="32" y="304"/>
                  </a:lnTo>
                  <a:lnTo>
                    <a:pt x="30" y="299"/>
                  </a:lnTo>
                  <a:lnTo>
                    <a:pt x="30" y="298"/>
                  </a:lnTo>
                  <a:lnTo>
                    <a:pt x="30" y="294"/>
                  </a:lnTo>
                  <a:lnTo>
                    <a:pt x="29" y="293"/>
                  </a:lnTo>
                  <a:lnTo>
                    <a:pt x="30" y="291"/>
                  </a:lnTo>
                  <a:lnTo>
                    <a:pt x="29" y="288"/>
                  </a:lnTo>
                  <a:lnTo>
                    <a:pt x="30" y="288"/>
                  </a:lnTo>
                  <a:lnTo>
                    <a:pt x="30" y="287"/>
                  </a:lnTo>
                  <a:lnTo>
                    <a:pt x="31" y="287"/>
                  </a:lnTo>
                  <a:lnTo>
                    <a:pt x="32" y="286"/>
                  </a:lnTo>
                  <a:lnTo>
                    <a:pt x="32" y="285"/>
                  </a:lnTo>
                  <a:lnTo>
                    <a:pt x="33" y="282"/>
                  </a:lnTo>
                  <a:lnTo>
                    <a:pt x="33" y="281"/>
                  </a:lnTo>
                  <a:lnTo>
                    <a:pt x="33" y="280"/>
                  </a:lnTo>
                  <a:lnTo>
                    <a:pt x="33" y="279"/>
                  </a:lnTo>
                  <a:lnTo>
                    <a:pt x="35" y="279"/>
                  </a:lnTo>
                  <a:lnTo>
                    <a:pt x="33" y="277"/>
                  </a:lnTo>
                  <a:lnTo>
                    <a:pt x="35" y="277"/>
                  </a:lnTo>
                  <a:lnTo>
                    <a:pt x="33" y="277"/>
                  </a:lnTo>
                  <a:lnTo>
                    <a:pt x="35" y="276"/>
                  </a:lnTo>
                  <a:lnTo>
                    <a:pt x="36" y="274"/>
                  </a:lnTo>
                  <a:lnTo>
                    <a:pt x="35" y="274"/>
                  </a:lnTo>
                  <a:lnTo>
                    <a:pt x="32" y="274"/>
                  </a:lnTo>
                  <a:lnTo>
                    <a:pt x="31" y="275"/>
                  </a:lnTo>
                  <a:lnTo>
                    <a:pt x="31" y="276"/>
                  </a:lnTo>
                  <a:lnTo>
                    <a:pt x="32" y="276"/>
                  </a:lnTo>
                  <a:lnTo>
                    <a:pt x="31" y="277"/>
                  </a:lnTo>
                  <a:lnTo>
                    <a:pt x="30" y="277"/>
                  </a:lnTo>
                  <a:lnTo>
                    <a:pt x="29" y="276"/>
                  </a:lnTo>
                  <a:lnTo>
                    <a:pt x="29" y="275"/>
                  </a:lnTo>
                  <a:lnTo>
                    <a:pt x="26" y="275"/>
                  </a:lnTo>
                  <a:lnTo>
                    <a:pt x="26" y="274"/>
                  </a:lnTo>
                  <a:lnTo>
                    <a:pt x="25" y="274"/>
                  </a:lnTo>
                  <a:lnTo>
                    <a:pt x="25" y="271"/>
                  </a:lnTo>
                  <a:lnTo>
                    <a:pt x="24" y="271"/>
                  </a:lnTo>
                  <a:lnTo>
                    <a:pt x="23" y="270"/>
                  </a:lnTo>
                  <a:lnTo>
                    <a:pt x="23" y="267"/>
                  </a:lnTo>
                  <a:lnTo>
                    <a:pt x="21" y="267"/>
                  </a:lnTo>
                  <a:lnTo>
                    <a:pt x="20" y="265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8" y="263"/>
                  </a:lnTo>
                  <a:lnTo>
                    <a:pt x="17" y="263"/>
                  </a:lnTo>
                  <a:lnTo>
                    <a:pt x="15" y="263"/>
                  </a:lnTo>
                  <a:lnTo>
                    <a:pt x="14" y="263"/>
                  </a:lnTo>
                  <a:lnTo>
                    <a:pt x="14" y="262"/>
                  </a:lnTo>
                  <a:lnTo>
                    <a:pt x="13" y="262"/>
                  </a:lnTo>
                  <a:lnTo>
                    <a:pt x="13" y="261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9" y="258"/>
                  </a:lnTo>
                  <a:lnTo>
                    <a:pt x="8" y="257"/>
                  </a:lnTo>
                  <a:lnTo>
                    <a:pt x="8" y="255"/>
                  </a:lnTo>
                  <a:lnTo>
                    <a:pt x="7" y="255"/>
                  </a:lnTo>
                  <a:lnTo>
                    <a:pt x="6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7"/>
                  </a:lnTo>
                  <a:lnTo>
                    <a:pt x="6" y="258"/>
                  </a:lnTo>
                  <a:lnTo>
                    <a:pt x="5" y="259"/>
                  </a:lnTo>
                  <a:lnTo>
                    <a:pt x="2" y="259"/>
                  </a:lnTo>
                  <a:lnTo>
                    <a:pt x="2" y="258"/>
                  </a:lnTo>
                  <a:lnTo>
                    <a:pt x="3" y="259"/>
                  </a:lnTo>
                  <a:lnTo>
                    <a:pt x="3" y="258"/>
                  </a:lnTo>
                  <a:lnTo>
                    <a:pt x="5" y="258"/>
                  </a:lnTo>
                  <a:lnTo>
                    <a:pt x="5" y="257"/>
                  </a:lnTo>
                  <a:lnTo>
                    <a:pt x="3" y="258"/>
                  </a:lnTo>
                  <a:lnTo>
                    <a:pt x="2" y="258"/>
                  </a:lnTo>
                  <a:lnTo>
                    <a:pt x="1" y="259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2" y="264"/>
                  </a:lnTo>
                  <a:lnTo>
                    <a:pt x="2" y="265"/>
                  </a:lnTo>
                  <a:lnTo>
                    <a:pt x="2" y="267"/>
                  </a:lnTo>
                  <a:lnTo>
                    <a:pt x="3" y="268"/>
                  </a:lnTo>
                  <a:lnTo>
                    <a:pt x="2" y="268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0" y="258"/>
                  </a:lnTo>
                  <a:lnTo>
                    <a:pt x="0" y="257"/>
                  </a:lnTo>
                  <a:lnTo>
                    <a:pt x="1" y="253"/>
                  </a:lnTo>
                  <a:lnTo>
                    <a:pt x="1" y="252"/>
                  </a:lnTo>
                  <a:lnTo>
                    <a:pt x="1" y="250"/>
                  </a:lnTo>
                  <a:lnTo>
                    <a:pt x="2" y="246"/>
                  </a:lnTo>
                  <a:lnTo>
                    <a:pt x="3" y="244"/>
                  </a:lnTo>
                  <a:lnTo>
                    <a:pt x="3" y="241"/>
                  </a:lnTo>
                  <a:lnTo>
                    <a:pt x="5" y="237"/>
                  </a:lnTo>
                  <a:lnTo>
                    <a:pt x="6" y="235"/>
                  </a:lnTo>
                  <a:lnTo>
                    <a:pt x="6" y="234"/>
                  </a:lnTo>
                  <a:lnTo>
                    <a:pt x="7" y="232"/>
                  </a:lnTo>
                  <a:lnTo>
                    <a:pt x="9" y="227"/>
                  </a:lnTo>
                  <a:lnTo>
                    <a:pt x="11" y="227"/>
                  </a:lnTo>
                  <a:lnTo>
                    <a:pt x="12" y="228"/>
                  </a:lnTo>
                  <a:lnTo>
                    <a:pt x="12" y="229"/>
                  </a:lnTo>
                  <a:lnTo>
                    <a:pt x="11" y="229"/>
                  </a:lnTo>
                  <a:lnTo>
                    <a:pt x="9" y="229"/>
                  </a:lnTo>
                  <a:lnTo>
                    <a:pt x="9" y="231"/>
                  </a:lnTo>
                  <a:lnTo>
                    <a:pt x="9" y="232"/>
                  </a:lnTo>
                  <a:lnTo>
                    <a:pt x="9" y="233"/>
                  </a:lnTo>
                  <a:lnTo>
                    <a:pt x="11" y="233"/>
                  </a:lnTo>
                  <a:lnTo>
                    <a:pt x="11" y="234"/>
                  </a:lnTo>
                  <a:lnTo>
                    <a:pt x="12" y="234"/>
                  </a:lnTo>
                  <a:lnTo>
                    <a:pt x="13" y="234"/>
                  </a:lnTo>
                  <a:lnTo>
                    <a:pt x="14" y="234"/>
                  </a:lnTo>
                  <a:lnTo>
                    <a:pt x="15" y="234"/>
                  </a:lnTo>
                  <a:lnTo>
                    <a:pt x="17" y="234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2"/>
                  </a:lnTo>
                  <a:lnTo>
                    <a:pt x="20" y="232"/>
                  </a:lnTo>
                  <a:lnTo>
                    <a:pt x="21" y="232"/>
                  </a:lnTo>
                  <a:lnTo>
                    <a:pt x="21" y="231"/>
                  </a:lnTo>
                  <a:lnTo>
                    <a:pt x="23" y="231"/>
                  </a:lnTo>
                  <a:lnTo>
                    <a:pt x="23" y="229"/>
                  </a:lnTo>
                  <a:lnTo>
                    <a:pt x="23" y="228"/>
                  </a:lnTo>
                  <a:lnTo>
                    <a:pt x="23" y="227"/>
                  </a:lnTo>
                  <a:lnTo>
                    <a:pt x="23" y="226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1" y="222"/>
                  </a:lnTo>
                  <a:lnTo>
                    <a:pt x="20" y="221"/>
                  </a:lnTo>
                  <a:lnTo>
                    <a:pt x="20" y="220"/>
                  </a:lnTo>
                  <a:lnTo>
                    <a:pt x="21" y="219"/>
                  </a:lnTo>
                  <a:lnTo>
                    <a:pt x="21" y="217"/>
                  </a:lnTo>
                  <a:lnTo>
                    <a:pt x="21" y="215"/>
                  </a:lnTo>
                  <a:lnTo>
                    <a:pt x="20" y="215"/>
                  </a:lnTo>
                  <a:lnTo>
                    <a:pt x="21" y="214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8" y="214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19" y="210"/>
                  </a:lnTo>
                  <a:lnTo>
                    <a:pt x="20" y="208"/>
                  </a:lnTo>
                  <a:lnTo>
                    <a:pt x="21" y="205"/>
                  </a:lnTo>
                  <a:lnTo>
                    <a:pt x="21" y="203"/>
                  </a:lnTo>
                  <a:lnTo>
                    <a:pt x="23" y="201"/>
                  </a:lnTo>
                  <a:lnTo>
                    <a:pt x="24" y="201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6" y="197"/>
                  </a:lnTo>
                  <a:lnTo>
                    <a:pt x="26" y="196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3"/>
                  </a:lnTo>
                  <a:lnTo>
                    <a:pt x="27" y="193"/>
                  </a:lnTo>
                  <a:lnTo>
                    <a:pt x="26" y="191"/>
                  </a:lnTo>
                  <a:lnTo>
                    <a:pt x="25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4"/>
                  </a:lnTo>
                  <a:lnTo>
                    <a:pt x="27" y="183"/>
                  </a:lnTo>
                  <a:lnTo>
                    <a:pt x="29" y="180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32" y="177"/>
                  </a:lnTo>
                  <a:lnTo>
                    <a:pt x="32" y="175"/>
                  </a:lnTo>
                  <a:lnTo>
                    <a:pt x="32" y="174"/>
                  </a:lnTo>
                  <a:lnTo>
                    <a:pt x="31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2" y="169"/>
                  </a:lnTo>
                  <a:lnTo>
                    <a:pt x="32" y="168"/>
                  </a:lnTo>
                  <a:lnTo>
                    <a:pt x="32" y="167"/>
                  </a:lnTo>
                  <a:lnTo>
                    <a:pt x="31" y="167"/>
                  </a:lnTo>
                  <a:lnTo>
                    <a:pt x="31" y="165"/>
                  </a:lnTo>
                  <a:lnTo>
                    <a:pt x="30" y="165"/>
                  </a:lnTo>
                  <a:lnTo>
                    <a:pt x="29" y="163"/>
                  </a:lnTo>
                  <a:lnTo>
                    <a:pt x="27" y="163"/>
                  </a:lnTo>
                  <a:lnTo>
                    <a:pt x="26" y="163"/>
                  </a:lnTo>
                  <a:lnTo>
                    <a:pt x="25" y="165"/>
                  </a:lnTo>
                  <a:lnTo>
                    <a:pt x="24" y="165"/>
                  </a:lnTo>
                  <a:lnTo>
                    <a:pt x="23" y="166"/>
                  </a:lnTo>
                  <a:lnTo>
                    <a:pt x="23" y="167"/>
                  </a:lnTo>
                  <a:lnTo>
                    <a:pt x="19" y="166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5" y="168"/>
                  </a:lnTo>
                  <a:lnTo>
                    <a:pt x="14" y="167"/>
                  </a:lnTo>
                  <a:lnTo>
                    <a:pt x="15" y="166"/>
                  </a:lnTo>
                  <a:lnTo>
                    <a:pt x="17" y="165"/>
                  </a:lnTo>
                  <a:lnTo>
                    <a:pt x="17" y="163"/>
                  </a:lnTo>
                  <a:lnTo>
                    <a:pt x="17" y="162"/>
                  </a:lnTo>
                  <a:lnTo>
                    <a:pt x="15" y="161"/>
                  </a:lnTo>
                  <a:lnTo>
                    <a:pt x="15" y="160"/>
                  </a:lnTo>
                  <a:lnTo>
                    <a:pt x="14" y="160"/>
                  </a:lnTo>
                  <a:lnTo>
                    <a:pt x="14" y="159"/>
                  </a:lnTo>
                  <a:lnTo>
                    <a:pt x="15" y="159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6"/>
                  </a:lnTo>
                  <a:lnTo>
                    <a:pt x="19" y="155"/>
                  </a:lnTo>
                  <a:lnTo>
                    <a:pt x="20" y="154"/>
                  </a:lnTo>
                  <a:lnTo>
                    <a:pt x="20" y="153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3" y="150"/>
                  </a:lnTo>
                  <a:lnTo>
                    <a:pt x="23" y="149"/>
                  </a:lnTo>
                  <a:lnTo>
                    <a:pt x="24" y="148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5" y="147"/>
                  </a:lnTo>
                  <a:lnTo>
                    <a:pt x="26" y="147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6" y="143"/>
                  </a:lnTo>
                  <a:lnTo>
                    <a:pt x="27" y="144"/>
                  </a:lnTo>
                  <a:lnTo>
                    <a:pt x="27" y="143"/>
                  </a:lnTo>
                  <a:lnTo>
                    <a:pt x="26" y="143"/>
                  </a:lnTo>
                  <a:lnTo>
                    <a:pt x="25" y="142"/>
                  </a:lnTo>
                  <a:lnTo>
                    <a:pt x="23" y="141"/>
                  </a:lnTo>
                  <a:lnTo>
                    <a:pt x="23" y="139"/>
                  </a:lnTo>
                  <a:lnTo>
                    <a:pt x="24" y="137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7" y="132"/>
                  </a:lnTo>
                  <a:lnTo>
                    <a:pt x="29" y="129"/>
                  </a:lnTo>
                  <a:lnTo>
                    <a:pt x="30" y="127"/>
                  </a:lnTo>
                  <a:lnTo>
                    <a:pt x="32" y="126"/>
                  </a:lnTo>
                  <a:lnTo>
                    <a:pt x="33" y="126"/>
                  </a:lnTo>
                  <a:lnTo>
                    <a:pt x="36" y="125"/>
                  </a:lnTo>
                  <a:lnTo>
                    <a:pt x="38" y="124"/>
                  </a:lnTo>
                  <a:lnTo>
                    <a:pt x="41" y="124"/>
                  </a:lnTo>
                  <a:lnTo>
                    <a:pt x="42" y="123"/>
                  </a:lnTo>
                  <a:lnTo>
                    <a:pt x="43" y="123"/>
                  </a:lnTo>
                  <a:lnTo>
                    <a:pt x="44" y="121"/>
                  </a:lnTo>
                  <a:lnTo>
                    <a:pt x="45" y="121"/>
                  </a:lnTo>
                  <a:lnTo>
                    <a:pt x="47" y="120"/>
                  </a:lnTo>
                  <a:lnTo>
                    <a:pt x="49" y="118"/>
                  </a:lnTo>
                  <a:lnTo>
                    <a:pt x="50" y="117"/>
                  </a:lnTo>
                  <a:lnTo>
                    <a:pt x="51" y="117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9" y="113"/>
                  </a:lnTo>
                  <a:lnTo>
                    <a:pt x="60" y="113"/>
                  </a:lnTo>
                  <a:lnTo>
                    <a:pt x="62" y="109"/>
                  </a:lnTo>
                  <a:lnTo>
                    <a:pt x="65" y="108"/>
                  </a:lnTo>
                  <a:lnTo>
                    <a:pt x="66" y="107"/>
                  </a:lnTo>
                  <a:lnTo>
                    <a:pt x="67" y="105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1" y="101"/>
                  </a:lnTo>
                  <a:lnTo>
                    <a:pt x="72" y="100"/>
                  </a:lnTo>
                  <a:lnTo>
                    <a:pt x="72" y="99"/>
                  </a:lnTo>
                  <a:lnTo>
                    <a:pt x="73" y="99"/>
                  </a:lnTo>
                  <a:lnTo>
                    <a:pt x="74" y="97"/>
                  </a:lnTo>
                  <a:lnTo>
                    <a:pt x="75" y="95"/>
                  </a:lnTo>
                  <a:lnTo>
                    <a:pt x="77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0" y="84"/>
                  </a:lnTo>
                  <a:lnTo>
                    <a:pt x="80" y="83"/>
                  </a:lnTo>
                  <a:lnTo>
                    <a:pt x="81" y="82"/>
                  </a:lnTo>
                  <a:lnTo>
                    <a:pt x="83" y="78"/>
                  </a:lnTo>
                  <a:lnTo>
                    <a:pt x="84" y="77"/>
                  </a:lnTo>
                  <a:lnTo>
                    <a:pt x="84" y="75"/>
                  </a:lnTo>
                  <a:lnTo>
                    <a:pt x="84" y="73"/>
                  </a:lnTo>
                  <a:lnTo>
                    <a:pt x="85" y="70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9" y="63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1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92" y="51"/>
                  </a:lnTo>
                  <a:lnTo>
                    <a:pt x="92" y="52"/>
                  </a:lnTo>
                  <a:lnTo>
                    <a:pt x="93" y="52"/>
                  </a:lnTo>
                  <a:lnTo>
                    <a:pt x="93" y="51"/>
                  </a:lnTo>
                  <a:lnTo>
                    <a:pt x="92" y="51"/>
                  </a:lnTo>
                  <a:lnTo>
                    <a:pt x="93" y="47"/>
                  </a:lnTo>
                  <a:lnTo>
                    <a:pt x="96" y="39"/>
                  </a:lnTo>
                  <a:lnTo>
                    <a:pt x="97" y="37"/>
                  </a:lnTo>
                  <a:lnTo>
                    <a:pt x="99" y="31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101" y="24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2" y="22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7" y="16"/>
                  </a:lnTo>
                  <a:lnTo>
                    <a:pt x="109" y="13"/>
                  </a:lnTo>
                  <a:lnTo>
                    <a:pt x="111" y="10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1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6" y="3"/>
                  </a:lnTo>
                  <a:lnTo>
                    <a:pt x="125" y="3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0" y="5"/>
                  </a:lnTo>
                  <a:lnTo>
                    <a:pt x="120" y="6"/>
                  </a:lnTo>
                  <a:lnTo>
                    <a:pt x="120" y="7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3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40" y="9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3" y="11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9" y="12"/>
                  </a:lnTo>
                  <a:lnTo>
                    <a:pt x="159" y="11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167" y="12"/>
                  </a:lnTo>
                  <a:lnTo>
                    <a:pt x="168" y="12"/>
                  </a:lnTo>
                  <a:lnTo>
                    <a:pt x="170" y="13"/>
                  </a:lnTo>
                  <a:lnTo>
                    <a:pt x="174" y="16"/>
                  </a:lnTo>
                  <a:lnTo>
                    <a:pt x="175" y="17"/>
                  </a:lnTo>
                  <a:lnTo>
                    <a:pt x="176" y="18"/>
                  </a:lnTo>
                  <a:lnTo>
                    <a:pt x="177" y="18"/>
                  </a:lnTo>
                  <a:lnTo>
                    <a:pt x="179" y="19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79" y="22"/>
                  </a:lnTo>
                  <a:lnTo>
                    <a:pt x="177" y="22"/>
                  </a:lnTo>
                  <a:lnTo>
                    <a:pt x="179" y="22"/>
                  </a:lnTo>
                  <a:lnTo>
                    <a:pt x="180" y="22"/>
                  </a:lnTo>
                  <a:lnTo>
                    <a:pt x="180" y="23"/>
                  </a:lnTo>
                  <a:lnTo>
                    <a:pt x="180" y="22"/>
                  </a:lnTo>
                  <a:lnTo>
                    <a:pt x="181" y="22"/>
                  </a:lnTo>
                  <a:lnTo>
                    <a:pt x="181" y="23"/>
                  </a:lnTo>
                  <a:lnTo>
                    <a:pt x="181" y="22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1" y="19"/>
                  </a:lnTo>
                  <a:lnTo>
                    <a:pt x="182" y="21"/>
                  </a:lnTo>
                  <a:lnTo>
                    <a:pt x="183" y="22"/>
                  </a:lnTo>
                  <a:lnTo>
                    <a:pt x="185" y="22"/>
                  </a:lnTo>
                  <a:lnTo>
                    <a:pt x="186" y="23"/>
                  </a:lnTo>
                  <a:lnTo>
                    <a:pt x="188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3" y="28"/>
                  </a:lnTo>
                  <a:lnTo>
                    <a:pt x="194" y="29"/>
                  </a:lnTo>
                  <a:lnTo>
                    <a:pt x="195" y="29"/>
                  </a:lnTo>
                  <a:lnTo>
                    <a:pt x="200" y="34"/>
                  </a:lnTo>
                  <a:lnTo>
                    <a:pt x="199" y="34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7" y="34"/>
                  </a:lnTo>
                  <a:lnTo>
                    <a:pt x="195" y="35"/>
                  </a:lnTo>
                  <a:lnTo>
                    <a:pt x="197" y="36"/>
                  </a:lnTo>
                  <a:lnTo>
                    <a:pt x="198" y="39"/>
                  </a:lnTo>
                  <a:lnTo>
                    <a:pt x="198" y="40"/>
                  </a:lnTo>
                  <a:lnTo>
                    <a:pt x="197" y="40"/>
                  </a:lnTo>
                  <a:lnTo>
                    <a:pt x="194" y="41"/>
                  </a:lnTo>
                  <a:lnTo>
                    <a:pt x="195" y="42"/>
                  </a:lnTo>
                  <a:lnTo>
                    <a:pt x="194" y="43"/>
                  </a:lnTo>
                  <a:lnTo>
                    <a:pt x="195" y="45"/>
                  </a:lnTo>
                  <a:lnTo>
                    <a:pt x="194" y="46"/>
                  </a:lnTo>
                  <a:lnTo>
                    <a:pt x="195" y="48"/>
                  </a:lnTo>
                  <a:lnTo>
                    <a:pt x="197" y="49"/>
                  </a:lnTo>
                  <a:lnTo>
                    <a:pt x="197" y="51"/>
                  </a:lnTo>
                  <a:lnTo>
                    <a:pt x="195" y="51"/>
                  </a:lnTo>
                  <a:lnTo>
                    <a:pt x="194" y="51"/>
                  </a:lnTo>
                  <a:lnTo>
                    <a:pt x="193" y="49"/>
                  </a:lnTo>
                  <a:lnTo>
                    <a:pt x="192" y="49"/>
                  </a:lnTo>
                  <a:lnTo>
                    <a:pt x="194" y="52"/>
                  </a:lnTo>
                  <a:lnTo>
                    <a:pt x="197" y="51"/>
                  </a:lnTo>
                  <a:lnTo>
                    <a:pt x="197" y="52"/>
                  </a:lnTo>
                  <a:lnTo>
                    <a:pt x="195" y="52"/>
                  </a:lnTo>
                  <a:lnTo>
                    <a:pt x="195" y="54"/>
                  </a:lnTo>
                  <a:lnTo>
                    <a:pt x="195" y="55"/>
                  </a:lnTo>
                  <a:lnTo>
                    <a:pt x="194" y="60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5" y="66"/>
                  </a:lnTo>
                  <a:lnTo>
                    <a:pt x="195" y="69"/>
                  </a:lnTo>
                  <a:lnTo>
                    <a:pt x="195" y="70"/>
                  </a:lnTo>
                  <a:lnTo>
                    <a:pt x="193" y="71"/>
                  </a:lnTo>
                  <a:lnTo>
                    <a:pt x="191" y="73"/>
                  </a:lnTo>
                  <a:lnTo>
                    <a:pt x="191" y="76"/>
                  </a:lnTo>
                  <a:lnTo>
                    <a:pt x="191" y="77"/>
                  </a:lnTo>
                  <a:lnTo>
                    <a:pt x="191" y="79"/>
                  </a:lnTo>
                  <a:lnTo>
                    <a:pt x="189" y="79"/>
                  </a:lnTo>
                  <a:lnTo>
                    <a:pt x="191" y="81"/>
                  </a:lnTo>
                  <a:lnTo>
                    <a:pt x="189" y="82"/>
                  </a:lnTo>
                  <a:lnTo>
                    <a:pt x="188" y="83"/>
                  </a:lnTo>
                  <a:lnTo>
                    <a:pt x="187" y="84"/>
                  </a:lnTo>
                  <a:lnTo>
                    <a:pt x="186" y="85"/>
                  </a:lnTo>
                  <a:lnTo>
                    <a:pt x="186" y="89"/>
                  </a:lnTo>
                  <a:lnTo>
                    <a:pt x="185" y="90"/>
                  </a:lnTo>
                  <a:lnTo>
                    <a:pt x="185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3" y="96"/>
                  </a:lnTo>
                  <a:lnTo>
                    <a:pt x="182" y="99"/>
                  </a:lnTo>
                  <a:lnTo>
                    <a:pt x="182" y="100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79" y="102"/>
                  </a:lnTo>
                  <a:lnTo>
                    <a:pt x="179" y="101"/>
                  </a:lnTo>
                  <a:lnTo>
                    <a:pt x="179" y="102"/>
                  </a:lnTo>
                  <a:lnTo>
                    <a:pt x="177" y="103"/>
                  </a:lnTo>
                  <a:lnTo>
                    <a:pt x="177" y="106"/>
                  </a:lnTo>
                  <a:lnTo>
                    <a:pt x="176" y="111"/>
                  </a:lnTo>
                  <a:lnTo>
                    <a:pt x="176" y="114"/>
                  </a:lnTo>
                  <a:lnTo>
                    <a:pt x="175" y="115"/>
                  </a:lnTo>
                  <a:lnTo>
                    <a:pt x="175" y="117"/>
                  </a:lnTo>
                  <a:lnTo>
                    <a:pt x="173" y="11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0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7" y="126"/>
                  </a:lnTo>
                  <a:lnTo>
                    <a:pt x="165" y="126"/>
                  </a:lnTo>
                  <a:lnTo>
                    <a:pt x="165" y="127"/>
                  </a:lnTo>
                  <a:lnTo>
                    <a:pt x="164" y="126"/>
                  </a:lnTo>
                  <a:lnTo>
                    <a:pt x="162" y="129"/>
                  </a:lnTo>
                  <a:lnTo>
                    <a:pt x="161" y="131"/>
                  </a:lnTo>
                  <a:lnTo>
                    <a:pt x="161" y="132"/>
                  </a:lnTo>
                  <a:lnTo>
                    <a:pt x="161" y="133"/>
                  </a:lnTo>
                  <a:lnTo>
                    <a:pt x="161" y="135"/>
                  </a:lnTo>
                  <a:lnTo>
                    <a:pt x="161" y="136"/>
                  </a:lnTo>
                  <a:lnTo>
                    <a:pt x="161" y="137"/>
                  </a:lnTo>
                  <a:lnTo>
                    <a:pt x="162" y="139"/>
                  </a:lnTo>
                  <a:lnTo>
                    <a:pt x="163" y="141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4"/>
                  </a:lnTo>
                  <a:lnTo>
                    <a:pt x="164" y="148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7" y="151"/>
                  </a:lnTo>
                  <a:lnTo>
                    <a:pt x="168" y="154"/>
                  </a:lnTo>
                  <a:lnTo>
                    <a:pt x="168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73" y="159"/>
                  </a:lnTo>
                  <a:lnTo>
                    <a:pt x="174" y="160"/>
                  </a:lnTo>
                  <a:lnTo>
                    <a:pt x="175" y="160"/>
                  </a:lnTo>
                  <a:lnTo>
                    <a:pt x="174" y="160"/>
                  </a:lnTo>
                  <a:lnTo>
                    <a:pt x="174" y="161"/>
                  </a:lnTo>
                  <a:lnTo>
                    <a:pt x="175" y="161"/>
                  </a:lnTo>
                  <a:lnTo>
                    <a:pt x="176" y="161"/>
                  </a:lnTo>
                  <a:lnTo>
                    <a:pt x="177" y="162"/>
                  </a:lnTo>
                  <a:lnTo>
                    <a:pt x="177" y="163"/>
                  </a:lnTo>
                  <a:lnTo>
                    <a:pt x="177" y="165"/>
                  </a:lnTo>
                  <a:lnTo>
                    <a:pt x="177" y="166"/>
                  </a:lnTo>
                  <a:lnTo>
                    <a:pt x="177" y="167"/>
                  </a:lnTo>
                  <a:lnTo>
                    <a:pt x="176" y="171"/>
                  </a:lnTo>
                  <a:lnTo>
                    <a:pt x="175" y="173"/>
                  </a:lnTo>
                  <a:lnTo>
                    <a:pt x="175" y="174"/>
                  </a:lnTo>
                  <a:lnTo>
                    <a:pt x="176" y="177"/>
                  </a:lnTo>
                  <a:lnTo>
                    <a:pt x="177" y="179"/>
                  </a:lnTo>
                  <a:lnTo>
                    <a:pt x="177" y="180"/>
                  </a:lnTo>
                  <a:lnTo>
                    <a:pt x="179" y="183"/>
                  </a:lnTo>
                  <a:lnTo>
                    <a:pt x="180" y="184"/>
                  </a:lnTo>
                  <a:lnTo>
                    <a:pt x="180" y="185"/>
                  </a:lnTo>
                  <a:lnTo>
                    <a:pt x="180" y="186"/>
                  </a:lnTo>
                  <a:lnTo>
                    <a:pt x="180" y="189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7" y="198"/>
                  </a:lnTo>
                  <a:lnTo>
                    <a:pt x="177" y="199"/>
                  </a:lnTo>
                  <a:lnTo>
                    <a:pt x="176" y="202"/>
                  </a:lnTo>
                  <a:lnTo>
                    <a:pt x="176" y="203"/>
                  </a:lnTo>
                  <a:lnTo>
                    <a:pt x="175" y="203"/>
                  </a:lnTo>
                  <a:lnTo>
                    <a:pt x="175" y="204"/>
                  </a:lnTo>
                  <a:lnTo>
                    <a:pt x="174" y="207"/>
                  </a:lnTo>
                  <a:lnTo>
                    <a:pt x="174" y="209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4" y="217"/>
                  </a:lnTo>
                  <a:lnTo>
                    <a:pt x="174" y="220"/>
                  </a:lnTo>
                  <a:lnTo>
                    <a:pt x="174" y="223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1" y="223"/>
                  </a:lnTo>
                  <a:lnTo>
                    <a:pt x="170" y="225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8"/>
                  </a:lnTo>
                  <a:lnTo>
                    <a:pt x="164" y="231"/>
                  </a:lnTo>
                  <a:lnTo>
                    <a:pt x="163" y="232"/>
                  </a:lnTo>
                  <a:lnTo>
                    <a:pt x="163" y="233"/>
                  </a:lnTo>
                  <a:lnTo>
                    <a:pt x="163" y="231"/>
                  </a:lnTo>
                  <a:lnTo>
                    <a:pt x="162" y="231"/>
                  </a:lnTo>
                  <a:lnTo>
                    <a:pt x="162" y="232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4" y="240"/>
                  </a:lnTo>
                  <a:lnTo>
                    <a:pt x="165" y="240"/>
                  </a:lnTo>
                  <a:lnTo>
                    <a:pt x="165" y="241"/>
                  </a:lnTo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0" name="Freeform 67"/>
            <p:cNvSpPr>
              <a:spLocks noChangeAspect="1"/>
            </p:cNvSpPr>
            <p:nvPr/>
          </p:nvSpPr>
          <p:spPr bwMode="auto">
            <a:xfrm>
              <a:off x="3016" y="1268"/>
              <a:ext cx="64" cy="52"/>
            </a:xfrm>
            <a:custGeom>
              <a:avLst/>
              <a:gdLst>
                <a:gd name="T0" fmla="*/ 157068 w 44"/>
                <a:gd name="T1" fmla="*/ 143273 h 40"/>
                <a:gd name="T2" fmla="*/ 0 w 44"/>
                <a:gd name="T3" fmla="*/ 135599 h 40"/>
                <a:gd name="T4" fmla="*/ 0 w 44"/>
                <a:gd name="T5" fmla="*/ 119766 h 40"/>
                <a:gd name="T6" fmla="*/ 228463 w 44"/>
                <a:gd name="T7" fmla="*/ 107178 h 40"/>
                <a:gd name="T8" fmla="*/ 375341 w 44"/>
                <a:gd name="T9" fmla="*/ 88050 h 40"/>
                <a:gd name="T10" fmla="*/ 611399 w 44"/>
                <a:gd name="T11" fmla="*/ 65213 h 40"/>
                <a:gd name="T12" fmla="*/ 703069 w 44"/>
                <a:gd name="T13" fmla="*/ 45029 h 40"/>
                <a:gd name="T14" fmla="*/ 703069 w 44"/>
                <a:gd name="T15" fmla="*/ 36061 h 40"/>
                <a:gd name="T16" fmla="*/ 703069 w 44"/>
                <a:gd name="T17" fmla="*/ 26645 h 40"/>
                <a:gd name="T18" fmla="*/ 817994 w 44"/>
                <a:gd name="T19" fmla="*/ 20496 h 40"/>
                <a:gd name="T20" fmla="*/ 1036620 w 44"/>
                <a:gd name="T21" fmla="*/ 19087 h 40"/>
                <a:gd name="T22" fmla="*/ 1680103 w 44"/>
                <a:gd name="T23" fmla="*/ 11294 h 40"/>
                <a:gd name="T24" fmla="*/ 2193180 w 44"/>
                <a:gd name="T25" fmla="*/ 1 h 40"/>
                <a:gd name="T26" fmla="*/ 2736743 w 44"/>
                <a:gd name="T27" fmla="*/ 1 h 40"/>
                <a:gd name="T28" fmla="*/ 3190080 w 44"/>
                <a:gd name="T29" fmla="*/ 0 h 40"/>
                <a:gd name="T30" fmla="*/ 3479832 w 44"/>
                <a:gd name="T31" fmla="*/ 1 h 40"/>
                <a:gd name="T32" fmla="*/ 4123619 w 44"/>
                <a:gd name="T33" fmla="*/ 15766 h 40"/>
                <a:gd name="T34" fmla="*/ 4254639 w 44"/>
                <a:gd name="T35" fmla="*/ 20496 h 40"/>
                <a:gd name="T36" fmla="*/ 4506746 w 44"/>
                <a:gd name="T37" fmla="*/ 34638 h 40"/>
                <a:gd name="T38" fmla="*/ 4506746 w 44"/>
                <a:gd name="T39" fmla="*/ 36061 h 40"/>
                <a:gd name="T40" fmla="*/ 4577562 w 44"/>
                <a:gd name="T41" fmla="*/ 45029 h 40"/>
                <a:gd name="T42" fmla="*/ 4577562 w 44"/>
                <a:gd name="T43" fmla="*/ 54514 h 40"/>
                <a:gd name="T44" fmla="*/ 4577562 w 44"/>
                <a:gd name="T45" fmla="*/ 61720 h 40"/>
                <a:gd name="T46" fmla="*/ 4352334 w 44"/>
                <a:gd name="T47" fmla="*/ 65213 h 40"/>
                <a:gd name="T48" fmla="*/ 4506746 w 44"/>
                <a:gd name="T49" fmla="*/ 65213 h 40"/>
                <a:gd name="T50" fmla="*/ 4577562 w 44"/>
                <a:gd name="T51" fmla="*/ 61720 h 40"/>
                <a:gd name="T52" fmla="*/ 4831918 w 44"/>
                <a:gd name="T53" fmla="*/ 58538 h 40"/>
                <a:gd name="T54" fmla="*/ 4974022 w 44"/>
                <a:gd name="T55" fmla="*/ 76099 h 40"/>
                <a:gd name="T56" fmla="*/ 5170324 w 44"/>
                <a:gd name="T57" fmla="*/ 98929 h 40"/>
                <a:gd name="T58" fmla="*/ 5170324 w 44"/>
                <a:gd name="T59" fmla="*/ 110210 h 40"/>
                <a:gd name="T60" fmla="*/ 4974022 w 44"/>
                <a:gd name="T61" fmla="*/ 112736 h 40"/>
                <a:gd name="T62" fmla="*/ 4506746 w 44"/>
                <a:gd name="T63" fmla="*/ 110210 h 40"/>
                <a:gd name="T64" fmla="*/ 4254639 w 44"/>
                <a:gd name="T65" fmla="*/ 112736 h 40"/>
                <a:gd name="T66" fmla="*/ 3711171 w 44"/>
                <a:gd name="T67" fmla="*/ 124891 h 40"/>
                <a:gd name="T68" fmla="*/ 3479832 w 44"/>
                <a:gd name="T69" fmla="*/ 128608 h 40"/>
                <a:gd name="T70" fmla="*/ 2992231 w 44"/>
                <a:gd name="T71" fmla="*/ 119766 h 40"/>
                <a:gd name="T72" fmla="*/ 2351002 w 44"/>
                <a:gd name="T73" fmla="*/ 124891 h 40"/>
                <a:gd name="T74" fmla="*/ 2193180 w 44"/>
                <a:gd name="T75" fmla="*/ 131686 h 40"/>
                <a:gd name="T76" fmla="*/ 1730631 w 44"/>
                <a:gd name="T77" fmla="*/ 135599 h 40"/>
                <a:gd name="T78" fmla="*/ 1487485 w 44"/>
                <a:gd name="T79" fmla="*/ 146557 h 40"/>
                <a:gd name="T80" fmla="*/ 889308 w 44"/>
                <a:gd name="T81" fmla="*/ 143273 h 40"/>
                <a:gd name="T82" fmla="*/ 703069 w 44"/>
                <a:gd name="T83" fmla="*/ 143273 h 40"/>
                <a:gd name="T84" fmla="*/ 611399 w 44"/>
                <a:gd name="T85" fmla="*/ 135599 h 40"/>
                <a:gd name="T86" fmla="*/ 703069 w 44"/>
                <a:gd name="T87" fmla="*/ 128608 h 40"/>
                <a:gd name="T88" fmla="*/ 611399 w 44"/>
                <a:gd name="T89" fmla="*/ 124891 h 40"/>
                <a:gd name="T90" fmla="*/ 375341 w 44"/>
                <a:gd name="T91" fmla="*/ 119766 h 40"/>
                <a:gd name="T92" fmla="*/ 611399 w 44"/>
                <a:gd name="T93" fmla="*/ 124891 h 40"/>
                <a:gd name="T94" fmla="*/ 375341 w 44"/>
                <a:gd name="T95" fmla="*/ 128608 h 40"/>
                <a:gd name="T96" fmla="*/ 228463 w 44"/>
                <a:gd name="T97" fmla="*/ 131686 h 40"/>
                <a:gd name="T98" fmla="*/ 375341 w 44"/>
                <a:gd name="T99" fmla="*/ 135599 h 40"/>
                <a:gd name="T100" fmla="*/ 375341 w 44"/>
                <a:gd name="T101" fmla="*/ 146557 h 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40"/>
                <a:gd name="T155" fmla="*/ 44 w 44"/>
                <a:gd name="T156" fmla="*/ 40 h 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40">
                  <a:moveTo>
                    <a:pt x="3" y="40"/>
                  </a:moveTo>
                  <a:lnTo>
                    <a:pt x="1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21"/>
                  </a:lnTo>
                  <a:lnTo>
                    <a:pt x="43" y="22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1" name="Freeform 68"/>
            <p:cNvSpPr>
              <a:spLocks noChangeAspect="1"/>
            </p:cNvSpPr>
            <p:nvPr/>
          </p:nvSpPr>
          <p:spPr bwMode="auto">
            <a:xfrm>
              <a:off x="3262" y="1392"/>
              <a:ext cx="52" cy="36"/>
            </a:xfrm>
            <a:custGeom>
              <a:avLst/>
              <a:gdLst>
                <a:gd name="T0" fmla="*/ 1 w 38"/>
                <a:gd name="T1" fmla="*/ 67197 h 28"/>
                <a:gd name="T2" fmla="*/ 0 w 38"/>
                <a:gd name="T3" fmla="*/ 61050 h 28"/>
                <a:gd name="T4" fmla="*/ 0 w 38"/>
                <a:gd name="T5" fmla="*/ 61050 h 28"/>
                <a:gd name="T6" fmla="*/ 35575 w 38"/>
                <a:gd name="T7" fmla="*/ 52264 h 28"/>
                <a:gd name="T8" fmla="*/ 74673 w 38"/>
                <a:gd name="T9" fmla="*/ 45229 h 28"/>
                <a:gd name="T10" fmla="*/ 124745 w 38"/>
                <a:gd name="T11" fmla="*/ 45229 h 28"/>
                <a:gd name="T12" fmla="*/ 162865 w 38"/>
                <a:gd name="T13" fmla="*/ 36931 h 28"/>
                <a:gd name="T14" fmla="*/ 170704 w 38"/>
                <a:gd name="T15" fmla="*/ 31617 h 28"/>
                <a:gd name="T16" fmla="*/ 233595 w 38"/>
                <a:gd name="T17" fmla="*/ 20650 h 28"/>
                <a:gd name="T18" fmla="*/ 242967 w 38"/>
                <a:gd name="T19" fmla="*/ 14876 h 28"/>
                <a:gd name="T20" fmla="*/ 271971 w 38"/>
                <a:gd name="T21" fmla="*/ 12874 h 28"/>
                <a:gd name="T22" fmla="*/ 338591 w 38"/>
                <a:gd name="T23" fmla="*/ 1 h 28"/>
                <a:gd name="T24" fmla="*/ 427929 w 38"/>
                <a:gd name="T25" fmla="*/ 1 h 28"/>
                <a:gd name="T26" fmla="*/ 501588 w 38"/>
                <a:gd name="T27" fmla="*/ 5444 h 28"/>
                <a:gd name="T28" fmla="*/ 585587 w 38"/>
                <a:gd name="T29" fmla="*/ 12874 h 28"/>
                <a:gd name="T30" fmla="*/ 634037 w 38"/>
                <a:gd name="T31" fmla="*/ 12874 h 28"/>
                <a:gd name="T32" fmla="*/ 657248 w 38"/>
                <a:gd name="T33" fmla="*/ 20650 h 28"/>
                <a:gd name="T34" fmla="*/ 670970 w 38"/>
                <a:gd name="T35" fmla="*/ 31617 h 28"/>
                <a:gd name="T36" fmla="*/ 670970 w 38"/>
                <a:gd name="T37" fmla="*/ 36931 h 28"/>
                <a:gd name="T38" fmla="*/ 657248 w 38"/>
                <a:gd name="T39" fmla="*/ 47483 h 28"/>
                <a:gd name="T40" fmla="*/ 670970 w 38"/>
                <a:gd name="T41" fmla="*/ 36931 h 28"/>
                <a:gd name="T42" fmla="*/ 657248 w 38"/>
                <a:gd name="T43" fmla="*/ 36931 h 28"/>
                <a:gd name="T44" fmla="*/ 598580 w 38"/>
                <a:gd name="T45" fmla="*/ 40650 h 28"/>
                <a:gd name="T46" fmla="*/ 585587 w 38"/>
                <a:gd name="T47" fmla="*/ 46484 h 28"/>
                <a:gd name="T48" fmla="*/ 559655 w 38"/>
                <a:gd name="T49" fmla="*/ 47483 h 28"/>
                <a:gd name="T50" fmla="*/ 530126 w 38"/>
                <a:gd name="T51" fmla="*/ 47483 h 28"/>
                <a:gd name="T52" fmla="*/ 501588 w 38"/>
                <a:gd name="T53" fmla="*/ 58152 h 28"/>
                <a:gd name="T54" fmla="*/ 463335 w 38"/>
                <a:gd name="T55" fmla="*/ 58152 h 28"/>
                <a:gd name="T56" fmla="*/ 437424 w 38"/>
                <a:gd name="T57" fmla="*/ 61050 h 28"/>
                <a:gd name="T58" fmla="*/ 427929 w 38"/>
                <a:gd name="T59" fmla="*/ 65760 h 28"/>
                <a:gd name="T60" fmla="*/ 388086 w 38"/>
                <a:gd name="T61" fmla="*/ 72552 h 28"/>
                <a:gd name="T62" fmla="*/ 358314 w 38"/>
                <a:gd name="T63" fmla="*/ 67197 h 28"/>
                <a:gd name="T64" fmla="*/ 338591 w 38"/>
                <a:gd name="T65" fmla="*/ 72552 h 28"/>
                <a:gd name="T66" fmla="*/ 267860 w 38"/>
                <a:gd name="T67" fmla="*/ 67197 h 28"/>
                <a:gd name="T68" fmla="*/ 198748 w 38"/>
                <a:gd name="T69" fmla="*/ 67197 h 28"/>
                <a:gd name="T70" fmla="*/ 162865 w 38"/>
                <a:gd name="T71" fmla="*/ 67197 h 28"/>
                <a:gd name="T72" fmla="*/ 104532 w 38"/>
                <a:gd name="T73" fmla="*/ 67197 h 28"/>
                <a:gd name="T74" fmla="*/ 74673 w 38"/>
                <a:gd name="T75" fmla="*/ 67197 h 28"/>
                <a:gd name="T76" fmla="*/ 35575 w 38"/>
                <a:gd name="T77" fmla="*/ 67197 h 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28"/>
                <a:gd name="T119" fmla="*/ 38 w 38"/>
                <a:gd name="T120" fmla="*/ 28 h 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28">
                  <a:moveTo>
                    <a:pt x="2" y="28"/>
                  </a:move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7" y="19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2" name="Freeform 69"/>
            <p:cNvSpPr>
              <a:spLocks noChangeAspect="1"/>
            </p:cNvSpPr>
            <p:nvPr/>
          </p:nvSpPr>
          <p:spPr bwMode="auto">
            <a:xfrm>
              <a:off x="2922" y="1978"/>
              <a:ext cx="48" cy="24"/>
            </a:xfrm>
            <a:custGeom>
              <a:avLst/>
              <a:gdLst>
                <a:gd name="T0" fmla="*/ 3032963 w 32"/>
                <a:gd name="T1" fmla="*/ 5909 h 20"/>
                <a:gd name="T2" fmla="*/ 1507965 w 32"/>
                <a:gd name="T3" fmla="*/ 4231 h 20"/>
                <a:gd name="T4" fmla="*/ 810325 w 32"/>
                <a:gd name="T5" fmla="*/ 3973 h 20"/>
                <a:gd name="T6" fmla="*/ 0 w 32"/>
                <a:gd name="T7" fmla="*/ 3311 h 20"/>
                <a:gd name="T8" fmla="*/ 810325 w 32"/>
                <a:gd name="T9" fmla="*/ 3224 h 20"/>
                <a:gd name="T10" fmla="*/ 1823230 w 32"/>
                <a:gd name="T11" fmla="*/ 3973 h 20"/>
                <a:gd name="T12" fmla="*/ 3392919 w 32"/>
                <a:gd name="T13" fmla="*/ 4231 h 20"/>
                <a:gd name="T14" fmla="*/ 3392919 w 32"/>
                <a:gd name="T15" fmla="*/ 4924 h 20"/>
                <a:gd name="T16" fmla="*/ 2362204 w 32"/>
                <a:gd name="T17" fmla="*/ 3973 h 20"/>
                <a:gd name="T18" fmla="*/ 1507965 w 32"/>
                <a:gd name="T19" fmla="*/ 2299 h 20"/>
                <a:gd name="T20" fmla="*/ 2585380 w 32"/>
                <a:gd name="T21" fmla="*/ 2299 h 20"/>
                <a:gd name="T22" fmla="*/ 3392919 w 32"/>
                <a:gd name="T23" fmla="*/ 2239 h 20"/>
                <a:gd name="T24" fmla="*/ 4909058 w 32"/>
                <a:gd name="T25" fmla="*/ 2239 h 20"/>
                <a:gd name="T26" fmla="*/ 5448089 w 32"/>
                <a:gd name="T27" fmla="*/ 3224 h 20"/>
                <a:gd name="T28" fmla="*/ 6124238 w 32"/>
                <a:gd name="T29" fmla="*/ 3311 h 20"/>
                <a:gd name="T30" fmla="*/ 5089376 w 32"/>
                <a:gd name="T31" fmla="*/ 2239 h 20"/>
                <a:gd name="T32" fmla="*/ 4102266 w 32"/>
                <a:gd name="T33" fmla="*/ 2239 h 20"/>
                <a:gd name="T34" fmla="*/ 3032963 w 32"/>
                <a:gd name="T35" fmla="*/ 2239 h 20"/>
                <a:gd name="T36" fmla="*/ 1823230 w 32"/>
                <a:gd name="T37" fmla="*/ 2299 h 20"/>
                <a:gd name="T38" fmla="*/ 1823230 w 32"/>
                <a:gd name="T39" fmla="*/ 1916 h 20"/>
                <a:gd name="T40" fmla="*/ 3032963 w 32"/>
                <a:gd name="T41" fmla="*/ 1109 h 20"/>
                <a:gd name="T42" fmla="*/ 5089376 w 32"/>
                <a:gd name="T43" fmla="*/ 1597 h 20"/>
                <a:gd name="T44" fmla="*/ 6124238 w 32"/>
                <a:gd name="T45" fmla="*/ 770 h 20"/>
                <a:gd name="T46" fmla="*/ 6602730 w 32"/>
                <a:gd name="T47" fmla="*/ 0 h 20"/>
                <a:gd name="T48" fmla="*/ 7720199 w 32"/>
                <a:gd name="T49" fmla="*/ 1 h 20"/>
                <a:gd name="T50" fmla="*/ 8486447 w 32"/>
                <a:gd name="T51" fmla="*/ 0 h 20"/>
                <a:gd name="T52" fmla="*/ 8725655 w 32"/>
                <a:gd name="T53" fmla="*/ 0 h 20"/>
                <a:gd name="T54" fmla="*/ 9695092 w 32"/>
                <a:gd name="T55" fmla="*/ 1 h 20"/>
                <a:gd name="T56" fmla="*/ 9695092 w 32"/>
                <a:gd name="T57" fmla="*/ 770 h 20"/>
                <a:gd name="T58" fmla="*/ 9695092 w 32"/>
                <a:gd name="T59" fmla="*/ 1109 h 20"/>
                <a:gd name="T60" fmla="*/ 9186353 w 32"/>
                <a:gd name="T61" fmla="*/ 1109 h 20"/>
                <a:gd name="T62" fmla="*/ 9186353 w 32"/>
                <a:gd name="T63" fmla="*/ 2239 h 20"/>
                <a:gd name="T64" fmla="*/ 9186353 w 32"/>
                <a:gd name="T65" fmla="*/ 2299 h 20"/>
                <a:gd name="T66" fmla="*/ 9186353 w 32"/>
                <a:gd name="T67" fmla="*/ 3311 h 20"/>
                <a:gd name="T68" fmla="*/ 9695092 w 32"/>
                <a:gd name="T69" fmla="*/ 3973 h 20"/>
                <a:gd name="T70" fmla="*/ 9695092 w 32"/>
                <a:gd name="T71" fmla="*/ 4231 h 20"/>
                <a:gd name="T72" fmla="*/ 9695092 w 32"/>
                <a:gd name="T73" fmla="*/ 5077 h 20"/>
                <a:gd name="T74" fmla="*/ 9186353 w 32"/>
                <a:gd name="T75" fmla="*/ 5909 h 20"/>
                <a:gd name="T76" fmla="*/ 8172131 w 32"/>
                <a:gd name="T77" fmla="*/ 6092 h 20"/>
                <a:gd name="T78" fmla="*/ 7720199 w 32"/>
                <a:gd name="T79" fmla="*/ 6092 h 20"/>
                <a:gd name="T80" fmla="*/ 7182198 w 32"/>
                <a:gd name="T81" fmla="*/ 6092 h 20"/>
                <a:gd name="T82" fmla="*/ 7182198 w 32"/>
                <a:gd name="T83" fmla="*/ 5909 h 20"/>
                <a:gd name="T84" fmla="*/ 7182198 w 32"/>
                <a:gd name="T85" fmla="*/ 5909 h 20"/>
                <a:gd name="T86" fmla="*/ 6961458 w 32"/>
                <a:gd name="T87" fmla="*/ 5909 h 20"/>
                <a:gd name="T88" fmla="*/ 6602730 w 32"/>
                <a:gd name="T89" fmla="*/ 5909 h 20"/>
                <a:gd name="T90" fmla="*/ 6124238 w 32"/>
                <a:gd name="T91" fmla="*/ 5572 h 20"/>
                <a:gd name="T92" fmla="*/ 5448089 w 32"/>
                <a:gd name="T93" fmla="*/ 6092 h 20"/>
                <a:gd name="T94" fmla="*/ 4909058 w 32"/>
                <a:gd name="T95" fmla="*/ 5909 h 20"/>
                <a:gd name="T96" fmla="*/ 4549442 w 32"/>
                <a:gd name="T97" fmla="*/ 5909 h 20"/>
                <a:gd name="T98" fmla="*/ 4102266 w 32"/>
                <a:gd name="T99" fmla="*/ 6092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20"/>
                <a:gd name="T152" fmla="*/ 32 w 32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20">
                  <a:moveTo>
                    <a:pt x="12" y="20"/>
                  </a:move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3" name="Freeform 70"/>
            <p:cNvSpPr>
              <a:spLocks noChangeAspect="1"/>
            </p:cNvSpPr>
            <p:nvPr/>
          </p:nvSpPr>
          <p:spPr bwMode="auto">
            <a:xfrm>
              <a:off x="2908" y="1993"/>
              <a:ext cx="32" cy="19"/>
            </a:xfrm>
            <a:custGeom>
              <a:avLst/>
              <a:gdLst>
                <a:gd name="T0" fmla="*/ 5809691 w 21"/>
                <a:gd name="T1" fmla="*/ 203615 h 14"/>
                <a:gd name="T2" fmla="*/ 4865106 w 21"/>
                <a:gd name="T3" fmla="*/ 203615 h 14"/>
                <a:gd name="T4" fmla="*/ 4587721 w 21"/>
                <a:gd name="T5" fmla="*/ 191057 h 14"/>
                <a:gd name="T6" fmla="*/ 4000707 w 21"/>
                <a:gd name="T7" fmla="*/ 191057 h 14"/>
                <a:gd name="T8" fmla="*/ 3476666 w 21"/>
                <a:gd name="T9" fmla="*/ 172133 h 14"/>
                <a:gd name="T10" fmla="*/ 3476666 w 21"/>
                <a:gd name="T11" fmla="*/ 160604 h 14"/>
                <a:gd name="T12" fmla="*/ 3010692 w 21"/>
                <a:gd name="T13" fmla="*/ 160604 h 14"/>
                <a:gd name="T14" fmla="*/ 1843046 w 21"/>
                <a:gd name="T15" fmla="*/ 140779 h 14"/>
                <a:gd name="T16" fmla="*/ 992806 w 21"/>
                <a:gd name="T17" fmla="*/ 103732 h 14"/>
                <a:gd name="T18" fmla="*/ 651529 w 21"/>
                <a:gd name="T19" fmla="*/ 103732 h 14"/>
                <a:gd name="T20" fmla="*/ 651529 w 21"/>
                <a:gd name="T21" fmla="*/ 76434 h 14"/>
                <a:gd name="T22" fmla="*/ 0 w 21"/>
                <a:gd name="T23" fmla="*/ 56320 h 14"/>
                <a:gd name="T24" fmla="*/ 651529 w 21"/>
                <a:gd name="T25" fmla="*/ 21345 h 14"/>
                <a:gd name="T26" fmla="*/ 992806 w 21"/>
                <a:gd name="T27" fmla="*/ 21345 h 14"/>
                <a:gd name="T28" fmla="*/ 1512847 w 21"/>
                <a:gd name="T29" fmla="*/ 21345 h 14"/>
                <a:gd name="T30" fmla="*/ 1843046 w 21"/>
                <a:gd name="T31" fmla="*/ 21345 h 14"/>
                <a:gd name="T32" fmla="*/ 1843046 w 21"/>
                <a:gd name="T33" fmla="*/ 28968 h 14"/>
                <a:gd name="T34" fmla="*/ 1843046 w 21"/>
                <a:gd name="T35" fmla="*/ 21345 h 14"/>
                <a:gd name="T36" fmla="*/ 1843046 w 21"/>
                <a:gd name="T37" fmla="*/ 0 h 14"/>
                <a:gd name="T38" fmla="*/ 3010692 w 21"/>
                <a:gd name="T39" fmla="*/ 0 h 14"/>
                <a:gd name="T40" fmla="*/ 3476666 w 21"/>
                <a:gd name="T41" fmla="*/ 0 h 14"/>
                <a:gd name="T42" fmla="*/ 4000707 w 21"/>
                <a:gd name="T43" fmla="*/ 0 h 14"/>
                <a:gd name="T44" fmla="*/ 4587721 w 21"/>
                <a:gd name="T45" fmla="*/ 0 h 14"/>
                <a:gd name="T46" fmla="*/ 4865106 w 21"/>
                <a:gd name="T47" fmla="*/ 0 h 14"/>
                <a:gd name="T48" fmla="*/ 5809691 w 21"/>
                <a:gd name="T49" fmla="*/ 0 h 14"/>
                <a:gd name="T50" fmla="*/ 6521204 w 21"/>
                <a:gd name="T51" fmla="*/ 21345 h 14"/>
                <a:gd name="T52" fmla="*/ 6990812 w 21"/>
                <a:gd name="T53" fmla="*/ 28968 h 14"/>
                <a:gd name="T54" fmla="*/ 7413492 w 21"/>
                <a:gd name="T55" fmla="*/ 28968 h 14"/>
                <a:gd name="T56" fmla="*/ 8072802 w 21"/>
                <a:gd name="T57" fmla="*/ 56320 h 14"/>
                <a:gd name="T58" fmla="*/ 8072802 w 21"/>
                <a:gd name="T59" fmla="*/ 76434 h 14"/>
                <a:gd name="T60" fmla="*/ 8852858 w 21"/>
                <a:gd name="T61" fmla="*/ 76434 h 14"/>
                <a:gd name="T62" fmla="*/ 9574997 w 21"/>
                <a:gd name="T63" fmla="*/ 103732 h 14"/>
                <a:gd name="T64" fmla="*/ 9937072 w 21"/>
                <a:gd name="T65" fmla="*/ 103732 h 14"/>
                <a:gd name="T66" fmla="*/ 9937072 w 21"/>
                <a:gd name="T67" fmla="*/ 115901 h 14"/>
                <a:gd name="T68" fmla="*/ 10444696 w 21"/>
                <a:gd name="T69" fmla="*/ 115901 h 14"/>
                <a:gd name="T70" fmla="*/ 10444696 w 21"/>
                <a:gd name="T71" fmla="*/ 140779 h 14"/>
                <a:gd name="T72" fmla="*/ 10444696 w 21"/>
                <a:gd name="T73" fmla="*/ 160604 h 14"/>
                <a:gd name="T74" fmla="*/ 10444696 w 21"/>
                <a:gd name="T75" fmla="*/ 140779 h 14"/>
                <a:gd name="T76" fmla="*/ 9937072 w 21"/>
                <a:gd name="T77" fmla="*/ 140779 h 14"/>
                <a:gd name="T78" fmla="*/ 9937072 w 21"/>
                <a:gd name="T79" fmla="*/ 160604 h 14"/>
                <a:gd name="T80" fmla="*/ 10444696 w 21"/>
                <a:gd name="T81" fmla="*/ 160604 h 14"/>
                <a:gd name="T82" fmla="*/ 10444696 w 21"/>
                <a:gd name="T83" fmla="*/ 172133 h 14"/>
                <a:gd name="T84" fmla="*/ 9937072 w 21"/>
                <a:gd name="T85" fmla="*/ 172133 h 14"/>
                <a:gd name="T86" fmla="*/ 9574997 w 21"/>
                <a:gd name="T87" fmla="*/ 160604 h 14"/>
                <a:gd name="T88" fmla="*/ 9574997 w 21"/>
                <a:gd name="T89" fmla="*/ 172133 h 14"/>
                <a:gd name="T90" fmla="*/ 8852858 w 21"/>
                <a:gd name="T91" fmla="*/ 172133 h 14"/>
                <a:gd name="T92" fmla="*/ 9574997 w 21"/>
                <a:gd name="T93" fmla="*/ 172133 h 14"/>
                <a:gd name="T94" fmla="*/ 9937072 w 21"/>
                <a:gd name="T95" fmla="*/ 172133 h 14"/>
                <a:gd name="T96" fmla="*/ 9937072 w 21"/>
                <a:gd name="T97" fmla="*/ 191057 h 14"/>
                <a:gd name="T98" fmla="*/ 9574997 w 21"/>
                <a:gd name="T99" fmla="*/ 191057 h 14"/>
                <a:gd name="T100" fmla="*/ 8852858 w 21"/>
                <a:gd name="T101" fmla="*/ 191057 h 14"/>
                <a:gd name="T102" fmla="*/ 8072802 w 21"/>
                <a:gd name="T103" fmla="*/ 191057 h 14"/>
                <a:gd name="T104" fmla="*/ 7413492 w 21"/>
                <a:gd name="T105" fmla="*/ 191057 h 14"/>
                <a:gd name="T106" fmla="*/ 6990812 w 21"/>
                <a:gd name="T107" fmla="*/ 191057 h 14"/>
                <a:gd name="T108" fmla="*/ 6521204 w 21"/>
                <a:gd name="T109" fmla="*/ 191057 h 14"/>
                <a:gd name="T110" fmla="*/ 5809691 w 21"/>
                <a:gd name="T111" fmla="*/ 203615 h 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"/>
                <a:gd name="T169" fmla="*/ 0 h 14"/>
                <a:gd name="T170" fmla="*/ 21 w 21"/>
                <a:gd name="T171" fmla="*/ 14 h 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" h="14">
                  <a:moveTo>
                    <a:pt x="12" y="14"/>
                  </a:moveTo>
                  <a:lnTo>
                    <a:pt x="10" y="14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4" name="Freeform 71"/>
            <p:cNvSpPr>
              <a:spLocks noChangeAspect="1"/>
            </p:cNvSpPr>
            <p:nvPr/>
          </p:nvSpPr>
          <p:spPr bwMode="auto">
            <a:xfrm>
              <a:off x="2871" y="1974"/>
              <a:ext cx="27" cy="32"/>
            </a:xfrm>
            <a:custGeom>
              <a:avLst/>
              <a:gdLst>
                <a:gd name="T0" fmla="*/ 3800874 w 18"/>
                <a:gd name="T1" fmla="*/ 190385 h 24"/>
                <a:gd name="T2" fmla="*/ 3800874 w 18"/>
                <a:gd name="T3" fmla="*/ 154853 h 24"/>
                <a:gd name="T4" fmla="*/ 3273744 w 18"/>
                <a:gd name="T5" fmla="*/ 154853 h 24"/>
                <a:gd name="T6" fmla="*/ 2273643 w 18"/>
                <a:gd name="T7" fmla="*/ 148471 h 24"/>
                <a:gd name="T8" fmla="*/ 1747476 w 18"/>
                <a:gd name="T9" fmla="*/ 116140 h 24"/>
                <a:gd name="T10" fmla="*/ 1515762 w 18"/>
                <a:gd name="T11" fmla="*/ 134663 h 24"/>
                <a:gd name="T12" fmla="*/ 517771 w 18"/>
                <a:gd name="T13" fmla="*/ 116140 h 24"/>
                <a:gd name="T14" fmla="*/ 517771 w 18"/>
                <a:gd name="T15" fmla="*/ 100997 h 24"/>
                <a:gd name="T16" fmla="*/ 345181 w 18"/>
                <a:gd name="T17" fmla="*/ 72240 h 24"/>
                <a:gd name="T18" fmla="*/ 0 w 18"/>
                <a:gd name="T19" fmla="*/ 63359 h 24"/>
                <a:gd name="T20" fmla="*/ 345181 w 18"/>
                <a:gd name="T21" fmla="*/ 54180 h 24"/>
                <a:gd name="T22" fmla="*/ 345181 w 18"/>
                <a:gd name="T23" fmla="*/ 54180 h 24"/>
                <a:gd name="T24" fmla="*/ 0 w 18"/>
                <a:gd name="T25" fmla="*/ 20671 h 24"/>
                <a:gd name="T26" fmla="*/ 0 w 18"/>
                <a:gd name="T27" fmla="*/ 1 h 24"/>
                <a:gd name="T28" fmla="*/ 345181 w 18"/>
                <a:gd name="T29" fmla="*/ 0 h 24"/>
                <a:gd name="T30" fmla="*/ 517771 w 18"/>
                <a:gd name="T31" fmla="*/ 1 h 24"/>
                <a:gd name="T32" fmla="*/ 517771 w 18"/>
                <a:gd name="T33" fmla="*/ 20671 h 24"/>
                <a:gd name="T34" fmla="*/ 837974 w 18"/>
                <a:gd name="T35" fmla="*/ 48997 h 24"/>
                <a:gd name="T36" fmla="*/ 837974 w 18"/>
                <a:gd name="T37" fmla="*/ 63359 h 24"/>
                <a:gd name="T38" fmla="*/ 2027209 w 18"/>
                <a:gd name="T39" fmla="*/ 72240 h 24"/>
                <a:gd name="T40" fmla="*/ 2027209 w 18"/>
                <a:gd name="T41" fmla="*/ 96320 h 24"/>
                <a:gd name="T42" fmla="*/ 2273643 w 18"/>
                <a:gd name="T43" fmla="*/ 100997 h 24"/>
                <a:gd name="T44" fmla="*/ 3273744 w 18"/>
                <a:gd name="T45" fmla="*/ 100997 h 24"/>
                <a:gd name="T46" fmla="*/ 3800874 w 18"/>
                <a:gd name="T47" fmla="*/ 116140 h 24"/>
                <a:gd name="T48" fmla="*/ 4242240 w 18"/>
                <a:gd name="T49" fmla="*/ 134663 h 24"/>
                <a:gd name="T50" fmla="*/ 4308978 w 18"/>
                <a:gd name="T51" fmla="*/ 148471 h 24"/>
                <a:gd name="T52" fmla="*/ 4910615 w 18"/>
                <a:gd name="T53" fmla="*/ 150185 h 24"/>
                <a:gd name="T54" fmla="*/ 5346605 w 18"/>
                <a:gd name="T55" fmla="*/ 154853 h 24"/>
                <a:gd name="T56" fmla="*/ 5346605 w 18"/>
                <a:gd name="T57" fmla="*/ 154853 h 24"/>
                <a:gd name="T58" fmla="*/ 4910615 w 18"/>
                <a:gd name="T59" fmla="*/ 154853 h 24"/>
                <a:gd name="T60" fmla="*/ 4308978 w 18"/>
                <a:gd name="T61" fmla="*/ 168176 h 24"/>
                <a:gd name="T62" fmla="*/ 4910615 w 18"/>
                <a:gd name="T63" fmla="*/ 186389 h 24"/>
                <a:gd name="T64" fmla="*/ 4308978 w 18"/>
                <a:gd name="T65" fmla="*/ 190385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24"/>
                <a:gd name="T101" fmla="*/ 18 w 18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24">
                  <a:moveTo>
                    <a:pt x="14" y="24"/>
                  </a:moveTo>
                  <a:lnTo>
                    <a:pt x="13" y="24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5" name="Freeform 72"/>
            <p:cNvSpPr>
              <a:spLocks noChangeAspect="1"/>
            </p:cNvSpPr>
            <p:nvPr/>
          </p:nvSpPr>
          <p:spPr bwMode="auto">
            <a:xfrm>
              <a:off x="2878" y="1978"/>
              <a:ext cx="27" cy="18"/>
            </a:xfrm>
            <a:custGeom>
              <a:avLst/>
              <a:gdLst>
                <a:gd name="T0" fmla="*/ 3564405 w 18"/>
                <a:gd name="T1" fmla="*/ 35178 h 14"/>
                <a:gd name="T2" fmla="*/ 3273744 w 18"/>
                <a:gd name="T3" fmla="*/ 34136 h 14"/>
                <a:gd name="T4" fmla="*/ 3040813 w 18"/>
                <a:gd name="T5" fmla="*/ 30941 h 14"/>
                <a:gd name="T6" fmla="*/ 2621214 w 18"/>
                <a:gd name="T7" fmla="*/ 30941 h 14"/>
                <a:gd name="T8" fmla="*/ 2027209 w 18"/>
                <a:gd name="T9" fmla="*/ 30941 h 14"/>
                <a:gd name="T10" fmla="*/ 1747476 w 18"/>
                <a:gd name="T11" fmla="*/ 27361 h 14"/>
                <a:gd name="T12" fmla="*/ 1515762 w 18"/>
                <a:gd name="T13" fmla="*/ 27361 h 14"/>
                <a:gd name="T14" fmla="*/ 1515762 w 18"/>
                <a:gd name="T15" fmla="*/ 20650 h 14"/>
                <a:gd name="T16" fmla="*/ 1515762 w 18"/>
                <a:gd name="T17" fmla="*/ 19126 h 14"/>
                <a:gd name="T18" fmla="*/ 1164984 w 18"/>
                <a:gd name="T19" fmla="*/ 19126 h 14"/>
                <a:gd name="T20" fmla="*/ 837974 w 18"/>
                <a:gd name="T21" fmla="*/ 14876 h 14"/>
                <a:gd name="T22" fmla="*/ 345181 w 18"/>
                <a:gd name="T23" fmla="*/ 12874 h 14"/>
                <a:gd name="T24" fmla="*/ 0 w 18"/>
                <a:gd name="T25" fmla="*/ 8999 h 14"/>
                <a:gd name="T26" fmla="*/ 0 w 18"/>
                <a:gd name="T27" fmla="*/ 5444 h 14"/>
                <a:gd name="T28" fmla="*/ 345181 w 18"/>
                <a:gd name="T29" fmla="*/ 5444 h 14"/>
                <a:gd name="T30" fmla="*/ 345181 w 18"/>
                <a:gd name="T31" fmla="*/ 0 h 14"/>
                <a:gd name="T32" fmla="*/ 837974 w 18"/>
                <a:gd name="T33" fmla="*/ 1 h 14"/>
                <a:gd name="T34" fmla="*/ 1164984 w 18"/>
                <a:gd name="T35" fmla="*/ 1 h 14"/>
                <a:gd name="T36" fmla="*/ 1515762 w 18"/>
                <a:gd name="T37" fmla="*/ 1 h 14"/>
                <a:gd name="T38" fmla="*/ 1747476 w 18"/>
                <a:gd name="T39" fmla="*/ 1 h 14"/>
                <a:gd name="T40" fmla="*/ 1747476 w 18"/>
                <a:gd name="T41" fmla="*/ 5444 h 14"/>
                <a:gd name="T42" fmla="*/ 2027209 w 18"/>
                <a:gd name="T43" fmla="*/ 5444 h 14"/>
                <a:gd name="T44" fmla="*/ 2621214 w 18"/>
                <a:gd name="T45" fmla="*/ 8999 h 14"/>
                <a:gd name="T46" fmla="*/ 2621214 w 18"/>
                <a:gd name="T47" fmla="*/ 12874 h 14"/>
                <a:gd name="T48" fmla="*/ 3273744 w 18"/>
                <a:gd name="T49" fmla="*/ 14876 h 14"/>
                <a:gd name="T50" fmla="*/ 3564405 w 18"/>
                <a:gd name="T51" fmla="*/ 19126 h 14"/>
                <a:gd name="T52" fmla="*/ 3800874 w 18"/>
                <a:gd name="T53" fmla="*/ 19126 h 14"/>
                <a:gd name="T54" fmla="*/ 4308978 w 18"/>
                <a:gd name="T55" fmla="*/ 20650 h 14"/>
                <a:gd name="T56" fmla="*/ 4640976 w 18"/>
                <a:gd name="T57" fmla="*/ 20650 h 14"/>
                <a:gd name="T58" fmla="*/ 4640976 w 18"/>
                <a:gd name="T59" fmla="*/ 26550 h 14"/>
                <a:gd name="T60" fmla="*/ 4910615 w 18"/>
                <a:gd name="T61" fmla="*/ 27361 h 14"/>
                <a:gd name="T62" fmla="*/ 4910615 w 18"/>
                <a:gd name="T63" fmla="*/ 26550 h 14"/>
                <a:gd name="T64" fmla="*/ 4910615 w 18"/>
                <a:gd name="T65" fmla="*/ 27361 h 14"/>
                <a:gd name="T66" fmla="*/ 5346605 w 18"/>
                <a:gd name="T67" fmla="*/ 27361 h 14"/>
                <a:gd name="T68" fmla="*/ 4910615 w 18"/>
                <a:gd name="T69" fmla="*/ 30941 h 14"/>
                <a:gd name="T70" fmla="*/ 4910615 w 18"/>
                <a:gd name="T71" fmla="*/ 27361 h 14"/>
                <a:gd name="T72" fmla="*/ 4910615 w 18"/>
                <a:gd name="T73" fmla="*/ 30941 h 14"/>
                <a:gd name="T74" fmla="*/ 4640976 w 18"/>
                <a:gd name="T75" fmla="*/ 30941 h 14"/>
                <a:gd name="T76" fmla="*/ 4640976 w 18"/>
                <a:gd name="T77" fmla="*/ 34136 h 14"/>
                <a:gd name="T78" fmla="*/ 4308978 w 18"/>
                <a:gd name="T79" fmla="*/ 34136 h 14"/>
                <a:gd name="T80" fmla="*/ 4640976 w 18"/>
                <a:gd name="T81" fmla="*/ 30941 h 14"/>
                <a:gd name="T82" fmla="*/ 4308978 w 18"/>
                <a:gd name="T83" fmla="*/ 30941 h 14"/>
                <a:gd name="T84" fmla="*/ 4308978 w 18"/>
                <a:gd name="T85" fmla="*/ 35178 h 14"/>
                <a:gd name="T86" fmla="*/ 3800874 w 18"/>
                <a:gd name="T87" fmla="*/ 35178 h 14"/>
                <a:gd name="T88" fmla="*/ 3800874 w 18"/>
                <a:gd name="T89" fmla="*/ 34136 h 14"/>
                <a:gd name="T90" fmla="*/ 3800874 w 18"/>
                <a:gd name="T91" fmla="*/ 35178 h 14"/>
                <a:gd name="T92" fmla="*/ 3564405 w 18"/>
                <a:gd name="T93" fmla="*/ 34136 h 14"/>
                <a:gd name="T94" fmla="*/ 3564405 w 18"/>
                <a:gd name="T95" fmla="*/ 30941 h 14"/>
                <a:gd name="T96" fmla="*/ 3273744 w 18"/>
                <a:gd name="T97" fmla="*/ 30941 h 14"/>
                <a:gd name="T98" fmla="*/ 3273744 w 18"/>
                <a:gd name="T99" fmla="*/ 27361 h 14"/>
                <a:gd name="T100" fmla="*/ 3273744 w 18"/>
                <a:gd name="T101" fmla="*/ 30941 h 14"/>
                <a:gd name="T102" fmla="*/ 3564405 w 18"/>
                <a:gd name="T103" fmla="*/ 34136 h 14"/>
                <a:gd name="T104" fmla="*/ 3564405 w 18"/>
                <a:gd name="T105" fmla="*/ 35178 h 14"/>
                <a:gd name="T106" fmla="*/ 3800874 w 18"/>
                <a:gd name="T107" fmla="*/ 35178 h 14"/>
                <a:gd name="T108" fmla="*/ 3564405 w 18"/>
                <a:gd name="T109" fmla="*/ 35178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"/>
                <a:gd name="T166" fmla="*/ 0 h 14"/>
                <a:gd name="T167" fmla="*/ 18 w 18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" h="14">
                  <a:moveTo>
                    <a:pt x="12" y="14"/>
                  </a:moveTo>
                  <a:lnTo>
                    <a:pt x="11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6" name="Freeform 73"/>
            <p:cNvSpPr>
              <a:spLocks noChangeAspect="1"/>
            </p:cNvSpPr>
            <p:nvPr/>
          </p:nvSpPr>
          <p:spPr bwMode="auto">
            <a:xfrm>
              <a:off x="2825" y="1671"/>
              <a:ext cx="19" cy="16"/>
            </a:xfrm>
            <a:custGeom>
              <a:avLst/>
              <a:gdLst>
                <a:gd name="T0" fmla="*/ 145135353 w 11"/>
                <a:gd name="T1" fmla="*/ 96320 h 12"/>
                <a:gd name="T2" fmla="*/ 123022843 w 11"/>
                <a:gd name="T3" fmla="*/ 96320 h 12"/>
                <a:gd name="T4" fmla="*/ 92192417 w 11"/>
                <a:gd name="T5" fmla="*/ 87105 h 12"/>
                <a:gd name="T6" fmla="*/ 71223776 w 11"/>
                <a:gd name="T7" fmla="*/ 87105 h 12"/>
                <a:gd name="T8" fmla="*/ 53374574 w 11"/>
                <a:gd name="T9" fmla="*/ 78633 h 12"/>
                <a:gd name="T10" fmla="*/ 0 w 11"/>
                <a:gd name="T11" fmla="*/ 72240 h 12"/>
                <a:gd name="T12" fmla="*/ 0 w 11"/>
                <a:gd name="T13" fmla="*/ 54180 h 12"/>
                <a:gd name="T14" fmla="*/ 0 w 11"/>
                <a:gd name="T15" fmla="*/ 48997 h 12"/>
                <a:gd name="T16" fmla="*/ 53374574 w 11"/>
                <a:gd name="T17" fmla="*/ 48997 h 12"/>
                <a:gd name="T18" fmla="*/ 53374574 w 11"/>
                <a:gd name="T19" fmla="*/ 36748 h 12"/>
                <a:gd name="T20" fmla="*/ 53374574 w 11"/>
                <a:gd name="T21" fmla="*/ 48997 h 12"/>
                <a:gd name="T22" fmla="*/ 71223776 w 11"/>
                <a:gd name="T23" fmla="*/ 36748 h 12"/>
                <a:gd name="T24" fmla="*/ 92192417 w 11"/>
                <a:gd name="T25" fmla="*/ 35639 h 12"/>
                <a:gd name="T26" fmla="*/ 92192417 w 11"/>
                <a:gd name="T27" fmla="*/ 20671 h 12"/>
                <a:gd name="T28" fmla="*/ 145135353 w 11"/>
                <a:gd name="T29" fmla="*/ 1 h 12"/>
                <a:gd name="T30" fmla="*/ 199849033 w 11"/>
                <a:gd name="T31" fmla="*/ 1 h 12"/>
                <a:gd name="T32" fmla="*/ 212493881 w 11"/>
                <a:gd name="T33" fmla="*/ 0 h 12"/>
                <a:gd name="T34" fmla="*/ 212493881 w 11"/>
                <a:gd name="T35" fmla="*/ 1 h 12"/>
                <a:gd name="T36" fmla="*/ 238714093 w 11"/>
                <a:gd name="T37" fmla="*/ 0 h 12"/>
                <a:gd name="T38" fmla="*/ 267268416 w 11"/>
                <a:gd name="T39" fmla="*/ 0 h 12"/>
                <a:gd name="T40" fmla="*/ 267268416 w 11"/>
                <a:gd name="T41" fmla="*/ 1 h 12"/>
                <a:gd name="T42" fmla="*/ 267268416 w 11"/>
                <a:gd name="T43" fmla="*/ 20671 h 12"/>
                <a:gd name="T44" fmla="*/ 267268416 w 11"/>
                <a:gd name="T45" fmla="*/ 35639 h 12"/>
                <a:gd name="T46" fmla="*/ 267268416 w 11"/>
                <a:gd name="T47" fmla="*/ 36748 h 12"/>
                <a:gd name="T48" fmla="*/ 267268416 w 11"/>
                <a:gd name="T49" fmla="*/ 48997 h 12"/>
                <a:gd name="T50" fmla="*/ 238714093 w 11"/>
                <a:gd name="T51" fmla="*/ 54180 h 12"/>
                <a:gd name="T52" fmla="*/ 212493881 w 11"/>
                <a:gd name="T53" fmla="*/ 72240 h 12"/>
                <a:gd name="T54" fmla="*/ 212493881 w 11"/>
                <a:gd name="T55" fmla="*/ 78633 h 12"/>
                <a:gd name="T56" fmla="*/ 199849033 w 11"/>
                <a:gd name="T57" fmla="*/ 78633 h 12"/>
                <a:gd name="T58" fmla="*/ 199849033 w 11"/>
                <a:gd name="T59" fmla="*/ 87105 h 12"/>
                <a:gd name="T60" fmla="*/ 199849033 w 11"/>
                <a:gd name="T61" fmla="*/ 96320 h 12"/>
                <a:gd name="T62" fmla="*/ 145135353 w 11"/>
                <a:gd name="T63" fmla="*/ 9632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6" y="12"/>
                  </a:moveTo>
                  <a:lnTo>
                    <a:pt x="5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7" name="Freeform 74"/>
            <p:cNvSpPr>
              <a:spLocks noChangeAspect="1"/>
            </p:cNvSpPr>
            <p:nvPr/>
          </p:nvSpPr>
          <p:spPr bwMode="auto">
            <a:xfrm>
              <a:off x="2905" y="1981"/>
              <a:ext cx="17" cy="10"/>
            </a:xfrm>
            <a:custGeom>
              <a:avLst/>
              <a:gdLst>
                <a:gd name="T0" fmla="*/ 317509 w 12"/>
                <a:gd name="T1" fmla="*/ 48463678 h 6"/>
                <a:gd name="T2" fmla="*/ 224124 w 12"/>
                <a:gd name="T3" fmla="*/ 41160160 h 6"/>
                <a:gd name="T4" fmla="*/ 78829 w 12"/>
                <a:gd name="T5" fmla="*/ 41160160 h 6"/>
                <a:gd name="T6" fmla="*/ 0 w 12"/>
                <a:gd name="T7" fmla="*/ 19364854 h 6"/>
                <a:gd name="T8" fmla="*/ 0 w 12"/>
                <a:gd name="T9" fmla="*/ 7844041 h 6"/>
                <a:gd name="T10" fmla="*/ 78829 w 12"/>
                <a:gd name="T11" fmla="*/ 7844041 h 6"/>
                <a:gd name="T12" fmla="*/ 172551 w 12"/>
                <a:gd name="T13" fmla="*/ 7844041 h 6"/>
                <a:gd name="T14" fmla="*/ 287478 w 12"/>
                <a:gd name="T15" fmla="*/ 7844041 h 6"/>
                <a:gd name="T16" fmla="*/ 224124 w 12"/>
                <a:gd name="T17" fmla="*/ 7844041 h 6"/>
                <a:gd name="T18" fmla="*/ 287478 w 12"/>
                <a:gd name="T19" fmla="*/ 0 h 6"/>
                <a:gd name="T20" fmla="*/ 317509 w 12"/>
                <a:gd name="T21" fmla="*/ 0 h 6"/>
                <a:gd name="T22" fmla="*/ 346300 w 12"/>
                <a:gd name="T23" fmla="*/ 0 h 6"/>
                <a:gd name="T24" fmla="*/ 346300 w 12"/>
                <a:gd name="T25" fmla="*/ 7844041 h 6"/>
                <a:gd name="T26" fmla="*/ 346300 w 12"/>
                <a:gd name="T27" fmla="*/ 19364854 h 6"/>
                <a:gd name="T28" fmla="*/ 490592 w 12"/>
                <a:gd name="T29" fmla="*/ 7844041 h 6"/>
                <a:gd name="T30" fmla="*/ 511866 w 12"/>
                <a:gd name="T31" fmla="*/ 19364854 h 6"/>
                <a:gd name="T32" fmla="*/ 580607 w 12"/>
                <a:gd name="T33" fmla="*/ 19364854 h 6"/>
                <a:gd name="T34" fmla="*/ 637222 w 12"/>
                <a:gd name="T35" fmla="*/ 27489211 h 6"/>
                <a:gd name="T36" fmla="*/ 580607 w 12"/>
                <a:gd name="T37" fmla="*/ 27489211 h 6"/>
                <a:gd name="T38" fmla="*/ 511866 w 12"/>
                <a:gd name="T39" fmla="*/ 41160160 h 6"/>
                <a:gd name="T40" fmla="*/ 580607 w 12"/>
                <a:gd name="T41" fmla="*/ 41160160 h 6"/>
                <a:gd name="T42" fmla="*/ 637222 w 12"/>
                <a:gd name="T43" fmla="*/ 41160160 h 6"/>
                <a:gd name="T44" fmla="*/ 637222 w 12"/>
                <a:gd name="T45" fmla="*/ 48463678 h 6"/>
                <a:gd name="T46" fmla="*/ 580607 w 12"/>
                <a:gd name="T47" fmla="*/ 48463678 h 6"/>
                <a:gd name="T48" fmla="*/ 511866 w 12"/>
                <a:gd name="T49" fmla="*/ 48463678 h 6"/>
                <a:gd name="T50" fmla="*/ 490592 w 12"/>
                <a:gd name="T51" fmla="*/ 48463678 h 6"/>
                <a:gd name="T52" fmla="*/ 346300 w 12"/>
                <a:gd name="T53" fmla="*/ 48463678 h 6"/>
                <a:gd name="T54" fmla="*/ 317509 w 12"/>
                <a:gd name="T55" fmla="*/ 48463678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"/>
                <a:gd name="T85" fmla="*/ 0 h 6"/>
                <a:gd name="T86" fmla="*/ 12 w 12"/>
                <a:gd name="T87" fmla="*/ 6 h 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" h="6">
                  <a:moveTo>
                    <a:pt x="6" y="6"/>
                  </a:moveTo>
                  <a:lnTo>
                    <a:pt x="4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8" name="Freeform 75"/>
            <p:cNvSpPr>
              <a:spLocks noChangeAspect="1"/>
            </p:cNvSpPr>
            <p:nvPr/>
          </p:nvSpPr>
          <p:spPr bwMode="auto">
            <a:xfrm>
              <a:off x="1658" y="1768"/>
              <a:ext cx="1087" cy="688"/>
            </a:xfrm>
            <a:custGeom>
              <a:avLst/>
              <a:gdLst>
                <a:gd name="T0" fmla="*/ 51349546 w 741"/>
                <a:gd name="T1" fmla="*/ 54665 h 525"/>
                <a:gd name="T2" fmla="*/ 94245339 w 741"/>
                <a:gd name="T3" fmla="*/ 375078 h 525"/>
                <a:gd name="T4" fmla="*/ 100931916 w 741"/>
                <a:gd name="T5" fmla="*/ 226925 h 525"/>
                <a:gd name="T6" fmla="*/ 104017974 w 741"/>
                <a:gd name="T7" fmla="*/ 132137 h 525"/>
                <a:gd name="T8" fmla="*/ 106466654 w 741"/>
                <a:gd name="T9" fmla="*/ 89219 h 525"/>
                <a:gd name="T10" fmla="*/ 107294428 w 741"/>
                <a:gd name="T11" fmla="*/ 54665 h 525"/>
                <a:gd name="T12" fmla="*/ 111050160 w 741"/>
                <a:gd name="T13" fmla="*/ 54665 h 525"/>
                <a:gd name="T14" fmla="*/ 109992464 w 741"/>
                <a:gd name="T15" fmla="*/ 175234 h 525"/>
                <a:gd name="T16" fmla="*/ 112131984 w 741"/>
                <a:gd name="T17" fmla="*/ 280083 h 525"/>
                <a:gd name="T18" fmla="*/ 110900791 w 741"/>
                <a:gd name="T19" fmla="*/ 344828 h 525"/>
                <a:gd name="T20" fmla="*/ 110499155 w 741"/>
                <a:gd name="T21" fmla="*/ 425666 h 525"/>
                <a:gd name="T22" fmla="*/ 107294428 w 741"/>
                <a:gd name="T23" fmla="*/ 538496 h 525"/>
                <a:gd name="T24" fmla="*/ 104606062 w 741"/>
                <a:gd name="T25" fmla="*/ 587216 h 525"/>
                <a:gd name="T26" fmla="*/ 99314202 w 741"/>
                <a:gd name="T27" fmla="*/ 669265 h 525"/>
                <a:gd name="T28" fmla="*/ 96981304 w 741"/>
                <a:gd name="T29" fmla="*/ 705686 h 525"/>
                <a:gd name="T30" fmla="*/ 93650256 w 741"/>
                <a:gd name="T31" fmla="*/ 838232 h 525"/>
                <a:gd name="T32" fmla="*/ 88372901 w 741"/>
                <a:gd name="T33" fmla="*/ 910832 h 525"/>
                <a:gd name="T34" fmla="*/ 84192532 w 741"/>
                <a:gd name="T35" fmla="*/ 964227 h 525"/>
                <a:gd name="T36" fmla="*/ 83112538 w 741"/>
                <a:gd name="T37" fmla="*/ 1073898 h 525"/>
                <a:gd name="T38" fmla="*/ 80376433 w 741"/>
                <a:gd name="T39" fmla="*/ 1113236 h 525"/>
                <a:gd name="T40" fmla="*/ 77215549 w 741"/>
                <a:gd name="T41" fmla="*/ 1073898 h 525"/>
                <a:gd name="T42" fmla="*/ 75326511 w 741"/>
                <a:gd name="T43" fmla="*/ 1163114 h 525"/>
                <a:gd name="T44" fmla="*/ 73253930 w 741"/>
                <a:gd name="T45" fmla="*/ 1278402 h 525"/>
                <a:gd name="T46" fmla="*/ 73603741 w 741"/>
                <a:gd name="T47" fmla="*/ 1389089 h 525"/>
                <a:gd name="T48" fmla="*/ 69444027 w 741"/>
                <a:gd name="T49" fmla="*/ 1589790 h 525"/>
                <a:gd name="T50" fmla="*/ 66877569 w 741"/>
                <a:gd name="T51" fmla="*/ 1751687 h 525"/>
                <a:gd name="T52" fmla="*/ 66877569 w 741"/>
                <a:gd name="T53" fmla="*/ 1941033 h 525"/>
                <a:gd name="T54" fmla="*/ 64803157 w 741"/>
                <a:gd name="T55" fmla="*/ 2052420 h 525"/>
                <a:gd name="T56" fmla="*/ 62786015 w 741"/>
                <a:gd name="T57" fmla="*/ 2169037 h 525"/>
                <a:gd name="T58" fmla="*/ 59995456 w 741"/>
                <a:gd name="T59" fmla="*/ 2267367 h 525"/>
                <a:gd name="T60" fmla="*/ 50484547 w 741"/>
                <a:gd name="T61" fmla="*/ 2162283 h 525"/>
                <a:gd name="T62" fmla="*/ 46903592 w 741"/>
                <a:gd name="T63" fmla="*/ 2138125 h 525"/>
                <a:gd name="T64" fmla="*/ 42929650 w 741"/>
                <a:gd name="T65" fmla="*/ 2188269 h 525"/>
                <a:gd name="T66" fmla="*/ 38722994 w 741"/>
                <a:gd name="T67" fmla="*/ 2213051 h 525"/>
                <a:gd name="T68" fmla="*/ 28996667 w 741"/>
                <a:gd name="T69" fmla="*/ 2155412 h 525"/>
                <a:gd name="T70" fmla="*/ 24846318 w 741"/>
                <a:gd name="T71" fmla="*/ 2074865 h 525"/>
                <a:gd name="T72" fmla="*/ 21682237 w 741"/>
                <a:gd name="T73" fmla="*/ 2188269 h 525"/>
                <a:gd name="T74" fmla="*/ 21408319 w 741"/>
                <a:gd name="T75" fmla="*/ 2308287 h 525"/>
                <a:gd name="T76" fmla="*/ 15344345 w 741"/>
                <a:gd name="T77" fmla="*/ 2329330 h 525"/>
                <a:gd name="T78" fmla="*/ 10771427 w 741"/>
                <a:gd name="T79" fmla="*/ 2308436 h 525"/>
                <a:gd name="T80" fmla="*/ 6721616 w 741"/>
                <a:gd name="T81" fmla="*/ 2337368 h 525"/>
                <a:gd name="T82" fmla="*/ 4710266 w 741"/>
                <a:gd name="T83" fmla="*/ 2489577 h 525"/>
                <a:gd name="T84" fmla="*/ 1945938 w 741"/>
                <a:gd name="T85" fmla="*/ 2337368 h 525"/>
                <a:gd name="T86" fmla="*/ 0 w 741"/>
                <a:gd name="T87" fmla="*/ 2221727 h 525"/>
                <a:gd name="T88" fmla="*/ 3816990 w 741"/>
                <a:gd name="T89" fmla="*/ 2026849 h 525"/>
                <a:gd name="T90" fmla="*/ 3598325 w 741"/>
                <a:gd name="T91" fmla="*/ 1964861 h 525"/>
                <a:gd name="T92" fmla="*/ 4482368 w 741"/>
                <a:gd name="T93" fmla="*/ 1793747 h 525"/>
                <a:gd name="T94" fmla="*/ 12008870 w 741"/>
                <a:gd name="T95" fmla="*/ 1693692 h 525"/>
                <a:gd name="T96" fmla="*/ 11185015 w 741"/>
                <a:gd name="T97" fmla="*/ 1591965 h 525"/>
                <a:gd name="T98" fmla="*/ 15946059 w 741"/>
                <a:gd name="T99" fmla="*/ 1255082 h 525"/>
                <a:gd name="T100" fmla="*/ 10771427 w 741"/>
                <a:gd name="T101" fmla="*/ 1332749 h 525"/>
                <a:gd name="T102" fmla="*/ 4810290 w 741"/>
                <a:gd name="T103" fmla="*/ 1332749 h 525"/>
                <a:gd name="T104" fmla="*/ 6465823 w 741"/>
                <a:gd name="T105" fmla="*/ 1098483 h 525"/>
                <a:gd name="T106" fmla="*/ 8449021 w 741"/>
                <a:gd name="T107" fmla="*/ 967308 h 525"/>
                <a:gd name="T108" fmla="*/ 8449021 w 741"/>
                <a:gd name="T109" fmla="*/ 738135 h 525"/>
                <a:gd name="T110" fmla="*/ 7596983 w 741"/>
                <a:gd name="T111" fmla="*/ 597272 h 525"/>
                <a:gd name="T112" fmla="*/ 16210952 w 741"/>
                <a:gd name="T113" fmla="*/ 650325 h 525"/>
                <a:gd name="T114" fmla="*/ 21811738 w 741"/>
                <a:gd name="T115" fmla="*/ 739344 h 525"/>
                <a:gd name="T116" fmla="*/ 29452896 w 741"/>
                <a:gd name="T117" fmla="*/ 772506 h 525"/>
                <a:gd name="T118" fmla="*/ 27348371 w 741"/>
                <a:gd name="T119" fmla="*/ 449825 h 525"/>
                <a:gd name="T120" fmla="*/ 42722941 w 741"/>
                <a:gd name="T121" fmla="*/ 99155 h 525"/>
                <a:gd name="T122" fmla="*/ 45473528 w 741"/>
                <a:gd name="T123" fmla="*/ 24290 h 525"/>
                <a:gd name="T124" fmla="*/ 49649496 w 741"/>
                <a:gd name="T125" fmla="*/ 14144 h 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1"/>
                <a:gd name="T190" fmla="*/ 0 h 525"/>
                <a:gd name="T191" fmla="*/ 741 w 741"/>
                <a:gd name="T192" fmla="*/ 525 h 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1" h="525">
                  <a:moveTo>
                    <a:pt x="327" y="3"/>
                  </a:moveTo>
                  <a:lnTo>
                    <a:pt x="329" y="3"/>
                  </a:lnTo>
                  <a:lnTo>
                    <a:pt x="329" y="4"/>
                  </a:lnTo>
                  <a:lnTo>
                    <a:pt x="330" y="4"/>
                  </a:lnTo>
                  <a:lnTo>
                    <a:pt x="339" y="11"/>
                  </a:lnTo>
                  <a:lnTo>
                    <a:pt x="381" y="29"/>
                  </a:lnTo>
                  <a:lnTo>
                    <a:pt x="589" y="90"/>
                  </a:lnTo>
                  <a:lnTo>
                    <a:pt x="597" y="93"/>
                  </a:lnTo>
                  <a:lnTo>
                    <a:pt x="603" y="85"/>
                  </a:lnTo>
                  <a:lnTo>
                    <a:pt x="621" y="79"/>
                  </a:lnTo>
                  <a:lnTo>
                    <a:pt x="637" y="72"/>
                  </a:lnTo>
                  <a:lnTo>
                    <a:pt x="642" y="65"/>
                  </a:lnTo>
                  <a:lnTo>
                    <a:pt x="645" y="58"/>
                  </a:lnTo>
                  <a:lnTo>
                    <a:pt x="660" y="45"/>
                  </a:lnTo>
                  <a:lnTo>
                    <a:pt x="665" y="48"/>
                  </a:lnTo>
                  <a:lnTo>
                    <a:pt x="672" y="45"/>
                  </a:lnTo>
                  <a:lnTo>
                    <a:pt x="675" y="40"/>
                  </a:lnTo>
                  <a:lnTo>
                    <a:pt x="679" y="39"/>
                  </a:lnTo>
                  <a:lnTo>
                    <a:pt x="680" y="31"/>
                  </a:lnTo>
                  <a:lnTo>
                    <a:pt x="686" y="28"/>
                  </a:lnTo>
                  <a:lnTo>
                    <a:pt x="687" y="28"/>
                  </a:lnTo>
                  <a:lnTo>
                    <a:pt x="689" y="25"/>
                  </a:lnTo>
                  <a:lnTo>
                    <a:pt x="697" y="23"/>
                  </a:lnTo>
                  <a:lnTo>
                    <a:pt x="697" y="21"/>
                  </a:lnTo>
                  <a:lnTo>
                    <a:pt x="702" y="19"/>
                  </a:lnTo>
                  <a:lnTo>
                    <a:pt x="704" y="21"/>
                  </a:lnTo>
                  <a:lnTo>
                    <a:pt x="707" y="21"/>
                  </a:lnTo>
                  <a:lnTo>
                    <a:pt x="707" y="17"/>
                  </a:lnTo>
                  <a:lnTo>
                    <a:pt x="707" y="13"/>
                  </a:lnTo>
                  <a:lnTo>
                    <a:pt x="707" y="11"/>
                  </a:lnTo>
                  <a:lnTo>
                    <a:pt x="709" y="9"/>
                  </a:lnTo>
                  <a:lnTo>
                    <a:pt x="713" y="7"/>
                  </a:lnTo>
                  <a:lnTo>
                    <a:pt x="715" y="6"/>
                  </a:lnTo>
                  <a:lnTo>
                    <a:pt x="719" y="10"/>
                  </a:lnTo>
                  <a:lnTo>
                    <a:pt x="732" y="11"/>
                  </a:lnTo>
                  <a:lnTo>
                    <a:pt x="726" y="18"/>
                  </a:lnTo>
                  <a:lnTo>
                    <a:pt x="726" y="23"/>
                  </a:lnTo>
                  <a:lnTo>
                    <a:pt x="726" y="28"/>
                  </a:lnTo>
                  <a:lnTo>
                    <a:pt x="725" y="33"/>
                  </a:lnTo>
                  <a:lnTo>
                    <a:pt x="725" y="37"/>
                  </a:lnTo>
                  <a:lnTo>
                    <a:pt x="726" y="45"/>
                  </a:lnTo>
                  <a:lnTo>
                    <a:pt x="733" y="48"/>
                  </a:lnTo>
                  <a:lnTo>
                    <a:pt x="739" y="49"/>
                  </a:lnTo>
                  <a:lnTo>
                    <a:pt x="741" y="54"/>
                  </a:lnTo>
                  <a:lnTo>
                    <a:pt x="739" y="59"/>
                  </a:lnTo>
                  <a:lnTo>
                    <a:pt x="739" y="63"/>
                  </a:lnTo>
                  <a:lnTo>
                    <a:pt x="740" y="66"/>
                  </a:lnTo>
                  <a:lnTo>
                    <a:pt x="738" y="72"/>
                  </a:lnTo>
                  <a:lnTo>
                    <a:pt x="732" y="70"/>
                  </a:lnTo>
                  <a:lnTo>
                    <a:pt x="731" y="73"/>
                  </a:lnTo>
                  <a:lnTo>
                    <a:pt x="729" y="77"/>
                  </a:lnTo>
                  <a:lnTo>
                    <a:pt x="732" y="78"/>
                  </a:lnTo>
                  <a:lnTo>
                    <a:pt x="737" y="79"/>
                  </a:lnTo>
                  <a:lnTo>
                    <a:pt x="734" y="87"/>
                  </a:lnTo>
                  <a:lnTo>
                    <a:pt x="729" y="90"/>
                  </a:lnTo>
                  <a:lnTo>
                    <a:pt x="723" y="89"/>
                  </a:lnTo>
                  <a:lnTo>
                    <a:pt x="721" y="96"/>
                  </a:lnTo>
                  <a:lnTo>
                    <a:pt x="708" y="105"/>
                  </a:lnTo>
                  <a:lnTo>
                    <a:pt x="707" y="108"/>
                  </a:lnTo>
                  <a:lnTo>
                    <a:pt x="707" y="113"/>
                  </a:lnTo>
                  <a:lnTo>
                    <a:pt x="704" y="114"/>
                  </a:lnTo>
                  <a:lnTo>
                    <a:pt x="702" y="118"/>
                  </a:lnTo>
                  <a:lnTo>
                    <a:pt x="701" y="120"/>
                  </a:lnTo>
                  <a:lnTo>
                    <a:pt x="695" y="121"/>
                  </a:lnTo>
                  <a:lnTo>
                    <a:pt x="690" y="124"/>
                  </a:lnTo>
                  <a:lnTo>
                    <a:pt x="683" y="130"/>
                  </a:lnTo>
                  <a:lnTo>
                    <a:pt x="674" y="136"/>
                  </a:lnTo>
                  <a:lnTo>
                    <a:pt x="663" y="137"/>
                  </a:lnTo>
                  <a:lnTo>
                    <a:pt x="659" y="138"/>
                  </a:lnTo>
                  <a:lnTo>
                    <a:pt x="655" y="141"/>
                  </a:lnTo>
                  <a:lnTo>
                    <a:pt x="651" y="143"/>
                  </a:lnTo>
                  <a:lnTo>
                    <a:pt x="649" y="145"/>
                  </a:lnTo>
                  <a:lnTo>
                    <a:pt x="645" y="145"/>
                  </a:lnTo>
                  <a:lnTo>
                    <a:pt x="642" y="149"/>
                  </a:lnTo>
                  <a:lnTo>
                    <a:pt x="639" y="148"/>
                  </a:lnTo>
                  <a:lnTo>
                    <a:pt x="633" y="155"/>
                  </a:lnTo>
                  <a:lnTo>
                    <a:pt x="632" y="159"/>
                  </a:lnTo>
                  <a:lnTo>
                    <a:pt x="631" y="162"/>
                  </a:lnTo>
                  <a:lnTo>
                    <a:pt x="627" y="162"/>
                  </a:lnTo>
                  <a:lnTo>
                    <a:pt x="617" y="177"/>
                  </a:lnTo>
                  <a:lnTo>
                    <a:pt x="603" y="189"/>
                  </a:lnTo>
                  <a:lnTo>
                    <a:pt x="597" y="191"/>
                  </a:lnTo>
                  <a:lnTo>
                    <a:pt x="590" y="191"/>
                  </a:lnTo>
                  <a:lnTo>
                    <a:pt x="585" y="191"/>
                  </a:lnTo>
                  <a:lnTo>
                    <a:pt x="582" y="192"/>
                  </a:lnTo>
                  <a:lnTo>
                    <a:pt x="578" y="192"/>
                  </a:lnTo>
                  <a:lnTo>
                    <a:pt x="567" y="193"/>
                  </a:lnTo>
                  <a:lnTo>
                    <a:pt x="566" y="196"/>
                  </a:lnTo>
                  <a:lnTo>
                    <a:pt x="561" y="198"/>
                  </a:lnTo>
                  <a:lnTo>
                    <a:pt x="555" y="203"/>
                  </a:lnTo>
                  <a:lnTo>
                    <a:pt x="553" y="207"/>
                  </a:lnTo>
                  <a:lnTo>
                    <a:pt x="552" y="211"/>
                  </a:lnTo>
                  <a:lnTo>
                    <a:pt x="552" y="217"/>
                  </a:lnTo>
                  <a:lnTo>
                    <a:pt x="553" y="223"/>
                  </a:lnTo>
                  <a:lnTo>
                    <a:pt x="548" y="226"/>
                  </a:lnTo>
                  <a:lnTo>
                    <a:pt x="543" y="227"/>
                  </a:lnTo>
                  <a:lnTo>
                    <a:pt x="539" y="232"/>
                  </a:lnTo>
                  <a:lnTo>
                    <a:pt x="535" y="234"/>
                  </a:lnTo>
                  <a:lnTo>
                    <a:pt x="534" y="235"/>
                  </a:lnTo>
                  <a:lnTo>
                    <a:pt x="530" y="235"/>
                  </a:lnTo>
                  <a:lnTo>
                    <a:pt x="524" y="239"/>
                  </a:lnTo>
                  <a:lnTo>
                    <a:pt x="523" y="238"/>
                  </a:lnTo>
                  <a:lnTo>
                    <a:pt x="517" y="226"/>
                  </a:lnTo>
                  <a:lnTo>
                    <a:pt x="512" y="225"/>
                  </a:lnTo>
                  <a:lnTo>
                    <a:pt x="509" y="226"/>
                  </a:lnTo>
                  <a:lnTo>
                    <a:pt x="507" y="229"/>
                  </a:lnTo>
                  <a:lnTo>
                    <a:pt x="501" y="232"/>
                  </a:lnTo>
                  <a:lnTo>
                    <a:pt x="499" y="235"/>
                  </a:lnTo>
                  <a:lnTo>
                    <a:pt x="498" y="240"/>
                  </a:lnTo>
                  <a:lnTo>
                    <a:pt x="497" y="245"/>
                  </a:lnTo>
                  <a:lnTo>
                    <a:pt x="491" y="256"/>
                  </a:lnTo>
                  <a:lnTo>
                    <a:pt x="483" y="262"/>
                  </a:lnTo>
                  <a:lnTo>
                    <a:pt x="483" y="264"/>
                  </a:lnTo>
                  <a:lnTo>
                    <a:pt x="485" y="268"/>
                  </a:lnTo>
                  <a:lnTo>
                    <a:pt x="483" y="270"/>
                  </a:lnTo>
                  <a:lnTo>
                    <a:pt x="482" y="274"/>
                  </a:lnTo>
                  <a:lnTo>
                    <a:pt x="480" y="280"/>
                  </a:lnTo>
                  <a:lnTo>
                    <a:pt x="479" y="288"/>
                  </a:lnTo>
                  <a:lnTo>
                    <a:pt x="480" y="294"/>
                  </a:lnTo>
                  <a:lnTo>
                    <a:pt x="485" y="293"/>
                  </a:lnTo>
                  <a:lnTo>
                    <a:pt x="485" y="297"/>
                  </a:lnTo>
                  <a:lnTo>
                    <a:pt x="469" y="306"/>
                  </a:lnTo>
                  <a:lnTo>
                    <a:pt x="463" y="325"/>
                  </a:lnTo>
                  <a:lnTo>
                    <a:pt x="461" y="331"/>
                  </a:lnTo>
                  <a:lnTo>
                    <a:pt x="458" y="335"/>
                  </a:lnTo>
                  <a:lnTo>
                    <a:pt x="453" y="341"/>
                  </a:lnTo>
                  <a:lnTo>
                    <a:pt x="450" y="345"/>
                  </a:lnTo>
                  <a:lnTo>
                    <a:pt x="447" y="357"/>
                  </a:lnTo>
                  <a:lnTo>
                    <a:pt x="444" y="363"/>
                  </a:lnTo>
                  <a:lnTo>
                    <a:pt x="441" y="370"/>
                  </a:lnTo>
                  <a:lnTo>
                    <a:pt x="445" y="377"/>
                  </a:lnTo>
                  <a:lnTo>
                    <a:pt x="440" y="384"/>
                  </a:lnTo>
                  <a:lnTo>
                    <a:pt x="439" y="391"/>
                  </a:lnTo>
                  <a:lnTo>
                    <a:pt x="441" y="407"/>
                  </a:lnTo>
                  <a:lnTo>
                    <a:pt x="441" y="409"/>
                  </a:lnTo>
                  <a:lnTo>
                    <a:pt x="439" y="414"/>
                  </a:lnTo>
                  <a:lnTo>
                    <a:pt x="437" y="418"/>
                  </a:lnTo>
                  <a:lnTo>
                    <a:pt x="433" y="424"/>
                  </a:lnTo>
                  <a:lnTo>
                    <a:pt x="433" y="427"/>
                  </a:lnTo>
                  <a:lnTo>
                    <a:pt x="427" y="433"/>
                  </a:lnTo>
                  <a:lnTo>
                    <a:pt x="425" y="438"/>
                  </a:lnTo>
                  <a:lnTo>
                    <a:pt x="423" y="447"/>
                  </a:lnTo>
                  <a:lnTo>
                    <a:pt x="420" y="448"/>
                  </a:lnTo>
                  <a:lnTo>
                    <a:pt x="416" y="449"/>
                  </a:lnTo>
                  <a:lnTo>
                    <a:pt x="414" y="457"/>
                  </a:lnTo>
                  <a:lnTo>
                    <a:pt x="417" y="462"/>
                  </a:lnTo>
                  <a:lnTo>
                    <a:pt x="416" y="465"/>
                  </a:lnTo>
                  <a:lnTo>
                    <a:pt x="402" y="473"/>
                  </a:lnTo>
                  <a:lnTo>
                    <a:pt x="399" y="471"/>
                  </a:lnTo>
                  <a:lnTo>
                    <a:pt x="396" y="478"/>
                  </a:lnTo>
                  <a:lnTo>
                    <a:pt x="373" y="471"/>
                  </a:lnTo>
                  <a:lnTo>
                    <a:pt x="361" y="467"/>
                  </a:lnTo>
                  <a:lnTo>
                    <a:pt x="343" y="457"/>
                  </a:lnTo>
                  <a:lnTo>
                    <a:pt x="338" y="454"/>
                  </a:lnTo>
                  <a:lnTo>
                    <a:pt x="333" y="456"/>
                  </a:lnTo>
                  <a:lnTo>
                    <a:pt x="321" y="449"/>
                  </a:lnTo>
                  <a:lnTo>
                    <a:pt x="319" y="451"/>
                  </a:lnTo>
                  <a:lnTo>
                    <a:pt x="318" y="451"/>
                  </a:lnTo>
                  <a:lnTo>
                    <a:pt x="314" y="454"/>
                  </a:lnTo>
                  <a:lnTo>
                    <a:pt x="309" y="451"/>
                  </a:lnTo>
                  <a:lnTo>
                    <a:pt x="301" y="466"/>
                  </a:lnTo>
                  <a:lnTo>
                    <a:pt x="299" y="468"/>
                  </a:lnTo>
                  <a:lnTo>
                    <a:pt x="294" y="465"/>
                  </a:lnTo>
                  <a:lnTo>
                    <a:pt x="285" y="459"/>
                  </a:lnTo>
                  <a:lnTo>
                    <a:pt x="283" y="461"/>
                  </a:lnTo>
                  <a:lnTo>
                    <a:pt x="281" y="465"/>
                  </a:lnTo>
                  <a:lnTo>
                    <a:pt x="277" y="465"/>
                  </a:lnTo>
                  <a:lnTo>
                    <a:pt x="265" y="456"/>
                  </a:lnTo>
                  <a:lnTo>
                    <a:pt x="261" y="462"/>
                  </a:lnTo>
                  <a:lnTo>
                    <a:pt x="255" y="467"/>
                  </a:lnTo>
                  <a:lnTo>
                    <a:pt x="252" y="473"/>
                  </a:lnTo>
                  <a:lnTo>
                    <a:pt x="251" y="477"/>
                  </a:lnTo>
                  <a:lnTo>
                    <a:pt x="216" y="455"/>
                  </a:lnTo>
                  <a:lnTo>
                    <a:pt x="206" y="462"/>
                  </a:lnTo>
                  <a:lnTo>
                    <a:pt x="191" y="454"/>
                  </a:lnTo>
                  <a:lnTo>
                    <a:pt x="195" y="443"/>
                  </a:lnTo>
                  <a:lnTo>
                    <a:pt x="183" y="435"/>
                  </a:lnTo>
                  <a:lnTo>
                    <a:pt x="174" y="444"/>
                  </a:lnTo>
                  <a:lnTo>
                    <a:pt x="169" y="442"/>
                  </a:lnTo>
                  <a:lnTo>
                    <a:pt x="164" y="438"/>
                  </a:lnTo>
                  <a:lnTo>
                    <a:pt x="158" y="444"/>
                  </a:lnTo>
                  <a:lnTo>
                    <a:pt x="150" y="441"/>
                  </a:lnTo>
                  <a:lnTo>
                    <a:pt x="144" y="436"/>
                  </a:lnTo>
                  <a:lnTo>
                    <a:pt x="134" y="455"/>
                  </a:lnTo>
                  <a:lnTo>
                    <a:pt x="143" y="461"/>
                  </a:lnTo>
                  <a:lnTo>
                    <a:pt x="140" y="466"/>
                  </a:lnTo>
                  <a:lnTo>
                    <a:pt x="147" y="471"/>
                  </a:lnTo>
                  <a:lnTo>
                    <a:pt x="144" y="477"/>
                  </a:lnTo>
                  <a:lnTo>
                    <a:pt x="146" y="478"/>
                  </a:lnTo>
                  <a:lnTo>
                    <a:pt x="141" y="486"/>
                  </a:lnTo>
                  <a:lnTo>
                    <a:pt x="133" y="479"/>
                  </a:lnTo>
                  <a:lnTo>
                    <a:pt x="113" y="492"/>
                  </a:lnTo>
                  <a:lnTo>
                    <a:pt x="105" y="497"/>
                  </a:lnTo>
                  <a:lnTo>
                    <a:pt x="102" y="496"/>
                  </a:lnTo>
                  <a:lnTo>
                    <a:pt x="101" y="491"/>
                  </a:lnTo>
                  <a:lnTo>
                    <a:pt x="99" y="487"/>
                  </a:lnTo>
                  <a:lnTo>
                    <a:pt x="95" y="483"/>
                  </a:lnTo>
                  <a:lnTo>
                    <a:pt x="84" y="487"/>
                  </a:lnTo>
                  <a:lnTo>
                    <a:pt x="80" y="490"/>
                  </a:lnTo>
                  <a:lnTo>
                    <a:pt x="71" y="487"/>
                  </a:lnTo>
                  <a:lnTo>
                    <a:pt x="59" y="487"/>
                  </a:lnTo>
                  <a:lnTo>
                    <a:pt x="56" y="490"/>
                  </a:lnTo>
                  <a:lnTo>
                    <a:pt x="51" y="490"/>
                  </a:lnTo>
                  <a:lnTo>
                    <a:pt x="51" y="496"/>
                  </a:lnTo>
                  <a:lnTo>
                    <a:pt x="44" y="493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36" y="511"/>
                  </a:lnTo>
                  <a:lnTo>
                    <a:pt x="37" y="515"/>
                  </a:lnTo>
                  <a:lnTo>
                    <a:pt x="31" y="525"/>
                  </a:lnTo>
                  <a:lnTo>
                    <a:pt x="25" y="521"/>
                  </a:lnTo>
                  <a:lnTo>
                    <a:pt x="27" y="510"/>
                  </a:lnTo>
                  <a:lnTo>
                    <a:pt x="19" y="504"/>
                  </a:lnTo>
                  <a:lnTo>
                    <a:pt x="20" y="501"/>
                  </a:lnTo>
                  <a:lnTo>
                    <a:pt x="13" y="493"/>
                  </a:lnTo>
                  <a:lnTo>
                    <a:pt x="9" y="495"/>
                  </a:lnTo>
                  <a:lnTo>
                    <a:pt x="9" y="491"/>
                  </a:lnTo>
                  <a:lnTo>
                    <a:pt x="14" y="481"/>
                  </a:lnTo>
                  <a:lnTo>
                    <a:pt x="13" y="479"/>
                  </a:lnTo>
                  <a:lnTo>
                    <a:pt x="0" y="469"/>
                  </a:lnTo>
                  <a:lnTo>
                    <a:pt x="9" y="442"/>
                  </a:lnTo>
                  <a:lnTo>
                    <a:pt x="12" y="437"/>
                  </a:lnTo>
                  <a:lnTo>
                    <a:pt x="15" y="435"/>
                  </a:lnTo>
                  <a:lnTo>
                    <a:pt x="19" y="432"/>
                  </a:lnTo>
                  <a:lnTo>
                    <a:pt x="25" y="427"/>
                  </a:lnTo>
                  <a:lnTo>
                    <a:pt x="29" y="425"/>
                  </a:lnTo>
                  <a:lnTo>
                    <a:pt x="27" y="424"/>
                  </a:lnTo>
                  <a:lnTo>
                    <a:pt x="25" y="421"/>
                  </a:lnTo>
                  <a:lnTo>
                    <a:pt x="24" y="418"/>
                  </a:lnTo>
                  <a:lnTo>
                    <a:pt x="24" y="414"/>
                  </a:lnTo>
                  <a:lnTo>
                    <a:pt x="23" y="406"/>
                  </a:lnTo>
                  <a:lnTo>
                    <a:pt x="24" y="397"/>
                  </a:lnTo>
                  <a:lnTo>
                    <a:pt x="26" y="388"/>
                  </a:lnTo>
                  <a:lnTo>
                    <a:pt x="27" y="384"/>
                  </a:lnTo>
                  <a:lnTo>
                    <a:pt x="30" y="378"/>
                  </a:lnTo>
                  <a:lnTo>
                    <a:pt x="39" y="376"/>
                  </a:lnTo>
                  <a:lnTo>
                    <a:pt x="50" y="372"/>
                  </a:lnTo>
                  <a:lnTo>
                    <a:pt x="59" y="376"/>
                  </a:lnTo>
                  <a:lnTo>
                    <a:pt x="66" y="379"/>
                  </a:lnTo>
                  <a:lnTo>
                    <a:pt x="79" y="357"/>
                  </a:lnTo>
                  <a:lnTo>
                    <a:pt x="83" y="349"/>
                  </a:lnTo>
                  <a:lnTo>
                    <a:pt x="78" y="345"/>
                  </a:lnTo>
                  <a:lnTo>
                    <a:pt x="79" y="341"/>
                  </a:lnTo>
                  <a:lnTo>
                    <a:pt x="78" y="339"/>
                  </a:lnTo>
                  <a:lnTo>
                    <a:pt x="74" y="336"/>
                  </a:lnTo>
                  <a:lnTo>
                    <a:pt x="93" y="315"/>
                  </a:lnTo>
                  <a:lnTo>
                    <a:pt x="95" y="313"/>
                  </a:lnTo>
                  <a:lnTo>
                    <a:pt x="117" y="280"/>
                  </a:lnTo>
                  <a:lnTo>
                    <a:pt x="121" y="271"/>
                  </a:lnTo>
                  <a:lnTo>
                    <a:pt x="105" y="264"/>
                  </a:lnTo>
                  <a:lnTo>
                    <a:pt x="95" y="258"/>
                  </a:lnTo>
                  <a:lnTo>
                    <a:pt x="90" y="265"/>
                  </a:lnTo>
                  <a:lnTo>
                    <a:pt x="78" y="262"/>
                  </a:lnTo>
                  <a:lnTo>
                    <a:pt x="69" y="274"/>
                  </a:lnTo>
                  <a:lnTo>
                    <a:pt x="71" y="281"/>
                  </a:lnTo>
                  <a:lnTo>
                    <a:pt x="65" y="287"/>
                  </a:lnTo>
                  <a:lnTo>
                    <a:pt x="56" y="283"/>
                  </a:lnTo>
                  <a:lnTo>
                    <a:pt x="44" y="277"/>
                  </a:lnTo>
                  <a:lnTo>
                    <a:pt x="38" y="285"/>
                  </a:lnTo>
                  <a:lnTo>
                    <a:pt x="32" y="281"/>
                  </a:lnTo>
                  <a:lnTo>
                    <a:pt x="37" y="270"/>
                  </a:lnTo>
                  <a:lnTo>
                    <a:pt x="36" y="268"/>
                  </a:lnTo>
                  <a:lnTo>
                    <a:pt x="33" y="265"/>
                  </a:lnTo>
                  <a:lnTo>
                    <a:pt x="42" y="246"/>
                  </a:lnTo>
                  <a:lnTo>
                    <a:pt x="43" y="232"/>
                  </a:lnTo>
                  <a:lnTo>
                    <a:pt x="51" y="228"/>
                  </a:lnTo>
                  <a:lnTo>
                    <a:pt x="60" y="222"/>
                  </a:lnTo>
                  <a:lnTo>
                    <a:pt x="62" y="219"/>
                  </a:lnTo>
                  <a:lnTo>
                    <a:pt x="60" y="210"/>
                  </a:lnTo>
                  <a:lnTo>
                    <a:pt x="56" y="204"/>
                  </a:lnTo>
                  <a:lnTo>
                    <a:pt x="59" y="185"/>
                  </a:lnTo>
                  <a:lnTo>
                    <a:pt x="66" y="179"/>
                  </a:lnTo>
                  <a:lnTo>
                    <a:pt x="65" y="169"/>
                  </a:lnTo>
                  <a:lnTo>
                    <a:pt x="61" y="160"/>
                  </a:lnTo>
                  <a:lnTo>
                    <a:pt x="56" y="155"/>
                  </a:lnTo>
                  <a:lnTo>
                    <a:pt x="50" y="149"/>
                  </a:lnTo>
                  <a:lnTo>
                    <a:pt x="44" y="143"/>
                  </a:lnTo>
                  <a:lnTo>
                    <a:pt x="41" y="137"/>
                  </a:lnTo>
                  <a:lnTo>
                    <a:pt x="38" y="131"/>
                  </a:lnTo>
                  <a:lnTo>
                    <a:pt x="50" y="126"/>
                  </a:lnTo>
                  <a:lnTo>
                    <a:pt x="65" y="133"/>
                  </a:lnTo>
                  <a:lnTo>
                    <a:pt x="69" y="133"/>
                  </a:lnTo>
                  <a:lnTo>
                    <a:pt x="74" y="131"/>
                  </a:lnTo>
                  <a:lnTo>
                    <a:pt x="86" y="131"/>
                  </a:lnTo>
                  <a:lnTo>
                    <a:pt x="107" y="137"/>
                  </a:lnTo>
                  <a:lnTo>
                    <a:pt x="121" y="144"/>
                  </a:lnTo>
                  <a:lnTo>
                    <a:pt x="121" y="154"/>
                  </a:lnTo>
                  <a:lnTo>
                    <a:pt x="128" y="159"/>
                  </a:lnTo>
                  <a:lnTo>
                    <a:pt x="134" y="15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70" y="156"/>
                  </a:lnTo>
                  <a:lnTo>
                    <a:pt x="176" y="150"/>
                  </a:lnTo>
                  <a:lnTo>
                    <a:pt x="186" y="157"/>
                  </a:lnTo>
                  <a:lnTo>
                    <a:pt x="194" y="163"/>
                  </a:lnTo>
                  <a:lnTo>
                    <a:pt x="209" y="147"/>
                  </a:lnTo>
                  <a:lnTo>
                    <a:pt x="200" y="139"/>
                  </a:lnTo>
                  <a:lnTo>
                    <a:pt x="197" y="114"/>
                  </a:lnTo>
                  <a:lnTo>
                    <a:pt x="197" y="97"/>
                  </a:lnTo>
                  <a:lnTo>
                    <a:pt x="180" y="95"/>
                  </a:lnTo>
                  <a:lnTo>
                    <a:pt x="199" y="43"/>
                  </a:lnTo>
                  <a:lnTo>
                    <a:pt x="204" y="31"/>
                  </a:lnTo>
                  <a:lnTo>
                    <a:pt x="225" y="27"/>
                  </a:lnTo>
                  <a:lnTo>
                    <a:pt x="251" y="23"/>
                  </a:lnTo>
                  <a:lnTo>
                    <a:pt x="282" y="21"/>
                  </a:lnTo>
                  <a:lnTo>
                    <a:pt x="291" y="21"/>
                  </a:lnTo>
                  <a:lnTo>
                    <a:pt x="296" y="11"/>
                  </a:lnTo>
                  <a:lnTo>
                    <a:pt x="300" y="10"/>
                  </a:lnTo>
                  <a:lnTo>
                    <a:pt x="299" y="6"/>
                  </a:lnTo>
                  <a:lnTo>
                    <a:pt x="300" y="5"/>
                  </a:lnTo>
                  <a:lnTo>
                    <a:pt x="306" y="9"/>
                  </a:lnTo>
                  <a:lnTo>
                    <a:pt x="318" y="3"/>
                  </a:lnTo>
                  <a:lnTo>
                    <a:pt x="325" y="0"/>
                  </a:lnTo>
                  <a:lnTo>
                    <a:pt x="327" y="1"/>
                  </a:lnTo>
                  <a:lnTo>
                    <a:pt x="327" y="3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59" name="Freeform 76"/>
            <p:cNvSpPr>
              <a:spLocks noChangeAspect="1"/>
            </p:cNvSpPr>
            <p:nvPr/>
          </p:nvSpPr>
          <p:spPr bwMode="auto">
            <a:xfrm>
              <a:off x="2433" y="2643"/>
              <a:ext cx="598" cy="458"/>
            </a:xfrm>
            <a:custGeom>
              <a:avLst/>
              <a:gdLst>
                <a:gd name="T0" fmla="*/ 35914333 w 408"/>
                <a:gd name="T1" fmla="*/ 48435 h 348"/>
                <a:gd name="T2" fmla="*/ 40904395 w 408"/>
                <a:gd name="T3" fmla="*/ 111564 h 348"/>
                <a:gd name="T4" fmla="*/ 44428373 w 408"/>
                <a:gd name="T5" fmla="*/ 226588 h 348"/>
                <a:gd name="T6" fmla="*/ 48137285 w 408"/>
                <a:gd name="T7" fmla="*/ 406667 h 348"/>
                <a:gd name="T8" fmla="*/ 50754824 w 408"/>
                <a:gd name="T9" fmla="*/ 573765 h 348"/>
                <a:gd name="T10" fmla="*/ 54464299 w 408"/>
                <a:gd name="T11" fmla="*/ 627696 h 348"/>
                <a:gd name="T12" fmla="*/ 58597252 w 408"/>
                <a:gd name="T13" fmla="*/ 708163 h 348"/>
                <a:gd name="T14" fmla="*/ 54018731 w 408"/>
                <a:gd name="T15" fmla="*/ 795189 h 348"/>
                <a:gd name="T16" fmla="*/ 46550991 w 408"/>
                <a:gd name="T17" fmla="*/ 844394 h 348"/>
                <a:gd name="T18" fmla="*/ 38410947 w 408"/>
                <a:gd name="T19" fmla="*/ 782225 h 348"/>
                <a:gd name="T20" fmla="*/ 37613849 w 408"/>
                <a:gd name="T21" fmla="*/ 608250 h 348"/>
                <a:gd name="T22" fmla="*/ 33963329 w 408"/>
                <a:gd name="T23" fmla="*/ 763002 h 348"/>
                <a:gd name="T24" fmla="*/ 32717285 w 408"/>
                <a:gd name="T25" fmla="*/ 872279 h 348"/>
                <a:gd name="T26" fmla="*/ 33963329 w 408"/>
                <a:gd name="T27" fmla="*/ 899371 h 348"/>
                <a:gd name="T28" fmla="*/ 32934465 w 408"/>
                <a:gd name="T29" fmla="*/ 1009820 h 348"/>
                <a:gd name="T30" fmla="*/ 33105469 w 408"/>
                <a:gd name="T31" fmla="*/ 1102693 h 348"/>
                <a:gd name="T32" fmla="*/ 35393206 w 408"/>
                <a:gd name="T33" fmla="*/ 1072629 h 348"/>
                <a:gd name="T34" fmla="*/ 36184277 w 408"/>
                <a:gd name="T35" fmla="*/ 1072629 h 348"/>
                <a:gd name="T36" fmla="*/ 37159603 w 408"/>
                <a:gd name="T37" fmla="*/ 1147999 h 348"/>
                <a:gd name="T38" fmla="*/ 38463642 w 408"/>
                <a:gd name="T39" fmla="*/ 1235914 h 348"/>
                <a:gd name="T40" fmla="*/ 38410947 w 408"/>
                <a:gd name="T41" fmla="*/ 1314641 h 348"/>
                <a:gd name="T42" fmla="*/ 36763845 w 408"/>
                <a:gd name="T43" fmla="*/ 1350256 h 348"/>
                <a:gd name="T44" fmla="*/ 35393206 w 408"/>
                <a:gd name="T45" fmla="*/ 1329016 h 348"/>
                <a:gd name="T46" fmla="*/ 34938890 w 408"/>
                <a:gd name="T47" fmla="*/ 1365558 h 348"/>
                <a:gd name="T48" fmla="*/ 32934465 w 408"/>
                <a:gd name="T49" fmla="*/ 1403574 h 348"/>
                <a:gd name="T50" fmla="*/ 32656078 w 408"/>
                <a:gd name="T51" fmla="*/ 1451246 h 348"/>
                <a:gd name="T52" fmla="*/ 33235857 w 408"/>
                <a:gd name="T53" fmla="*/ 1555466 h 348"/>
                <a:gd name="T54" fmla="*/ 31867821 w 408"/>
                <a:gd name="T55" fmla="*/ 1642499 h 348"/>
                <a:gd name="T56" fmla="*/ 30831288 w 408"/>
                <a:gd name="T57" fmla="*/ 1755115 h 348"/>
                <a:gd name="T58" fmla="*/ 29462900 w 408"/>
                <a:gd name="T59" fmla="*/ 1841836 h 348"/>
                <a:gd name="T60" fmla="*/ 28796283 w 408"/>
                <a:gd name="T61" fmla="*/ 1861062 h 348"/>
                <a:gd name="T62" fmla="*/ 28156024 w 408"/>
                <a:gd name="T63" fmla="*/ 1870372 h 348"/>
                <a:gd name="T64" fmla="*/ 27306489 w 408"/>
                <a:gd name="T65" fmla="*/ 1881531 h 348"/>
                <a:gd name="T66" fmla="*/ 26604977 w 408"/>
                <a:gd name="T67" fmla="*/ 1847232 h 348"/>
                <a:gd name="T68" fmla="*/ 25847041 w 408"/>
                <a:gd name="T69" fmla="*/ 1831653 h 348"/>
                <a:gd name="T70" fmla="*/ 24813182 w 408"/>
                <a:gd name="T71" fmla="*/ 1785045 h 348"/>
                <a:gd name="T72" fmla="*/ 23442185 w 408"/>
                <a:gd name="T73" fmla="*/ 1773938 h 348"/>
                <a:gd name="T74" fmla="*/ 22012403 w 408"/>
                <a:gd name="T75" fmla="*/ 1770263 h 348"/>
                <a:gd name="T76" fmla="*/ 21225447 w 408"/>
                <a:gd name="T77" fmla="*/ 1730188 h 348"/>
                <a:gd name="T78" fmla="*/ 20371585 w 408"/>
                <a:gd name="T79" fmla="*/ 1737007 h 348"/>
                <a:gd name="T80" fmla="*/ 20761223 w 408"/>
                <a:gd name="T81" fmla="*/ 1766357 h 348"/>
                <a:gd name="T82" fmla="*/ 20185619 w 408"/>
                <a:gd name="T83" fmla="*/ 1766357 h 348"/>
                <a:gd name="T84" fmla="*/ 19335967 w 408"/>
                <a:gd name="T85" fmla="*/ 1741952 h 348"/>
                <a:gd name="T86" fmla="*/ 18151892 w 408"/>
                <a:gd name="T87" fmla="*/ 1721390 h 348"/>
                <a:gd name="T88" fmla="*/ 16389598 w 408"/>
                <a:gd name="T89" fmla="*/ 1631468 h 348"/>
                <a:gd name="T90" fmla="*/ 12468970 w 408"/>
                <a:gd name="T91" fmla="*/ 1537152 h 348"/>
                <a:gd name="T92" fmla="*/ 9851341 w 408"/>
                <a:gd name="T93" fmla="*/ 1439422 h 348"/>
                <a:gd name="T94" fmla="*/ 6595560 w 408"/>
                <a:gd name="T95" fmla="*/ 1414082 h 348"/>
                <a:gd name="T96" fmla="*/ 3524225 w 408"/>
                <a:gd name="T97" fmla="*/ 1309565 h 348"/>
                <a:gd name="T98" fmla="*/ 269749 w 408"/>
                <a:gd name="T99" fmla="*/ 1214320 h 348"/>
                <a:gd name="T100" fmla="*/ 269749 w 408"/>
                <a:gd name="T101" fmla="*/ 1121908 h 348"/>
                <a:gd name="T102" fmla="*/ 2094734 w 408"/>
                <a:gd name="T103" fmla="*/ 1029480 h 348"/>
                <a:gd name="T104" fmla="*/ 1370669 w 408"/>
                <a:gd name="T105" fmla="*/ 894682 h 348"/>
                <a:gd name="T106" fmla="*/ 1159182 w 408"/>
                <a:gd name="T107" fmla="*/ 795189 h 348"/>
                <a:gd name="T108" fmla="*/ 5475159 w 408"/>
                <a:gd name="T109" fmla="*/ 683365 h 348"/>
                <a:gd name="T110" fmla="*/ 7840730 w 408"/>
                <a:gd name="T111" fmla="*/ 667237 h 348"/>
                <a:gd name="T112" fmla="*/ 10062605 w 408"/>
                <a:gd name="T113" fmla="*/ 646225 h 348"/>
                <a:gd name="T114" fmla="*/ 11946075 w 408"/>
                <a:gd name="T115" fmla="*/ 420045 h 348"/>
                <a:gd name="T116" fmla="*/ 16659577 w 408"/>
                <a:gd name="T117" fmla="*/ 288841 h 348"/>
                <a:gd name="T118" fmla="*/ 19605922 w 408"/>
                <a:gd name="T119" fmla="*/ 303233 h 348"/>
                <a:gd name="T120" fmla="*/ 24997295 w 408"/>
                <a:gd name="T121" fmla="*/ 227776 h 348"/>
                <a:gd name="T122" fmla="*/ 29981870 w 408"/>
                <a:gd name="T123" fmla="*/ 26943 h 3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8"/>
                <a:gd name="T187" fmla="*/ 0 h 348"/>
                <a:gd name="T188" fmla="*/ 408 w 408"/>
                <a:gd name="T189" fmla="*/ 348 h 3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8" h="348">
                  <a:moveTo>
                    <a:pt x="215" y="2"/>
                  </a:moveTo>
                  <a:lnTo>
                    <a:pt x="222" y="6"/>
                  </a:lnTo>
                  <a:lnTo>
                    <a:pt x="228" y="6"/>
                  </a:lnTo>
                  <a:lnTo>
                    <a:pt x="231" y="5"/>
                  </a:lnTo>
                  <a:lnTo>
                    <a:pt x="243" y="9"/>
                  </a:lnTo>
                  <a:lnTo>
                    <a:pt x="249" y="12"/>
                  </a:lnTo>
                  <a:lnTo>
                    <a:pt x="255" y="11"/>
                  </a:lnTo>
                  <a:lnTo>
                    <a:pt x="266" y="17"/>
                  </a:lnTo>
                  <a:lnTo>
                    <a:pt x="275" y="14"/>
                  </a:lnTo>
                  <a:lnTo>
                    <a:pt x="277" y="21"/>
                  </a:lnTo>
                  <a:lnTo>
                    <a:pt x="283" y="23"/>
                  </a:lnTo>
                  <a:lnTo>
                    <a:pt x="284" y="27"/>
                  </a:lnTo>
                  <a:lnTo>
                    <a:pt x="294" y="34"/>
                  </a:lnTo>
                  <a:lnTo>
                    <a:pt x="295" y="39"/>
                  </a:lnTo>
                  <a:lnTo>
                    <a:pt x="301" y="41"/>
                  </a:lnTo>
                  <a:lnTo>
                    <a:pt x="313" y="63"/>
                  </a:lnTo>
                  <a:lnTo>
                    <a:pt x="312" y="69"/>
                  </a:lnTo>
                  <a:lnTo>
                    <a:pt x="317" y="77"/>
                  </a:lnTo>
                  <a:lnTo>
                    <a:pt x="320" y="78"/>
                  </a:lnTo>
                  <a:lnTo>
                    <a:pt x="326" y="75"/>
                  </a:lnTo>
                  <a:lnTo>
                    <a:pt x="331" y="80"/>
                  </a:lnTo>
                  <a:lnTo>
                    <a:pt x="329" y="87"/>
                  </a:lnTo>
                  <a:lnTo>
                    <a:pt x="335" y="93"/>
                  </a:lnTo>
                  <a:lnTo>
                    <a:pt x="330" y="99"/>
                  </a:lnTo>
                  <a:lnTo>
                    <a:pt x="344" y="106"/>
                  </a:lnTo>
                  <a:lnTo>
                    <a:pt x="355" y="102"/>
                  </a:lnTo>
                  <a:lnTo>
                    <a:pt x="357" y="107"/>
                  </a:lnTo>
                  <a:lnTo>
                    <a:pt x="363" y="107"/>
                  </a:lnTo>
                  <a:lnTo>
                    <a:pt x="368" y="111"/>
                  </a:lnTo>
                  <a:lnTo>
                    <a:pt x="369" y="116"/>
                  </a:lnTo>
                  <a:lnTo>
                    <a:pt x="390" y="114"/>
                  </a:lnTo>
                  <a:lnTo>
                    <a:pt x="398" y="120"/>
                  </a:lnTo>
                  <a:lnTo>
                    <a:pt x="402" y="119"/>
                  </a:lnTo>
                  <a:lnTo>
                    <a:pt x="408" y="116"/>
                  </a:lnTo>
                  <a:lnTo>
                    <a:pt x="397" y="131"/>
                  </a:lnTo>
                  <a:lnTo>
                    <a:pt x="390" y="138"/>
                  </a:lnTo>
                  <a:lnTo>
                    <a:pt x="385" y="138"/>
                  </a:lnTo>
                  <a:lnTo>
                    <a:pt x="378" y="147"/>
                  </a:lnTo>
                  <a:lnTo>
                    <a:pt x="373" y="149"/>
                  </a:lnTo>
                  <a:lnTo>
                    <a:pt x="366" y="147"/>
                  </a:lnTo>
                  <a:lnTo>
                    <a:pt x="362" y="147"/>
                  </a:lnTo>
                  <a:lnTo>
                    <a:pt x="331" y="144"/>
                  </a:lnTo>
                  <a:lnTo>
                    <a:pt x="323" y="154"/>
                  </a:lnTo>
                  <a:lnTo>
                    <a:pt x="318" y="158"/>
                  </a:lnTo>
                  <a:lnTo>
                    <a:pt x="315" y="156"/>
                  </a:lnTo>
                  <a:lnTo>
                    <a:pt x="313" y="154"/>
                  </a:lnTo>
                  <a:lnTo>
                    <a:pt x="297" y="152"/>
                  </a:lnTo>
                  <a:lnTo>
                    <a:pt x="290" y="149"/>
                  </a:lnTo>
                  <a:lnTo>
                    <a:pt x="288" y="144"/>
                  </a:lnTo>
                  <a:lnTo>
                    <a:pt x="260" y="144"/>
                  </a:lnTo>
                  <a:lnTo>
                    <a:pt x="263" y="119"/>
                  </a:lnTo>
                  <a:lnTo>
                    <a:pt x="258" y="119"/>
                  </a:lnTo>
                  <a:lnTo>
                    <a:pt x="257" y="117"/>
                  </a:lnTo>
                  <a:lnTo>
                    <a:pt x="257" y="114"/>
                  </a:lnTo>
                  <a:lnTo>
                    <a:pt x="255" y="112"/>
                  </a:lnTo>
                  <a:lnTo>
                    <a:pt x="252" y="112"/>
                  </a:lnTo>
                  <a:lnTo>
                    <a:pt x="252" y="111"/>
                  </a:lnTo>
                  <a:lnTo>
                    <a:pt x="248" y="111"/>
                  </a:lnTo>
                  <a:lnTo>
                    <a:pt x="247" y="106"/>
                  </a:lnTo>
                  <a:lnTo>
                    <a:pt x="230" y="141"/>
                  </a:lnTo>
                  <a:lnTo>
                    <a:pt x="225" y="149"/>
                  </a:lnTo>
                  <a:lnTo>
                    <a:pt x="224" y="152"/>
                  </a:lnTo>
                  <a:lnTo>
                    <a:pt x="224" y="154"/>
                  </a:lnTo>
                  <a:lnTo>
                    <a:pt x="224" y="156"/>
                  </a:lnTo>
                  <a:lnTo>
                    <a:pt x="222" y="161"/>
                  </a:lnTo>
                  <a:lnTo>
                    <a:pt x="222" y="162"/>
                  </a:lnTo>
                  <a:lnTo>
                    <a:pt x="225" y="160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66"/>
                  </a:lnTo>
                  <a:lnTo>
                    <a:pt x="230" y="174"/>
                  </a:lnTo>
                  <a:lnTo>
                    <a:pt x="233" y="174"/>
                  </a:lnTo>
                  <a:lnTo>
                    <a:pt x="234" y="176"/>
                  </a:lnTo>
                  <a:lnTo>
                    <a:pt x="233" y="180"/>
                  </a:lnTo>
                  <a:lnTo>
                    <a:pt x="223" y="186"/>
                  </a:lnTo>
                  <a:lnTo>
                    <a:pt x="219" y="188"/>
                  </a:lnTo>
                  <a:lnTo>
                    <a:pt x="219" y="194"/>
                  </a:lnTo>
                  <a:lnTo>
                    <a:pt x="221" y="197"/>
                  </a:lnTo>
                  <a:lnTo>
                    <a:pt x="227" y="202"/>
                  </a:lnTo>
                  <a:lnTo>
                    <a:pt x="224" y="204"/>
                  </a:lnTo>
                  <a:lnTo>
                    <a:pt x="224" y="206"/>
                  </a:lnTo>
                  <a:lnTo>
                    <a:pt x="231" y="202"/>
                  </a:lnTo>
                  <a:lnTo>
                    <a:pt x="234" y="198"/>
                  </a:lnTo>
                  <a:lnTo>
                    <a:pt x="236" y="201"/>
                  </a:lnTo>
                  <a:lnTo>
                    <a:pt x="240" y="198"/>
                  </a:lnTo>
                  <a:lnTo>
                    <a:pt x="240" y="196"/>
                  </a:lnTo>
                  <a:lnTo>
                    <a:pt x="241" y="194"/>
                  </a:lnTo>
                  <a:lnTo>
                    <a:pt x="245" y="194"/>
                  </a:lnTo>
                  <a:lnTo>
                    <a:pt x="246" y="195"/>
                  </a:lnTo>
                  <a:lnTo>
                    <a:pt x="245" y="198"/>
                  </a:lnTo>
                  <a:lnTo>
                    <a:pt x="246" y="200"/>
                  </a:lnTo>
                  <a:lnTo>
                    <a:pt x="245" y="204"/>
                  </a:lnTo>
                  <a:lnTo>
                    <a:pt x="248" y="206"/>
                  </a:lnTo>
                  <a:lnTo>
                    <a:pt x="249" y="208"/>
                  </a:lnTo>
                  <a:lnTo>
                    <a:pt x="252" y="212"/>
                  </a:lnTo>
                  <a:lnTo>
                    <a:pt x="251" y="215"/>
                  </a:lnTo>
                  <a:lnTo>
                    <a:pt x="253" y="218"/>
                  </a:lnTo>
                  <a:lnTo>
                    <a:pt x="258" y="222"/>
                  </a:lnTo>
                  <a:lnTo>
                    <a:pt x="261" y="226"/>
                  </a:lnTo>
                  <a:lnTo>
                    <a:pt x="261" y="228"/>
                  </a:lnTo>
                  <a:lnTo>
                    <a:pt x="264" y="234"/>
                  </a:lnTo>
                  <a:lnTo>
                    <a:pt x="265" y="238"/>
                  </a:lnTo>
                  <a:lnTo>
                    <a:pt x="265" y="240"/>
                  </a:lnTo>
                  <a:lnTo>
                    <a:pt x="260" y="240"/>
                  </a:lnTo>
                  <a:lnTo>
                    <a:pt x="260" y="243"/>
                  </a:lnTo>
                  <a:lnTo>
                    <a:pt x="258" y="246"/>
                  </a:lnTo>
                  <a:lnTo>
                    <a:pt x="254" y="246"/>
                  </a:lnTo>
                  <a:lnTo>
                    <a:pt x="252" y="245"/>
                  </a:lnTo>
                  <a:lnTo>
                    <a:pt x="251" y="249"/>
                  </a:lnTo>
                  <a:lnTo>
                    <a:pt x="249" y="249"/>
                  </a:lnTo>
                  <a:lnTo>
                    <a:pt x="246" y="248"/>
                  </a:lnTo>
                  <a:lnTo>
                    <a:pt x="245" y="248"/>
                  </a:lnTo>
                  <a:lnTo>
                    <a:pt x="242" y="248"/>
                  </a:lnTo>
                  <a:lnTo>
                    <a:pt x="241" y="246"/>
                  </a:lnTo>
                  <a:lnTo>
                    <a:pt x="240" y="245"/>
                  </a:lnTo>
                  <a:lnTo>
                    <a:pt x="239" y="242"/>
                  </a:lnTo>
                  <a:lnTo>
                    <a:pt x="235" y="243"/>
                  </a:lnTo>
                  <a:lnTo>
                    <a:pt x="236" y="246"/>
                  </a:lnTo>
                  <a:lnTo>
                    <a:pt x="239" y="249"/>
                  </a:lnTo>
                  <a:lnTo>
                    <a:pt x="237" y="252"/>
                  </a:lnTo>
                  <a:lnTo>
                    <a:pt x="234" y="257"/>
                  </a:lnTo>
                  <a:lnTo>
                    <a:pt x="229" y="258"/>
                  </a:lnTo>
                  <a:lnTo>
                    <a:pt x="224" y="257"/>
                  </a:lnTo>
                  <a:lnTo>
                    <a:pt x="223" y="258"/>
                  </a:lnTo>
                  <a:lnTo>
                    <a:pt x="223" y="260"/>
                  </a:lnTo>
                  <a:lnTo>
                    <a:pt x="228" y="261"/>
                  </a:lnTo>
                  <a:lnTo>
                    <a:pt x="229" y="263"/>
                  </a:lnTo>
                  <a:lnTo>
                    <a:pt x="228" y="268"/>
                  </a:lnTo>
                  <a:lnTo>
                    <a:pt x="224" y="269"/>
                  </a:lnTo>
                  <a:lnTo>
                    <a:pt x="221" y="268"/>
                  </a:lnTo>
                  <a:lnTo>
                    <a:pt x="219" y="273"/>
                  </a:lnTo>
                  <a:lnTo>
                    <a:pt x="222" y="273"/>
                  </a:lnTo>
                  <a:lnTo>
                    <a:pt x="224" y="280"/>
                  </a:lnTo>
                  <a:lnTo>
                    <a:pt x="227" y="285"/>
                  </a:lnTo>
                  <a:lnTo>
                    <a:pt x="225" y="287"/>
                  </a:lnTo>
                  <a:lnTo>
                    <a:pt x="223" y="292"/>
                  </a:lnTo>
                  <a:lnTo>
                    <a:pt x="219" y="298"/>
                  </a:lnTo>
                  <a:lnTo>
                    <a:pt x="218" y="299"/>
                  </a:lnTo>
                  <a:lnTo>
                    <a:pt x="217" y="302"/>
                  </a:lnTo>
                  <a:lnTo>
                    <a:pt x="216" y="304"/>
                  </a:lnTo>
                  <a:lnTo>
                    <a:pt x="213" y="304"/>
                  </a:lnTo>
                  <a:lnTo>
                    <a:pt x="210" y="303"/>
                  </a:lnTo>
                  <a:lnTo>
                    <a:pt x="205" y="311"/>
                  </a:lnTo>
                  <a:lnTo>
                    <a:pt x="213" y="318"/>
                  </a:lnTo>
                  <a:lnTo>
                    <a:pt x="209" y="324"/>
                  </a:lnTo>
                  <a:lnTo>
                    <a:pt x="205" y="324"/>
                  </a:lnTo>
                  <a:lnTo>
                    <a:pt x="199" y="332"/>
                  </a:lnTo>
                  <a:lnTo>
                    <a:pt x="201" y="336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199" y="339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7" y="341"/>
                  </a:lnTo>
                  <a:lnTo>
                    <a:pt x="195" y="344"/>
                  </a:lnTo>
                  <a:lnTo>
                    <a:pt x="194" y="345"/>
                  </a:lnTo>
                  <a:lnTo>
                    <a:pt x="193" y="345"/>
                  </a:lnTo>
                  <a:lnTo>
                    <a:pt x="192" y="345"/>
                  </a:lnTo>
                  <a:lnTo>
                    <a:pt x="191" y="345"/>
                  </a:lnTo>
                  <a:lnTo>
                    <a:pt x="191" y="346"/>
                  </a:lnTo>
                  <a:lnTo>
                    <a:pt x="189" y="346"/>
                  </a:lnTo>
                  <a:lnTo>
                    <a:pt x="187" y="347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7"/>
                  </a:lnTo>
                  <a:lnTo>
                    <a:pt x="183" y="347"/>
                  </a:lnTo>
                  <a:lnTo>
                    <a:pt x="183" y="346"/>
                  </a:lnTo>
                  <a:lnTo>
                    <a:pt x="182" y="345"/>
                  </a:lnTo>
                  <a:lnTo>
                    <a:pt x="181" y="342"/>
                  </a:lnTo>
                  <a:lnTo>
                    <a:pt x="180" y="342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6" y="341"/>
                  </a:lnTo>
                  <a:lnTo>
                    <a:pt x="176" y="340"/>
                  </a:lnTo>
                  <a:lnTo>
                    <a:pt x="175" y="338"/>
                  </a:lnTo>
                  <a:lnTo>
                    <a:pt x="175" y="335"/>
                  </a:lnTo>
                  <a:lnTo>
                    <a:pt x="174" y="334"/>
                  </a:lnTo>
                  <a:lnTo>
                    <a:pt x="171" y="333"/>
                  </a:lnTo>
                  <a:lnTo>
                    <a:pt x="169" y="332"/>
                  </a:lnTo>
                  <a:lnTo>
                    <a:pt x="168" y="330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4" y="328"/>
                  </a:lnTo>
                  <a:lnTo>
                    <a:pt x="162" y="328"/>
                  </a:lnTo>
                  <a:lnTo>
                    <a:pt x="159" y="328"/>
                  </a:lnTo>
                  <a:lnTo>
                    <a:pt x="157" y="327"/>
                  </a:lnTo>
                  <a:lnTo>
                    <a:pt x="156" y="326"/>
                  </a:lnTo>
                  <a:lnTo>
                    <a:pt x="153" y="326"/>
                  </a:lnTo>
                  <a:lnTo>
                    <a:pt x="151" y="327"/>
                  </a:lnTo>
                  <a:lnTo>
                    <a:pt x="149" y="327"/>
                  </a:lnTo>
                  <a:lnTo>
                    <a:pt x="147" y="327"/>
                  </a:lnTo>
                  <a:lnTo>
                    <a:pt x="147" y="324"/>
                  </a:lnTo>
                  <a:lnTo>
                    <a:pt x="146" y="323"/>
                  </a:lnTo>
                  <a:lnTo>
                    <a:pt x="145" y="321"/>
                  </a:lnTo>
                  <a:lnTo>
                    <a:pt x="144" y="320"/>
                  </a:lnTo>
                  <a:lnTo>
                    <a:pt x="143" y="320"/>
                  </a:lnTo>
                  <a:lnTo>
                    <a:pt x="141" y="318"/>
                  </a:lnTo>
                  <a:lnTo>
                    <a:pt x="139" y="318"/>
                  </a:lnTo>
                  <a:lnTo>
                    <a:pt x="138" y="320"/>
                  </a:lnTo>
                  <a:lnTo>
                    <a:pt x="138" y="321"/>
                  </a:lnTo>
                  <a:lnTo>
                    <a:pt x="138" y="322"/>
                  </a:lnTo>
                  <a:lnTo>
                    <a:pt x="138" y="323"/>
                  </a:lnTo>
                  <a:lnTo>
                    <a:pt x="139" y="323"/>
                  </a:lnTo>
                  <a:lnTo>
                    <a:pt x="140" y="324"/>
                  </a:lnTo>
                  <a:lnTo>
                    <a:pt x="140" y="326"/>
                  </a:lnTo>
                  <a:lnTo>
                    <a:pt x="140" y="327"/>
                  </a:lnTo>
                  <a:lnTo>
                    <a:pt x="140" y="328"/>
                  </a:lnTo>
                  <a:lnTo>
                    <a:pt x="139" y="329"/>
                  </a:lnTo>
                  <a:lnTo>
                    <a:pt x="139" y="328"/>
                  </a:lnTo>
                  <a:lnTo>
                    <a:pt x="137" y="326"/>
                  </a:lnTo>
                  <a:lnTo>
                    <a:pt x="135" y="326"/>
                  </a:lnTo>
                  <a:lnTo>
                    <a:pt x="134" y="324"/>
                  </a:lnTo>
                  <a:lnTo>
                    <a:pt x="133" y="323"/>
                  </a:lnTo>
                  <a:lnTo>
                    <a:pt x="132" y="322"/>
                  </a:lnTo>
                  <a:lnTo>
                    <a:pt x="131" y="322"/>
                  </a:lnTo>
                  <a:lnTo>
                    <a:pt x="129" y="323"/>
                  </a:lnTo>
                  <a:lnTo>
                    <a:pt x="129" y="324"/>
                  </a:lnTo>
                  <a:lnTo>
                    <a:pt x="128" y="323"/>
                  </a:lnTo>
                  <a:lnTo>
                    <a:pt x="126" y="321"/>
                  </a:lnTo>
                  <a:lnTo>
                    <a:pt x="123" y="318"/>
                  </a:lnTo>
                  <a:lnTo>
                    <a:pt x="120" y="317"/>
                  </a:lnTo>
                  <a:lnTo>
                    <a:pt x="117" y="311"/>
                  </a:lnTo>
                  <a:lnTo>
                    <a:pt x="116" y="305"/>
                  </a:lnTo>
                  <a:lnTo>
                    <a:pt x="113" y="305"/>
                  </a:lnTo>
                  <a:lnTo>
                    <a:pt x="111" y="302"/>
                  </a:lnTo>
                  <a:lnTo>
                    <a:pt x="111" y="298"/>
                  </a:lnTo>
                  <a:lnTo>
                    <a:pt x="104" y="298"/>
                  </a:lnTo>
                  <a:lnTo>
                    <a:pt x="98" y="292"/>
                  </a:lnTo>
                  <a:lnTo>
                    <a:pt x="87" y="290"/>
                  </a:lnTo>
                  <a:lnTo>
                    <a:pt x="84" y="284"/>
                  </a:lnTo>
                  <a:lnTo>
                    <a:pt x="80" y="279"/>
                  </a:lnTo>
                  <a:lnTo>
                    <a:pt x="79" y="272"/>
                  </a:lnTo>
                  <a:lnTo>
                    <a:pt x="69" y="270"/>
                  </a:lnTo>
                  <a:lnTo>
                    <a:pt x="69" y="268"/>
                  </a:lnTo>
                  <a:lnTo>
                    <a:pt x="67" y="266"/>
                  </a:lnTo>
                  <a:lnTo>
                    <a:pt x="65" y="268"/>
                  </a:lnTo>
                  <a:lnTo>
                    <a:pt x="60" y="266"/>
                  </a:lnTo>
                  <a:lnTo>
                    <a:pt x="56" y="257"/>
                  </a:lnTo>
                  <a:lnTo>
                    <a:pt x="53" y="260"/>
                  </a:lnTo>
                  <a:lnTo>
                    <a:pt x="45" y="261"/>
                  </a:lnTo>
                  <a:lnTo>
                    <a:pt x="42" y="256"/>
                  </a:lnTo>
                  <a:lnTo>
                    <a:pt x="39" y="252"/>
                  </a:lnTo>
                  <a:lnTo>
                    <a:pt x="30" y="256"/>
                  </a:lnTo>
                  <a:lnTo>
                    <a:pt x="25" y="250"/>
                  </a:lnTo>
                  <a:lnTo>
                    <a:pt x="24" y="242"/>
                  </a:lnTo>
                  <a:lnTo>
                    <a:pt x="20" y="238"/>
                  </a:lnTo>
                  <a:lnTo>
                    <a:pt x="13" y="233"/>
                  </a:lnTo>
                  <a:lnTo>
                    <a:pt x="5" y="231"/>
                  </a:lnTo>
                  <a:lnTo>
                    <a:pt x="2" y="227"/>
                  </a:lnTo>
                  <a:lnTo>
                    <a:pt x="2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2" y="207"/>
                  </a:lnTo>
                  <a:lnTo>
                    <a:pt x="5" y="203"/>
                  </a:lnTo>
                  <a:lnTo>
                    <a:pt x="2" y="201"/>
                  </a:lnTo>
                  <a:lnTo>
                    <a:pt x="3" y="196"/>
                  </a:lnTo>
                  <a:lnTo>
                    <a:pt x="9" y="195"/>
                  </a:lnTo>
                  <a:lnTo>
                    <a:pt x="14" y="190"/>
                  </a:lnTo>
                  <a:lnTo>
                    <a:pt x="15" y="186"/>
                  </a:lnTo>
                  <a:lnTo>
                    <a:pt x="12" y="185"/>
                  </a:lnTo>
                  <a:lnTo>
                    <a:pt x="8" y="185"/>
                  </a:lnTo>
                  <a:lnTo>
                    <a:pt x="7" y="171"/>
                  </a:lnTo>
                  <a:lnTo>
                    <a:pt x="9" y="165"/>
                  </a:lnTo>
                  <a:lnTo>
                    <a:pt x="12" y="160"/>
                  </a:lnTo>
                  <a:lnTo>
                    <a:pt x="9" y="158"/>
                  </a:lnTo>
                  <a:lnTo>
                    <a:pt x="7" y="154"/>
                  </a:lnTo>
                  <a:lnTo>
                    <a:pt x="9" y="149"/>
                  </a:lnTo>
                  <a:lnTo>
                    <a:pt x="8" y="147"/>
                  </a:lnTo>
                  <a:lnTo>
                    <a:pt x="9" y="143"/>
                  </a:lnTo>
                  <a:lnTo>
                    <a:pt x="14" y="135"/>
                  </a:lnTo>
                  <a:lnTo>
                    <a:pt x="15" y="130"/>
                  </a:lnTo>
                  <a:lnTo>
                    <a:pt x="25" y="129"/>
                  </a:lnTo>
                  <a:lnTo>
                    <a:pt x="37" y="126"/>
                  </a:lnTo>
                  <a:lnTo>
                    <a:pt x="39" y="130"/>
                  </a:lnTo>
                  <a:lnTo>
                    <a:pt x="48" y="125"/>
                  </a:lnTo>
                  <a:lnTo>
                    <a:pt x="49" y="122"/>
                  </a:lnTo>
                  <a:lnTo>
                    <a:pt x="51" y="122"/>
                  </a:lnTo>
                  <a:lnTo>
                    <a:pt x="53" y="123"/>
                  </a:lnTo>
                  <a:lnTo>
                    <a:pt x="55" y="124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62" y="122"/>
                  </a:lnTo>
                  <a:lnTo>
                    <a:pt x="68" y="119"/>
                  </a:lnTo>
                  <a:lnTo>
                    <a:pt x="67" y="106"/>
                  </a:lnTo>
                  <a:lnTo>
                    <a:pt x="67" y="94"/>
                  </a:lnTo>
                  <a:lnTo>
                    <a:pt x="68" y="84"/>
                  </a:lnTo>
                  <a:lnTo>
                    <a:pt x="69" y="71"/>
                  </a:lnTo>
                  <a:lnTo>
                    <a:pt x="81" y="78"/>
                  </a:lnTo>
                  <a:lnTo>
                    <a:pt x="90" y="76"/>
                  </a:lnTo>
                  <a:lnTo>
                    <a:pt x="98" y="75"/>
                  </a:lnTo>
                  <a:lnTo>
                    <a:pt x="101" y="62"/>
                  </a:lnTo>
                  <a:lnTo>
                    <a:pt x="103" y="53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0"/>
                  </a:lnTo>
                  <a:lnTo>
                    <a:pt x="120" y="54"/>
                  </a:lnTo>
                  <a:lnTo>
                    <a:pt x="131" y="53"/>
                  </a:lnTo>
                  <a:lnTo>
                    <a:pt x="133" y="56"/>
                  </a:lnTo>
                  <a:lnTo>
                    <a:pt x="138" y="47"/>
                  </a:lnTo>
                  <a:lnTo>
                    <a:pt x="144" y="50"/>
                  </a:lnTo>
                  <a:lnTo>
                    <a:pt x="145" y="45"/>
                  </a:lnTo>
                  <a:lnTo>
                    <a:pt x="147" y="47"/>
                  </a:lnTo>
                  <a:lnTo>
                    <a:pt x="169" y="42"/>
                  </a:lnTo>
                  <a:lnTo>
                    <a:pt x="181" y="22"/>
                  </a:lnTo>
                  <a:lnTo>
                    <a:pt x="188" y="26"/>
                  </a:lnTo>
                  <a:lnTo>
                    <a:pt x="205" y="12"/>
                  </a:lnTo>
                  <a:lnTo>
                    <a:pt x="206" y="9"/>
                  </a:lnTo>
                  <a:lnTo>
                    <a:pt x="203" y="5"/>
                  </a:lnTo>
                  <a:lnTo>
                    <a:pt x="204" y="3"/>
                  </a:lnTo>
                  <a:lnTo>
                    <a:pt x="212" y="0"/>
                  </a:lnTo>
                  <a:lnTo>
                    <a:pt x="215" y="2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0" name="Freeform 77"/>
            <p:cNvSpPr>
              <a:spLocks noChangeAspect="1"/>
            </p:cNvSpPr>
            <p:nvPr/>
          </p:nvSpPr>
          <p:spPr bwMode="auto">
            <a:xfrm>
              <a:off x="3031" y="2596"/>
              <a:ext cx="802" cy="519"/>
            </a:xfrm>
            <a:custGeom>
              <a:avLst/>
              <a:gdLst>
                <a:gd name="T0" fmla="*/ 54742251 w 546"/>
                <a:gd name="T1" fmla="*/ 67710 h 395"/>
                <a:gd name="T2" fmla="*/ 57312081 w 546"/>
                <a:gd name="T3" fmla="*/ 253087 h 395"/>
                <a:gd name="T4" fmla="*/ 57277487 w 546"/>
                <a:gd name="T5" fmla="*/ 434862 h 395"/>
                <a:gd name="T6" fmla="*/ 63670640 w 546"/>
                <a:gd name="T7" fmla="*/ 434862 h 395"/>
                <a:gd name="T8" fmla="*/ 69488234 w 546"/>
                <a:gd name="T9" fmla="*/ 420231 h 395"/>
                <a:gd name="T10" fmla="*/ 72557195 w 546"/>
                <a:gd name="T11" fmla="*/ 543273 h 395"/>
                <a:gd name="T12" fmla="*/ 80491739 w 546"/>
                <a:gd name="T13" fmla="*/ 640696 h 395"/>
                <a:gd name="T14" fmla="*/ 79514346 w 546"/>
                <a:gd name="T15" fmla="*/ 830052 h 395"/>
                <a:gd name="T16" fmla="*/ 77781462 w 546"/>
                <a:gd name="T17" fmla="*/ 1070337 h 395"/>
                <a:gd name="T18" fmla="*/ 82463683 w 546"/>
                <a:gd name="T19" fmla="*/ 1144794 h 395"/>
                <a:gd name="T20" fmla="*/ 86262564 w 546"/>
                <a:gd name="T21" fmla="*/ 1240624 h 395"/>
                <a:gd name="T22" fmla="*/ 84320562 w 546"/>
                <a:gd name="T23" fmla="*/ 1311368 h 395"/>
                <a:gd name="T24" fmla="*/ 82238677 w 546"/>
                <a:gd name="T25" fmla="*/ 1417438 h 395"/>
                <a:gd name="T26" fmla="*/ 82463683 w 546"/>
                <a:gd name="T27" fmla="*/ 1469762 h 395"/>
                <a:gd name="T28" fmla="*/ 80408919 w 546"/>
                <a:gd name="T29" fmla="*/ 1564901 h 395"/>
                <a:gd name="T30" fmla="*/ 78066962 w 546"/>
                <a:gd name="T31" fmla="*/ 1642799 h 395"/>
                <a:gd name="T32" fmla="*/ 75851681 w 546"/>
                <a:gd name="T33" fmla="*/ 1651972 h 395"/>
                <a:gd name="T34" fmla="*/ 73881194 w 546"/>
                <a:gd name="T35" fmla="*/ 1657309 h 395"/>
                <a:gd name="T36" fmla="*/ 72854540 w 546"/>
                <a:gd name="T37" fmla="*/ 1637055 h 395"/>
                <a:gd name="T38" fmla="*/ 72557195 w 546"/>
                <a:gd name="T39" fmla="*/ 1696275 h 395"/>
                <a:gd name="T40" fmla="*/ 71245606 w 546"/>
                <a:gd name="T41" fmla="*/ 1663213 h 395"/>
                <a:gd name="T42" fmla="*/ 69725884 w 546"/>
                <a:gd name="T43" fmla="*/ 1672386 h 395"/>
                <a:gd name="T44" fmla="*/ 68085034 w 546"/>
                <a:gd name="T45" fmla="*/ 1672386 h 395"/>
                <a:gd name="T46" fmla="*/ 65694335 w 546"/>
                <a:gd name="T47" fmla="*/ 1734417 h 395"/>
                <a:gd name="T48" fmla="*/ 63670640 w 546"/>
                <a:gd name="T49" fmla="*/ 1792664 h 395"/>
                <a:gd name="T50" fmla="*/ 60533899 w 546"/>
                <a:gd name="T51" fmla="*/ 1838297 h 395"/>
                <a:gd name="T52" fmla="*/ 57032645 w 546"/>
                <a:gd name="T53" fmla="*/ 1858132 h 395"/>
                <a:gd name="T54" fmla="*/ 55080395 w 546"/>
                <a:gd name="T55" fmla="*/ 1880688 h 395"/>
                <a:gd name="T56" fmla="*/ 52497451 w 546"/>
                <a:gd name="T57" fmla="*/ 1941981 h 395"/>
                <a:gd name="T58" fmla="*/ 51639682 w 546"/>
                <a:gd name="T59" fmla="*/ 1976369 h 395"/>
                <a:gd name="T60" fmla="*/ 51030467 w 546"/>
                <a:gd name="T61" fmla="*/ 2001206 h 395"/>
                <a:gd name="T62" fmla="*/ 50113990 w 546"/>
                <a:gd name="T63" fmla="*/ 2035720 h 395"/>
                <a:gd name="T64" fmla="*/ 49259829 w 546"/>
                <a:gd name="T65" fmla="*/ 1930670 h 395"/>
                <a:gd name="T66" fmla="*/ 48133104 w 546"/>
                <a:gd name="T67" fmla="*/ 1838297 h 395"/>
                <a:gd name="T68" fmla="*/ 47793033 w 546"/>
                <a:gd name="T69" fmla="*/ 1696275 h 395"/>
                <a:gd name="T70" fmla="*/ 45685108 w 546"/>
                <a:gd name="T71" fmla="*/ 1746107 h 395"/>
                <a:gd name="T72" fmla="*/ 42930953 w 546"/>
                <a:gd name="T73" fmla="*/ 1757776 h 395"/>
                <a:gd name="T74" fmla="*/ 30448430 w 546"/>
                <a:gd name="T75" fmla="*/ 1721810 h 395"/>
                <a:gd name="T76" fmla="*/ 11286312 w 546"/>
                <a:gd name="T77" fmla="*/ 1382189 h 395"/>
                <a:gd name="T78" fmla="*/ 4931535 w 546"/>
                <a:gd name="T79" fmla="*/ 1322183 h 395"/>
                <a:gd name="T80" fmla="*/ 2212327 w 546"/>
                <a:gd name="T81" fmla="*/ 1205446 h 395"/>
                <a:gd name="T82" fmla="*/ 191566 w 546"/>
                <a:gd name="T83" fmla="*/ 1033305 h 395"/>
                <a:gd name="T84" fmla="*/ 0 w 546"/>
                <a:gd name="T85" fmla="*/ 930084 h 395"/>
                <a:gd name="T86" fmla="*/ 4122412 w 546"/>
                <a:gd name="T87" fmla="*/ 577702 h 395"/>
                <a:gd name="T88" fmla="*/ 6055263 w 546"/>
                <a:gd name="T89" fmla="*/ 490915 h 395"/>
                <a:gd name="T90" fmla="*/ 9334298 w 546"/>
                <a:gd name="T91" fmla="*/ 455016 h 395"/>
                <a:gd name="T92" fmla="*/ 11327452 w 546"/>
                <a:gd name="T93" fmla="*/ 376794 h 395"/>
                <a:gd name="T94" fmla="*/ 11609691 w 546"/>
                <a:gd name="T95" fmla="*/ 212669 h 395"/>
                <a:gd name="T96" fmla="*/ 12792294 w 546"/>
                <a:gd name="T97" fmla="*/ 112275 h 395"/>
                <a:gd name="T98" fmla="*/ 12455642 w 546"/>
                <a:gd name="T99" fmla="*/ 60836 h 395"/>
                <a:gd name="T100" fmla="*/ 15277047 w 546"/>
                <a:gd name="T101" fmla="*/ 15094 h 395"/>
                <a:gd name="T102" fmla="*/ 18790135 w 546"/>
                <a:gd name="T103" fmla="*/ 60836 h 395"/>
                <a:gd name="T104" fmla="*/ 22057804 w 546"/>
                <a:gd name="T105" fmla="*/ 77663 h 395"/>
                <a:gd name="T106" fmla="*/ 23782251 w 546"/>
                <a:gd name="T107" fmla="*/ 87214 h 395"/>
                <a:gd name="T108" fmla="*/ 26873804 w 546"/>
                <a:gd name="T109" fmla="*/ 112275 h 395"/>
                <a:gd name="T110" fmla="*/ 30686668 w 546"/>
                <a:gd name="T111" fmla="*/ 127942 h 395"/>
                <a:gd name="T112" fmla="*/ 34164491 w 546"/>
                <a:gd name="T113" fmla="*/ 112275 h 395"/>
                <a:gd name="T114" fmla="*/ 38827723 w 546"/>
                <a:gd name="T115" fmla="*/ 181318 h 395"/>
                <a:gd name="T116" fmla="*/ 44340615 w 546"/>
                <a:gd name="T117" fmla="*/ 184936 h 395"/>
                <a:gd name="T118" fmla="*/ 49730018 w 546"/>
                <a:gd name="T119" fmla="*/ 35239 h 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6"/>
                <a:gd name="T181" fmla="*/ 0 h 395"/>
                <a:gd name="T182" fmla="*/ 546 w 546"/>
                <a:gd name="T183" fmla="*/ 395 h 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6" h="395">
                  <a:moveTo>
                    <a:pt x="315" y="7"/>
                  </a:moveTo>
                  <a:lnTo>
                    <a:pt x="319" y="5"/>
                  </a:lnTo>
                  <a:lnTo>
                    <a:pt x="339" y="21"/>
                  </a:lnTo>
                  <a:lnTo>
                    <a:pt x="342" y="19"/>
                  </a:lnTo>
                  <a:lnTo>
                    <a:pt x="347" y="13"/>
                  </a:lnTo>
                  <a:lnTo>
                    <a:pt x="350" y="21"/>
                  </a:lnTo>
                  <a:lnTo>
                    <a:pt x="355" y="19"/>
                  </a:lnTo>
                  <a:lnTo>
                    <a:pt x="368" y="45"/>
                  </a:lnTo>
                  <a:lnTo>
                    <a:pt x="368" y="48"/>
                  </a:lnTo>
                  <a:lnTo>
                    <a:pt x="363" y="49"/>
                  </a:lnTo>
                  <a:lnTo>
                    <a:pt x="363" y="60"/>
                  </a:lnTo>
                  <a:lnTo>
                    <a:pt x="360" y="64"/>
                  </a:lnTo>
                  <a:lnTo>
                    <a:pt x="363" y="71"/>
                  </a:lnTo>
                  <a:lnTo>
                    <a:pt x="359" y="75"/>
                  </a:lnTo>
                  <a:lnTo>
                    <a:pt x="362" y="84"/>
                  </a:lnTo>
                  <a:lnTo>
                    <a:pt x="368" y="84"/>
                  </a:lnTo>
                  <a:lnTo>
                    <a:pt x="378" y="84"/>
                  </a:lnTo>
                  <a:lnTo>
                    <a:pt x="389" y="87"/>
                  </a:lnTo>
                  <a:lnTo>
                    <a:pt x="397" y="87"/>
                  </a:lnTo>
                  <a:lnTo>
                    <a:pt x="403" y="84"/>
                  </a:lnTo>
                  <a:lnTo>
                    <a:pt x="408" y="83"/>
                  </a:lnTo>
                  <a:lnTo>
                    <a:pt x="413" y="83"/>
                  </a:lnTo>
                  <a:lnTo>
                    <a:pt x="420" y="83"/>
                  </a:lnTo>
                  <a:lnTo>
                    <a:pt x="432" y="83"/>
                  </a:lnTo>
                  <a:lnTo>
                    <a:pt x="440" y="82"/>
                  </a:lnTo>
                  <a:lnTo>
                    <a:pt x="446" y="84"/>
                  </a:lnTo>
                  <a:lnTo>
                    <a:pt x="450" y="88"/>
                  </a:lnTo>
                  <a:lnTo>
                    <a:pt x="453" y="101"/>
                  </a:lnTo>
                  <a:lnTo>
                    <a:pt x="456" y="103"/>
                  </a:lnTo>
                  <a:lnTo>
                    <a:pt x="459" y="106"/>
                  </a:lnTo>
                  <a:lnTo>
                    <a:pt x="465" y="106"/>
                  </a:lnTo>
                  <a:lnTo>
                    <a:pt x="470" y="107"/>
                  </a:lnTo>
                  <a:lnTo>
                    <a:pt x="483" y="130"/>
                  </a:lnTo>
                  <a:lnTo>
                    <a:pt x="509" y="124"/>
                  </a:lnTo>
                  <a:lnTo>
                    <a:pt x="510" y="125"/>
                  </a:lnTo>
                  <a:lnTo>
                    <a:pt x="510" y="135"/>
                  </a:lnTo>
                  <a:lnTo>
                    <a:pt x="519" y="145"/>
                  </a:lnTo>
                  <a:lnTo>
                    <a:pt x="506" y="153"/>
                  </a:lnTo>
                  <a:lnTo>
                    <a:pt x="505" y="155"/>
                  </a:lnTo>
                  <a:lnTo>
                    <a:pt x="503" y="161"/>
                  </a:lnTo>
                  <a:lnTo>
                    <a:pt x="498" y="168"/>
                  </a:lnTo>
                  <a:lnTo>
                    <a:pt x="493" y="177"/>
                  </a:lnTo>
                  <a:lnTo>
                    <a:pt x="488" y="186"/>
                  </a:lnTo>
                  <a:lnTo>
                    <a:pt x="491" y="199"/>
                  </a:lnTo>
                  <a:lnTo>
                    <a:pt x="492" y="208"/>
                  </a:lnTo>
                  <a:lnTo>
                    <a:pt x="495" y="207"/>
                  </a:lnTo>
                  <a:lnTo>
                    <a:pt x="498" y="213"/>
                  </a:lnTo>
                  <a:lnTo>
                    <a:pt x="499" y="214"/>
                  </a:lnTo>
                  <a:lnTo>
                    <a:pt x="519" y="217"/>
                  </a:lnTo>
                  <a:lnTo>
                    <a:pt x="522" y="222"/>
                  </a:lnTo>
                  <a:lnTo>
                    <a:pt x="524" y="222"/>
                  </a:lnTo>
                  <a:lnTo>
                    <a:pt x="543" y="221"/>
                  </a:lnTo>
                  <a:lnTo>
                    <a:pt x="546" y="229"/>
                  </a:lnTo>
                  <a:lnTo>
                    <a:pt x="546" y="234"/>
                  </a:lnTo>
                  <a:lnTo>
                    <a:pt x="546" y="241"/>
                  </a:lnTo>
                  <a:lnTo>
                    <a:pt x="543" y="243"/>
                  </a:lnTo>
                  <a:lnTo>
                    <a:pt x="541" y="246"/>
                  </a:lnTo>
                  <a:lnTo>
                    <a:pt x="539" y="249"/>
                  </a:lnTo>
                  <a:lnTo>
                    <a:pt x="535" y="246"/>
                  </a:lnTo>
                  <a:lnTo>
                    <a:pt x="534" y="255"/>
                  </a:lnTo>
                  <a:lnTo>
                    <a:pt x="529" y="258"/>
                  </a:lnTo>
                  <a:lnTo>
                    <a:pt x="525" y="259"/>
                  </a:lnTo>
                  <a:lnTo>
                    <a:pt x="524" y="264"/>
                  </a:lnTo>
                  <a:lnTo>
                    <a:pt x="523" y="271"/>
                  </a:lnTo>
                  <a:lnTo>
                    <a:pt x="521" y="275"/>
                  </a:lnTo>
                  <a:lnTo>
                    <a:pt x="517" y="275"/>
                  </a:lnTo>
                  <a:lnTo>
                    <a:pt x="516" y="279"/>
                  </a:lnTo>
                  <a:lnTo>
                    <a:pt x="513" y="282"/>
                  </a:lnTo>
                  <a:lnTo>
                    <a:pt x="513" y="285"/>
                  </a:lnTo>
                  <a:lnTo>
                    <a:pt x="522" y="286"/>
                  </a:lnTo>
                  <a:lnTo>
                    <a:pt x="522" y="295"/>
                  </a:lnTo>
                  <a:lnTo>
                    <a:pt x="519" y="300"/>
                  </a:lnTo>
                  <a:lnTo>
                    <a:pt x="519" y="304"/>
                  </a:lnTo>
                  <a:lnTo>
                    <a:pt x="516" y="309"/>
                  </a:lnTo>
                  <a:lnTo>
                    <a:pt x="509" y="304"/>
                  </a:lnTo>
                  <a:lnTo>
                    <a:pt x="500" y="311"/>
                  </a:lnTo>
                  <a:lnTo>
                    <a:pt x="498" y="316"/>
                  </a:lnTo>
                  <a:lnTo>
                    <a:pt x="493" y="312"/>
                  </a:lnTo>
                  <a:lnTo>
                    <a:pt x="494" y="317"/>
                  </a:lnTo>
                  <a:lnTo>
                    <a:pt x="494" y="319"/>
                  </a:lnTo>
                  <a:lnTo>
                    <a:pt x="491" y="322"/>
                  </a:lnTo>
                  <a:lnTo>
                    <a:pt x="491" y="324"/>
                  </a:lnTo>
                  <a:lnTo>
                    <a:pt x="492" y="327"/>
                  </a:lnTo>
                  <a:lnTo>
                    <a:pt x="488" y="328"/>
                  </a:lnTo>
                  <a:lnTo>
                    <a:pt x="480" y="321"/>
                  </a:lnTo>
                  <a:lnTo>
                    <a:pt x="479" y="321"/>
                  </a:lnTo>
                  <a:lnTo>
                    <a:pt x="475" y="322"/>
                  </a:lnTo>
                  <a:lnTo>
                    <a:pt x="474" y="323"/>
                  </a:lnTo>
                  <a:lnTo>
                    <a:pt x="469" y="323"/>
                  </a:lnTo>
                  <a:lnTo>
                    <a:pt x="468" y="322"/>
                  </a:lnTo>
                  <a:lnTo>
                    <a:pt x="469" y="321"/>
                  </a:lnTo>
                  <a:lnTo>
                    <a:pt x="470" y="318"/>
                  </a:lnTo>
                  <a:lnTo>
                    <a:pt x="468" y="319"/>
                  </a:lnTo>
                  <a:lnTo>
                    <a:pt x="464" y="321"/>
                  </a:lnTo>
                  <a:lnTo>
                    <a:pt x="461" y="318"/>
                  </a:lnTo>
                  <a:lnTo>
                    <a:pt x="459" y="318"/>
                  </a:lnTo>
                  <a:lnTo>
                    <a:pt x="459" y="321"/>
                  </a:lnTo>
                  <a:lnTo>
                    <a:pt x="461" y="324"/>
                  </a:lnTo>
                  <a:lnTo>
                    <a:pt x="462" y="328"/>
                  </a:lnTo>
                  <a:lnTo>
                    <a:pt x="459" y="329"/>
                  </a:lnTo>
                  <a:lnTo>
                    <a:pt x="458" y="325"/>
                  </a:lnTo>
                  <a:lnTo>
                    <a:pt x="456" y="327"/>
                  </a:lnTo>
                  <a:lnTo>
                    <a:pt x="455" y="328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51" y="322"/>
                  </a:lnTo>
                  <a:lnTo>
                    <a:pt x="450" y="324"/>
                  </a:lnTo>
                  <a:lnTo>
                    <a:pt x="446" y="322"/>
                  </a:lnTo>
                  <a:lnTo>
                    <a:pt x="446" y="323"/>
                  </a:lnTo>
                  <a:lnTo>
                    <a:pt x="441" y="325"/>
                  </a:lnTo>
                  <a:lnTo>
                    <a:pt x="438" y="327"/>
                  </a:lnTo>
                  <a:lnTo>
                    <a:pt x="437" y="329"/>
                  </a:lnTo>
                  <a:lnTo>
                    <a:pt x="434" y="329"/>
                  </a:lnTo>
                  <a:lnTo>
                    <a:pt x="433" y="327"/>
                  </a:lnTo>
                  <a:lnTo>
                    <a:pt x="431" y="325"/>
                  </a:lnTo>
                  <a:lnTo>
                    <a:pt x="428" y="325"/>
                  </a:lnTo>
                  <a:lnTo>
                    <a:pt x="426" y="328"/>
                  </a:lnTo>
                  <a:lnTo>
                    <a:pt x="422" y="331"/>
                  </a:lnTo>
                  <a:lnTo>
                    <a:pt x="421" y="334"/>
                  </a:lnTo>
                  <a:lnTo>
                    <a:pt x="416" y="337"/>
                  </a:lnTo>
                  <a:lnTo>
                    <a:pt x="409" y="342"/>
                  </a:lnTo>
                  <a:lnTo>
                    <a:pt x="403" y="345"/>
                  </a:lnTo>
                  <a:lnTo>
                    <a:pt x="401" y="347"/>
                  </a:lnTo>
                  <a:lnTo>
                    <a:pt x="401" y="348"/>
                  </a:lnTo>
                  <a:lnTo>
                    <a:pt x="403" y="348"/>
                  </a:lnTo>
                  <a:lnTo>
                    <a:pt x="404" y="351"/>
                  </a:lnTo>
                  <a:lnTo>
                    <a:pt x="402" y="352"/>
                  </a:lnTo>
                  <a:lnTo>
                    <a:pt x="401" y="353"/>
                  </a:lnTo>
                  <a:lnTo>
                    <a:pt x="387" y="352"/>
                  </a:lnTo>
                  <a:lnTo>
                    <a:pt x="383" y="357"/>
                  </a:lnTo>
                  <a:lnTo>
                    <a:pt x="383" y="358"/>
                  </a:lnTo>
                  <a:lnTo>
                    <a:pt x="378" y="359"/>
                  </a:lnTo>
                  <a:lnTo>
                    <a:pt x="377" y="358"/>
                  </a:lnTo>
                  <a:lnTo>
                    <a:pt x="366" y="358"/>
                  </a:lnTo>
                  <a:lnTo>
                    <a:pt x="361" y="361"/>
                  </a:lnTo>
                  <a:lnTo>
                    <a:pt x="359" y="365"/>
                  </a:lnTo>
                  <a:lnTo>
                    <a:pt x="355" y="369"/>
                  </a:lnTo>
                  <a:lnTo>
                    <a:pt x="351" y="371"/>
                  </a:lnTo>
                  <a:lnTo>
                    <a:pt x="350" y="370"/>
                  </a:lnTo>
                  <a:lnTo>
                    <a:pt x="349" y="365"/>
                  </a:lnTo>
                  <a:lnTo>
                    <a:pt x="343" y="366"/>
                  </a:lnTo>
                  <a:lnTo>
                    <a:pt x="341" y="364"/>
                  </a:lnTo>
                  <a:lnTo>
                    <a:pt x="335" y="370"/>
                  </a:lnTo>
                  <a:lnTo>
                    <a:pt x="336" y="375"/>
                  </a:lnTo>
                  <a:lnTo>
                    <a:pt x="332" y="377"/>
                  </a:lnTo>
                  <a:lnTo>
                    <a:pt x="331" y="378"/>
                  </a:lnTo>
                  <a:lnTo>
                    <a:pt x="330" y="381"/>
                  </a:lnTo>
                  <a:lnTo>
                    <a:pt x="329" y="382"/>
                  </a:lnTo>
                  <a:lnTo>
                    <a:pt x="329" y="383"/>
                  </a:lnTo>
                  <a:lnTo>
                    <a:pt x="327" y="384"/>
                  </a:lnTo>
                  <a:lnTo>
                    <a:pt x="326" y="385"/>
                  </a:lnTo>
                  <a:lnTo>
                    <a:pt x="325" y="385"/>
                  </a:lnTo>
                  <a:lnTo>
                    <a:pt x="324" y="387"/>
                  </a:lnTo>
                  <a:lnTo>
                    <a:pt x="324" y="388"/>
                  </a:lnTo>
                  <a:lnTo>
                    <a:pt x="323" y="389"/>
                  </a:lnTo>
                  <a:lnTo>
                    <a:pt x="323" y="390"/>
                  </a:lnTo>
                  <a:lnTo>
                    <a:pt x="323" y="391"/>
                  </a:lnTo>
                  <a:lnTo>
                    <a:pt x="321" y="393"/>
                  </a:lnTo>
                  <a:lnTo>
                    <a:pt x="318" y="395"/>
                  </a:lnTo>
                  <a:lnTo>
                    <a:pt x="317" y="395"/>
                  </a:lnTo>
                  <a:lnTo>
                    <a:pt x="317" y="389"/>
                  </a:lnTo>
                  <a:lnTo>
                    <a:pt x="311" y="390"/>
                  </a:lnTo>
                  <a:lnTo>
                    <a:pt x="309" y="385"/>
                  </a:lnTo>
                  <a:lnTo>
                    <a:pt x="312" y="378"/>
                  </a:lnTo>
                  <a:lnTo>
                    <a:pt x="312" y="375"/>
                  </a:lnTo>
                  <a:lnTo>
                    <a:pt x="309" y="370"/>
                  </a:lnTo>
                  <a:lnTo>
                    <a:pt x="308" y="366"/>
                  </a:lnTo>
                  <a:lnTo>
                    <a:pt x="308" y="364"/>
                  </a:lnTo>
                  <a:lnTo>
                    <a:pt x="309" y="363"/>
                  </a:lnTo>
                  <a:lnTo>
                    <a:pt x="305" y="357"/>
                  </a:lnTo>
                  <a:lnTo>
                    <a:pt x="305" y="353"/>
                  </a:lnTo>
                  <a:lnTo>
                    <a:pt x="307" y="349"/>
                  </a:lnTo>
                  <a:lnTo>
                    <a:pt x="306" y="345"/>
                  </a:lnTo>
                  <a:lnTo>
                    <a:pt x="309" y="339"/>
                  </a:lnTo>
                  <a:lnTo>
                    <a:pt x="303" y="329"/>
                  </a:lnTo>
                  <a:lnTo>
                    <a:pt x="301" y="331"/>
                  </a:lnTo>
                  <a:lnTo>
                    <a:pt x="297" y="330"/>
                  </a:lnTo>
                  <a:lnTo>
                    <a:pt x="293" y="331"/>
                  </a:lnTo>
                  <a:lnTo>
                    <a:pt x="293" y="339"/>
                  </a:lnTo>
                  <a:lnTo>
                    <a:pt x="289" y="339"/>
                  </a:lnTo>
                  <a:lnTo>
                    <a:pt x="285" y="339"/>
                  </a:lnTo>
                  <a:lnTo>
                    <a:pt x="283" y="339"/>
                  </a:lnTo>
                  <a:lnTo>
                    <a:pt x="278" y="339"/>
                  </a:lnTo>
                  <a:lnTo>
                    <a:pt x="275" y="341"/>
                  </a:lnTo>
                  <a:lnTo>
                    <a:pt x="272" y="342"/>
                  </a:lnTo>
                  <a:lnTo>
                    <a:pt x="270" y="343"/>
                  </a:lnTo>
                  <a:lnTo>
                    <a:pt x="264" y="345"/>
                  </a:lnTo>
                  <a:lnTo>
                    <a:pt x="243" y="352"/>
                  </a:lnTo>
                  <a:lnTo>
                    <a:pt x="229" y="329"/>
                  </a:lnTo>
                  <a:lnTo>
                    <a:pt x="193" y="334"/>
                  </a:lnTo>
                  <a:lnTo>
                    <a:pt x="167" y="297"/>
                  </a:lnTo>
                  <a:lnTo>
                    <a:pt x="123" y="279"/>
                  </a:lnTo>
                  <a:lnTo>
                    <a:pt x="122" y="277"/>
                  </a:lnTo>
                  <a:lnTo>
                    <a:pt x="121" y="274"/>
                  </a:lnTo>
                  <a:lnTo>
                    <a:pt x="71" y="268"/>
                  </a:lnTo>
                  <a:lnTo>
                    <a:pt x="67" y="268"/>
                  </a:lnTo>
                  <a:lnTo>
                    <a:pt x="63" y="265"/>
                  </a:lnTo>
                  <a:lnTo>
                    <a:pt x="57" y="259"/>
                  </a:lnTo>
                  <a:lnTo>
                    <a:pt x="45" y="257"/>
                  </a:lnTo>
                  <a:lnTo>
                    <a:pt x="31" y="257"/>
                  </a:lnTo>
                  <a:lnTo>
                    <a:pt x="29" y="252"/>
                  </a:lnTo>
                  <a:lnTo>
                    <a:pt x="23" y="252"/>
                  </a:lnTo>
                  <a:lnTo>
                    <a:pt x="21" y="246"/>
                  </a:lnTo>
                  <a:lnTo>
                    <a:pt x="19" y="235"/>
                  </a:lnTo>
                  <a:lnTo>
                    <a:pt x="14" y="234"/>
                  </a:lnTo>
                  <a:lnTo>
                    <a:pt x="15" y="221"/>
                  </a:lnTo>
                  <a:lnTo>
                    <a:pt x="15" y="214"/>
                  </a:lnTo>
                  <a:lnTo>
                    <a:pt x="13" y="209"/>
                  </a:lnTo>
                  <a:lnTo>
                    <a:pt x="5" y="203"/>
                  </a:lnTo>
                  <a:lnTo>
                    <a:pt x="1" y="201"/>
                  </a:lnTo>
                  <a:lnTo>
                    <a:pt x="0" y="197"/>
                  </a:lnTo>
                  <a:lnTo>
                    <a:pt x="3" y="195"/>
                  </a:lnTo>
                  <a:lnTo>
                    <a:pt x="3" y="192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12" y="175"/>
                  </a:lnTo>
                  <a:lnTo>
                    <a:pt x="0" y="153"/>
                  </a:lnTo>
                  <a:lnTo>
                    <a:pt x="14" y="135"/>
                  </a:lnTo>
                  <a:lnTo>
                    <a:pt x="26" y="127"/>
                  </a:lnTo>
                  <a:lnTo>
                    <a:pt x="26" y="112"/>
                  </a:lnTo>
                  <a:lnTo>
                    <a:pt x="26" y="106"/>
                  </a:lnTo>
                  <a:lnTo>
                    <a:pt x="31" y="105"/>
                  </a:lnTo>
                  <a:lnTo>
                    <a:pt x="35" y="102"/>
                  </a:lnTo>
                  <a:lnTo>
                    <a:pt x="37" y="99"/>
                  </a:lnTo>
                  <a:lnTo>
                    <a:pt x="38" y="95"/>
                  </a:lnTo>
                  <a:lnTo>
                    <a:pt x="42" y="94"/>
                  </a:lnTo>
                  <a:lnTo>
                    <a:pt x="44" y="91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9" y="88"/>
                  </a:lnTo>
                  <a:lnTo>
                    <a:pt x="66" y="88"/>
                  </a:lnTo>
                  <a:lnTo>
                    <a:pt x="68" y="85"/>
                  </a:lnTo>
                  <a:lnTo>
                    <a:pt x="68" y="81"/>
                  </a:lnTo>
                  <a:lnTo>
                    <a:pt x="71" y="76"/>
                  </a:lnTo>
                  <a:lnTo>
                    <a:pt x="72" y="73"/>
                  </a:lnTo>
                  <a:lnTo>
                    <a:pt x="73" y="69"/>
                  </a:lnTo>
                  <a:lnTo>
                    <a:pt x="74" y="58"/>
                  </a:lnTo>
                  <a:lnTo>
                    <a:pt x="73" y="51"/>
                  </a:lnTo>
                  <a:lnTo>
                    <a:pt x="72" y="47"/>
                  </a:lnTo>
                  <a:lnTo>
                    <a:pt x="74" y="41"/>
                  </a:lnTo>
                  <a:lnTo>
                    <a:pt x="77" y="37"/>
                  </a:lnTo>
                  <a:lnTo>
                    <a:pt x="77" y="35"/>
                  </a:lnTo>
                  <a:lnTo>
                    <a:pt x="77" y="28"/>
                  </a:lnTo>
                  <a:lnTo>
                    <a:pt x="78" y="25"/>
                  </a:lnTo>
                  <a:lnTo>
                    <a:pt x="81" y="22"/>
                  </a:lnTo>
                  <a:lnTo>
                    <a:pt x="85" y="19"/>
                  </a:lnTo>
                  <a:lnTo>
                    <a:pt x="86" y="18"/>
                  </a:lnTo>
                  <a:lnTo>
                    <a:pt x="84" y="16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1" y="10"/>
                  </a:lnTo>
                  <a:lnTo>
                    <a:pt x="92" y="9"/>
                  </a:lnTo>
                  <a:lnTo>
                    <a:pt x="92" y="5"/>
                  </a:lnTo>
                  <a:lnTo>
                    <a:pt x="90" y="0"/>
                  </a:lnTo>
                  <a:lnTo>
                    <a:pt x="97" y="3"/>
                  </a:lnTo>
                  <a:lnTo>
                    <a:pt x="101" y="5"/>
                  </a:lnTo>
                  <a:lnTo>
                    <a:pt x="102" y="6"/>
                  </a:lnTo>
                  <a:lnTo>
                    <a:pt x="110" y="6"/>
                  </a:lnTo>
                  <a:lnTo>
                    <a:pt x="113" y="9"/>
                  </a:lnTo>
                  <a:lnTo>
                    <a:pt x="119" y="12"/>
                  </a:lnTo>
                  <a:lnTo>
                    <a:pt x="123" y="13"/>
                  </a:lnTo>
                  <a:lnTo>
                    <a:pt x="127" y="11"/>
                  </a:lnTo>
                  <a:lnTo>
                    <a:pt x="128" y="10"/>
                  </a:lnTo>
                  <a:lnTo>
                    <a:pt x="134" y="13"/>
                  </a:lnTo>
                  <a:lnTo>
                    <a:pt x="140" y="15"/>
                  </a:lnTo>
                  <a:lnTo>
                    <a:pt x="145" y="15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0" y="15"/>
                  </a:lnTo>
                  <a:lnTo>
                    <a:pt x="151" y="17"/>
                  </a:lnTo>
                  <a:lnTo>
                    <a:pt x="153" y="17"/>
                  </a:lnTo>
                  <a:lnTo>
                    <a:pt x="159" y="15"/>
                  </a:lnTo>
                  <a:lnTo>
                    <a:pt x="165" y="13"/>
                  </a:lnTo>
                  <a:lnTo>
                    <a:pt x="169" y="16"/>
                  </a:lnTo>
                  <a:lnTo>
                    <a:pt x="170" y="22"/>
                  </a:lnTo>
                  <a:lnTo>
                    <a:pt x="173" y="28"/>
                  </a:lnTo>
                  <a:lnTo>
                    <a:pt x="175" y="29"/>
                  </a:lnTo>
                  <a:lnTo>
                    <a:pt x="179" y="28"/>
                  </a:lnTo>
                  <a:lnTo>
                    <a:pt x="183" y="24"/>
                  </a:lnTo>
                  <a:lnTo>
                    <a:pt x="194" y="25"/>
                  </a:lnTo>
                  <a:lnTo>
                    <a:pt x="200" y="24"/>
                  </a:lnTo>
                  <a:lnTo>
                    <a:pt x="204" y="27"/>
                  </a:lnTo>
                  <a:lnTo>
                    <a:pt x="207" y="25"/>
                  </a:lnTo>
                  <a:lnTo>
                    <a:pt x="211" y="22"/>
                  </a:lnTo>
                  <a:lnTo>
                    <a:pt x="216" y="22"/>
                  </a:lnTo>
                  <a:lnTo>
                    <a:pt x="218" y="21"/>
                  </a:lnTo>
                  <a:lnTo>
                    <a:pt x="221" y="18"/>
                  </a:lnTo>
                  <a:lnTo>
                    <a:pt x="235" y="27"/>
                  </a:lnTo>
                  <a:lnTo>
                    <a:pt x="234" y="31"/>
                  </a:lnTo>
                  <a:lnTo>
                    <a:pt x="246" y="35"/>
                  </a:lnTo>
                  <a:lnTo>
                    <a:pt x="248" y="31"/>
                  </a:lnTo>
                  <a:lnTo>
                    <a:pt x="260" y="33"/>
                  </a:lnTo>
                  <a:lnTo>
                    <a:pt x="261" y="34"/>
                  </a:lnTo>
                  <a:lnTo>
                    <a:pt x="267" y="41"/>
                  </a:lnTo>
                  <a:lnTo>
                    <a:pt x="281" y="36"/>
                  </a:lnTo>
                  <a:lnTo>
                    <a:pt x="277" y="29"/>
                  </a:lnTo>
                  <a:lnTo>
                    <a:pt x="284" y="23"/>
                  </a:lnTo>
                  <a:lnTo>
                    <a:pt x="300" y="13"/>
                  </a:lnTo>
                  <a:lnTo>
                    <a:pt x="308" y="6"/>
                  </a:lnTo>
                  <a:lnTo>
                    <a:pt x="315" y="7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1" name="Freeform 78"/>
            <p:cNvSpPr>
              <a:spLocks noChangeAspect="1"/>
            </p:cNvSpPr>
            <p:nvPr/>
          </p:nvSpPr>
          <p:spPr bwMode="auto">
            <a:xfrm>
              <a:off x="1998" y="2353"/>
              <a:ext cx="537" cy="572"/>
            </a:xfrm>
            <a:custGeom>
              <a:avLst/>
              <a:gdLst>
                <a:gd name="T0" fmla="*/ 32793370 w 367"/>
                <a:gd name="T1" fmla="*/ 173064 h 434"/>
                <a:gd name="T2" fmla="*/ 36349497 w 367"/>
                <a:gd name="T3" fmla="*/ 288019 h 434"/>
                <a:gd name="T4" fmla="*/ 39717537 w 367"/>
                <a:gd name="T5" fmla="*/ 423250 h 434"/>
                <a:gd name="T6" fmla="*/ 40295027 w 367"/>
                <a:gd name="T7" fmla="*/ 717158 h 434"/>
                <a:gd name="T8" fmla="*/ 42802017 w 367"/>
                <a:gd name="T9" fmla="*/ 953981 h 434"/>
                <a:gd name="T10" fmla="*/ 48360290 w 367"/>
                <a:gd name="T11" fmla="*/ 1310411 h 434"/>
                <a:gd name="T12" fmla="*/ 50111266 w 367"/>
                <a:gd name="T13" fmla="*/ 1607116 h 434"/>
                <a:gd name="T14" fmla="*/ 51147550 w 367"/>
                <a:gd name="T15" fmla="*/ 1842172 h 434"/>
                <a:gd name="T16" fmla="*/ 49446803 w 367"/>
                <a:gd name="T17" fmla="*/ 1941520 h 434"/>
                <a:gd name="T18" fmla="*/ 47246889 w 367"/>
                <a:gd name="T19" fmla="*/ 1977541 h 434"/>
                <a:gd name="T20" fmla="*/ 43056101 w 367"/>
                <a:gd name="T21" fmla="*/ 2049525 h 434"/>
                <a:gd name="T22" fmla="*/ 43424176 w 367"/>
                <a:gd name="T23" fmla="*/ 2149537 h 434"/>
                <a:gd name="T24" fmla="*/ 43872037 w 367"/>
                <a:gd name="T25" fmla="*/ 2292550 h 434"/>
                <a:gd name="T26" fmla="*/ 41794389 w 367"/>
                <a:gd name="T27" fmla="*/ 2311774 h 434"/>
                <a:gd name="T28" fmla="*/ 38273660 w 367"/>
                <a:gd name="T29" fmla="*/ 2321156 h 434"/>
                <a:gd name="T30" fmla="*/ 36349497 w 367"/>
                <a:gd name="T31" fmla="*/ 2424904 h 434"/>
                <a:gd name="T32" fmla="*/ 34519355 w 367"/>
                <a:gd name="T33" fmla="*/ 2378234 h 434"/>
                <a:gd name="T34" fmla="*/ 32793370 w 367"/>
                <a:gd name="T35" fmla="*/ 2346991 h 434"/>
                <a:gd name="T36" fmla="*/ 29924135 w 367"/>
                <a:gd name="T37" fmla="*/ 2321156 h 434"/>
                <a:gd name="T38" fmla="*/ 28097388 w 367"/>
                <a:gd name="T39" fmla="*/ 2311774 h 434"/>
                <a:gd name="T40" fmla="*/ 25142209 w 367"/>
                <a:gd name="T41" fmla="*/ 2398780 h 434"/>
                <a:gd name="T42" fmla="*/ 23955360 w 367"/>
                <a:gd name="T43" fmla="*/ 2415750 h 434"/>
                <a:gd name="T44" fmla="*/ 21773918 w 367"/>
                <a:gd name="T45" fmla="*/ 2321156 h 434"/>
                <a:gd name="T46" fmla="*/ 20806030 w 367"/>
                <a:gd name="T47" fmla="*/ 2304720 h 434"/>
                <a:gd name="T48" fmla="*/ 20023023 w 367"/>
                <a:gd name="T49" fmla="*/ 2378234 h 434"/>
                <a:gd name="T50" fmla="*/ 17876546 w 367"/>
                <a:gd name="T51" fmla="*/ 2315721 h 434"/>
                <a:gd name="T52" fmla="*/ 13194141 w 367"/>
                <a:gd name="T53" fmla="*/ 2276401 h 434"/>
                <a:gd name="T54" fmla="*/ 9826784 w 367"/>
                <a:gd name="T55" fmla="*/ 2242368 h 434"/>
                <a:gd name="T56" fmla="*/ 7530613 w 367"/>
                <a:gd name="T57" fmla="*/ 2276401 h 434"/>
                <a:gd name="T58" fmla="*/ 4160252 w 367"/>
                <a:gd name="T59" fmla="*/ 2226936 h 434"/>
                <a:gd name="T60" fmla="*/ 2569941 w 367"/>
                <a:gd name="T61" fmla="*/ 2201675 h 434"/>
                <a:gd name="T62" fmla="*/ 178964 w 367"/>
                <a:gd name="T63" fmla="*/ 2124523 h 434"/>
                <a:gd name="T64" fmla="*/ 997269 w 367"/>
                <a:gd name="T65" fmla="*/ 2000038 h 434"/>
                <a:gd name="T66" fmla="*/ 1637040 w 367"/>
                <a:gd name="T67" fmla="*/ 1868741 h 434"/>
                <a:gd name="T68" fmla="*/ 2569941 w 367"/>
                <a:gd name="T69" fmla="*/ 1868741 h 434"/>
                <a:gd name="T70" fmla="*/ 3779266 w 367"/>
                <a:gd name="T71" fmla="*/ 1868741 h 434"/>
                <a:gd name="T72" fmla="*/ 4968666 w 367"/>
                <a:gd name="T73" fmla="*/ 1846324 h 434"/>
                <a:gd name="T74" fmla="*/ 6308133 w 367"/>
                <a:gd name="T75" fmla="*/ 1838844 h 434"/>
                <a:gd name="T76" fmla="*/ 6528136 w 367"/>
                <a:gd name="T77" fmla="*/ 1767691 h 434"/>
                <a:gd name="T78" fmla="*/ 6854731 w 367"/>
                <a:gd name="T79" fmla="*/ 1713818 h 434"/>
                <a:gd name="T80" fmla="*/ 10086879 w 367"/>
                <a:gd name="T81" fmla="*/ 1673569 h 434"/>
                <a:gd name="T82" fmla="*/ 12741259 w 367"/>
                <a:gd name="T83" fmla="*/ 1616965 h 434"/>
                <a:gd name="T84" fmla="*/ 12313157 w 367"/>
                <a:gd name="T85" fmla="*/ 1546480 h 434"/>
                <a:gd name="T86" fmla="*/ 11934978 w 367"/>
                <a:gd name="T87" fmla="*/ 1476277 h 434"/>
                <a:gd name="T88" fmla="*/ 15134563 w 367"/>
                <a:gd name="T89" fmla="*/ 1440096 h 434"/>
                <a:gd name="T90" fmla="*/ 17876546 w 367"/>
                <a:gd name="T91" fmla="*/ 1357704 h 434"/>
                <a:gd name="T92" fmla="*/ 16371729 w 367"/>
                <a:gd name="T93" fmla="*/ 1219385 h 434"/>
                <a:gd name="T94" fmla="*/ 17463439 w 367"/>
                <a:gd name="T95" fmla="*/ 1131141 h 434"/>
                <a:gd name="T96" fmla="*/ 16066010 w 367"/>
                <a:gd name="T97" fmla="*/ 982551 h 434"/>
                <a:gd name="T98" fmla="*/ 17700222 w 367"/>
                <a:gd name="T99" fmla="*/ 794996 h 434"/>
                <a:gd name="T100" fmla="*/ 19761740 w 367"/>
                <a:gd name="T101" fmla="*/ 735207 h 434"/>
                <a:gd name="T102" fmla="*/ 23405566 w 367"/>
                <a:gd name="T103" fmla="*/ 512530 h 434"/>
                <a:gd name="T104" fmla="*/ 24209585 w 367"/>
                <a:gd name="T105" fmla="*/ 281663 h 434"/>
                <a:gd name="T106" fmla="*/ 26191814 w 367"/>
                <a:gd name="T107" fmla="*/ 84954 h 434"/>
                <a:gd name="T108" fmla="*/ 27279017 w 367"/>
                <a:gd name="T109" fmla="*/ 0 h 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7"/>
                <a:gd name="T166" fmla="*/ 0 h 434"/>
                <a:gd name="T167" fmla="*/ 367 w 367"/>
                <a:gd name="T168" fmla="*/ 434 h 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7" h="434">
                  <a:moveTo>
                    <a:pt x="208" y="9"/>
                  </a:moveTo>
                  <a:lnTo>
                    <a:pt x="208" y="16"/>
                  </a:lnTo>
                  <a:lnTo>
                    <a:pt x="210" y="20"/>
                  </a:lnTo>
                  <a:lnTo>
                    <a:pt x="222" y="26"/>
                  </a:lnTo>
                  <a:lnTo>
                    <a:pt x="234" y="31"/>
                  </a:lnTo>
                  <a:lnTo>
                    <a:pt x="244" y="36"/>
                  </a:lnTo>
                  <a:lnTo>
                    <a:pt x="247" y="38"/>
                  </a:lnTo>
                  <a:lnTo>
                    <a:pt x="251" y="42"/>
                  </a:lnTo>
                  <a:lnTo>
                    <a:pt x="256" y="46"/>
                  </a:lnTo>
                  <a:lnTo>
                    <a:pt x="259" y="51"/>
                  </a:lnTo>
                  <a:lnTo>
                    <a:pt x="261" y="54"/>
                  </a:lnTo>
                  <a:lnTo>
                    <a:pt x="263" y="57"/>
                  </a:lnTo>
                  <a:lnTo>
                    <a:pt x="270" y="67"/>
                  </a:lnTo>
                  <a:lnTo>
                    <a:pt x="276" y="70"/>
                  </a:lnTo>
                  <a:lnTo>
                    <a:pt x="283" y="75"/>
                  </a:lnTo>
                  <a:lnTo>
                    <a:pt x="288" y="78"/>
                  </a:lnTo>
                  <a:lnTo>
                    <a:pt x="291" y="85"/>
                  </a:lnTo>
                  <a:lnTo>
                    <a:pt x="294" y="97"/>
                  </a:lnTo>
                  <a:lnTo>
                    <a:pt x="288" y="104"/>
                  </a:lnTo>
                  <a:lnTo>
                    <a:pt x="288" y="127"/>
                  </a:lnTo>
                  <a:lnTo>
                    <a:pt x="292" y="136"/>
                  </a:lnTo>
                  <a:lnTo>
                    <a:pt x="294" y="144"/>
                  </a:lnTo>
                  <a:lnTo>
                    <a:pt x="297" y="151"/>
                  </a:lnTo>
                  <a:lnTo>
                    <a:pt x="294" y="158"/>
                  </a:lnTo>
                  <a:lnTo>
                    <a:pt x="305" y="169"/>
                  </a:lnTo>
                  <a:lnTo>
                    <a:pt x="309" y="189"/>
                  </a:lnTo>
                  <a:lnTo>
                    <a:pt x="304" y="217"/>
                  </a:lnTo>
                  <a:lnTo>
                    <a:pt x="306" y="219"/>
                  </a:lnTo>
                  <a:lnTo>
                    <a:pt x="323" y="224"/>
                  </a:lnTo>
                  <a:lnTo>
                    <a:pt x="345" y="232"/>
                  </a:lnTo>
                  <a:lnTo>
                    <a:pt x="345" y="241"/>
                  </a:lnTo>
                  <a:lnTo>
                    <a:pt x="348" y="242"/>
                  </a:lnTo>
                  <a:lnTo>
                    <a:pt x="351" y="254"/>
                  </a:lnTo>
                  <a:lnTo>
                    <a:pt x="351" y="268"/>
                  </a:lnTo>
                  <a:lnTo>
                    <a:pt x="357" y="285"/>
                  </a:lnTo>
                  <a:lnTo>
                    <a:pt x="361" y="288"/>
                  </a:lnTo>
                  <a:lnTo>
                    <a:pt x="367" y="291"/>
                  </a:lnTo>
                  <a:lnTo>
                    <a:pt x="366" y="304"/>
                  </a:lnTo>
                  <a:lnTo>
                    <a:pt x="365" y="314"/>
                  </a:lnTo>
                  <a:lnTo>
                    <a:pt x="365" y="326"/>
                  </a:lnTo>
                  <a:lnTo>
                    <a:pt x="366" y="339"/>
                  </a:lnTo>
                  <a:lnTo>
                    <a:pt x="360" y="342"/>
                  </a:lnTo>
                  <a:lnTo>
                    <a:pt x="355" y="340"/>
                  </a:lnTo>
                  <a:lnTo>
                    <a:pt x="354" y="340"/>
                  </a:lnTo>
                  <a:lnTo>
                    <a:pt x="353" y="344"/>
                  </a:lnTo>
                  <a:lnTo>
                    <a:pt x="351" y="343"/>
                  </a:lnTo>
                  <a:lnTo>
                    <a:pt x="349" y="342"/>
                  </a:lnTo>
                  <a:lnTo>
                    <a:pt x="347" y="342"/>
                  </a:lnTo>
                  <a:lnTo>
                    <a:pt x="346" y="345"/>
                  </a:lnTo>
                  <a:lnTo>
                    <a:pt x="337" y="350"/>
                  </a:lnTo>
                  <a:lnTo>
                    <a:pt x="335" y="346"/>
                  </a:lnTo>
                  <a:lnTo>
                    <a:pt x="323" y="349"/>
                  </a:lnTo>
                  <a:lnTo>
                    <a:pt x="313" y="350"/>
                  </a:lnTo>
                  <a:lnTo>
                    <a:pt x="312" y="355"/>
                  </a:lnTo>
                  <a:lnTo>
                    <a:pt x="307" y="363"/>
                  </a:lnTo>
                  <a:lnTo>
                    <a:pt x="306" y="367"/>
                  </a:lnTo>
                  <a:lnTo>
                    <a:pt x="307" y="369"/>
                  </a:lnTo>
                  <a:lnTo>
                    <a:pt x="305" y="374"/>
                  </a:lnTo>
                  <a:lnTo>
                    <a:pt x="307" y="378"/>
                  </a:lnTo>
                  <a:lnTo>
                    <a:pt x="310" y="380"/>
                  </a:lnTo>
                  <a:lnTo>
                    <a:pt x="307" y="385"/>
                  </a:lnTo>
                  <a:lnTo>
                    <a:pt x="305" y="391"/>
                  </a:lnTo>
                  <a:lnTo>
                    <a:pt x="306" y="405"/>
                  </a:lnTo>
                  <a:lnTo>
                    <a:pt x="310" y="405"/>
                  </a:lnTo>
                  <a:lnTo>
                    <a:pt x="313" y="406"/>
                  </a:lnTo>
                  <a:lnTo>
                    <a:pt x="312" y="410"/>
                  </a:lnTo>
                  <a:lnTo>
                    <a:pt x="307" y="415"/>
                  </a:lnTo>
                  <a:lnTo>
                    <a:pt x="301" y="416"/>
                  </a:lnTo>
                  <a:lnTo>
                    <a:pt x="300" y="415"/>
                  </a:lnTo>
                  <a:lnTo>
                    <a:pt x="298" y="409"/>
                  </a:lnTo>
                  <a:lnTo>
                    <a:pt x="291" y="410"/>
                  </a:lnTo>
                  <a:lnTo>
                    <a:pt x="286" y="409"/>
                  </a:lnTo>
                  <a:lnTo>
                    <a:pt x="283" y="414"/>
                  </a:lnTo>
                  <a:lnTo>
                    <a:pt x="275" y="410"/>
                  </a:lnTo>
                  <a:lnTo>
                    <a:pt x="273" y="411"/>
                  </a:lnTo>
                  <a:lnTo>
                    <a:pt x="276" y="417"/>
                  </a:lnTo>
                  <a:lnTo>
                    <a:pt x="271" y="421"/>
                  </a:lnTo>
                  <a:lnTo>
                    <a:pt x="267" y="422"/>
                  </a:lnTo>
                  <a:lnTo>
                    <a:pt x="264" y="430"/>
                  </a:lnTo>
                  <a:lnTo>
                    <a:pt x="259" y="429"/>
                  </a:lnTo>
                  <a:lnTo>
                    <a:pt x="259" y="427"/>
                  </a:lnTo>
                  <a:lnTo>
                    <a:pt x="256" y="426"/>
                  </a:lnTo>
                  <a:lnTo>
                    <a:pt x="252" y="427"/>
                  </a:lnTo>
                  <a:lnTo>
                    <a:pt x="249" y="423"/>
                  </a:lnTo>
                  <a:lnTo>
                    <a:pt x="246" y="421"/>
                  </a:lnTo>
                  <a:lnTo>
                    <a:pt x="244" y="421"/>
                  </a:lnTo>
                  <a:lnTo>
                    <a:pt x="243" y="418"/>
                  </a:lnTo>
                  <a:lnTo>
                    <a:pt x="243" y="416"/>
                  </a:lnTo>
                  <a:lnTo>
                    <a:pt x="240" y="414"/>
                  </a:lnTo>
                  <a:lnTo>
                    <a:pt x="234" y="415"/>
                  </a:lnTo>
                  <a:lnTo>
                    <a:pt x="233" y="418"/>
                  </a:lnTo>
                  <a:lnTo>
                    <a:pt x="231" y="420"/>
                  </a:lnTo>
                  <a:lnTo>
                    <a:pt x="225" y="414"/>
                  </a:lnTo>
                  <a:lnTo>
                    <a:pt x="221" y="412"/>
                  </a:lnTo>
                  <a:lnTo>
                    <a:pt x="214" y="411"/>
                  </a:lnTo>
                  <a:lnTo>
                    <a:pt x="210" y="411"/>
                  </a:lnTo>
                  <a:lnTo>
                    <a:pt x="205" y="412"/>
                  </a:lnTo>
                  <a:lnTo>
                    <a:pt x="204" y="411"/>
                  </a:lnTo>
                  <a:lnTo>
                    <a:pt x="204" y="408"/>
                  </a:lnTo>
                  <a:lnTo>
                    <a:pt x="201" y="409"/>
                  </a:lnTo>
                  <a:lnTo>
                    <a:pt x="197" y="411"/>
                  </a:lnTo>
                  <a:lnTo>
                    <a:pt x="190" y="417"/>
                  </a:lnTo>
                  <a:lnTo>
                    <a:pt x="189" y="423"/>
                  </a:lnTo>
                  <a:lnTo>
                    <a:pt x="181" y="422"/>
                  </a:lnTo>
                  <a:lnTo>
                    <a:pt x="179" y="424"/>
                  </a:lnTo>
                  <a:lnTo>
                    <a:pt x="180" y="427"/>
                  </a:lnTo>
                  <a:lnTo>
                    <a:pt x="179" y="429"/>
                  </a:lnTo>
                  <a:lnTo>
                    <a:pt x="177" y="433"/>
                  </a:lnTo>
                  <a:lnTo>
                    <a:pt x="175" y="434"/>
                  </a:lnTo>
                  <a:lnTo>
                    <a:pt x="171" y="428"/>
                  </a:lnTo>
                  <a:lnTo>
                    <a:pt x="171" y="423"/>
                  </a:lnTo>
                  <a:lnTo>
                    <a:pt x="167" y="422"/>
                  </a:lnTo>
                  <a:lnTo>
                    <a:pt x="166" y="418"/>
                  </a:lnTo>
                  <a:lnTo>
                    <a:pt x="161" y="416"/>
                  </a:lnTo>
                  <a:lnTo>
                    <a:pt x="155" y="411"/>
                  </a:lnTo>
                  <a:lnTo>
                    <a:pt x="154" y="408"/>
                  </a:lnTo>
                  <a:lnTo>
                    <a:pt x="151" y="410"/>
                  </a:lnTo>
                  <a:lnTo>
                    <a:pt x="150" y="411"/>
                  </a:lnTo>
                  <a:lnTo>
                    <a:pt x="149" y="409"/>
                  </a:lnTo>
                  <a:lnTo>
                    <a:pt x="148" y="408"/>
                  </a:lnTo>
                  <a:lnTo>
                    <a:pt x="144" y="406"/>
                  </a:lnTo>
                  <a:lnTo>
                    <a:pt x="144" y="411"/>
                  </a:lnTo>
                  <a:lnTo>
                    <a:pt x="145" y="415"/>
                  </a:lnTo>
                  <a:lnTo>
                    <a:pt x="145" y="418"/>
                  </a:lnTo>
                  <a:lnTo>
                    <a:pt x="143" y="421"/>
                  </a:lnTo>
                  <a:lnTo>
                    <a:pt x="139" y="421"/>
                  </a:lnTo>
                  <a:lnTo>
                    <a:pt x="133" y="417"/>
                  </a:lnTo>
                  <a:lnTo>
                    <a:pt x="130" y="414"/>
                  </a:lnTo>
                  <a:lnTo>
                    <a:pt x="130" y="411"/>
                  </a:lnTo>
                  <a:lnTo>
                    <a:pt x="127" y="410"/>
                  </a:lnTo>
                  <a:lnTo>
                    <a:pt x="121" y="410"/>
                  </a:lnTo>
                  <a:lnTo>
                    <a:pt x="118" y="409"/>
                  </a:lnTo>
                  <a:lnTo>
                    <a:pt x="108" y="409"/>
                  </a:lnTo>
                  <a:lnTo>
                    <a:pt x="101" y="404"/>
                  </a:lnTo>
                  <a:lnTo>
                    <a:pt x="94" y="403"/>
                  </a:lnTo>
                  <a:lnTo>
                    <a:pt x="90" y="399"/>
                  </a:lnTo>
                  <a:lnTo>
                    <a:pt x="89" y="394"/>
                  </a:lnTo>
                  <a:lnTo>
                    <a:pt x="71" y="387"/>
                  </a:lnTo>
                  <a:lnTo>
                    <a:pt x="70" y="391"/>
                  </a:lnTo>
                  <a:lnTo>
                    <a:pt x="70" y="397"/>
                  </a:lnTo>
                  <a:lnTo>
                    <a:pt x="64" y="396"/>
                  </a:lnTo>
                  <a:lnTo>
                    <a:pt x="63" y="403"/>
                  </a:lnTo>
                  <a:lnTo>
                    <a:pt x="63" y="404"/>
                  </a:lnTo>
                  <a:lnTo>
                    <a:pt x="55" y="405"/>
                  </a:lnTo>
                  <a:lnTo>
                    <a:pt x="54" y="403"/>
                  </a:lnTo>
                  <a:lnTo>
                    <a:pt x="48" y="400"/>
                  </a:lnTo>
                  <a:lnTo>
                    <a:pt x="45" y="394"/>
                  </a:lnTo>
                  <a:lnTo>
                    <a:pt x="37" y="397"/>
                  </a:lnTo>
                  <a:lnTo>
                    <a:pt x="35" y="396"/>
                  </a:lnTo>
                  <a:lnTo>
                    <a:pt x="30" y="394"/>
                  </a:lnTo>
                  <a:lnTo>
                    <a:pt x="29" y="393"/>
                  </a:lnTo>
                  <a:lnTo>
                    <a:pt x="29" y="391"/>
                  </a:lnTo>
                  <a:lnTo>
                    <a:pt x="27" y="391"/>
                  </a:lnTo>
                  <a:lnTo>
                    <a:pt x="24" y="393"/>
                  </a:lnTo>
                  <a:lnTo>
                    <a:pt x="18" y="390"/>
                  </a:lnTo>
                  <a:lnTo>
                    <a:pt x="15" y="387"/>
                  </a:lnTo>
                  <a:lnTo>
                    <a:pt x="10" y="388"/>
                  </a:lnTo>
                  <a:lnTo>
                    <a:pt x="5" y="388"/>
                  </a:lnTo>
                  <a:lnTo>
                    <a:pt x="3" y="386"/>
                  </a:lnTo>
                  <a:lnTo>
                    <a:pt x="1" y="376"/>
                  </a:lnTo>
                  <a:lnTo>
                    <a:pt x="0" y="372"/>
                  </a:lnTo>
                  <a:lnTo>
                    <a:pt x="3" y="369"/>
                  </a:lnTo>
                  <a:lnTo>
                    <a:pt x="3" y="361"/>
                  </a:lnTo>
                  <a:lnTo>
                    <a:pt x="4" y="358"/>
                  </a:lnTo>
                  <a:lnTo>
                    <a:pt x="7" y="354"/>
                  </a:lnTo>
                  <a:lnTo>
                    <a:pt x="9" y="351"/>
                  </a:lnTo>
                  <a:lnTo>
                    <a:pt x="12" y="346"/>
                  </a:lnTo>
                  <a:lnTo>
                    <a:pt x="10" y="343"/>
                  </a:lnTo>
                  <a:lnTo>
                    <a:pt x="10" y="338"/>
                  </a:lnTo>
                  <a:lnTo>
                    <a:pt x="12" y="331"/>
                  </a:lnTo>
                  <a:lnTo>
                    <a:pt x="13" y="328"/>
                  </a:lnTo>
                  <a:lnTo>
                    <a:pt x="15" y="328"/>
                  </a:lnTo>
                  <a:lnTo>
                    <a:pt x="16" y="332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19" y="332"/>
                  </a:lnTo>
                  <a:lnTo>
                    <a:pt x="21" y="333"/>
                  </a:lnTo>
                  <a:lnTo>
                    <a:pt x="22" y="333"/>
                  </a:lnTo>
                  <a:lnTo>
                    <a:pt x="24" y="333"/>
                  </a:lnTo>
                  <a:lnTo>
                    <a:pt x="27" y="331"/>
                  </a:lnTo>
                  <a:lnTo>
                    <a:pt x="28" y="332"/>
                  </a:lnTo>
                  <a:lnTo>
                    <a:pt x="30" y="330"/>
                  </a:lnTo>
                  <a:lnTo>
                    <a:pt x="31" y="331"/>
                  </a:lnTo>
                  <a:lnTo>
                    <a:pt x="35" y="326"/>
                  </a:lnTo>
                  <a:lnTo>
                    <a:pt x="36" y="327"/>
                  </a:lnTo>
                  <a:lnTo>
                    <a:pt x="39" y="325"/>
                  </a:lnTo>
                  <a:lnTo>
                    <a:pt x="41" y="325"/>
                  </a:lnTo>
                  <a:lnTo>
                    <a:pt x="41" y="330"/>
                  </a:lnTo>
                  <a:lnTo>
                    <a:pt x="43" y="327"/>
                  </a:lnTo>
                  <a:lnTo>
                    <a:pt x="45" y="325"/>
                  </a:lnTo>
                  <a:lnTo>
                    <a:pt x="47" y="322"/>
                  </a:lnTo>
                  <a:lnTo>
                    <a:pt x="46" y="321"/>
                  </a:lnTo>
                  <a:lnTo>
                    <a:pt x="47" y="319"/>
                  </a:lnTo>
                  <a:lnTo>
                    <a:pt x="46" y="316"/>
                  </a:lnTo>
                  <a:lnTo>
                    <a:pt x="47" y="313"/>
                  </a:lnTo>
                  <a:lnTo>
                    <a:pt x="45" y="310"/>
                  </a:lnTo>
                  <a:lnTo>
                    <a:pt x="46" y="309"/>
                  </a:lnTo>
                  <a:lnTo>
                    <a:pt x="45" y="308"/>
                  </a:lnTo>
                  <a:lnTo>
                    <a:pt x="46" y="306"/>
                  </a:lnTo>
                  <a:lnTo>
                    <a:pt x="49" y="303"/>
                  </a:lnTo>
                  <a:lnTo>
                    <a:pt x="55" y="289"/>
                  </a:lnTo>
                  <a:lnTo>
                    <a:pt x="58" y="292"/>
                  </a:lnTo>
                  <a:lnTo>
                    <a:pt x="64" y="286"/>
                  </a:lnTo>
                  <a:lnTo>
                    <a:pt x="71" y="289"/>
                  </a:lnTo>
                  <a:lnTo>
                    <a:pt x="72" y="296"/>
                  </a:lnTo>
                  <a:lnTo>
                    <a:pt x="75" y="297"/>
                  </a:lnTo>
                  <a:lnTo>
                    <a:pt x="79" y="294"/>
                  </a:lnTo>
                  <a:lnTo>
                    <a:pt x="84" y="289"/>
                  </a:lnTo>
                  <a:lnTo>
                    <a:pt x="88" y="288"/>
                  </a:lnTo>
                  <a:lnTo>
                    <a:pt x="91" y="286"/>
                  </a:lnTo>
                  <a:lnTo>
                    <a:pt x="91" y="283"/>
                  </a:lnTo>
                  <a:lnTo>
                    <a:pt x="90" y="280"/>
                  </a:lnTo>
                  <a:lnTo>
                    <a:pt x="87" y="280"/>
                  </a:lnTo>
                  <a:lnTo>
                    <a:pt x="88" y="278"/>
                  </a:lnTo>
                  <a:lnTo>
                    <a:pt x="88" y="274"/>
                  </a:lnTo>
                  <a:lnTo>
                    <a:pt x="85" y="272"/>
                  </a:lnTo>
                  <a:lnTo>
                    <a:pt x="84" y="270"/>
                  </a:lnTo>
                  <a:lnTo>
                    <a:pt x="84" y="266"/>
                  </a:lnTo>
                  <a:lnTo>
                    <a:pt x="87" y="264"/>
                  </a:lnTo>
                  <a:lnTo>
                    <a:pt x="85" y="261"/>
                  </a:lnTo>
                  <a:lnTo>
                    <a:pt x="87" y="260"/>
                  </a:lnTo>
                  <a:lnTo>
                    <a:pt x="94" y="255"/>
                  </a:lnTo>
                  <a:lnTo>
                    <a:pt x="101" y="252"/>
                  </a:lnTo>
                  <a:lnTo>
                    <a:pt x="103" y="253"/>
                  </a:lnTo>
                  <a:lnTo>
                    <a:pt x="108" y="255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15" y="247"/>
                  </a:lnTo>
                  <a:lnTo>
                    <a:pt x="117" y="244"/>
                  </a:lnTo>
                  <a:lnTo>
                    <a:pt x="127" y="240"/>
                  </a:lnTo>
                  <a:lnTo>
                    <a:pt x="126" y="235"/>
                  </a:lnTo>
                  <a:lnTo>
                    <a:pt x="127" y="225"/>
                  </a:lnTo>
                  <a:lnTo>
                    <a:pt x="119" y="222"/>
                  </a:lnTo>
                  <a:lnTo>
                    <a:pt x="119" y="218"/>
                  </a:lnTo>
                  <a:lnTo>
                    <a:pt x="117" y="216"/>
                  </a:lnTo>
                  <a:lnTo>
                    <a:pt x="118" y="210"/>
                  </a:lnTo>
                  <a:lnTo>
                    <a:pt x="121" y="211"/>
                  </a:lnTo>
                  <a:lnTo>
                    <a:pt x="124" y="206"/>
                  </a:lnTo>
                  <a:lnTo>
                    <a:pt x="120" y="202"/>
                  </a:lnTo>
                  <a:lnTo>
                    <a:pt x="125" y="200"/>
                  </a:lnTo>
                  <a:lnTo>
                    <a:pt x="127" y="196"/>
                  </a:lnTo>
                  <a:lnTo>
                    <a:pt x="127" y="192"/>
                  </a:lnTo>
                  <a:lnTo>
                    <a:pt x="125" y="187"/>
                  </a:lnTo>
                  <a:lnTo>
                    <a:pt x="120" y="181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11" y="160"/>
                  </a:lnTo>
                  <a:lnTo>
                    <a:pt x="117" y="150"/>
                  </a:lnTo>
                  <a:lnTo>
                    <a:pt x="119" y="151"/>
                  </a:lnTo>
                  <a:lnTo>
                    <a:pt x="126" y="141"/>
                  </a:lnTo>
                  <a:lnTo>
                    <a:pt x="127" y="141"/>
                  </a:lnTo>
                  <a:lnTo>
                    <a:pt x="130" y="138"/>
                  </a:lnTo>
                  <a:lnTo>
                    <a:pt x="136" y="135"/>
                  </a:lnTo>
                  <a:lnTo>
                    <a:pt x="141" y="135"/>
                  </a:lnTo>
                  <a:lnTo>
                    <a:pt x="141" y="130"/>
                  </a:lnTo>
                  <a:lnTo>
                    <a:pt x="142" y="127"/>
                  </a:lnTo>
                  <a:lnTo>
                    <a:pt x="148" y="116"/>
                  </a:lnTo>
                  <a:lnTo>
                    <a:pt x="154" y="105"/>
                  </a:lnTo>
                  <a:lnTo>
                    <a:pt x="161" y="98"/>
                  </a:lnTo>
                  <a:lnTo>
                    <a:pt x="167" y="91"/>
                  </a:lnTo>
                  <a:lnTo>
                    <a:pt x="172" y="81"/>
                  </a:lnTo>
                  <a:lnTo>
                    <a:pt x="174" y="74"/>
                  </a:lnTo>
                  <a:lnTo>
                    <a:pt x="171" y="64"/>
                  </a:lnTo>
                  <a:lnTo>
                    <a:pt x="173" y="55"/>
                  </a:lnTo>
                  <a:lnTo>
                    <a:pt x="173" y="50"/>
                  </a:lnTo>
                  <a:lnTo>
                    <a:pt x="178" y="36"/>
                  </a:lnTo>
                  <a:lnTo>
                    <a:pt x="185" y="28"/>
                  </a:lnTo>
                  <a:lnTo>
                    <a:pt x="185" y="24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4" y="10"/>
                  </a:lnTo>
                  <a:lnTo>
                    <a:pt x="186" y="2"/>
                  </a:lnTo>
                  <a:lnTo>
                    <a:pt x="190" y="1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2" name="Freeform 79"/>
            <p:cNvSpPr>
              <a:spLocks noChangeAspect="1"/>
            </p:cNvSpPr>
            <p:nvPr/>
          </p:nvSpPr>
          <p:spPr bwMode="auto">
            <a:xfrm>
              <a:off x="1824" y="2356"/>
              <a:ext cx="447" cy="498"/>
            </a:xfrm>
            <a:custGeom>
              <a:avLst/>
              <a:gdLst>
                <a:gd name="T0" fmla="*/ 30361892 w 303"/>
                <a:gd name="T1" fmla="*/ 89803 h 378"/>
                <a:gd name="T2" fmla="*/ 35329745 w 303"/>
                <a:gd name="T3" fmla="*/ 12241 h 378"/>
                <a:gd name="T4" fmla="*/ 40650996 w 303"/>
                <a:gd name="T5" fmla="*/ 27992 h 378"/>
                <a:gd name="T6" fmla="*/ 52120096 w 303"/>
                <a:gd name="T7" fmla="*/ 133937 h 378"/>
                <a:gd name="T8" fmla="*/ 52428317 w 303"/>
                <a:gd name="T9" fmla="*/ 297335 h 378"/>
                <a:gd name="T10" fmla="*/ 48962962 w 303"/>
                <a:gd name="T11" fmla="*/ 576821 h 378"/>
                <a:gd name="T12" fmla="*/ 44614878 w 303"/>
                <a:gd name="T13" fmla="*/ 759939 h 378"/>
                <a:gd name="T14" fmla="*/ 41669624 w 303"/>
                <a:gd name="T15" fmla="*/ 925073 h 378"/>
                <a:gd name="T16" fmla="*/ 43645723 w 303"/>
                <a:gd name="T17" fmla="*/ 1104863 h 378"/>
                <a:gd name="T18" fmla="*/ 42649235 w 303"/>
                <a:gd name="T19" fmla="*/ 1206335 h 378"/>
                <a:gd name="T20" fmla="*/ 41885624 w 303"/>
                <a:gd name="T21" fmla="*/ 1367856 h 378"/>
                <a:gd name="T22" fmla="*/ 38042122 w 303"/>
                <a:gd name="T23" fmla="*/ 1411157 h 378"/>
                <a:gd name="T24" fmla="*/ 36462404 w 303"/>
                <a:gd name="T25" fmla="*/ 1511973 h 378"/>
                <a:gd name="T26" fmla="*/ 37682303 w 303"/>
                <a:gd name="T27" fmla="*/ 1589038 h 378"/>
                <a:gd name="T28" fmla="*/ 34009363 w 303"/>
                <a:gd name="T29" fmla="*/ 1601550 h 378"/>
                <a:gd name="T30" fmla="*/ 29200483 w 303"/>
                <a:gd name="T31" fmla="*/ 1709534 h 378"/>
                <a:gd name="T32" fmla="*/ 29379873 w 303"/>
                <a:gd name="T33" fmla="*/ 1783022 h 378"/>
                <a:gd name="T34" fmla="*/ 28172271 w 303"/>
                <a:gd name="T35" fmla="*/ 1802096 h 378"/>
                <a:gd name="T36" fmla="*/ 25916182 w 303"/>
                <a:gd name="T37" fmla="*/ 1837461 h 378"/>
                <a:gd name="T38" fmla="*/ 24212148 w 303"/>
                <a:gd name="T39" fmla="*/ 1843123 h 378"/>
                <a:gd name="T40" fmla="*/ 22949348 w 303"/>
                <a:gd name="T41" fmla="*/ 1905338 h 378"/>
                <a:gd name="T42" fmla="*/ 21596169 w 303"/>
                <a:gd name="T43" fmla="*/ 2048371 h 378"/>
                <a:gd name="T44" fmla="*/ 16329467 w 303"/>
                <a:gd name="T45" fmla="*/ 2056632 h 378"/>
                <a:gd name="T46" fmla="*/ 14430612 w 303"/>
                <a:gd name="T47" fmla="*/ 1982442 h 378"/>
                <a:gd name="T48" fmla="*/ 10805402 w 303"/>
                <a:gd name="T49" fmla="*/ 1950334 h 378"/>
                <a:gd name="T50" fmla="*/ 5633403 w 303"/>
                <a:gd name="T51" fmla="*/ 1822118 h 378"/>
                <a:gd name="T52" fmla="*/ 4654170 w 303"/>
                <a:gd name="T53" fmla="*/ 1746581 h 378"/>
                <a:gd name="T54" fmla="*/ 1901047 w 303"/>
                <a:gd name="T55" fmla="*/ 1745806 h 378"/>
                <a:gd name="T56" fmla="*/ 312338 w 303"/>
                <a:gd name="T57" fmla="*/ 1713726 h 378"/>
                <a:gd name="T58" fmla="*/ 312338 w 303"/>
                <a:gd name="T59" fmla="*/ 1641673 h 378"/>
                <a:gd name="T60" fmla="*/ 3365476 w 303"/>
                <a:gd name="T61" fmla="*/ 1567206 h 378"/>
                <a:gd name="T62" fmla="*/ 4867148 w 303"/>
                <a:gd name="T63" fmla="*/ 1411157 h 378"/>
                <a:gd name="T64" fmla="*/ 4964910 w 303"/>
                <a:gd name="T65" fmla="*/ 1307013 h 378"/>
                <a:gd name="T66" fmla="*/ 3365476 w 303"/>
                <a:gd name="T67" fmla="*/ 1292824 h 378"/>
                <a:gd name="T68" fmla="*/ 6164973 w 303"/>
                <a:gd name="T69" fmla="*/ 1206335 h 378"/>
                <a:gd name="T70" fmla="*/ 6630636 w 303"/>
                <a:gd name="T71" fmla="*/ 1066964 h 378"/>
                <a:gd name="T72" fmla="*/ 6630636 w 303"/>
                <a:gd name="T73" fmla="*/ 925073 h 378"/>
                <a:gd name="T74" fmla="*/ 11824013 w 303"/>
                <a:gd name="T75" fmla="*/ 963049 h 378"/>
                <a:gd name="T76" fmla="*/ 13178753 w 303"/>
                <a:gd name="T77" fmla="*/ 974300 h 378"/>
                <a:gd name="T78" fmla="*/ 14112230 w 303"/>
                <a:gd name="T79" fmla="*/ 993103 h 378"/>
                <a:gd name="T80" fmla="*/ 14639023 w 303"/>
                <a:gd name="T81" fmla="*/ 944089 h 378"/>
                <a:gd name="T82" fmla="*/ 14639023 w 303"/>
                <a:gd name="T83" fmla="*/ 925073 h 378"/>
                <a:gd name="T84" fmla="*/ 15732405 w 303"/>
                <a:gd name="T85" fmla="*/ 915502 h 378"/>
                <a:gd name="T86" fmla="*/ 16648463 w 303"/>
                <a:gd name="T87" fmla="*/ 909402 h 378"/>
                <a:gd name="T88" fmla="*/ 18776075 w 303"/>
                <a:gd name="T89" fmla="*/ 944089 h 378"/>
                <a:gd name="T90" fmla="*/ 20580881 w 303"/>
                <a:gd name="T91" fmla="*/ 935739 h 378"/>
                <a:gd name="T92" fmla="*/ 21054683 w 303"/>
                <a:gd name="T93" fmla="*/ 915502 h 378"/>
                <a:gd name="T94" fmla="*/ 21874838 w 303"/>
                <a:gd name="T95" fmla="*/ 899381 h 378"/>
                <a:gd name="T96" fmla="*/ 21874838 w 303"/>
                <a:gd name="T97" fmla="*/ 850460 h 378"/>
                <a:gd name="T98" fmla="*/ 21596169 w 303"/>
                <a:gd name="T99" fmla="*/ 747593 h 378"/>
                <a:gd name="T100" fmla="*/ 21596169 w 303"/>
                <a:gd name="T101" fmla="*/ 674399 h 378"/>
                <a:gd name="T102" fmla="*/ 22260939 w 303"/>
                <a:gd name="T103" fmla="*/ 576821 h 378"/>
                <a:gd name="T104" fmla="*/ 23267235 w 303"/>
                <a:gd name="T105" fmla="*/ 523939 h 378"/>
                <a:gd name="T106" fmla="*/ 24212148 w 303"/>
                <a:gd name="T107" fmla="*/ 523939 h 378"/>
                <a:gd name="T108" fmla="*/ 23856000 w 303"/>
                <a:gd name="T109" fmla="*/ 403508 h 378"/>
                <a:gd name="T110" fmla="*/ 22740158 w 303"/>
                <a:gd name="T111" fmla="*/ 310939 h 378"/>
                <a:gd name="T112" fmla="*/ 24560590 w 303"/>
                <a:gd name="T113" fmla="*/ 196452 h 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3"/>
                <a:gd name="T172" fmla="*/ 0 h 378"/>
                <a:gd name="T173" fmla="*/ 303 w 303"/>
                <a:gd name="T174" fmla="*/ 378 h 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3" h="378">
                  <a:moveTo>
                    <a:pt x="139" y="24"/>
                  </a:moveTo>
                  <a:lnTo>
                    <a:pt x="142" y="18"/>
                  </a:lnTo>
                  <a:lnTo>
                    <a:pt x="148" y="13"/>
                  </a:lnTo>
                  <a:lnTo>
                    <a:pt x="152" y="7"/>
                  </a:lnTo>
                  <a:lnTo>
                    <a:pt x="164" y="16"/>
                  </a:lnTo>
                  <a:lnTo>
                    <a:pt x="168" y="16"/>
                  </a:lnTo>
                  <a:lnTo>
                    <a:pt x="170" y="12"/>
                  </a:lnTo>
                  <a:lnTo>
                    <a:pt x="172" y="10"/>
                  </a:lnTo>
                  <a:lnTo>
                    <a:pt x="181" y="16"/>
                  </a:lnTo>
                  <a:lnTo>
                    <a:pt x="186" y="19"/>
                  </a:lnTo>
                  <a:lnTo>
                    <a:pt x="188" y="17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8" y="0"/>
                  </a:lnTo>
                  <a:lnTo>
                    <a:pt x="220" y="7"/>
                  </a:lnTo>
                  <a:lnTo>
                    <a:pt x="225" y="5"/>
                  </a:lnTo>
                  <a:lnTo>
                    <a:pt x="230" y="8"/>
                  </a:lnTo>
                  <a:lnTo>
                    <a:pt x="248" y="18"/>
                  </a:lnTo>
                  <a:lnTo>
                    <a:pt x="260" y="22"/>
                  </a:lnTo>
                  <a:lnTo>
                    <a:pt x="283" y="29"/>
                  </a:lnTo>
                  <a:lnTo>
                    <a:pt x="286" y="22"/>
                  </a:lnTo>
                  <a:lnTo>
                    <a:pt x="289" y="24"/>
                  </a:lnTo>
                  <a:lnTo>
                    <a:pt x="303" y="16"/>
                  </a:lnTo>
                  <a:lnTo>
                    <a:pt x="302" y="22"/>
                  </a:lnTo>
                  <a:lnTo>
                    <a:pt x="302" y="26"/>
                  </a:lnTo>
                  <a:lnTo>
                    <a:pt x="295" y="34"/>
                  </a:lnTo>
                  <a:lnTo>
                    <a:pt x="290" y="48"/>
                  </a:lnTo>
                  <a:lnTo>
                    <a:pt x="290" y="53"/>
                  </a:lnTo>
                  <a:lnTo>
                    <a:pt x="288" y="62"/>
                  </a:lnTo>
                  <a:lnTo>
                    <a:pt x="291" y="72"/>
                  </a:lnTo>
                  <a:lnTo>
                    <a:pt x="289" y="79"/>
                  </a:lnTo>
                  <a:lnTo>
                    <a:pt x="284" y="89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5" y="114"/>
                  </a:lnTo>
                  <a:lnTo>
                    <a:pt x="259" y="125"/>
                  </a:lnTo>
                  <a:lnTo>
                    <a:pt x="258" y="128"/>
                  </a:lnTo>
                  <a:lnTo>
                    <a:pt x="258" y="133"/>
                  </a:lnTo>
                  <a:lnTo>
                    <a:pt x="253" y="133"/>
                  </a:lnTo>
                  <a:lnTo>
                    <a:pt x="247" y="136"/>
                  </a:lnTo>
                  <a:lnTo>
                    <a:pt x="244" y="139"/>
                  </a:lnTo>
                  <a:lnTo>
                    <a:pt x="243" y="139"/>
                  </a:lnTo>
                  <a:lnTo>
                    <a:pt x="236" y="149"/>
                  </a:lnTo>
                  <a:lnTo>
                    <a:pt x="234" y="148"/>
                  </a:lnTo>
                  <a:lnTo>
                    <a:pt x="228" y="158"/>
                  </a:lnTo>
                  <a:lnTo>
                    <a:pt x="231" y="166"/>
                  </a:lnTo>
                  <a:lnTo>
                    <a:pt x="231" y="172"/>
                  </a:lnTo>
                  <a:lnTo>
                    <a:pt x="237" y="179"/>
                  </a:lnTo>
                  <a:lnTo>
                    <a:pt x="242" y="185"/>
                  </a:lnTo>
                  <a:lnTo>
                    <a:pt x="244" y="190"/>
                  </a:lnTo>
                  <a:lnTo>
                    <a:pt x="244" y="194"/>
                  </a:lnTo>
                  <a:lnTo>
                    <a:pt x="242" y="198"/>
                  </a:lnTo>
                  <a:lnTo>
                    <a:pt x="237" y="200"/>
                  </a:lnTo>
                  <a:lnTo>
                    <a:pt x="241" y="204"/>
                  </a:lnTo>
                  <a:lnTo>
                    <a:pt x="238" y="209"/>
                  </a:lnTo>
                  <a:lnTo>
                    <a:pt x="235" y="208"/>
                  </a:lnTo>
                  <a:lnTo>
                    <a:pt x="234" y="214"/>
                  </a:lnTo>
                  <a:lnTo>
                    <a:pt x="236" y="216"/>
                  </a:lnTo>
                  <a:lnTo>
                    <a:pt x="236" y="220"/>
                  </a:lnTo>
                  <a:lnTo>
                    <a:pt x="244" y="223"/>
                  </a:lnTo>
                  <a:lnTo>
                    <a:pt x="243" y="233"/>
                  </a:lnTo>
                  <a:lnTo>
                    <a:pt x="244" y="238"/>
                  </a:lnTo>
                  <a:lnTo>
                    <a:pt x="234" y="242"/>
                  </a:lnTo>
                  <a:lnTo>
                    <a:pt x="232" y="245"/>
                  </a:lnTo>
                  <a:lnTo>
                    <a:pt x="230" y="251"/>
                  </a:lnTo>
                  <a:lnTo>
                    <a:pt x="228" y="251"/>
                  </a:lnTo>
                  <a:lnTo>
                    <a:pt x="225" y="253"/>
                  </a:lnTo>
                  <a:lnTo>
                    <a:pt x="220" y="251"/>
                  </a:lnTo>
                  <a:lnTo>
                    <a:pt x="218" y="250"/>
                  </a:lnTo>
                  <a:lnTo>
                    <a:pt x="211" y="253"/>
                  </a:lnTo>
                  <a:lnTo>
                    <a:pt x="204" y="258"/>
                  </a:lnTo>
                  <a:lnTo>
                    <a:pt x="202" y="259"/>
                  </a:lnTo>
                  <a:lnTo>
                    <a:pt x="204" y="262"/>
                  </a:lnTo>
                  <a:lnTo>
                    <a:pt x="201" y="264"/>
                  </a:lnTo>
                  <a:lnTo>
                    <a:pt x="201" y="268"/>
                  </a:lnTo>
                  <a:lnTo>
                    <a:pt x="202" y="270"/>
                  </a:lnTo>
                  <a:lnTo>
                    <a:pt x="205" y="272"/>
                  </a:lnTo>
                  <a:lnTo>
                    <a:pt x="205" y="276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8" y="281"/>
                  </a:lnTo>
                  <a:lnTo>
                    <a:pt x="208" y="284"/>
                  </a:lnTo>
                  <a:lnTo>
                    <a:pt x="205" y="286"/>
                  </a:lnTo>
                  <a:lnTo>
                    <a:pt x="201" y="287"/>
                  </a:lnTo>
                  <a:lnTo>
                    <a:pt x="196" y="292"/>
                  </a:lnTo>
                  <a:lnTo>
                    <a:pt x="192" y="295"/>
                  </a:lnTo>
                  <a:lnTo>
                    <a:pt x="189" y="294"/>
                  </a:lnTo>
                  <a:lnTo>
                    <a:pt x="188" y="287"/>
                  </a:lnTo>
                  <a:lnTo>
                    <a:pt x="181" y="284"/>
                  </a:lnTo>
                  <a:lnTo>
                    <a:pt x="175" y="290"/>
                  </a:lnTo>
                  <a:lnTo>
                    <a:pt x="172" y="287"/>
                  </a:lnTo>
                  <a:lnTo>
                    <a:pt x="166" y="301"/>
                  </a:lnTo>
                  <a:lnTo>
                    <a:pt x="163" y="304"/>
                  </a:lnTo>
                  <a:lnTo>
                    <a:pt x="162" y="306"/>
                  </a:lnTo>
                  <a:lnTo>
                    <a:pt x="163" y="307"/>
                  </a:lnTo>
                  <a:lnTo>
                    <a:pt x="162" y="308"/>
                  </a:lnTo>
                  <a:lnTo>
                    <a:pt x="164" y="311"/>
                  </a:lnTo>
                  <a:lnTo>
                    <a:pt x="163" y="314"/>
                  </a:lnTo>
                  <a:lnTo>
                    <a:pt x="164" y="317"/>
                  </a:lnTo>
                  <a:lnTo>
                    <a:pt x="163" y="319"/>
                  </a:lnTo>
                  <a:lnTo>
                    <a:pt x="164" y="320"/>
                  </a:lnTo>
                  <a:lnTo>
                    <a:pt x="162" y="323"/>
                  </a:lnTo>
                  <a:lnTo>
                    <a:pt x="160" y="325"/>
                  </a:lnTo>
                  <a:lnTo>
                    <a:pt x="158" y="328"/>
                  </a:lnTo>
                  <a:lnTo>
                    <a:pt x="158" y="323"/>
                  </a:lnTo>
                  <a:lnTo>
                    <a:pt x="156" y="323"/>
                  </a:lnTo>
                  <a:lnTo>
                    <a:pt x="153" y="325"/>
                  </a:lnTo>
                  <a:lnTo>
                    <a:pt x="152" y="324"/>
                  </a:lnTo>
                  <a:lnTo>
                    <a:pt x="148" y="329"/>
                  </a:lnTo>
                  <a:lnTo>
                    <a:pt x="147" y="328"/>
                  </a:lnTo>
                  <a:lnTo>
                    <a:pt x="145" y="330"/>
                  </a:lnTo>
                  <a:lnTo>
                    <a:pt x="144" y="329"/>
                  </a:lnTo>
                  <a:lnTo>
                    <a:pt x="141" y="331"/>
                  </a:lnTo>
                  <a:lnTo>
                    <a:pt x="139" y="331"/>
                  </a:lnTo>
                  <a:lnTo>
                    <a:pt x="138" y="331"/>
                  </a:lnTo>
                  <a:lnTo>
                    <a:pt x="136" y="330"/>
                  </a:lnTo>
                  <a:lnTo>
                    <a:pt x="135" y="329"/>
                  </a:lnTo>
                  <a:lnTo>
                    <a:pt x="134" y="330"/>
                  </a:lnTo>
                  <a:lnTo>
                    <a:pt x="133" y="330"/>
                  </a:lnTo>
                  <a:lnTo>
                    <a:pt x="132" y="326"/>
                  </a:lnTo>
                  <a:lnTo>
                    <a:pt x="130" y="326"/>
                  </a:lnTo>
                  <a:lnTo>
                    <a:pt x="129" y="329"/>
                  </a:lnTo>
                  <a:lnTo>
                    <a:pt x="127" y="336"/>
                  </a:lnTo>
                  <a:lnTo>
                    <a:pt x="127" y="341"/>
                  </a:lnTo>
                  <a:lnTo>
                    <a:pt x="129" y="344"/>
                  </a:lnTo>
                  <a:lnTo>
                    <a:pt x="126" y="349"/>
                  </a:lnTo>
                  <a:lnTo>
                    <a:pt x="124" y="352"/>
                  </a:lnTo>
                  <a:lnTo>
                    <a:pt x="121" y="356"/>
                  </a:lnTo>
                  <a:lnTo>
                    <a:pt x="120" y="359"/>
                  </a:lnTo>
                  <a:lnTo>
                    <a:pt x="120" y="367"/>
                  </a:lnTo>
                  <a:lnTo>
                    <a:pt x="117" y="370"/>
                  </a:lnTo>
                  <a:lnTo>
                    <a:pt x="108" y="377"/>
                  </a:lnTo>
                  <a:lnTo>
                    <a:pt x="104" y="376"/>
                  </a:lnTo>
                  <a:lnTo>
                    <a:pt x="98" y="378"/>
                  </a:lnTo>
                  <a:lnTo>
                    <a:pt x="92" y="374"/>
                  </a:lnTo>
                  <a:lnTo>
                    <a:pt x="90" y="368"/>
                  </a:lnTo>
                  <a:lnTo>
                    <a:pt x="91" y="366"/>
                  </a:lnTo>
                  <a:lnTo>
                    <a:pt x="90" y="362"/>
                  </a:lnTo>
                  <a:lnTo>
                    <a:pt x="86" y="362"/>
                  </a:lnTo>
                  <a:lnTo>
                    <a:pt x="82" y="359"/>
                  </a:lnTo>
                  <a:lnTo>
                    <a:pt x="85" y="354"/>
                  </a:lnTo>
                  <a:lnTo>
                    <a:pt x="80" y="355"/>
                  </a:lnTo>
                  <a:lnTo>
                    <a:pt x="79" y="356"/>
                  </a:lnTo>
                  <a:lnTo>
                    <a:pt x="70" y="354"/>
                  </a:lnTo>
                  <a:lnTo>
                    <a:pt x="68" y="355"/>
                  </a:lnTo>
                  <a:lnTo>
                    <a:pt x="66" y="353"/>
                  </a:lnTo>
                  <a:lnTo>
                    <a:pt x="63" y="349"/>
                  </a:lnTo>
                  <a:lnTo>
                    <a:pt x="60" y="349"/>
                  </a:lnTo>
                  <a:lnTo>
                    <a:pt x="50" y="344"/>
                  </a:lnTo>
                  <a:lnTo>
                    <a:pt x="45" y="344"/>
                  </a:lnTo>
                  <a:lnTo>
                    <a:pt x="42" y="329"/>
                  </a:lnTo>
                  <a:lnTo>
                    <a:pt x="38" y="329"/>
                  </a:lnTo>
                  <a:lnTo>
                    <a:pt x="36" y="329"/>
                  </a:lnTo>
                  <a:lnTo>
                    <a:pt x="31" y="326"/>
                  </a:lnTo>
                  <a:lnTo>
                    <a:pt x="30" y="324"/>
                  </a:lnTo>
                  <a:lnTo>
                    <a:pt x="30" y="320"/>
                  </a:lnTo>
                  <a:lnTo>
                    <a:pt x="30" y="318"/>
                  </a:lnTo>
                  <a:lnTo>
                    <a:pt x="27" y="317"/>
                  </a:lnTo>
                  <a:lnTo>
                    <a:pt x="26" y="316"/>
                  </a:lnTo>
                  <a:lnTo>
                    <a:pt x="26" y="313"/>
                  </a:lnTo>
                  <a:lnTo>
                    <a:pt x="25" y="310"/>
                  </a:lnTo>
                  <a:lnTo>
                    <a:pt x="24" y="308"/>
                  </a:lnTo>
                  <a:lnTo>
                    <a:pt x="20" y="307"/>
                  </a:lnTo>
                  <a:lnTo>
                    <a:pt x="18" y="308"/>
                  </a:lnTo>
                  <a:lnTo>
                    <a:pt x="14" y="314"/>
                  </a:lnTo>
                  <a:lnTo>
                    <a:pt x="10" y="312"/>
                  </a:lnTo>
                  <a:lnTo>
                    <a:pt x="12" y="308"/>
                  </a:lnTo>
                  <a:lnTo>
                    <a:pt x="8" y="306"/>
                  </a:lnTo>
                  <a:lnTo>
                    <a:pt x="7" y="307"/>
                  </a:lnTo>
                  <a:lnTo>
                    <a:pt x="4" y="311"/>
                  </a:lnTo>
                  <a:lnTo>
                    <a:pt x="2" y="311"/>
                  </a:lnTo>
                  <a:lnTo>
                    <a:pt x="2" y="307"/>
                  </a:lnTo>
                  <a:lnTo>
                    <a:pt x="4" y="302"/>
                  </a:lnTo>
                  <a:lnTo>
                    <a:pt x="3" y="301"/>
                  </a:lnTo>
                  <a:lnTo>
                    <a:pt x="1" y="299"/>
                  </a:lnTo>
                  <a:lnTo>
                    <a:pt x="0" y="296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89"/>
                  </a:lnTo>
                  <a:lnTo>
                    <a:pt x="10" y="283"/>
                  </a:lnTo>
                  <a:lnTo>
                    <a:pt x="13" y="281"/>
                  </a:lnTo>
                  <a:lnTo>
                    <a:pt x="15" y="280"/>
                  </a:lnTo>
                  <a:lnTo>
                    <a:pt x="19" y="281"/>
                  </a:lnTo>
                  <a:lnTo>
                    <a:pt x="20" y="280"/>
                  </a:lnTo>
                  <a:lnTo>
                    <a:pt x="25" y="269"/>
                  </a:lnTo>
                  <a:lnTo>
                    <a:pt x="24" y="264"/>
                  </a:lnTo>
                  <a:lnTo>
                    <a:pt x="27" y="258"/>
                  </a:lnTo>
                  <a:lnTo>
                    <a:pt x="26" y="256"/>
                  </a:lnTo>
                  <a:lnTo>
                    <a:pt x="27" y="253"/>
                  </a:lnTo>
                  <a:lnTo>
                    <a:pt x="22" y="247"/>
                  </a:lnTo>
                  <a:lnTo>
                    <a:pt x="24" y="245"/>
                  </a:lnTo>
                  <a:lnTo>
                    <a:pt x="27" y="244"/>
                  </a:lnTo>
                  <a:lnTo>
                    <a:pt x="28" y="239"/>
                  </a:lnTo>
                  <a:lnTo>
                    <a:pt x="27" y="236"/>
                  </a:lnTo>
                  <a:lnTo>
                    <a:pt x="28" y="234"/>
                  </a:lnTo>
                  <a:lnTo>
                    <a:pt x="26" y="232"/>
                  </a:lnTo>
                  <a:lnTo>
                    <a:pt x="24" y="234"/>
                  </a:lnTo>
                  <a:lnTo>
                    <a:pt x="24" y="233"/>
                  </a:lnTo>
                  <a:lnTo>
                    <a:pt x="24" y="230"/>
                  </a:lnTo>
                  <a:lnTo>
                    <a:pt x="20" y="233"/>
                  </a:lnTo>
                  <a:lnTo>
                    <a:pt x="19" y="232"/>
                  </a:lnTo>
                  <a:lnTo>
                    <a:pt x="21" y="227"/>
                  </a:lnTo>
                  <a:lnTo>
                    <a:pt x="28" y="223"/>
                  </a:lnTo>
                  <a:lnTo>
                    <a:pt x="30" y="221"/>
                  </a:lnTo>
                  <a:lnTo>
                    <a:pt x="33" y="220"/>
                  </a:lnTo>
                  <a:lnTo>
                    <a:pt x="37" y="217"/>
                  </a:lnTo>
                  <a:lnTo>
                    <a:pt x="34" y="216"/>
                  </a:lnTo>
                  <a:lnTo>
                    <a:pt x="33" y="214"/>
                  </a:lnTo>
                  <a:lnTo>
                    <a:pt x="36" y="211"/>
                  </a:lnTo>
                  <a:lnTo>
                    <a:pt x="38" y="205"/>
                  </a:lnTo>
                  <a:lnTo>
                    <a:pt x="34" y="198"/>
                  </a:lnTo>
                  <a:lnTo>
                    <a:pt x="36" y="193"/>
                  </a:lnTo>
                  <a:lnTo>
                    <a:pt x="37" y="191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9" y="180"/>
                  </a:lnTo>
                  <a:lnTo>
                    <a:pt x="40" y="179"/>
                  </a:lnTo>
                  <a:lnTo>
                    <a:pt x="39" y="172"/>
                  </a:lnTo>
                  <a:lnTo>
                    <a:pt x="37" y="166"/>
                  </a:lnTo>
                  <a:lnTo>
                    <a:pt x="42" y="161"/>
                  </a:lnTo>
                  <a:lnTo>
                    <a:pt x="46" y="156"/>
                  </a:lnTo>
                  <a:lnTo>
                    <a:pt x="48" y="156"/>
                  </a:lnTo>
                  <a:lnTo>
                    <a:pt x="60" y="167"/>
                  </a:lnTo>
                  <a:lnTo>
                    <a:pt x="63" y="170"/>
                  </a:lnTo>
                  <a:lnTo>
                    <a:pt x="66" y="172"/>
                  </a:lnTo>
                  <a:lnTo>
                    <a:pt x="67" y="173"/>
                  </a:lnTo>
                  <a:lnTo>
                    <a:pt x="69" y="174"/>
                  </a:lnTo>
                  <a:lnTo>
                    <a:pt x="70" y="175"/>
                  </a:lnTo>
                  <a:lnTo>
                    <a:pt x="72" y="176"/>
                  </a:lnTo>
                  <a:lnTo>
                    <a:pt x="73" y="176"/>
                  </a:lnTo>
                  <a:lnTo>
                    <a:pt x="73" y="175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4" y="178"/>
                  </a:lnTo>
                  <a:lnTo>
                    <a:pt x="75" y="178"/>
                  </a:lnTo>
                  <a:lnTo>
                    <a:pt x="76" y="178"/>
                  </a:lnTo>
                  <a:lnTo>
                    <a:pt x="78" y="178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80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1" y="169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1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1" y="166"/>
                  </a:lnTo>
                  <a:lnTo>
                    <a:pt x="82" y="164"/>
                  </a:lnTo>
                  <a:lnTo>
                    <a:pt x="84" y="163"/>
                  </a:lnTo>
                  <a:lnTo>
                    <a:pt x="84" y="164"/>
                  </a:lnTo>
                  <a:lnTo>
                    <a:pt x="85" y="164"/>
                  </a:lnTo>
                  <a:lnTo>
                    <a:pt x="86" y="164"/>
                  </a:lnTo>
                  <a:lnTo>
                    <a:pt x="87" y="164"/>
                  </a:lnTo>
                  <a:lnTo>
                    <a:pt x="88" y="164"/>
                  </a:lnTo>
                  <a:lnTo>
                    <a:pt x="88" y="166"/>
                  </a:lnTo>
                  <a:lnTo>
                    <a:pt x="90" y="166"/>
                  </a:lnTo>
                  <a:lnTo>
                    <a:pt x="91" y="166"/>
                  </a:lnTo>
                  <a:lnTo>
                    <a:pt x="91" y="164"/>
                  </a:lnTo>
                  <a:lnTo>
                    <a:pt x="92" y="163"/>
                  </a:lnTo>
                  <a:lnTo>
                    <a:pt x="94" y="162"/>
                  </a:lnTo>
                  <a:lnTo>
                    <a:pt x="96" y="163"/>
                  </a:lnTo>
                  <a:lnTo>
                    <a:pt x="97" y="163"/>
                  </a:lnTo>
                  <a:lnTo>
                    <a:pt x="103" y="168"/>
                  </a:lnTo>
                  <a:lnTo>
                    <a:pt x="103" y="169"/>
                  </a:lnTo>
                  <a:lnTo>
                    <a:pt x="104" y="169"/>
                  </a:lnTo>
                  <a:lnTo>
                    <a:pt x="106" y="169"/>
                  </a:lnTo>
                  <a:lnTo>
                    <a:pt x="108" y="167"/>
                  </a:lnTo>
                  <a:lnTo>
                    <a:pt x="110" y="167"/>
                  </a:lnTo>
                  <a:lnTo>
                    <a:pt x="111" y="168"/>
                  </a:lnTo>
                  <a:lnTo>
                    <a:pt x="112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7" y="163"/>
                  </a:lnTo>
                  <a:lnTo>
                    <a:pt x="117" y="164"/>
                  </a:lnTo>
                  <a:lnTo>
                    <a:pt x="118" y="163"/>
                  </a:lnTo>
                  <a:lnTo>
                    <a:pt x="120" y="164"/>
                  </a:lnTo>
                  <a:lnTo>
                    <a:pt x="121" y="163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8"/>
                  </a:lnTo>
                  <a:lnTo>
                    <a:pt x="121" y="157"/>
                  </a:lnTo>
                  <a:lnTo>
                    <a:pt x="121" y="156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0"/>
                  </a:lnTo>
                  <a:lnTo>
                    <a:pt x="122" y="149"/>
                  </a:lnTo>
                  <a:lnTo>
                    <a:pt x="122" y="146"/>
                  </a:lnTo>
                  <a:lnTo>
                    <a:pt x="123" y="144"/>
                  </a:lnTo>
                  <a:lnTo>
                    <a:pt x="120" y="134"/>
                  </a:lnTo>
                  <a:lnTo>
                    <a:pt x="120" y="133"/>
                  </a:lnTo>
                  <a:lnTo>
                    <a:pt x="124" y="126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20" y="121"/>
                  </a:lnTo>
                  <a:lnTo>
                    <a:pt x="122" y="116"/>
                  </a:lnTo>
                  <a:lnTo>
                    <a:pt x="120" y="114"/>
                  </a:lnTo>
                  <a:lnTo>
                    <a:pt x="122" y="110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3" y="103"/>
                  </a:lnTo>
                  <a:lnTo>
                    <a:pt x="124" y="102"/>
                  </a:lnTo>
                  <a:lnTo>
                    <a:pt x="126" y="100"/>
                  </a:lnTo>
                  <a:lnTo>
                    <a:pt x="124" y="100"/>
                  </a:lnTo>
                  <a:lnTo>
                    <a:pt x="128" y="92"/>
                  </a:lnTo>
                  <a:lnTo>
                    <a:pt x="129" y="92"/>
                  </a:lnTo>
                  <a:lnTo>
                    <a:pt x="129" y="94"/>
                  </a:lnTo>
                  <a:lnTo>
                    <a:pt x="130" y="95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4" y="94"/>
                  </a:lnTo>
                  <a:lnTo>
                    <a:pt x="140" y="86"/>
                  </a:lnTo>
                  <a:lnTo>
                    <a:pt x="133" y="82"/>
                  </a:lnTo>
                  <a:lnTo>
                    <a:pt x="133" y="74"/>
                  </a:lnTo>
                  <a:lnTo>
                    <a:pt x="134" y="72"/>
                  </a:lnTo>
                  <a:lnTo>
                    <a:pt x="133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7" y="72"/>
                  </a:lnTo>
                  <a:lnTo>
                    <a:pt x="133" y="60"/>
                  </a:lnTo>
                  <a:lnTo>
                    <a:pt x="129" y="58"/>
                  </a:lnTo>
                  <a:lnTo>
                    <a:pt x="126" y="56"/>
                  </a:lnTo>
                  <a:lnTo>
                    <a:pt x="126" y="55"/>
                  </a:lnTo>
                  <a:lnTo>
                    <a:pt x="127" y="55"/>
                  </a:lnTo>
                  <a:lnTo>
                    <a:pt x="129" y="50"/>
                  </a:lnTo>
                  <a:lnTo>
                    <a:pt x="132" y="47"/>
                  </a:lnTo>
                  <a:lnTo>
                    <a:pt x="135" y="38"/>
                  </a:lnTo>
                  <a:lnTo>
                    <a:pt x="136" y="35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41" y="26"/>
                  </a:lnTo>
                  <a:lnTo>
                    <a:pt x="139" y="24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3" name="Freeform 80"/>
            <p:cNvSpPr>
              <a:spLocks noChangeAspect="1"/>
            </p:cNvSpPr>
            <p:nvPr/>
          </p:nvSpPr>
          <p:spPr bwMode="auto">
            <a:xfrm>
              <a:off x="2726" y="2783"/>
              <a:ext cx="360" cy="504"/>
            </a:xfrm>
            <a:custGeom>
              <a:avLst/>
              <a:gdLst>
                <a:gd name="T0" fmla="*/ 8636348 w 246"/>
                <a:gd name="T1" fmla="*/ 202876 h 383"/>
                <a:gd name="T2" fmla="*/ 22920878 w 246"/>
                <a:gd name="T3" fmla="*/ 225951 h 383"/>
                <a:gd name="T4" fmla="*/ 29409323 w 246"/>
                <a:gd name="T5" fmla="*/ 202876 h 383"/>
                <a:gd name="T6" fmla="*/ 31534880 w 246"/>
                <a:gd name="T7" fmla="*/ 418388 h 383"/>
                <a:gd name="T8" fmla="*/ 34361869 w 246"/>
                <a:gd name="T9" fmla="*/ 732456 h 383"/>
                <a:gd name="T10" fmla="*/ 32307399 w 246"/>
                <a:gd name="T11" fmla="*/ 929077 h 383"/>
                <a:gd name="T12" fmla="*/ 33679566 w 246"/>
                <a:gd name="T13" fmla="*/ 1023474 h 383"/>
                <a:gd name="T14" fmla="*/ 30973397 w 246"/>
                <a:gd name="T15" fmla="*/ 1078989 h 383"/>
                <a:gd name="T16" fmla="*/ 26804914 w 246"/>
                <a:gd name="T17" fmla="*/ 1220052 h 383"/>
                <a:gd name="T18" fmla="*/ 26448754 w 246"/>
                <a:gd name="T19" fmla="*/ 1351382 h 383"/>
                <a:gd name="T20" fmla="*/ 27363587 w 246"/>
                <a:gd name="T21" fmla="*/ 1541362 h 383"/>
                <a:gd name="T22" fmla="*/ 28857464 w 246"/>
                <a:gd name="T23" fmla="*/ 1699967 h 383"/>
                <a:gd name="T24" fmla="*/ 27622179 w 246"/>
                <a:gd name="T25" fmla="*/ 1840979 h 383"/>
                <a:gd name="T26" fmla="*/ 26831513 w 246"/>
                <a:gd name="T27" fmla="*/ 1898735 h 383"/>
                <a:gd name="T28" fmla="*/ 24422810 w 246"/>
                <a:gd name="T29" fmla="*/ 1951429 h 383"/>
                <a:gd name="T30" fmla="*/ 22658096 w 246"/>
                <a:gd name="T31" fmla="*/ 1961423 h 383"/>
                <a:gd name="T32" fmla="*/ 20521171 w 246"/>
                <a:gd name="T33" fmla="*/ 2009026 h 383"/>
                <a:gd name="T34" fmla="*/ 19539759 w 246"/>
                <a:gd name="T35" fmla="*/ 2040947 h 383"/>
                <a:gd name="T36" fmla="*/ 18777227 w 246"/>
                <a:gd name="T37" fmla="*/ 2016030 h 383"/>
                <a:gd name="T38" fmla="*/ 16987553 w 246"/>
                <a:gd name="T39" fmla="*/ 1999267 h 383"/>
                <a:gd name="T40" fmla="*/ 14546297 w 246"/>
                <a:gd name="T41" fmla="*/ 2043875 h 383"/>
                <a:gd name="T42" fmla="*/ 13617930 w 246"/>
                <a:gd name="T43" fmla="*/ 1993461 h 383"/>
                <a:gd name="T44" fmla="*/ 14546297 w 246"/>
                <a:gd name="T45" fmla="*/ 1917077 h 383"/>
                <a:gd name="T46" fmla="*/ 15189672 w 246"/>
                <a:gd name="T47" fmla="*/ 1878016 h 383"/>
                <a:gd name="T48" fmla="*/ 16937176 w 246"/>
                <a:gd name="T49" fmla="*/ 1815679 h 383"/>
                <a:gd name="T50" fmla="*/ 15400907 w 246"/>
                <a:gd name="T51" fmla="*/ 1836196 h 383"/>
                <a:gd name="T52" fmla="*/ 15085770 w 246"/>
                <a:gd name="T53" fmla="*/ 1840979 h 383"/>
                <a:gd name="T54" fmla="*/ 13233275 w 246"/>
                <a:gd name="T55" fmla="*/ 1824252 h 383"/>
                <a:gd name="T56" fmla="*/ 11703612 w 246"/>
                <a:gd name="T57" fmla="*/ 1768164 h 383"/>
                <a:gd name="T58" fmla="*/ 10119132 w 246"/>
                <a:gd name="T59" fmla="*/ 1788734 h 383"/>
                <a:gd name="T60" fmla="*/ 10880722 w 246"/>
                <a:gd name="T61" fmla="*/ 1824252 h 383"/>
                <a:gd name="T62" fmla="*/ 9042738 w 246"/>
                <a:gd name="T63" fmla="*/ 1815679 h 383"/>
                <a:gd name="T64" fmla="*/ 9426328 w 246"/>
                <a:gd name="T65" fmla="*/ 1760492 h 383"/>
                <a:gd name="T66" fmla="*/ 9042738 w 246"/>
                <a:gd name="T67" fmla="*/ 1713866 h 383"/>
                <a:gd name="T68" fmla="*/ 7735564 w 246"/>
                <a:gd name="T69" fmla="*/ 1650965 h 383"/>
                <a:gd name="T70" fmla="*/ 7557800 w 246"/>
                <a:gd name="T71" fmla="*/ 1709942 h 383"/>
                <a:gd name="T72" fmla="*/ 7531096 w 246"/>
                <a:gd name="T73" fmla="*/ 1713866 h 383"/>
                <a:gd name="T74" fmla="*/ 5682711 w 246"/>
                <a:gd name="T75" fmla="*/ 1723899 h 383"/>
                <a:gd name="T76" fmla="*/ 4345192 w 246"/>
                <a:gd name="T77" fmla="*/ 1734685 h 383"/>
                <a:gd name="T78" fmla="*/ 3210609 w 246"/>
                <a:gd name="T79" fmla="*/ 1699967 h 383"/>
                <a:gd name="T80" fmla="*/ 2019318 w 246"/>
                <a:gd name="T81" fmla="*/ 1692447 h 383"/>
                <a:gd name="T82" fmla="*/ 1582746 w 246"/>
                <a:gd name="T83" fmla="*/ 1650457 h 383"/>
                <a:gd name="T84" fmla="*/ 2830222 w 246"/>
                <a:gd name="T85" fmla="*/ 1624209 h 383"/>
                <a:gd name="T86" fmla="*/ 3210609 w 246"/>
                <a:gd name="T87" fmla="*/ 1541362 h 383"/>
                <a:gd name="T88" fmla="*/ 2830222 w 246"/>
                <a:gd name="T89" fmla="*/ 1495423 h 383"/>
                <a:gd name="T90" fmla="*/ 2403012 w 246"/>
                <a:gd name="T91" fmla="*/ 1422994 h 383"/>
                <a:gd name="T92" fmla="*/ 2576999 w 246"/>
                <a:gd name="T93" fmla="*/ 1337834 h 383"/>
                <a:gd name="T94" fmla="*/ 2019318 w 246"/>
                <a:gd name="T95" fmla="*/ 1262641 h 383"/>
                <a:gd name="T96" fmla="*/ 262367 w 246"/>
                <a:gd name="T97" fmla="*/ 1262641 h 383"/>
                <a:gd name="T98" fmla="*/ 2403012 w 246"/>
                <a:gd name="T99" fmla="*/ 1068530 h 383"/>
                <a:gd name="T100" fmla="*/ 2830222 w 246"/>
                <a:gd name="T101" fmla="*/ 904633 h 383"/>
                <a:gd name="T102" fmla="*/ 4172201 w 246"/>
                <a:gd name="T103" fmla="*/ 819946 h 383"/>
                <a:gd name="T104" fmla="*/ 6061153 w 246"/>
                <a:gd name="T105" fmla="*/ 765754 h 383"/>
                <a:gd name="T106" fmla="*/ 8636348 w 246"/>
                <a:gd name="T107" fmla="*/ 718441 h 383"/>
                <a:gd name="T108" fmla="*/ 7531096 w 246"/>
                <a:gd name="T109" fmla="*/ 571544 h 383"/>
                <a:gd name="T110" fmla="*/ 5766811 w 246"/>
                <a:gd name="T111" fmla="*/ 488009 h 383"/>
                <a:gd name="T112" fmla="*/ 2830222 w 246"/>
                <a:gd name="T113" fmla="*/ 475856 h 383"/>
                <a:gd name="T114" fmla="*/ 3940654 w 246"/>
                <a:gd name="T115" fmla="*/ 299111 h 383"/>
                <a:gd name="T116" fmla="*/ 6741549 w 246"/>
                <a:gd name="T117" fmla="*/ 0 h 3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383"/>
                <a:gd name="T179" fmla="*/ 246 w 246"/>
                <a:gd name="T180" fmla="*/ 383 h 3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383">
                  <a:moveTo>
                    <a:pt x="49" y="5"/>
                  </a:moveTo>
                  <a:lnTo>
                    <a:pt x="53" y="5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59" y="13"/>
                  </a:lnTo>
                  <a:lnTo>
                    <a:pt x="64" y="13"/>
                  </a:lnTo>
                  <a:lnTo>
                    <a:pt x="61" y="38"/>
                  </a:lnTo>
                  <a:lnTo>
                    <a:pt x="89" y="38"/>
                  </a:lnTo>
                  <a:lnTo>
                    <a:pt x="91" y="43"/>
                  </a:lnTo>
                  <a:lnTo>
                    <a:pt x="98" y="46"/>
                  </a:lnTo>
                  <a:lnTo>
                    <a:pt x="114" y="48"/>
                  </a:lnTo>
                  <a:lnTo>
                    <a:pt x="116" y="50"/>
                  </a:lnTo>
                  <a:lnTo>
                    <a:pt x="119" y="52"/>
                  </a:lnTo>
                  <a:lnTo>
                    <a:pt x="124" y="48"/>
                  </a:lnTo>
                  <a:lnTo>
                    <a:pt x="132" y="38"/>
                  </a:lnTo>
                  <a:lnTo>
                    <a:pt x="163" y="41"/>
                  </a:lnTo>
                  <a:lnTo>
                    <a:pt x="167" y="41"/>
                  </a:lnTo>
                  <a:lnTo>
                    <a:pt x="174" y="43"/>
                  </a:lnTo>
                  <a:lnTo>
                    <a:pt x="179" y="41"/>
                  </a:lnTo>
                  <a:lnTo>
                    <a:pt x="186" y="32"/>
                  </a:lnTo>
                  <a:lnTo>
                    <a:pt x="191" y="32"/>
                  </a:lnTo>
                  <a:lnTo>
                    <a:pt x="198" y="25"/>
                  </a:lnTo>
                  <a:lnTo>
                    <a:pt x="209" y="10"/>
                  </a:lnTo>
                  <a:lnTo>
                    <a:pt x="221" y="32"/>
                  </a:lnTo>
                  <a:lnTo>
                    <a:pt x="209" y="38"/>
                  </a:lnTo>
                  <a:lnTo>
                    <a:pt x="209" y="40"/>
                  </a:lnTo>
                  <a:lnTo>
                    <a:pt x="212" y="49"/>
                  </a:lnTo>
                  <a:lnTo>
                    <a:pt x="212" y="52"/>
                  </a:lnTo>
                  <a:lnTo>
                    <a:pt x="209" y="54"/>
                  </a:lnTo>
                  <a:lnTo>
                    <a:pt x="210" y="58"/>
                  </a:lnTo>
                  <a:lnTo>
                    <a:pt x="214" y="60"/>
                  </a:lnTo>
                  <a:lnTo>
                    <a:pt x="222" y="66"/>
                  </a:lnTo>
                  <a:lnTo>
                    <a:pt x="224" y="71"/>
                  </a:lnTo>
                  <a:lnTo>
                    <a:pt x="224" y="78"/>
                  </a:lnTo>
                  <a:lnTo>
                    <a:pt x="223" y="91"/>
                  </a:lnTo>
                  <a:lnTo>
                    <a:pt x="228" y="92"/>
                  </a:lnTo>
                  <a:lnTo>
                    <a:pt x="230" y="103"/>
                  </a:lnTo>
                  <a:lnTo>
                    <a:pt x="232" y="109"/>
                  </a:lnTo>
                  <a:lnTo>
                    <a:pt x="238" y="109"/>
                  </a:lnTo>
                  <a:lnTo>
                    <a:pt x="240" y="114"/>
                  </a:lnTo>
                  <a:lnTo>
                    <a:pt x="242" y="121"/>
                  </a:lnTo>
                  <a:lnTo>
                    <a:pt x="242" y="128"/>
                  </a:lnTo>
                  <a:lnTo>
                    <a:pt x="244" y="136"/>
                  </a:lnTo>
                  <a:lnTo>
                    <a:pt x="245" y="144"/>
                  </a:lnTo>
                  <a:lnTo>
                    <a:pt x="246" y="148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5" y="160"/>
                  </a:lnTo>
                  <a:lnTo>
                    <a:pt x="239" y="163"/>
                  </a:lnTo>
                  <a:lnTo>
                    <a:pt x="239" y="167"/>
                  </a:lnTo>
                  <a:lnTo>
                    <a:pt x="233" y="167"/>
                  </a:lnTo>
                  <a:lnTo>
                    <a:pt x="229" y="172"/>
                  </a:lnTo>
                  <a:lnTo>
                    <a:pt x="226" y="173"/>
                  </a:lnTo>
                  <a:lnTo>
                    <a:pt x="224" y="178"/>
                  </a:lnTo>
                  <a:lnTo>
                    <a:pt x="227" y="178"/>
                  </a:lnTo>
                  <a:lnTo>
                    <a:pt x="234" y="175"/>
                  </a:lnTo>
                  <a:lnTo>
                    <a:pt x="236" y="178"/>
                  </a:lnTo>
                  <a:lnTo>
                    <a:pt x="235" y="179"/>
                  </a:lnTo>
                  <a:lnTo>
                    <a:pt x="232" y="180"/>
                  </a:lnTo>
                  <a:lnTo>
                    <a:pt x="233" y="186"/>
                  </a:lnTo>
                  <a:lnTo>
                    <a:pt x="239" y="190"/>
                  </a:lnTo>
                  <a:lnTo>
                    <a:pt x="240" y="192"/>
                  </a:lnTo>
                  <a:lnTo>
                    <a:pt x="242" y="194"/>
                  </a:lnTo>
                  <a:lnTo>
                    <a:pt x="241" y="198"/>
                  </a:lnTo>
                  <a:lnTo>
                    <a:pt x="239" y="198"/>
                  </a:lnTo>
                  <a:lnTo>
                    <a:pt x="235" y="202"/>
                  </a:lnTo>
                  <a:lnTo>
                    <a:pt x="234" y="199"/>
                  </a:lnTo>
                  <a:lnTo>
                    <a:pt x="229" y="199"/>
                  </a:lnTo>
                  <a:lnTo>
                    <a:pt x="223" y="202"/>
                  </a:lnTo>
                  <a:lnTo>
                    <a:pt x="220" y="200"/>
                  </a:lnTo>
                  <a:lnTo>
                    <a:pt x="216" y="203"/>
                  </a:lnTo>
                  <a:lnTo>
                    <a:pt x="211" y="205"/>
                  </a:lnTo>
                  <a:lnTo>
                    <a:pt x="206" y="208"/>
                  </a:lnTo>
                  <a:lnTo>
                    <a:pt x="198" y="218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197" y="227"/>
                  </a:lnTo>
                  <a:lnTo>
                    <a:pt x="191" y="226"/>
                  </a:lnTo>
                  <a:lnTo>
                    <a:pt x="190" y="226"/>
                  </a:lnTo>
                  <a:lnTo>
                    <a:pt x="192" y="230"/>
                  </a:lnTo>
                  <a:lnTo>
                    <a:pt x="194" y="230"/>
                  </a:lnTo>
                  <a:lnTo>
                    <a:pt x="193" y="235"/>
                  </a:lnTo>
                  <a:lnTo>
                    <a:pt x="193" y="238"/>
                  </a:lnTo>
                  <a:lnTo>
                    <a:pt x="197" y="238"/>
                  </a:lnTo>
                  <a:lnTo>
                    <a:pt x="197" y="242"/>
                  </a:lnTo>
                  <a:lnTo>
                    <a:pt x="192" y="246"/>
                  </a:lnTo>
                  <a:lnTo>
                    <a:pt x="191" y="250"/>
                  </a:lnTo>
                  <a:lnTo>
                    <a:pt x="188" y="251"/>
                  </a:lnTo>
                  <a:lnTo>
                    <a:pt x="190" y="253"/>
                  </a:lnTo>
                  <a:lnTo>
                    <a:pt x="196" y="258"/>
                  </a:lnTo>
                  <a:lnTo>
                    <a:pt x="196" y="262"/>
                  </a:lnTo>
                  <a:lnTo>
                    <a:pt x="194" y="266"/>
                  </a:lnTo>
                  <a:lnTo>
                    <a:pt x="194" y="270"/>
                  </a:lnTo>
                  <a:lnTo>
                    <a:pt x="197" y="270"/>
                  </a:lnTo>
                  <a:lnTo>
                    <a:pt x="197" y="275"/>
                  </a:lnTo>
                  <a:lnTo>
                    <a:pt x="196" y="281"/>
                  </a:lnTo>
                  <a:lnTo>
                    <a:pt x="194" y="286"/>
                  </a:lnTo>
                  <a:lnTo>
                    <a:pt x="202" y="287"/>
                  </a:lnTo>
                  <a:lnTo>
                    <a:pt x="199" y="290"/>
                  </a:lnTo>
                  <a:lnTo>
                    <a:pt x="203" y="293"/>
                  </a:lnTo>
                  <a:lnTo>
                    <a:pt x="206" y="302"/>
                  </a:lnTo>
                  <a:lnTo>
                    <a:pt x="208" y="304"/>
                  </a:lnTo>
                  <a:lnTo>
                    <a:pt x="209" y="301"/>
                  </a:lnTo>
                  <a:lnTo>
                    <a:pt x="211" y="302"/>
                  </a:lnTo>
                  <a:lnTo>
                    <a:pt x="210" y="312"/>
                  </a:lnTo>
                  <a:lnTo>
                    <a:pt x="205" y="316"/>
                  </a:lnTo>
                  <a:lnTo>
                    <a:pt x="206" y="318"/>
                  </a:lnTo>
                  <a:lnTo>
                    <a:pt x="206" y="324"/>
                  </a:lnTo>
                  <a:lnTo>
                    <a:pt x="204" y="330"/>
                  </a:lnTo>
                  <a:lnTo>
                    <a:pt x="204" y="335"/>
                  </a:lnTo>
                  <a:lnTo>
                    <a:pt x="203" y="337"/>
                  </a:lnTo>
                  <a:lnTo>
                    <a:pt x="203" y="341"/>
                  </a:lnTo>
                  <a:lnTo>
                    <a:pt x="199" y="342"/>
                  </a:lnTo>
                  <a:lnTo>
                    <a:pt x="198" y="342"/>
                  </a:lnTo>
                  <a:lnTo>
                    <a:pt x="196" y="341"/>
                  </a:lnTo>
                  <a:lnTo>
                    <a:pt x="194" y="341"/>
                  </a:lnTo>
                  <a:lnTo>
                    <a:pt x="193" y="342"/>
                  </a:lnTo>
                  <a:lnTo>
                    <a:pt x="190" y="343"/>
                  </a:lnTo>
                  <a:lnTo>
                    <a:pt x="190" y="344"/>
                  </a:lnTo>
                  <a:lnTo>
                    <a:pt x="192" y="347"/>
                  </a:lnTo>
                  <a:lnTo>
                    <a:pt x="193" y="348"/>
                  </a:lnTo>
                  <a:lnTo>
                    <a:pt x="193" y="349"/>
                  </a:lnTo>
                  <a:lnTo>
                    <a:pt x="192" y="350"/>
                  </a:lnTo>
                  <a:lnTo>
                    <a:pt x="191" y="352"/>
                  </a:lnTo>
                  <a:lnTo>
                    <a:pt x="188" y="353"/>
                  </a:lnTo>
                  <a:lnTo>
                    <a:pt x="185" y="354"/>
                  </a:lnTo>
                  <a:lnTo>
                    <a:pt x="182" y="356"/>
                  </a:lnTo>
                  <a:lnTo>
                    <a:pt x="181" y="356"/>
                  </a:lnTo>
                  <a:lnTo>
                    <a:pt x="180" y="358"/>
                  </a:lnTo>
                  <a:lnTo>
                    <a:pt x="178" y="359"/>
                  </a:lnTo>
                  <a:lnTo>
                    <a:pt x="174" y="361"/>
                  </a:lnTo>
                  <a:lnTo>
                    <a:pt x="173" y="361"/>
                  </a:lnTo>
                  <a:lnTo>
                    <a:pt x="173" y="362"/>
                  </a:lnTo>
                  <a:lnTo>
                    <a:pt x="172" y="362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9" y="360"/>
                  </a:lnTo>
                  <a:lnTo>
                    <a:pt x="167" y="360"/>
                  </a:lnTo>
                  <a:lnTo>
                    <a:pt x="164" y="360"/>
                  </a:lnTo>
                  <a:lnTo>
                    <a:pt x="163" y="359"/>
                  </a:lnTo>
                  <a:lnTo>
                    <a:pt x="162" y="362"/>
                  </a:lnTo>
                  <a:lnTo>
                    <a:pt x="161" y="364"/>
                  </a:lnTo>
                  <a:lnTo>
                    <a:pt x="160" y="364"/>
                  </a:lnTo>
                  <a:lnTo>
                    <a:pt x="158" y="364"/>
                  </a:lnTo>
                  <a:lnTo>
                    <a:pt x="158" y="362"/>
                  </a:lnTo>
                  <a:lnTo>
                    <a:pt x="156" y="366"/>
                  </a:lnTo>
                  <a:lnTo>
                    <a:pt x="156" y="368"/>
                  </a:lnTo>
                  <a:lnTo>
                    <a:pt x="155" y="368"/>
                  </a:lnTo>
                  <a:lnTo>
                    <a:pt x="149" y="367"/>
                  </a:lnTo>
                  <a:lnTo>
                    <a:pt x="148" y="370"/>
                  </a:lnTo>
                  <a:lnTo>
                    <a:pt x="146" y="373"/>
                  </a:lnTo>
                  <a:lnTo>
                    <a:pt x="148" y="374"/>
                  </a:lnTo>
                  <a:lnTo>
                    <a:pt x="146" y="377"/>
                  </a:lnTo>
                  <a:lnTo>
                    <a:pt x="144" y="382"/>
                  </a:lnTo>
                  <a:lnTo>
                    <a:pt x="144" y="383"/>
                  </a:lnTo>
                  <a:lnTo>
                    <a:pt x="143" y="382"/>
                  </a:lnTo>
                  <a:lnTo>
                    <a:pt x="142" y="382"/>
                  </a:lnTo>
                  <a:lnTo>
                    <a:pt x="139" y="380"/>
                  </a:lnTo>
                  <a:lnTo>
                    <a:pt x="139" y="379"/>
                  </a:lnTo>
                  <a:lnTo>
                    <a:pt x="139" y="378"/>
                  </a:lnTo>
                  <a:lnTo>
                    <a:pt x="139" y="377"/>
                  </a:lnTo>
                  <a:lnTo>
                    <a:pt x="138" y="377"/>
                  </a:lnTo>
                  <a:lnTo>
                    <a:pt x="139" y="376"/>
                  </a:lnTo>
                  <a:lnTo>
                    <a:pt x="139" y="374"/>
                  </a:lnTo>
                  <a:lnTo>
                    <a:pt x="138" y="374"/>
                  </a:lnTo>
                  <a:lnTo>
                    <a:pt x="138" y="373"/>
                  </a:lnTo>
                  <a:lnTo>
                    <a:pt x="138" y="372"/>
                  </a:lnTo>
                  <a:lnTo>
                    <a:pt x="136" y="371"/>
                  </a:lnTo>
                  <a:lnTo>
                    <a:pt x="134" y="374"/>
                  </a:lnTo>
                  <a:lnTo>
                    <a:pt x="132" y="374"/>
                  </a:lnTo>
                  <a:lnTo>
                    <a:pt x="131" y="374"/>
                  </a:lnTo>
                  <a:lnTo>
                    <a:pt x="131" y="373"/>
                  </a:lnTo>
                  <a:lnTo>
                    <a:pt x="131" y="370"/>
                  </a:lnTo>
                  <a:lnTo>
                    <a:pt x="126" y="367"/>
                  </a:lnTo>
                  <a:lnTo>
                    <a:pt x="125" y="367"/>
                  </a:lnTo>
                  <a:lnTo>
                    <a:pt x="124" y="367"/>
                  </a:lnTo>
                  <a:lnTo>
                    <a:pt x="124" y="368"/>
                  </a:lnTo>
                  <a:lnTo>
                    <a:pt x="121" y="371"/>
                  </a:lnTo>
                  <a:lnTo>
                    <a:pt x="120" y="370"/>
                  </a:lnTo>
                  <a:lnTo>
                    <a:pt x="118" y="368"/>
                  </a:lnTo>
                  <a:lnTo>
                    <a:pt x="115" y="367"/>
                  </a:lnTo>
                  <a:lnTo>
                    <a:pt x="114" y="370"/>
                  </a:lnTo>
                  <a:lnTo>
                    <a:pt x="113" y="372"/>
                  </a:lnTo>
                  <a:lnTo>
                    <a:pt x="110" y="371"/>
                  </a:lnTo>
                  <a:lnTo>
                    <a:pt x="110" y="374"/>
                  </a:lnTo>
                  <a:lnTo>
                    <a:pt x="109" y="376"/>
                  </a:lnTo>
                  <a:lnTo>
                    <a:pt x="103" y="379"/>
                  </a:lnTo>
                  <a:lnTo>
                    <a:pt x="102" y="377"/>
                  </a:lnTo>
                  <a:lnTo>
                    <a:pt x="101" y="377"/>
                  </a:lnTo>
                  <a:lnTo>
                    <a:pt x="102" y="374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1" y="371"/>
                  </a:lnTo>
                  <a:lnTo>
                    <a:pt x="100" y="371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7" y="367"/>
                  </a:lnTo>
                  <a:lnTo>
                    <a:pt x="98" y="364"/>
                  </a:lnTo>
                  <a:lnTo>
                    <a:pt x="97" y="364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2" y="358"/>
                  </a:lnTo>
                  <a:lnTo>
                    <a:pt x="103" y="356"/>
                  </a:lnTo>
                  <a:lnTo>
                    <a:pt x="103" y="355"/>
                  </a:lnTo>
                  <a:lnTo>
                    <a:pt x="102" y="354"/>
                  </a:lnTo>
                  <a:lnTo>
                    <a:pt x="103" y="354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3"/>
                  </a:lnTo>
                  <a:lnTo>
                    <a:pt x="107" y="352"/>
                  </a:lnTo>
                  <a:lnTo>
                    <a:pt x="107" y="350"/>
                  </a:lnTo>
                  <a:lnTo>
                    <a:pt x="108" y="349"/>
                  </a:lnTo>
                  <a:lnTo>
                    <a:pt x="108" y="348"/>
                  </a:lnTo>
                  <a:lnTo>
                    <a:pt x="113" y="349"/>
                  </a:lnTo>
                  <a:lnTo>
                    <a:pt x="115" y="350"/>
                  </a:lnTo>
                  <a:lnTo>
                    <a:pt x="118" y="350"/>
                  </a:lnTo>
                  <a:lnTo>
                    <a:pt x="119" y="347"/>
                  </a:lnTo>
                  <a:lnTo>
                    <a:pt x="120" y="344"/>
                  </a:lnTo>
                  <a:lnTo>
                    <a:pt x="121" y="338"/>
                  </a:lnTo>
                  <a:lnTo>
                    <a:pt x="121" y="337"/>
                  </a:lnTo>
                  <a:lnTo>
                    <a:pt x="120" y="337"/>
                  </a:lnTo>
                  <a:lnTo>
                    <a:pt x="119" y="337"/>
                  </a:lnTo>
                  <a:lnTo>
                    <a:pt x="119" y="336"/>
                  </a:lnTo>
                  <a:lnTo>
                    <a:pt x="116" y="336"/>
                  </a:lnTo>
                  <a:lnTo>
                    <a:pt x="116" y="337"/>
                  </a:lnTo>
                  <a:lnTo>
                    <a:pt x="116" y="338"/>
                  </a:lnTo>
                  <a:lnTo>
                    <a:pt x="115" y="338"/>
                  </a:lnTo>
                  <a:lnTo>
                    <a:pt x="114" y="340"/>
                  </a:lnTo>
                  <a:lnTo>
                    <a:pt x="112" y="340"/>
                  </a:lnTo>
                  <a:lnTo>
                    <a:pt x="110" y="340"/>
                  </a:lnTo>
                  <a:lnTo>
                    <a:pt x="110" y="341"/>
                  </a:lnTo>
                  <a:lnTo>
                    <a:pt x="112" y="342"/>
                  </a:lnTo>
                  <a:lnTo>
                    <a:pt x="112" y="343"/>
                  </a:lnTo>
                  <a:lnTo>
                    <a:pt x="112" y="344"/>
                  </a:lnTo>
                  <a:lnTo>
                    <a:pt x="110" y="343"/>
                  </a:lnTo>
                  <a:lnTo>
                    <a:pt x="109" y="343"/>
                  </a:lnTo>
                  <a:lnTo>
                    <a:pt x="108" y="342"/>
                  </a:lnTo>
                  <a:lnTo>
                    <a:pt x="108" y="341"/>
                  </a:lnTo>
                  <a:lnTo>
                    <a:pt x="107" y="341"/>
                  </a:lnTo>
                  <a:lnTo>
                    <a:pt x="107" y="342"/>
                  </a:lnTo>
                  <a:lnTo>
                    <a:pt x="106" y="343"/>
                  </a:lnTo>
                  <a:lnTo>
                    <a:pt x="104" y="343"/>
                  </a:lnTo>
                  <a:lnTo>
                    <a:pt x="103" y="343"/>
                  </a:lnTo>
                  <a:lnTo>
                    <a:pt x="102" y="342"/>
                  </a:lnTo>
                  <a:lnTo>
                    <a:pt x="101" y="342"/>
                  </a:lnTo>
                  <a:lnTo>
                    <a:pt x="98" y="341"/>
                  </a:lnTo>
                  <a:lnTo>
                    <a:pt x="97" y="340"/>
                  </a:lnTo>
                  <a:lnTo>
                    <a:pt x="94" y="338"/>
                  </a:lnTo>
                  <a:lnTo>
                    <a:pt x="92" y="338"/>
                  </a:lnTo>
                  <a:lnTo>
                    <a:pt x="92" y="337"/>
                  </a:lnTo>
                  <a:lnTo>
                    <a:pt x="92" y="335"/>
                  </a:lnTo>
                  <a:lnTo>
                    <a:pt x="90" y="334"/>
                  </a:lnTo>
                  <a:lnTo>
                    <a:pt x="90" y="332"/>
                  </a:lnTo>
                  <a:lnTo>
                    <a:pt x="90" y="331"/>
                  </a:lnTo>
                  <a:lnTo>
                    <a:pt x="89" y="330"/>
                  </a:lnTo>
                  <a:lnTo>
                    <a:pt x="84" y="329"/>
                  </a:lnTo>
                  <a:lnTo>
                    <a:pt x="83" y="328"/>
                  </a:lnTo>
                  <a:lnTo>
                    <a:pt x="82" y="328"/>
                  </a:lnTo>
                  <a:lnTo>
                    <a:pt x="80" y="328"/>
                  </a:lnTo>
                  <a:lnTo>
                    <a:pt x="79" y="328"/>
                  </a:lnTo>
                  <a:lnTo>
                    <a:pt x="74" y="326"/>
                  </a:lnTo>
                  <a:lnTo>
                    <a:pt x="73" y="328"/>
                  </a:lnTo>
                  <a:lnTo>
                    <a:pt x="72" y="328"/>
                  </a:lnTo>
                  <a:lnTo>
                    <a:pt x="72" y="329"/>
                  </a:lnTo>
                  <a:lnTo>
                    <a:pt x="71" y="331"/>
                  </a:lnTo>
                  <a:lnTo>
                    <a:pt x="72" y="332"/>
                  </a:lnTo>
                  <a:lnTo>
                    <a:pt x="73" y="332"/>
                  </a:lnTo>
                  <a:lnTo>
                    <a:pt x="74" y="332"/>
                  </a:lnTo>
                  <a:lnTo>
                    <a:pt x="76" y="332"/>
                  </a:lnTo>
                  <a:lnTo>
                    <a:pt x="77" y="332"/>
                  </a:lnTo>
                  <a:lnTo>
                    <a:pt x="77" y="334"/>
                  </a:lnTo>
                  <a:lnTo>
                    <a:pt x="77" y="335"/>
                  </a:lnTo>
                  <a:lnTo>
                    <a:pt x="78" y="337"/>
                  </a:lnTo>
                  <a:lnTo>
                    <a:pt x="78" y="340"/>
                  </a:lnTo>
                  <a:lnTo>
                    <a:pt x="77" y="338"/>
                  </a:lnTo>
                  <a:lnTo>
                    <a:pt x="76" y="338"/>
                  </a:lnTo>
                  <a:lnTo>
                    <a:pt x="71" y="336"/>
                  </a:lnTo>
                  <a:lnTo>
                    <a:pt x="71" y="337"/>
                  </a:lnTo>
                  <a:lnTo>
                    <a:pt x="68" y="341"/>
                  </a:lnTo>
                  <a:lnTo>
                    <a:pt x="67" y="341"/>
                  </a:lnTo>
                  <a:lnTo>
                    <a:pt x="66" y="340"/>
                  </a:lnTo>
                  <a:lnTo>
                    <a:pt x="65" y="340"/>
                  </a:lnTo>
                  <a:lnTo>
                    <a:pt x="65" y="338"/>
                  </a:lnTo>
                  <a:lnTo>
                    <a:pt x="64" y="337"/>
                  </a:lnTo>
                  <a:lnTo>
                    <a:pt x="65" y="335"/>
                  </a:lnTo>
                  <a:lnTo>
                    <a:pt x="66" y="332"/>
                  </a:lnTo>
                  <a:lnTo>
                    <a:pt x="66" y="331"/>
                  </a:lnTo>
                  <a:lnTo>
                    <a:pt x="65" y="330"/>
                  </a:lnTo>
                  <a:lnTo>
                    <a:pt x="65" y="329"/>
                  </a:lnTo>
                  <a:lnTo>
                    <a:pt x="65" y="328"/>
                  </a:lnTo>
                  <a:lnTo>
                    <a:pt x="65" y="326"/>
                  </a:lnTo>
                  <a:lnTo>
                    <a:pt x="67" y="328"/>
                  </a:lnTo>
                  <a:lnTo>
                    <a:pt x="67" y="326"/>
                  </a:lnTo>
                  <a:lnTo>
                    <a:pt x="68" y="326"/>
                  </a:lnTo>
                  <a:lnTo>
                    <a:pt x="70" y="328"/>
                  </a:lnTo>
                  <a:lnTo>
                    <a:pt x="71" y="325"/>
                  </a:lnTo>
                  <a:lnTo>
                    <a:pt x="67" y="324"/>
                  </a:lnTo>
                  <a:lnTo>
                    <a:pt x="66" y="324"/>
                  </a:lnTo>
                  <a:lnTo>
                    <a:pt x="65" y="322"/>
                  </a:lnTo>
                  <a:lnTo>
                    <a:pt x="64" y="320"/>
                  </a:lnTo>
                  <a:lnTo>
                    <a:pt x="62" y="320"/>
                  </a:lnTo>
                  <a:lnTo>
                    <a:pt x="64" y="318"/>
                  </a:lnTo>
                  <a:lnTo>
                    <a:pt x="64" y="317"/>
                  </a:lnTo>
                  <a:lnTo>
                    <a:pt x="62" y="316"/>
                  </a:lnTo>
                  <a:lnTo>
                    <a:pt x="62" y="314"/>
                  </a:lnTo>
                  <a:lnTo>
                    <a:pt x="62" y="311"/>
                  </a:lnTo>
                  <a:lnTo>
                    <a:pt x="61" y="310"/>
                  </a:lnTo>
                  <a:lnTo>
                    <a:pt x="59" y="308"/>
                  </a:lnTo>
                  <a:lnTo>
                    <a:pt x="59" y="307"/>
                  </a:lnTo>
                  <a:lnTo>
                    <a:pt x="58" y="307"/>
                  </a:lnTo>
                  <a:lnTo>
                    <a:pt x="55" y="307"/>
                  </a:lnTo>
                  <a:lnTo>
                    <a:pt x="54" y="307"/>
                  </a:lnTo>
                  <a:lnTo>
                    <a:pt x="54" y="310"/>
                  </a:lnTo>
                  <a:lnTo>
                    <a:pt x="55" y="310"/>
                  </a:lnTo>
                  <a:lnTo>
                    <a:pt x="56" y="311"/>
                  </a:lnTo>
                  <a:lnTo>
                    <a:pt x="56" y="312"/>
                  </a:lnTo>
                  <a:lnTo>
                    <a:pt x="56" y="313"/>
                  </a:lnTo>
                  <a:lnTo>
                    <a:pt x="55" y="314"/>
                  </a:lnTo>
                  <a:lnTo>
                    <a:pt x="54" y="316"/>
                  </a:lnTo>
                  <a:lnTo>
                    <a:pt x="54" y="317"/>
                  </a:lnTo>
                  <a:lnTo>
                    <a:pt x="56" y="318"/>
                  </a:lnTo>
                  <a:lnTo>
                    <a:pt x="58" y="319"/>
                  </a:lnTo>
                  <a:lnTo>
                    <a:pt x="59" y="320"/>
                  </a:lnTo>
                  <a:lnTo>
                    <a:pt x="58" y="323"/>
                  </a:lnTo>
                  <a:lnTo>
                    <a:pt x="56" y="324"/>
                  </a:lnTo>
                  <a:lnTo>
                    <a:pt x="54" y="322"/>
                  </a:lnTo>
                  <a:lnTo>
                    <a:pt x="54" y="320"/>
                  </a:lnTo>
                  <a:lnTo>
                    <a:pt x="53" y="319"/>
                  </a:lnTo>
                  <a:lnTo>
                    <a:pt x="53" y="318"/>
                  </a:lnTo>
                  <a:lnTo>
                    <a:pt x="52" y="317"/>
                  </a:lnTo>
                  <a:lnTo>
                    <a:pt x="47" y="314"/>
                  </a:lnTo>
                  <a:lnTo>
                    <a:pt x="46" y="314"/>
                  </a:lnTo>
                  <a:lnTo>
                    <a:pt x="42" y="313"/>
                  </a:lnTo>
                  <a:lnTo>
                    <a:pt x="41" y="314"/>
                  </a:lnTo>
                  <a:lnTo>
                    <a:pt x="40" y="316"/>
                  </a:lnTo>
                  <a:lnTo>
                    <a:pt x="40" y="317"/>
                  </a:lnTo>
                  <a:lnTo>
                    <a:pt x="40" y="318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2"/>
                  </a:lnTo>
                  <a:lnTo>
                    <a:pt x="38" y="322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2" y="322"/>
                  </a:lnTo>
                  <a:lnTo>
                    <a:pt x="31" y="322"/>
                  </a:lnTo>
                  <a:lnTo>
                    <a:pt x="30" y="322"/>
                  </a:lnTo>
                  <a:lnTo>
                    <a:pt x="29" y="320"/>
                  </a:lnTo>
                  <a:lnTo>
                    <a:pt x="30" y="319"/>
                  </a:lnTo>
                  <a:lnTo>
                    <a:pt x="30" y="318"/>
                  </a:lnTo>
                  <a:lnTo>
                    <a:pt x="29" y="318"/>
                  </a:lnTo>
                  <a:lnTo>
                    <a:pt x="28" y="318"/>
                  </a:lnTo>
                  <a:lnTo>
                    <a:pt x="25" y="317"/>
                  </a:lnTo>
                  <a:lnTo>
                    <a:pt x="24" y="316"/>
                  </a:lnTo>
                  <a:lnTo>
                    <a:pt x="23" y="316"/>
                  </a:lnTo>
                  <a:lnTo>
                    <a:pt x="22" y="316"/>
                  </a:lnTo>
                  <a:lnTo>
                    <a:pt x="20" y="318"/>
                  </a:lnTo>
                  <a:lnTo>
                    <a:pt x="17" y="319"/>
                  </a:lnTo>
                  <a:lnTo>
                    <a:pt x="17" y="320"/>
                  </a:lnTo>
                  <a:lnTo>
                    <a:pt x="16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4" y="316"/>
                  </a:lnTo>
                  <a:lnTo>
                    <a:pt x="14" y="314"/>
                  </a:lnTo>
                  <a:lnTo>
                    <a:pt x="13" y="313"/>
                  </a:lnTo>
                  <a:lnTo>
                    <a:pt x="12" y="312"/>
                  </a:lnTo>
                  <a:lnTo>
                    <a:pt x="13" y="312"/>
                  </a:lnTo>
                  <a:lnTo>
                    <a:pt x="14" y="311"/>
                  </a:lnTo>
                  <a:lnTo>
                    <a:pt x="14" y="310"/>
                  </a:lnTo>
                  <a:lnTo>
                    <a:pt x="14" y="308"/>
                  </a:lnTo>
                  <a:lnTo>
                    <a:pt x="14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5"/>
                  </a:lnTo>
                  <a:lnTo>
                    <a:pt x="12" y="302"/>
                  </a:lnTo>
                  <a:lnTo>
                    <a:pt x="14" y="304"/>
                  </a:lnTo>
                  <a:lnTo>
                    <a:pt x="17" y="305"/>
                  </a:lnTo>
                  <a:lnTo>
                    <a:pt x="18" y="305"/>
                  </a:lnTo>
                  <a:lnTo>
                    <a:pt x="19" y="305"/>
                  </a:lnTo>
                  <a:lnTo>
                    <a:pt x="19" y="304"/>
                  </a:lnTo>
                  <a:lnTo>
                    <a:pt x="20" y="302"/>
                  </a:lnTo>
                  <a:lnTo>
                    <a:pt x="20" y="301"/>
                  </a:lnTo>
                  <a:lnTo>
                    <a:pt x="22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20" y="293"/>
                  </a:lnTo>
                  <a:lnTo>
                    <a:pt x="20" y="292"/>
                  </a:lnTo>
                  <a:lnTo>
                    <a:pt x="20" y="289"/>
                  </a:lnTo>
                  <a:lnTo>
                    <a:pt x="22" y="287"/>
                  </a:lnTo>
                  <a:lnTo>
                    <a:pt x="22" y="286"/>
                  </a:lnTo>
                  <a:lnTo>
                    <a:pt x="23" y="286"/>
                  </a:lnTo>
                  <a:lnTo>
                    <a:pt x="24" y="286"/>
                  </a:lnTo>
                  <a:lnTo>
                    <a:pt x="26" y="284"/>
                  </a:lnTo>
                  <a:lnTo>
                    <a:pt x="26" y="282"/>
                  </a:lnTo>
                  <a:lnTo>
                    <a:pt x="25" y="281"/>
                  </a:lnTo>
                  <a:lnTo>
                    <a:pt x="25" y="280"/>
                  </a:lnTo>
                  <a:lnTo>
                    <a:pt x="24" y="280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0" y="277"/>
                  </a:lnTo>
                  <a:lnTo>
                    <a:pt x="19" y="275"/>
                  </a:lnTo>
                  <a:lnTo>
                    <a:pt x="18" y="272"/>
                  </a:lnTo>
                  <a:lnTo>
                    <a:pt x="18" y="271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6"/>
                  </a:lnTo>
                  <a:lnTo>
                    <a:pt x="17" y="266"/>
                  </a:lnTo>
                  <a:lnTo>
                    <a:pt x="17" y="265"/>
                  </a:lnTo>
                  <a:lnTo>
                    <a:pt x="17" y="264"/>
                  </a:lnTo>
                  <a:lnTo>
                    <a:pt x="17" y="263"/>
                  </a:lnTo>
                  <a:lnTo>
                    <a:pt x="17" y="262"/>
                  </a:lnTo>
                  <a:lnTo>
                    <a:pt x="18" y="262"/>
                  </a:lnTo>
                  <a:lnTo>
                    <a:pt x="18" y="260"/>
                  </a:lnTo>
                  <a:lnTo>
                    <a:pt x="18" y="258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9" y="250"/>
                  </a:lnTo>
                  <a:lnTo>
                    <a:pt x="18" y="248"/>
                  </a:lnTo>
                  <a:lnTo>
                    <a:pt x="17" y="247"/>
                  </a:lnTo>
                  <a:lnTo>
                    <a:pt x="17" y="246"/>
                  </a:lnTo>
                  <a:lnTo>
                    <a:pt x="17" y="244"/>
                  </a:lnTo>
                  <a:lnTo>
                    <a:pt x="16" y="242"/>
                  </a:lnTo>
                  <a:lnTo>
                    <a:pt x="14" y="239"/>
                  </a:lnTo>
                  <a:lnTo>
                    <a:pt x="13" y="238"/>
                  </a:lnTo>
                  <a:lnTo>
                    <a:pt x="13" y="236"/>
                  </a:lnTo>
                  <a:lnTo>
                    <a:pt x="14" y="235"/>
                  </a:lnTo>
                  <a:lnTo>
                    <a:pt x="14" y="234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8" y="234"/>
                  </a:lnTo>
                  <a:lnTo>
                    <a:pt x="6" y="235"/>
                  </a:lnTo>
                  <a:lnTo>
                    <a:pt x="5" y="235"/>
                  </a:lnTo>
                  <a:lnTo>
                    <a:pt x="4" y="235"/>
                  </a:lnTo>
                  <a:lnTo>
                    <a:pt x="2" y="234"/>
                  </a:lnTo>
                  <a:lnTo>
                    <a:pt x="1" y="234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6"/>
                  </a:lnTo>
                  <a:lnTo>
                    <a:pt x="6" y="218"/>
                  </a:lnTo>
                  <a:lnTo>
                    <a:pt x="10" y="218"/>
                  </a:lnTo>
                  <a:lnTo>
                    <a:pt x="14" y="212"/>
                  </a:lnTo>
                  <a:lnTo>
                    <a:pt x="6" y="205"/>
                  </a:lnTo>
                  <a:lnTo>
                    <a:pt x="11" y="197"/>
                  </a:lnTo>
                  <a:lnTo>
                    <a:pt x="14" y="198"/>
                  </a:lnTo>
                  <a:lnTo>
                    <a:pt x="17" y="198"/>
                  </a:lnTo>
                  <a:lnTo>
                    <a:pt x="18" y="196"/>
                  </a:lnTo>
                  <a:lnTo>
                    <a:pt x="19" y="193"/>
                  </a:lnTo>
                  <a:lnTo>
                    <a:pt x="20" y="192"/>
                  </a:lnTo>
                  <a:lnTo>
                    <a:pt x="24" y="186"/>
                  </a:lnTo>
                  <a:lnTo>
                    <a:pt x="26" y="181"/>
                  </a:lnTo>
                  <a:lnTo>
                    <a:pt x="28" y="179"/>
                  </a:lnTo>
                  <a:lnTo>
                    <a:pt x="25" y="174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2" y="162"/>
                  </a:lnTo>
                  <a:lnTo>
                    <a:pt x="25" y="163"/>
                  </a:lnTo>
                  <a:lnTo>
                    <a:pt x="29" y="162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24" y="154"/>
                  </a:lnTo>
                  <a:lnTo>
                    <a:pt x="24" y="152"/>
                  </a:lnTo>
                  <a:lnTo>
                    <a:pt x="25" y="151"/>
                  </a:lnTo>
                  <a:lnTo>
                    <a:pt x="30" y="152"/>
                  </a:lnTo>
                  <a:lnTo>
                    <a:pt x="35" y="151"/>
                  </a:lnTo>
                  <a:lnTo>
                    <a:pt x="38" y="146"/>
                  </a:lnTo>
                  <a:lnTo>
                    <a:pt x="40" y="143"/>
                  </a:lnTo>
                  <a:lnTo>
                    <a:pt x="37" y="140"/>
                  </a:lnTo>
                  <a:lnTo>
                    <a:pt x="36" y="137"/>
                  </a:lnTo>
                  <a:lnTo>
                    <a:pt x="40" y="136"/>
                  </a:lnTo>
                  <a:lnTo>
                    <a:pt x="41" y="139"/>
                  </a:lnTo>
                  <a:lnTo>
                    <a:pt x="42" y="140"/>
                  </a:lnTo>
                  <a:lnTo>
                    <a:pt x="43" y="142"/>
                  </a:lnTo>
                  <a:lnTo>
                    <a:pt x="46" y="142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3"/>
                  </a:lnTo>
                  <a:lnTo>
                    <a:pt x="53" y="139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1" y="137"/>
                  </a:lnTo>
                  <a:lnTo>
                    <a:pt x="61" y="134"/>
                  </a:lnTo>
                  <a:lnTo>
                    <a:pt x="66" y="134"/>
                  </a:lnTo>
                  <a:lnTo>
                    <a:pt x="66" y="132"/>
                  </a:lnTo>
                  <a:lnTo>
                    <a:pt x="65" y="128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59" y="116"/>
                  </a:lnTo>
                  <a:lnTo>
                    <a:pt x="54" y="112"/>
                  </a:lnTo>
                  <a:lnTo>
                    <a:pt x="52" y="109"/>
                  </a:lnTo>
                  <a:lnTo>
                    <a:pt x="53" y="106"/>
                  </a:lnTo>
                  <a:lnTo>
                    <a:pt x="50" y="102"/>
                  </a:lnTo>
                  <a:lnTo>
                    <a:pt x="49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46" y="92"/>
                  </a:lnTo>
                  <a:lnTo>
                    <a:pt x="47" y="89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37" y="95"/>
                  </a:lnTo>
                  <a:lnTo>
                    <a:pt x="35" y="92"/>
                  </a:lnTo>
                  <a:lnTo>
                    <a:pt x="32" y="96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8" y="96"/>
                  </a:lnTo>
                  <a:lnTo>
                    <a:pt x="22" y="91"/>
                  </a:lnTo>
                  <a:lnTo>
                    <a:pt x="20" y="88"/>
                  </a:lnTo>
                  <a:lnTo>
                    <a:pt x="20" y="82"/>
                  </a:lnTo>
                  <a:lnTo>
                    <a:pt x="24" y="80"/>
                  </a:lnTo>
                  <a:lnTo>
                    <a:pt x="34" y="74"/>
                  </a:lnTo>
                  <a:lnTo>
                    <a:pt x="35" y="70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31" y="60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26" y="54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6"/>
                  </a:lnTo>
                  <a:lnTo>
                    <a:pt x="26" y="43"/>
                  </a:lnTo>
                  <a:lnTo>
                    <a:pt x="31" y="35"/>
                  </a:lnTo>
                  <a:lnTo>
                    <a:pt x="48" y="0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4" name="Freeform 81"/>
            <p:cNvSpPr>
              <a:spLocks noChangeAspect="1"/>
            </p:cNvSpPr>
            <p:nvPr/>
          </p:nvSpPr>
          <p:spPr bwMode="auto">
            <a:xfrm>
              <a:off x="3003" y="2934"/>
              <a:ext cx="591" cy="389"/>
            </a:xfrm>
            <a:custGeom>
              <a:avLst/>
              <a:gdLst>
                <a:gd name="T0" fmla="*/ 12851186 w 404"/>
                <a:gd name="T1" fmla="*/ 59275 h 296"/>
                <a:gd name="T2" fmla="*/ 34931916 w 404"/>
                <a:gd name="T3" fmla="*/ 372156 h 296"/>
                <a:gd name="T4" fmla="*/ 41628635 w 404"/>
                <a:gd name="T5" fmla="*/ 423300 h 296"/>
                <a:gd name="T6" fmla="*/ 44345081 w 404"/>
                <a:gd name="T7" fmla="*/ 379012 h 296"/>
                <a:gd name="T8" fmla="*/ 45502083 w 404"/>
                <a:gd name="T9" fmla="*/ 498093 h 296"/>
                <a:gd name="T10" fmla="*/ 46472025 w 404"/>
                <a:gd name="T11" fmla="*/ 609257 h 296"/>
                <a:gd name="T12" fmla="*/ 47287043 w 404"/>
                <a:gd name="T13" fmla="*/ 713253 h 296"/>
                <a:gd name="T14" fmla="*/ 48093260 w 404"/>
                <a:gd name="T15" fmla="*/ 669751 h 296"/>
                <a:gd name="T16" fmla="*/ 48902778 w 404"/>
                <a:gd name="T17" fmla="*/ 642747 h 296"/>
                <a:gd name="T18" fmla="*/ 50735802 w 404"/>
                <a:gd name="T19" fmla="*/ 562929 h 296"/>
                <a:gd name="T20" fmla="*/ 52969523 w 404"/>
                <a:gd name="T21" fmla="*/ 585637 h 296"/>
                <a:gd name="T22" fmla="*/ 54045354 w 404"/>
                <a:gd name="T23" fmla="*/ 693102 h 296"/>
                <a:gd name="T24" fmla="*/ 55027841 w 404"/>
                <a:gd name="T25" fmla="*/ 840743 h 296"/>
                <a:gd name="T26" fmla="*/ 55239852 w 404"/>
                <a:gd name="T27" fmla="*/ 956910 h 296"/>
                <a:gd name="T28" fmla="*/ 56041693 w 404"/>
                <a:gd name="T29" fmla="*/ 1029043 h 296"/>
                <a:gd name="T30" fmla="*/ 55837125 w 404"/>
                <a:gd name="T31" fmla="*/ 1122764 h 296"/>
                <a:gd name="T32" fmla="*/ 53522652 w 404"/>
                <a:gd name="T33" fmla="*/ 1238334 h 296"/>
                <a:gd name="T34" fmla="*/ 49934804 w 404"/>
                <a:gd name="T35" fmla="*/ 1248448 h 296"/>
                <a:gd name="T36" fmla="*/ 47393867 w 404"/>
                <a:gd name="T37" fmla="*/ 1272904 h 296"/>
                <a:gd name="T38" fmla="*/ 46292899 w 404"/>
                <a:gd name="T39" fmla="*/ 1266303 h 296"/>
                <a:gd name="T40" fmla="*/ 42506474 w 404"/>
                <a:gd name="T41" fmla="*/ 1363336 h 296"/>
                <a:gd name="T42" fmla="*/ 41628635 w 404"/>
                <a:gd name="T43" fmla="*/ 1458860 h 296"/>
                <a:gd name="T44" fmla="*/ 40174775 w 404"/>
                <a:gd name="T45" fmla="*/ 1432703 h 296"/>
                <a:gd name="T46" fmla="*/ 38309393 w 404"/>
                <a:gd name="T47" fmla="*/ 1371944 h 296"/>
                <a:gd name="T48" fmla="*/ 36764952 w 404"/>
                <a:gd name="T49" fmla="*/ 1338428 h 296"/>
                <a:gd name="T50" fmla="*/ 36692955 w 404"/>
                <a:gd name="T51" fmla="*/ 1277695 h 296"/>
                <a:gd name="T52" fmla="*/ 35750001 w 404"/>
                <a:gd name="T53" fmla="*/ 1262640 h 296"/>
                <a:gd name="T54" fmla="*/ 34713633 w 404"/>
                <a:gd name="T55" fmla="*/ 1231407 h 296"/>
                <a:gd name="T56" fmla="*/ 33203763 w 404"/>
                <a:gd name="T57" fmla="*/ 1176395 h 296"/>
                <a:gd name="T58" fmla="*/ 30027180 w 404"/>
                <a:gd name="T59" fmla="*/ 1204202 h 296"/>
                <a:gd name="T60" fmla="*/ 25514890 w 404"/>
                <a:gd name="T61" fmla="*/ 1292819 h 296"/>
                <a:gd name="T62" fmla="*/ 22063621 w 404"/>
                <a:gd name="T63" fmla="*/ 1408557 h 296"/>
                <a:gd name="T64" fmla="*/ 19969761 w 404"/>
                <a:gd name="T65" fmla="*/ 1398685 h 296"/>
                <a:gd name="T66" fmla="*/ 18716830 w 404"/>
                <a:gd name="T67" fmla="*/ 1446219 h 296"/>
                <a:gd name="T68" fmla="*/ 16418531 w 404"/>
                <a:gd name="T69" fmla="*/ 1463975 h 296"/>
                <a:gd name="T70" fmla="*/ 14668106 w 404"/>
                <a:gd name="T71" fmla="*/ 1479421 h 296"/>
                <a:gd name="T72" fmla="*/ 12534749 w 404"/>
                <a:gd name="T73" fmla="*/ 1455579 h 296"/>
                <a:gd name="T74" fmla="*/ 10310147 w 404"/>
                <a:gd name="T75" fmla="*/ 1363336 h 296"/>
                <a:gd name="T76" fmla="*/ 6963333 w 404"/>
                <a:gd name="T77" fmla="*/ 1248448 h 296"/>
                <a:gd name="T78" fmla="*/ 6415400 w 404"/>
                <a:gd name="T79" fmla="*/ 1201585 h 296"/>
                <a:gd name="T80" fmla="*/ 6672531 w 404"/>
                <a:gd name="T81" fmla="*/ 1178495 h 296"/>
                <a:gd name="T82" fmla="*/ 7475542 w 404"/>
                <a:gd name="T83" fmla="*/ 1190174 h 296"/>
                <a:gd name="T84" fmla="*/ 8230231 w 404"/>
                <a:gd name="T85" fmla="*/ 1169560 h 296"/>
                <a:gd name="T86" fmla="*/ 8950432 w 404"/>
                <a:gd name="T87" fmla="*/ 1130534 h 296"/>
                <a:gd name="T88" fmla="*/ 8406981 w 404"/>
                <a:gd name="T89" fmla="*/ 1107587 h 296"/>
                <a:gd name="T90" fmla="*/ 9505158 w 404"/>
                <a:gd name="T91" fmla="*/ 1083099 h 296"/>
                <a:gd name="T92" fmla="*/ 8028051 w 404"/>
                <a:gd name="T93" fmla="*/ 1096594 h 296"/>
                <a:gd name="T94" fmla="*/ 7178837 w 404"/>
                <a:gd name="T95" fmla="*/ 1113976 h 296"/>
                <a:gd name="T96" fmla="*/ 5679817 w 404"/>
                <a:gd name="T97" fmla="*/ 1113976 h 296"/>
                <a:gd name="T98" fmla="*/ 5315942 w 404"/>
                <a:gd name="T99" fmla="*/ 1130534 h 296"/>
                <a:gd name="T100" fmla="*/ 2293169 w 404"/>
                <a:gd name="T101" fmla="*/ 1143138 h 296"/>
                <a:gd name="T102" fmla="*/ 3185069 w 404"/>
                <a:gd name="T103" fmla="*/ 972231 h 296"/>
                <a:gd name="T104" fmla="*/ 2001291 w 404"/>
                <a:gd name="T105" fmla="*/ 896747 h 296"/>
                <a:gd name="T106" fmla="*/ 814066 w 404"/>
                <a:gd name="T107" fmla="*/ 789059 h 296"/>
                <a:gd name="T108" fmla="*/ 556485 w 404"/>
                <a:gd name="T109" fmla="*/ 682358 h 296"/>
                <a:gd name="T110" fmla="*/ 556485 w 404"/>
                <a:gd name="T111" fmla="*/ 600415 h 296"/>
                <a:gd name="T112" fmla="*/ 1368057 w 404"/>
                <a:gd name="T113" fmla="*/ 537499 h 296"/>
                <a:gd name="T114" fmla="*/ 5679817 w 404"/>
                <a:gd name="T115" fmla="*/ 438705 h 296"/>
                <a:gd name="T116" fmla="*/ 7219206 w 404"/>
                <a:gd name="T117" fmla="*/ 402831 h 296"/>
                <a:gd name="T118" fmla="*/ 6415400 w 404"/>
                <a:gd name="T119" fmla="*/ 314246 h 296"/>
                <a:gd name="T120" fmla="*/ 7178837 w 404"/>
                <a:gd name="T121" fmla="*/ 274957 h 296"/>
                <a:gd name="T122" fmla="*/ 7978044 w 404"/>
                <a:gd name="T123" fmla="*/ 158554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4"/>
                <a:gd name="T187" fmla="*/ 0 h 296"/>
                <a:gd name="T188" fmla="*/ 404 w 404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4" h="296">
                  <a:moveTo>
                    <a:pt x="52" y="0"/>
                  </a:moveTo>
                  <a:lnTo>
                    <a:pt x="66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88" y="11"/>
                  </a:lnTo>
                  <a:lnTo>
                    <a:pt x="92" y="11"/>
                  </a:lnTo>
                  <a:lnTo>
                    <a:pt x="142" y="17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88" y="40"/>
                  </a:lnTo>
                  <a:lnTo>
                    <a:pt x="214" y="77"/>
                  </a:lnTo>
                  <a:lnTo>
                    <a:pt x="250" y="72"/>
                  </a:lnTo>
                  <a:lnTo>
                    <a:pt x="264" y="95"/>
                  </a:lnTo>
                  <a:lnTo>
                    <a:pt x="285" y="88"/>
                  </a:lnTo>
                  <a:lnTo>
                    <a:pt x="291" y="86"/>
                  </a:lnTo>
                  <a:lnTo>
                    <a:pt x="293" y="85"/>
                  </a:lnTo>
                  <a:lnTo>
                    <a:pt x="296" y="84"/>
                  </a:lnTo>
                  <a:lnTo>
                    <a:pt x="299" y="82"/>
                  </a:lnTo>
                  <a:lnTo>
                    <a:pt x="304" y="82"/>
                  </a:lnTo>
                  <a:lnTo>
                    <a:pt x="306" y="82"/>
                  </a:lnTo>
                  <a:lnTo>
                    <a:pt x="310" y="82"/>
                  </a:lnTo>
                  <a:lnTo>
                    <a:pt x="314" y="82"/>
                  </a:lnTo>
                  <a:lnTo>
                    <a:pt x="314" y="74"/>
                  </a:lnTo>
                  <a:lnTo>
                    <a:pt x="318" y="73"/>
                  </a:lnTo>
                  <a:lnTo>
                    <a:pt x="322" y="74"/>
                  </a:lnTo>
                  <a:lnTo>
                    <a:pt x="324" y="72"/>
                  </a:lnTo>
                  <a:lnTo>
                    <a:pt x="330" y="82"/>
                  </a:lnTo>
                  <a:lnTo>
                    <a:pt x="327" y="88"/>
                  </a:lnTo>
                  <a:lnTo>
                    <a:pt x="328" y="92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30" y="106"/>
                  </a:lnTo>
                  <a:lnTo>
                    <a:pt x="329" y="107"/>
                  </a:lnTo>
                  <a:lnTo>
                    <a:pt x="329" y="109"/>
                  </a:lnTo>
                  <a:lnTo>
                    <a:pt x="330" y="113"/>
                  </a:lnTo>
                  <a:lnTo>
                    <a:pt x="333" y="118"/>
                  </a:lnTo>
                  <a:lnTo>
                    <a:pt x="333" y="121"/>
                  </a:lnTo>
                  <a:lnTo>
                    <a:pt x="330" y="128"/>
                  </a:lnTo>
                  <a:lnTo>
                    <a:pt x="332" y="133"/>
                  </a:lnTo>
                  <a:lnTo>
                    <a:pt x="338" y="132"/>
                  </a:lnTo>
                  <a:lnTo>
                    <a:pt x="338" y="138"/>
                  </a:lnTo>
                  <a:lnTo>
                    <a:pt x="339" y="138"/>
                  </a:lnTo>
                  <a:lnTo>
                    <a:pt x="342" y="136"/>
                  </a:lnTo>
                  <a:lnTo>
                    <a:pt x="344" y="134"/>
                  </a:lnTo>
                  <a:lnTo>
                    <a:pt x="344" y="133"/>
                  </a:lnTo>
                  <a:lnTo>
                    <a:pt x="344" y="132"/>
                  </a:lnTo>
                  <a:lnTo>
                    <a:pt x="345" y="131"/>
                  </a:lnTo>
                  <a:lnTo>
                    <a:pt x="345" y="130"/>
                  </a:lnTo>
                  <a:lnTo>
                    <a:pt x="346" y="128"/>
                  </a:lnTo>
                  <a:lnTo>
                    <a:pt x="347" y="128"/>
                  </a:lnTo>
                  <a:lnTo>
                    <a:pt x="348" y="127"/>
                  </a:lnTo>
                  <a:lnTo>
                    <a:pt x="350" y="126"/>
                  </a:lnTo>
                  <a:lnTo>
                    <a:pt x="350" y="125"/>
                  </a:lnTo>
                  <a:lnTo>
                    <a:pt x="351" y="124"/>
                  </a:lnTo>
                  <a:lnTo>
                    <a:pt x="352" y="121"/>
                  </a:lnTo>
                  <a:lnTo>
                    <a:pt x="353" y="120"/>
                  </a:lnTo>
                  <a:lnTo>
                    <a:pt x="357" y="118"/>
                  </a:lnTo>
                  <a:lnTo>
                    <a:pt x="356" y="113"/>
                  </a:lnTo>
                  <a:lnTo>
                    <a:pt x="362" y="107"/>
                  </a:lnTo>
                  <a:lnTo>
                    <a:pt x="364" y="109"/>
                  </a:lnTo>
                  <a:lnTo>
                    <a:pt x="370" y="108"/>
                  </a:lnTo>
                  <a:lnTo>
                    <a:pt x="371" y="113"/>
                  </a:lnTo>
                  <a:lnTo>
                    <a:pt x="372" y="114"/>
                  </a:lnTo>
                  <a:lnTo>
                    <a:pt x="376" y="112"/>
                  </a:lnTo>
                  <a:lnTo>
                    <a:pt x="380" y="108"/>
                  </a:lnTo>
                  <a:lnTo>
                    <a:pt x="380" y="113"/>
                  </a:lnTo>
                  <a:lnTo>
                    <a:pt x="378" y="114"/>
                  </a:lnTo>
                  <a:lnTo>
                    <a:pt x="380" y="121"/>
                  </a:lnTo>
                  <a:lnTo>
                    <a:pt x="383" y="127"/>
                  </a:lnTo>
                  <a:lnTo>
                    <a:pt x="381" y="132"/>
                  </a:lnTo>
                  <a:lnTo>
                    <a:pt x="384" y="132"/>
                  </a:lnTo>
                  <a:lnTo>
                    <a:pt x="388" y="134"/>
                  </a:lnTo>
                  <a:lnTo>
                    <a:pt x="390" y="140"/>
                  </a:lnTo>
                  <a:lnTo>
                    <a:pt x="390" y="146"/>
                  </a:lnTo>
                  <a:lnTo>
                    <a:pt x="392" y="155"/>
                  </a:lnTo>
                  <a:lnTo>
                    <a:pt x="395" y="154"/>
                  </a:lnTo>
                  <a:lnTo>
                    <a:pt x="398" y="158"/>
                  </a:lnTo>
                  <a:lnTo>
                    <a:pt x="395" y="162"/>
                  </a:lnTo>
                  <a:lnTo>
                    <a:pt x="399" y="164"/>
                  </a:lnTo>
                  <a:lnTo>
                    <a:pt x="399" y="170"/>
                  </a:lnTo>
                  <a:lnTo>
                    <a:pt x="395" y="173"/>
                  </a:lnTo>
                  <a:lnTo>
                    <a:pt x="398" y="179"/>
                  </a:lnTo>
                  <a:lnTo>
                    <a:pt x="394" y="180"/>
                  </a:lnTo>
                  <a:lnTo>
                    <a:pt x="396" y="185"/>
                  </a:lnTo>
                  <a:lnTo>
                    <a:pt x="402" y="187"/>
                  </a:lnTo>
                  <a:lnTo>
                    <a:pt x="404" y="188"/>
                  </a:lnTo>
                  <a:lnTo>
                    <a:pt x="404" y="190"/>
                  </a:lnTo>
                  <a:lnTo>
                    <a:pt x="402" y="193"/>
                  </a:lnTo>
                  <a:lnTo>
                    <a:pt x="402" y="196"/>
                  </a:lnTo>
                  <a:lnTo>
                    <a:pt x="402" y="199"/>
                  </a:lnTo>
                  <a:lnTo>
                    <a:pt x="401" y="204"/>
                  </a:lnTo>
                  <a:lnTo>
                    <a:pt x="400" y="206"/>
                  </a:lnTo>
                  <a:lnTo>
                    <a:pt x="399" y="210"/>
                  </a:lnTo>
                  <a:lnTo>
                    <a:pt x="400" y="214"/>
                  </a:lnTo>
                  <a:lnTo>
                    <a:pt x="402" y="216"/>
                  </a:lnTo>
                  <a:lnTo>
                    <a:pt x="401" y="217"/>
                  </a:lnTo>
                  <a:lnTo>
                    <a:pt x="401" y="220"/>
                  </a:lnTo>
                  <a:lnTo>
                    <a:pt x="400" y="222"/>
                  </a:lnTo>
                  <a:lnTo>
                    <a:pt x="398" y="224"/>
                  </a:lnTo>
                  <a:lnTo>
                    <a:pt x="394" y="227"/>
                  </a:lnTo>
                  <a:lnTo>
                    <a:pt x="384" y="234"/>
                  </a:lnTo>
                  <a:lnTo>
                    <a:pt x="384" y="240"/>
                  </a:lnTo>
                  <a:lnTo>
                    <a:pt x="378" y="240"/>
                  </a:lnTo>
                  <a:lnTo>
                    <a:pt x="371" y="236"/>
                  </a:lnTo>
                  <a:lnTo>
                    <a:pt x="368" y="238"/>
                  </a:lnTo>
                  <a:lnTo>
                    <a:pt x="364" y="236"/>
                  </a:lnTo>
                  <a:lnTo>
                    <a:pt x="359" y="241"/>
                  </a:lnTo>
                  <a:lnTo>
                    <a:pt x="358" y="241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48" y="242"/>
                  </a:lnTo>
                  <a:lnTo>
                    <a:pt x="344" y="242"/>
                  </a:lnTo>
                  <a:lnTo>
                    <a:pt x="341" y="244"/>
                  </a:lnTo>
                  <a:lnTo>
                    <a:pt x="340" y="246"/>
                  </a:lnTo>
                  <a:lnTo>
                    <a:pt x="340" y="256"/>
                  </a:lnTo>
                  <a:lnTo>
                    <a:pt x="335" y="258"/>
                  </a:lnTo>
                  <a:lnTo>
                    <a:pt x="333" y="253"/>
                  </a:lnTo>
                  <a:lnTo>
                    <a:pt x="333" y="251"/>
                  </a:lnTo>
                  <a:lnTo>
                    <a:pt x="332" y="246"/>
                  </a:lnTo>
                  <a:lnTo>
                    <a:pt x="332" y="245"/>
                  </a:lnTo>
                  <a:lnTo>
                    <a:pt x="330" y="246"/>
                  </a:lnTo>
                  <a:lnTo>
                    <a:pt x="329" y="246"/>
                  </a:lnTo>
                  <a:lnTo>
                    <a:pt x="327" y="246"/>
                  </a:lnTo>
                  <a:lnTo>
                    <a:pt x="323" y="248"/>
                  </a:lnTo>
                  <a:lnTo>
                    <a:pt x="324" y="251"/>
                  </a:lnTo>
                  <a:lnTo>
                    <a:pt x="305" y="264"/>
                  </a:lnTo>
                  <a:lnTo>
                    <a:pt x="305" y="266"/>
                  </a:lnTo>
                  <a:lnTo>
                    <a:pt x="300" y="271"/>
                  </a:lnTo>
                  <a:lnTo>
                    <a:pt x="302" y="274"/>
                  </a:lnTo>
                  <a:lnTo>
                    <a:pt x="302" y="276"/>
                  </a:lnTo>
                  <a:lnTo>
                    <a:pt x="298" y="278"/>
                  </a:lnTo>
                  <a:lnTo>
                    <a:pt x="299" y="282"/>
                  </a:lnTo>
                  <a:lnTo>
                    <a:pt x="298" y="283"/>
                  </a:lnTo>
                  <a:lnTo>
                    <a:pt x="296" y="284"/>
                  </a:lnTo>
                  <a:lnTo>
                    <a:pt x="293" y="283"/>
                  </a:lnTo>
                  <a:lnTo>
                    <a:pt x="292" y="284"/>
                  </a:lnTo>
                  <a:lnTo>
                    <a:pt x="290" y="278"/>
                  </a:lnTo>
                  <a:lnTo>
                    <a:pt x="288" y="277"/>
                  </a:lnTo>
                  <a:lnTo>
                    <a:pt x="284" y="274"/>
                  </a:lnTo>
                  <a:lnTo>
                    <a:pt x="282" y="274"/>
                  </a:lnTo>
                  <a:lnTo>
                    <a:pt x="284" y="272"/>
                  </a:lnTo>
                  <a:lnTo>
                    <a:pt x="284" y="269"/>
                  </a:lnTo>
                  <a:lnTo>
                    <a:pt x="279" y="268"/>
                  </a:lnTo>
                  <a:lnTo>
                    <a:pt x="275" y="265"/>
                  </a:lnTo>
                  <a:lnTo>
                    <a:pt x="270" y="266"/>
                  </a:lnTo>
                  <a:lnTo>
                    <a:pt x="266" y="264"/>
                  </a:lnTo>
                  <a:lnTo>
                    <a:pt x="267" y="263"/>
                  </a:lnTo>
                  <a:lnTo>
                    <a:pt x="266" y="262"/>
                  </a:lnTo>
                  <a:lnTo>
                    <a:pt x="267" y="260"/>
                  </a:lnTo>
                  <a:lnTo>
                    <a:pt x="264" y="259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68" y="254"/>
                  </a:lnTo>
                  <a:lnTo>
                    <a:pt x="269" y="248"/>
                  </a:lnTo>
                  <a:lnTo>
                    <a:pt x="266" y="248"/>
                  </a:lnTo>
                  <a:lnTo>
                    <a:pt x="263" y="247"/>
                  </a:lnTo>
                  <a:lnTo>
                    <a:pt x="261" y="247"/>
                  </a:lnTo>
                  <a:lnTo>
                    <a:pt x="258" y="251"/>
                  </a:lnTo>
                  <a:lnTo>
                    <a:pt x="256" y="252"/>
                  </a:lnTo>
                  <a:lnTo>
                    <a:pt x="255" y="250"/>
                  </a:lnTo>
                  <a:lnTo>
                    <a:pt x="256" y="245"/>
                  </a:lnTo>
                  <a:lnTo>
                    <a:pt x="256" y="244"/>
                  </a:lnTo>
                  <a:lnTo>
                    <a:pt x="256" y="242"/>
                  </a:lnTo>
                  <a:lnTo>
                    <a:pt x="257" y="241"/>
                  </a:lnTo>
                  <a:lnTo>
                    <a:pt x="256" y="240"/>
                  </a:lnTo>
                  <a:lnTo>
                    <a:pt x="255" y="238"/>
                  </a:lnTo>
                  <a:lnTo>
                    <a:pt x="251" y="239"/>
                  </a:lnTo>
                  <a:lnTo>
                    <a:pt x="249" y="238"/>
                  </a:lnTo>
                  <a:lnTo>
                    <a:pt x="246" y="236"/>
                  </a:lnTo>
                  <a:lnTo>
                    <a:pt x="244" y="233"/>
                  </a:lnTo>
                  <a:lnTo>
                    <a:pt x="244" y="235"/>
                  </a:lnTo>
                  <a:lnTo>
                    <a:pt x="242" y="234"/>
                  </a:lnTo>
                  <a:lnTo>
                    <a:pt x="240" y="230"/>
                  </a:lnTo>
                  <a:lnTo>
                    <a:pt x="238" y="227"/>
                  </a:lnTo>
                  <a:lnTo>
                    <a:pt x="233" y="217"/>
                  </a:lnTo>
                  <a:lnTo>
                    <a:pt x="230" y="220"/>
                  </a:lnTo>
                  <a:lnTo>
                    <a:pt x="232" y="224"/>
                  </a:lnTo>
                  <a:lnTo>
                    <a:pt x="218" y="229"/>
                  </a:lnTo>
                  <a:lnTo>
                    <a:pt x="219" y="232"/>
                  </a:lnTo>
                  <a:lnTo>
                    <a:pt x="215" y="233"/>
                  </a:lnTo>
                  <a:lnTo>
                    <a:pt x="203" y="235"/>
                  </a:lnTo>
                  <a:lnTo>
                    <a:pt x="196" y="234"/>
                  </a:lnTo>
                  <a:lnTo>
                    <a:pt x="196" y="238"/>
                  </a:lnTo>
                  <a:lnTo>
                    <a:pt x="188" y="241"/>
                  </a:lnTo>
                  <a:lnTo>
                    <a:pt x="188" y="247"/>
                  </a:lnTo>
                  <a:lnTo>
                    <a:pt x="183" y="250"/>
                  </a:lnTo>
                  <a:lnTo>
                    <a:pt x="177" y="263"/>
                  </a:lnTo>
                  <a:lnTo>
                    <a:pt x="174" y="269"/>
                  </a:lnTo>
                  <a:lnTo>
                    <a:pt x="165" y="271"/>
                  </a:lnTo>
                  <a:lnTo>
                    <a:pt x="164" y="270"/>
                  </a:lnTo>
                  <a:lnTo>
                    <a:pt x="160" y="270"/>
                  </a:lnTo>
                  <a:lnTo>
                    <a:pt x="158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2" y="272"/>
                  </a:lnTo>
                  <a:lnTo>
                    <a:pt x="148" y="271"/>
                  </a:lnTo>
                  <a:lnTo>
                    <a:pt x="146" y="270"/>
                  </a:lnTo>
                  <a:lnTo>
                    <a:pt x="143" y="271"/>
                  </a:lnTo>
                  <a:lnTo>
                    <a:pt x="141" y="272"/>
                  </a:lnTo>
                  <a:lnTo>
                    <a:pt x="140" y="272"/>
                  </a:lnTo>
                  <a:lnTo>
                    <a:pt x="137" y="270"/>
                  </a:lnTo>
                  <a:lnTo>
                    <a:pt x="136" y="272"/>
                  </a:lnTo>
                  <a:lnTo>
                    <a:pt x="132" y="272"/>
                  </a:lnTo>
                  <a:lnTo>
                    <a:pt x="134" y="280"/>
                  </a:lnTo>
                  <a:lnTo>
                    <a:pt x="131" y="283"/>
                  </a:lnTo>
                  <a:lnTo>
                    <a:pt x="124" y="282"/>
                  </a:lnTo>
                  <a:lnTo>
                    <a:pt x="123" y="286"/>
                  </a:lnTo>
                  <a:lnTo>
                    <a:pt x="120" y="284"/>
                  </a:lnTo>
                  <a:lnTo>
                    <a:pt x="119" y="283"/>
                  </a:lnTo>
                  <a:lnTo>
                    <a:pt x="118" y="283"/>
                  </a:lnTo>
                  <a:lnTo>
                    <a:pt x="117" y="281"/>
                  </a:lnTo>
                  <a:lnTo>
                    <a:pt x="107" y="278"/>
                  </a:lnTo>
                  <a:lnTo>
                    <a:pt x="106" y="281"/>
                  </a:lnTo>
                  <a:lnTo>
                    <a:pt x="108" y="282"/>
                  </a:lnTo>
                  <a:lnTo>
                    <a:pt x="108" y="286"/>
                  </a:lnTo>
                  <a:lnTo>
                    <a:pt x="105" y="286"/>
                  </a:lnTo>
                  <a:lnTo>
                    <a:pt x="104" y="290"/>
                  </a:lnTo>
                  <a:lnTo>
                    <a:pt x="102" y="296"/>
                  </a:lnTo>
                  <a:lnTo>
                    <a:pt x="102" y="294"/>
                  </a:lnTo>
                  <a:lnTo>
                    <a:pt x="100" y="292"/>
                  </a:lnTo>
                  <a:lnTo>
                    <a:pt x="96" y="288"/>
                  </a:lnTo>
                  <a:lnTo>
                    <a:pt x="90" y="281"/>
                  </a:lnTo>
                  <a:lnTo>
                    <a:pt x="88" y="280"/>
                  </a:lnTo>
                  <a:lnTo>
                    <a:pt x="84" y="275"/>
                  </a:lnTo>
                  <a:lnTo>
                    <a:pt x="82" y="272"/>
                  </a:lnTo>
                  <a:lnTo>
                    <a:pt x="80" y="270"/>
                  </a:lnTo>
                  <a:lnTo>
                    <a:pt x="74" y="265"/>
                  </a:lnTo>
                  <a:lnTo>
                    <a:pt x="74" y="264"/>
                  </a:lnTo>
                  <a:lnTo>
                    <a:pt x="71" y="263"/>
                  </a:lnTo>
                  <a:lnTo>
                    <a:pt x="66" y="258"/>
                  </a:lnTo>
                  <a:lnTo>
                    <a:pt x="63" y="254"/>
                  </a:lnTo>
                  <a:lnTo>
                    <a:pt x="57" y="250"/>
                  </a:lnTo>
                  <a:lnTo>
                    <a:pt x="56" y="248"/>
                  </a:lnTo>
                  <a:lnTo>
                    <a:pt x="50" y="241"/>
                  </a:lnTo>
                  <a:lnTo>
                    <a:pt x="48" y="240"/>
                  </a:lnTo>
                  <a:lnTo>
                    <a:pt x="48" y="238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6" y="232"/>
                  </a:lnTo>
                  <a:lnTo>
                    <a:pt x="45" y="229"/>
                  </a:lnTo>
                  <a:lnTo>
                    <a:pt x="45" y="228"/>
                  </a:lnTo>
                  <a:lnTo>
                    <a:pt x="45" y="227"/>
                  </a:lnTo>
                  <a:lnTo>
                    <a:pt x="46" y="227"/>
                  </a:lnTo>
                  <a:lnTo>
                    <a:pt x="48" y="227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2" y="228"/>
                  </a:lnTo>
                  <a:lnTo>
                    <a:pt x="53" y="228"/>
                  </a:lnTo>
                  <a:lnTo>
                    <a:pt x="53" y="230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8"/>
                  </a:lnTo>
                  <a:lnTo>
                    <a:pt x="59" y="227"/>
                  </a:lnTo>
                  <a:lnTo>
                    <a:pt x="59" y="226"/>
                  </a:lnTo>
                  <a:lnTo>
                    <a:pt x="60" y="226"/>
                  </a:lnTo>
                  <a:lnTo>
                    <a:pt x="62" y="224"/>
                  </a:lnTo>
                  <a:lnTo>
                    <a:pt x="63" y="223"/>
                  </a:lnTo>
                  <a:lnTo>
                    <a:pt x="63" y="221"/>
                  </a:lnTo>
                  <a:lnTo>
                    <a:pt x="64" y="220"/>
                  </a:lnTo>
                  <a:lnTo>
                    <a:pt x="64" y="218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4"/>
                  </a:lnTo>
                  <a:lnTo>
                    <a:pt x="60" y="214"/>
                  </a:lnTo>
                  <a:lnTo>
                    <a:pt x="63" y="212"/>
                  </a:lnTo>
                  <a:lnTo>
                    <a:pt x="64" y="212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10"/>
                  </a:lnTo>
                  <a:lnTo>
                    <a:pt x="59" y="210"/>
                  </a:lnTo>
                  <a:lnTo>
                    <a:pt x="59" y="211"/>
                  </a:lnTo>
                  <a:lnTo>
                    <a:pt x="58" y="212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6" y="215"/>
                  </a:lnTo>
                  <a:lnTo>
                    <a:pt x="54" y="215"/>
                  </a:lnTo>
                  <a:lnTo>
                    <a:pt x="52" y="215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6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2" y="215"/>
                  </a:lnTo>
                  <a:lnTo>
                    <a:pt x="41" y="215"/>
                  </a:lnTo>
                  <a:lnTo>
                    <a:pt x="39" y="212"/>
                  </a:lnTo>
                  <a:lnTo>
                    <a:pt x="38" y="214"/>
                  </a:lnTo>
                  <a:lnTo>
                    <a:pt x="38" y="216"/>
                  </a:lnTo>
                  <a:lnTo>
                    <a:pt x="36" y="216"/>
                  </a:lnTo>
                  <a:lnTo>
                    <a:pt x="36" y="217"/>
                  </a:lnTo>
                  <a:lnTo>
                    <a:pt x="38" y="218"/>
                  </a:lnTo>
                  <a:lnTo>
                    <a:pt x="30" y="221"/>
                  </a:lnTo>
                  <a:lnTo>
                    <a:pt x="26" y="223"/>
                  </a:lnTo>
                  <a:lnTo>
                    <a:pt x="18" y="226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6" y="221"/>
                  </a:lnTo>
                  <a:lnTo>
                    <a:pt x="16" y="216"/>
                  </a:lnTo>
                  <a:lnTo>
                    <a:pt x="18" y="210"/>
                  </a:lnTo>
                  <a:lnTo>
                    <a:pt x="18" y="204"/>
                  </a:lnTo>
                  <a:lnTo>
                    <a:pt x="17" y="202"/>
                  </a:lnTo>
                  <a:lnTo>
                    <a:pt x="22" y="198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90"/>
                  </a:lnTo>
                  <a:lnTo>
                    <a:pt x="18" y="188"/>
                  </a:lnTo>
                  <a:lnTo>
                    <a:pt x="15" y="179"/>
                  </a:lnTo>
                  <a:lnTo>
                    <a:pt x="11" y="176"/>
                  </a:lnTo>
                  <a:lnTo>
                    <a:pt x="14" y="173"/>
                  </a:lnTo>
                  <a:lnTo>
                    <a:pt x="6" y="172"/>
                  </a:lnTo>
                  <a:lnTo>
                    <a:pt x="8" y="167"/>
                  </a:lnTo>
                  <a:lnTo>
                    <a:pt x="9" y="161"/>
                  </a:lnTo>
                  <a:lnTo>
                    <a:pt x="9" y="156"/>
                  </a:lnTo>
                  <a:lnTo>
                    <a:pt x="6" y="156"/>
                  </a:lnTo>
                  <a:lnTo>
                    <a:pt x="6" y="152"/>
                  </a:lnTo>
                  <a:lnTo>
                    <a:pt x="8" y="148"/>
                  </a:lnTo>
                  <a:lnTo>
                    <a:pt x="8" y="144"/>
                  </a:lnTo>
                  <a:lnTo>
                    <a:pt x="2" y="139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4" y="132"/>
                  </a:lnTo>
                  <a:lnTo>
                    <a:pt x="9" y="128"/>
                  </a:lnTo>
                  <a:lnTo>
                    <a:pt x="9" y="124"/>
                  </a:lnTo>
                  <a:lnTo>
                    <a:pt x="5" y="124"/>
                  </a:lnTo>
                  <a:lnTo>
                    <a:pt x="5" y="121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2" y="112"/>
                  </a:lnTo>
                  <a:lnTo>
                    <a:pt x="3" y="112"/>
                  </a:lnTo>
                  <a:lnTo>
                    <a:pt x="9" y="113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0" y="104"/>
                  </a:lnTo>
                  <a:lnTo>
                    <a:pt x="18" y="94"/>
                  </a:lnTo>
                  <a:lnTo>
                    <a:pt x="23" y="91"/>
                  </a:lnTo>
                  <a:lnTo>
                    <a:pt x="28" y="89"/>
                  </a:lnTo>
                  <a:lnTo>
                    <a:pt x="32" y="86"/>
                  </a:lnTo>
                  <a:lnTo>
                    <a:pt x="35" y="88"/>
                  </a:lnTo>
                  <a:lnTo>
                    <a:pt x="41" y="85"/>
                  </a:lnTo>
                  <a:lnTo>
                    <a:pt x="46" y="85"/>
                  </a:lnTo>
                  <a:lnTo>
                    <a:pt x="47" y="88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4" y="80"/>
                  </a:lnTo>
                  <a:lnTo>
                    <a:pt x="52" y="78"/>
                  </a:lnTo>
                  <a:lnTo>
                    <a:pt x="51" y="76"/>
                  </a:lnTo>
                  <a:lnTo>
                    <a:pt x="45" y="72"/>
                  </a:lnTo>
                  <a:lnTo>
                    <a:pt x="44" y="66"/>
                  </a:lnTo>
                  <a:lnTo>
                    <a:pt x="47" y="65"/>
                  </a:lnTo>
                  <a:lnTo>
                    <a:pt x="48" y="64"/>
                  </a:lnTo>
                  <a:lnTo>
                    <a:pt x="46" y="61"/>
                  </a:lnTo>
                  <a:lnTo>
                    <a:pt x="39" y="64"/>
                  </a:lnTo>
                  <a:lnTo>
                    <a:pt x="36" y="64"/>
                  </a:lnTo>
                  <a:lnTo>
                    <a:pt x="38" y="59"/>
                  </a:lnTo>
                  <a:lnTo>
                    <a:pt x="41" y="58"/>
                  </a:lnTo>
                  <a:lnTo>
                    <a:pt x="45" y="53"/>
                  </a:lnTo>
                  <a:lnTo>
                    <a:pt x="51" y="53"/>
                  </a:lnTo>
                  <a:lnTo>
                    <a:pt x="51" y="49"/>
                  </a:lnTo>
                  <a:lnTo>
                    <a:pt x="57" y="46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7" y="30"/>
                  </a:lnTo>
                  <a:lnTo>
                    <a:pt x="56" y="22"/>
                  </a:lnTo>
                  <a:lnTo>
                    <a:pt x="54" y="14"/>
                  </a:lnTo>
                  <a:lnTo>
                    <a:pt x="54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5" name="Freeform 82"/>
            <p:cNvSpPr>
              <a:spLocks noChangeAspect="1"/>
            </p:cNvSpPr>
            <p:nvPr/>
          </p:nvSpPr>
          <p:spPr bwMode="auto">
            <a:xfrm>
              <a:off x="2221" y="2889"/>
              <a:ext cx="403" cy="236"/>
            </a:xfrm>
            <a:custGeom>
              <a:avLst/>
              <a:gdLst>
                <a:gd name="T0" fmla="*/ 27403669 w 273"/>
                <a:gd name="T1" fmla="*/ 122751 h 177"/>
                <a:gd name="T2" fmla="*/ 26964520 w 273"/>
                <a:gd name="T3" fmla="*/ 302864 h 177"/>
                <a:gd name="T4" fmla="*/ 31071965 w 273"/>
                <a:gd name="T5" fmla="*/ 502913 h 177"/>
                <a:gd name="T6" fmla="*/ 36930478 w 273"/>
                <a:gd name="T7" fmla="*/ 558299 h 177"/>
                <a:gd name="T8" fmla="*/ 41051315 w 273"/>
                <a:gd name="T9" fmla="*/ 678911 h 177"/>
                <a:gd name="T10" fmla="*/ 47024593 w 273"/>
                <a:gd name="T11" fmla="*/ 891883 h 177"/>
                <a:gd name="T12" fmla="*/ 49267670 w 273"/>
                <a:gd name="T13" fmla="*/ 1055972 h 177"/>
                <a:gd name="T14" fmla="*/ 50108567 w 273"/>
                <a:gd name="T15" fmla="*/ 1132319 h 177"/>
                <a:gd name="T16" fmla="*/ 49590696 w 273"/>
                <a:gd name="T17" fmla="*/ 1163399 h 177"/>
                <a:gd name="T18" fmla="*/ 48055021 w 273"/>
                <a:gd name="T19" fmla="*/ 1163399 h 177"/>
                <a:gd name="T20" fmla="*/ 47024593 w 273"/>
                <a:gd name="T21" fmla="*/ 1163399 h 177"/>
                <a:gd name="T22" fmla="*/ 46289451 w 273"/>
                <a:gd name="T23" fmla="*/ 1163399 h 177"/>
                <a:gd name="T24" fmla="*/ 46395548 w 273"/>
                <a:gd name="T25" fmla="*/ 1211116 h 177"/>
                <a:gd name="T26" fmla="*/ 45635983 w 273"/>
                <a:gd name="T27" fmla="*/ 1264283 h 177"/>
                <a:gd name="T28" fmla="*/ 44252876 w 273"/>
                <a:gd name="T29" fmla="*/ 1282823 h 177"/>
                <a:gd name="T30" fmla="*/ 42573822 w 273"/>
                <a:gd name="T31" fmla="*/ 1264283 h 177"/>
                <a:gd name="T32" fmla="*/ 41051315 w 273"/>
                <a:gd name="T33" fmla="*/ 1311887 h 177"/>
                <a:gd name="T34" fmla="*/ 39804750 w 273"/>
                <a:gd name="T35" fmla="*/ 1295387 h 177"/>
                <a:gd name="T36" fmla="*/ 38663549 w 273"/>
                <a:gd name="T37" fmla="*/ 1282823 h 177"/>
                <a:gd name="T38" fmla="*/ 37081073 w 273"/>
                <a:gd name="T39" fmla="*/ 1295387 h 177"/>
                <a:gd name="T40" fmla="*/ 36327343 w 273"/>
                <a:gd name="T41" fmla="*/ 1311887 h 177"/>
                <a:gd name="T42" fmla="*/ 34308033 w 273"/>
                <a:gd name="T43" fmla="*/ 1323376 h 177"/>
                <a:gd name="T44" fmla="*/ 31590497 w 273"/>
                <a:gd name="T45" fmla="*/ 1323376 h 177"/>
                <a:gd name="T46" fmla="*/ 28902698 w 273"/>
                <a:gd name="T47" fmla="*/ 1324572 h 177"/>
                <a:gd name="T48" fmla="*/ 28644377 w 273"/>
                <a:gd name="T49" fmla="*/ 1282823 h 177"/>
                <a:gd name="T50" fmla="*/ 27082379 w 273"/>
                <a:gd name="T51" fmla="*/ 1295387 h 177"/>
                <a:gd name="T52" fmla="*/ 26341710 w 273"/>
                <a:gd name="T53" fmla="*/ 1323376 h 177"/>
                <a:gd name="T54" fmla="*/ 25250227 w 273"/>
                <a:gd name="T55" fmla="*/ 1287735 h 177"/>
                <a:gd name="T56" fmla="*/ 24340109 w 273"/>
                <a:gd name="T57" fmla="*/ 1295387 h 177"/>
                <a:gd name="T58" fmla="*/ 23411585 w 273"/>
                <a:gd name="T59" fmla="*/ 1311887 h 177"/>
                <a:gd name="T60" fmla="*/ 22083558 w 273"/>
                <a:gd name="T61" fmla="*/ 1382004 h 177"/>
                <a:gd name="T62" fmla="*/ 21242106 w 273"/>
                <a:gd name="T63" fmla="*/ 1426282 h 177"/>
                <a:gd name="T64" fmla="*/ 19913322 w 273"/>
                <a:gd name="T65" fmla="*/ 1376207 h 177"/>
                <a:gd name="T66" fmla="*/ 18616271 w 273"/>
                <a:gd name="T67" fmla="*/ 1362452 h 177"/>
                <a:gd name="T68" fmla="*/ 17522533 w 273"/>
                <a:gd name="T69" fmla="*/ 1362452 h 177"/>
                <a:gd name="T70" fmla="*/ 16670523 w 273"/>
                <a:gd name="T71" fmla="*/ 1362452 h 177"/>
                <a:gd name="T72" fmla="*/ 15674603 w 273"/>
                <a:gd name="T73" fmla="*/ 1376207 h 177"/>
                <a:gd name="T74" fmla="*/ 14389822 w 273"/>
                <a:gd name="T75" fmla="*/ 1362452 h 177"/>
                <a:gd name="T76" fmla="*/ 13263371 w 273"/>
                <a:gd name="T77" fmla="*/ 1362452 h 177"/>
                <a:gd name="T78" fmla="*/ 12544431 w 273"/>
                <a:gd name="T79" fmla="*/ 1360652 h 177"/>
                <a:gd name="T80" fmla="*/ 11648351 w 273"/>
                <a:gd name="T81" fmla="*/ 1362452 h 177"/>
                <a:gd name="T82" fmla="*/ 10298287 w 273"/>
                <a:gd name="T83" fmla="*/ 1362452 h 177"/>
                <a:gd name="T84" fmla="*/ 9279350 w 273"/>
                <a:gd name="T85" fmla="*/ 1376207 h 177"/>
                <a:gd name="T86" fmla="*/ 8284776 w 273"/>
                <a:gd name="T87" fmla="*/ 1376207 h 177"/>
                <a:gd name="T88" fmla="*/ 6976263 w 273"/>
                <a:gd name="T89" fmla="*/ 1311887 h 177"/>
                <a:gd name="T90" fmla="*/ 6976263 w 273"/>
                <a:gd name="T91" fmla="*/ 1211116 h 177"/>
                <a:gd name="T92" fmla="*/ 6040818 w 273"/>
                <a:gd name="T93" fmla="*/ 1069711 h 177"/>
                <a:gd name="T94" fmla="*/ 1303610 w 273"/>
                <a:gd name="T95" fmla="*/ 1036503 h 177"/>
                <a:gd name="T96" fmla="*/ 320397 w 273"/>
                <a:gd name="T97" fmla="*/ 840881 h 177"/>
                <a:gd name="T98" fmla="*/ 3083654 w 273"/>
                <a:gd name="T99" fmla="*/ 632880 h 177"/>
                <a:gd name="T100" fmla="*/ 6040818 w 273"/>
                <a:gd name="T101" fmla="*/ 567468 h 177"/>
                <a:gd name="T102" fmla="*/ 5942533 w 273"/>
                <a:gd name="T103" fmla="*/ 403819 h 177"/>
                <a:gd name="T104" fmla="*/ 4410154 w 273"/>
                <a:gd name="T105" fmla="*/ 218224 h 177"/>
                <a:gd name="T106" fmla="*/ 6408964 w 273"/>
                <a:gd name="T107" fmla="*/ 122751 h 177"/>
                <a:gd name="T108" fmla="*/ 9391558 w 273"/>
                <a:gd name="T109" fmla="*/ 35639 h 177"/>
                <a:gd name="T110" fmla="*/ 14643159 w 273"/>
                <a:gd name="T111" fmla="*/ 78633 h 177"/>
                <a:gd name="T112" fmla="*/ 16947303 w 273"/>
                <a:gd name="T113" fmla="*/ 104844 h 177"/>
                <a:gd name="T114" fmla="*/ 20246126 w 273"/>
                <a:gd name="T115" fmla="*/ 179551 h 177"/>
                <a:gd name="T116" fmla="*/ 23669871 w 273"/>
                <a:gd name="T117" fmla="*/ 48997 h 1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3"/>
                <a:gd name="T178" fmla="*/ 0 h 177"/>
                <a:gd name="T179" fmla="*/ 273 w 273"/>
                <a:gd name="T180" fmla="*/ 177 h 1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3" h="177">
                  <a:moveTo>
                    <a:pt x="137" y="2"/>
                  </a:moveTo>
                  <a:lnTo>
                    <a:pt x="144" y="1"/>
                  </a:lnTo>
                  <a:lnTo>
                    <a:pt x="146" y="7"/>
                  </a:lnTo>
                  <a:lnTo>
                    <a:pt x="147" y="8"/>
                  </a:lnTo>
                  <a:lnTo>
                    <a:pt x="146" y="13"/>
                  </a:lnTo>
                  <a:lnTo>
                    <a:pt x="149" y="15"/>
                  </a:lnTo>
                  <a:lnTo>
                    <a:pt x="146" y="19"/>
                  </a:lnTo>
                  <a:lnTo>
                    <a:pt x="144" y="26"/>
                  </a:lnTo>
                  <a:lnTo>
                    <a:pt x="146" y="30"/>
                  </a:lnTo>
                  <a:lnTo>
                    <a:pt x="149" y="34"/>
                  </a:lnTo>
                  <a:lnTo>
                    <a:pt x="149" y="37"/>
                  </a:lnTo>
                  <a:lnTo>
                    <a:pt x="146" y="37"/>
                  </a:lnTo>
                  <a:lnTo>
                    <a:pt x="146" y="39"/>
                  </a:lnTo>
                  <a:lnTo>
                    <a:pt x="149" y="43"/>
                  </a:lnTo>
                  <a:lnTo>
                    <a:pt x="157" y="45"/>
                  </a:lnTo>
                  <a:lnTo>
                    <a:pt x="164" y="50"/>
                  </a:lnTo>
                  <a:lnTo>
                    <a:pt x="168" y="54"/>
                  </a:lnTo>
                  <a:lnTo>
                    <a:pt x="169" y="62"/>
                  </a:lnTo>
                  <a:lnTo>
                    <a:pt x="174" y="68"/>
                  </a:lnTo>
                  <a:lnTo>
                    <a:pt x="183" y="64"/>
                  </a:lnTo>
                  <a:lnTo>
                    <a:pt x="186" y="68"/>
                  </a:lnTo>
                  <a:lnTo>
                    <a:pt x="189" y="73"/>
                  </a:lnTo>
                  <a:lnTo>
                    <a:pt x="197" y="72"/>
                  </a:lnTo>
                  <a:lnTo>
                    <a:pt x="200" y="69"/>
                  </a:lnTo>
                  <a:lnTo>
                    <a:pt x="204" y="78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3" y="80"/>
                  </a:lnTo>
                  <a:lnTo>
                    <a:pt x="213" y="82"/>
                  </a:lnTo>
                  <a:lnTo>
                    <a:pt x="223" y="84"/>
                  </a:lnTo>
                  <a:lnTo>
                    <a:pt x="224" y="91"/>
                  </a:lnTo>
                  <a:lnTo>
                    <a:pt x="228" y="96"/>
                  </a:lnTo>
                  <a:lnTo>
                    <a:pt x="231" y="102"/>
                  </a:lnTo>
                  <a:lnTo>
                    <a:pt x="242" y="104"/>
                  </a:lnTo>
                  <a:lnTo>
                    <a:pt x="248" y="110"/>
                  </a:lnTo>
                  <a:lnTo>
                    <a:pt x="255" y="110"/>
                  </a:lnTo>
                  <a:lnTo>
                    <a:pt x="255" y="114"/>
                  </a:lnTo>
                  <a:lnTo>
                    <a:pt x="257" y="117"/>
                  </a:lnTo>
                  <a:lnTo>
                    <a:pt x="260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7" y="130"/>
                  </a:lnTo>
                  <a:lnTo>
                    <a:pt x="270" y="133"/>
                  </a:lnTo>
                  <a:lnTo>
                    <a:pt x="272" y="135"/>
                  </a:lnTo>
                  <a:lnTo>
                    <a:pt x="273" y="136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0" y="140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69" y="144"/>
                  </a:lnTo>
                  <a:lnTo>
                    <a:pt x="267" y="145"/>
                  </a:lnTo>
                  <a:lnTo>
                    <a:pt x="266" y="145"/>
                  </a:lnTo>
                  <a:lnTo>
                    <a:pt x="266" y="144"/>
                  </a:lnTo>
                  <a:lnTo>
                    <a:pt x="265" y="144"/>
                  </a:lnTo>
                  <a:lnTo>
                    <a:pt x="264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59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4" y="142"/>
                  </a:lnTo>
                  <a:lnTo>
                    <a:pt x="253" y="142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4"/>
                  </a:lnTo>
                  <a:lnTo>
                    <a:pt x="251" y="145"/>
                  </a:lnTo>
                  <a:lnTo>
                    <a:pt x="249" y="145"/>
                  </a:lnTo>
                  <a:lnTo>
                    <a:pt x="249" y="146"/>
                  </a:lnTo>
                  <a:lnTo>
                    <a:pt x="251" y="147"/>
                  </a:lnTo>
                  <a:lnTo>
                    <a:pt x="252" y="148"/>
                  </a:lnTo>
                  <a:lnTo>
                    <a:pt x="252" y="150"/>
                  </a:lnTo>
                  <a:lnTo>
                    <a:pt x="252" y="151"/>
                  </a:lnTo>
                  <a:lnTo>
                    <a:pt x="253" y="151"/>
                  </a:lnTo>
                  <a:lnTo>
                    <a:pt x="252" y="152"/>
                  </a:lnTo>
                  <a:lnTo>
                    <a:pt x="251" y="152"/>
                  </a:lnTo>
                  <a:lnTo>
                    <a:pt x="249" y="154"/>
                  </a:lnTo>
                  <a:lnTo>
                    <a:pt x="248" y="156"/>
                  </a:lnTo>
                  <a:lnTo>
                    <a:pt x="248" y="157"/>
                  </a:lnTo>
                  <a:lnTo>
                    <a:pt x="248" y="158"/>
                  </a:lnTo>
                  <a:lnTo>
                    <a:pt x="243" y="158"/>
                  </a:lnTo>
                  <a:lnTo>
                    <a:pt x="242" y="158"/>
                  </a:lnTo>
                  <a:lnTo>
                    <a:pt x="241" y="158"/>
                  </a:lnTo>
                  <a:lnTo>
                    <a:pt x="240" y="158"/>
                  </a:lnTo>
                  <a:lnTo>
                    <a:pt x="237" y="156"/>
                  </a:lnTo>
                  <a:lnTo>
                    <a:pt x="236" y="154"/>
                  </a:lnTo>
                  <a:lnTo>
                    <a:pt x="235" y="154"/>
                  </a:lnTo>
                  <a:lnTo>
                    <a:pt x="234" y="154"/>
                  </a:lnTo>
                  <a:lnTo>
                    <a:pt x="233" y="156"/>
                  </a:lnTo>
                  <a:lnTo>
                    <a:pt x="231" y="156"/>
                  </a:lnTo>
                  <a:lnTo>
                    <a:pt x="231" y="157"/>
                  </a:lnTo>
                  <a:lnTo>
                    <a:pt x="230" y="158"/>
                  </a:lnTo>
                  <a:lnTo>
                    <a:pt x="230" y="159"/>
                  </a:lnTo>
                  <a:lnTo>
                    <a:pt x="229" y="160"/>
                  </a:lnTo>
                  <a:lnTo>
                    <a:pt x="227" y="160"/>
                  </a:lnTo>
                  <a:lnTo>
                    <a:pt x="223" y="162"/>
                  </a:lnTo>
                  <a:lnTo>
                    <a:pt x="222" y="162"/>
                  </a:lnTo>
                  <a:lnTo>
                    <a:pt x="221" y="162"/>
                  </a:lnTo>
                  <a:lnTo>
                    <a:pt x="219" y="162"/>
                  </a:lnTo>
                  <a:lnTo>
                    <a:pt x="218" y="160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5" y="160"/>
                  </a:lnTo>
                  <a:lnTo>
                    <a:pt x="213" y="159"/>
                  </a:lnTo>
                  <a:lnTo>
                    <a:pt x="212" y="159"/>
                  </a:lnTo>
                  <a:lnTo>
                    <a:pt x="212" y="158"/>
                  </a:lnTo>
                  <a:lnTo>
                    <a:pt x="211" y="158"/>
                  </a:lnTo>
                  <a:lnTo>
                    <a:pt x="210" y="158"/>
                  </a:lnTo>
                  <a:lnTo>
                    <a:pt x="210" y="159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7" y="160"/>
                  </a:lnTo>
                  <a:lnTo>
                    <a:pt x="204" y="162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199" y="162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7" y="162"/>
                  </a:lnTo>
                  <a:lnTo>
                    <a:pt x="195" y="162"/>
                  </a:lnTo>
                  <a:lnTo>
                    <a:pt x="191" y="160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7" y="162"/>
                  </a:lnTo>
                  <a:lnTo>
                    <a:pt x="186" y="163"/>
                  </a:lnTo>
                  <a:lnTo>
                    <a:pt x="185" y="163"/>
                  </a:lnTo>
                  <a:lnTo>
                    <a:pt x="183" y="163"/>
                  </a:lnTo>
                  <a:lnTo>
                    <a:pt x="182" y="162"/>
                  </a:lnTo>
                  <a:lnTo>
                    <a:pt x="180" y="162"/>
                  </a:lnTo>
                  <a:lnTo>
                    <a:pt x="176" y="163"/>
                  </a:lnTo>
                  <a:lnTo>
                    <a:pt x="171" y="163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3" y="164"/>
                  </a:lnTo>
                  <a:lnTo>
                    <a:pt x="161" y="164"/>
                  </a:lnTo>
                  <a:lnTo>
                    <a:pt x="159" y="164"/>
                  </a:lnTo>
                  <a:lnTo>
                    <a:pt x="157" y="164"/>
                  </a:lnTo>
                  <a:lnTo>
                    <a:pt x="155" y="165"/>
                  </a:lnTo>
                  <a:lnTo>
                    <a:pt x="153" y="164"/>
                  </a:lnTo>
                  <a:lnTo>
                    <a:pt x="152" y="163"/>
                  </a:lnTo>
                  <a:lnTo>
                    <a:pt x="153" y="162"/>
                  </a:lnTo>
                  <a:lnTo>
                    <a:pt x="155" y="159"/>
                  </a:lnTo>
                  <a:lnTo>
                    <a:pt x="155" y="158"/>
                  </a:lnTo>
                  <a:lnTo>
                    <a:pt x="153" y="158"/>
                  </a:lnTo>
                  <a:lnTo>
                    <a:pt x="152" y="157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7" y="159"/>
                  </a:lnTo>
                  <a:lnTo>
                    <a:pt x="147" y="160"/>
                  </a:lnTo>
                  <a:lnTo>
                    <a:pt x="146" y="162"/>
                  </a:lnTo>
                  <a:lnTo>
                    <a:pt x="145" y="163"/>
                  </a:lnTo>
                  <a:lnTo>
                    <a:pt x="145" y="164"/>
                  </a:lnTo>
                  <a:lnTo>
                    <a:pt x="144" y="164"/>
                  </a:lnTo>
                  <a:lnTo>
                    <a:pt x="144" y="163"/>
                  </a:lnTo>
                  <a:lnTo>
                    <a:pt x="143" y="163"/>
                  </a:lnTo>
                  <a:lnTo>
                    <a:pt x="143" y="162"/>
                  </a:lnTo>
                  <a:lnTo>
                    <a:pt x="141" y="162"/>
                  </a:lnTo>
                  <a:lnTo>
                    <a:pt x="140" y="160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5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2" y="159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3" y="163"/>
                  </a:lnTo>
                  <a:lnTo>
                    <a:pt x="132" y="163"/>
                  </a:lnTo>
                  <a:lnTo>
                    <a:pt x="129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1" y="164"/>
                  </a:lnTo>
                  <a:lnTo>
                    <a:pt x="121" y="166"/>
                  </a:lnTo>
                  <a:lnTo>
                    <a:pt x="120" y="169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6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3" y="174"/>
                  </a:lnTo>
                  <a:lnTo>
                    <a:pt x="111" y="171"/>
                  </a:lnTo>
                  <a:lnTo>
                    <a:pt x="110" y="170"/>
                  </a:lnTo>
                  <a:lnTo>
                    <a:pt x="109" y="169"/>
                  </a:lnTo>
                  <a:lnTo>
                    <a:pt x="108" y="170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1"/>
                  </a:lnTo>
                  <a:lnTo>
                    <a:pt x="99" y="171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5" y="169"/>
                  </a:lnTo>
                  <a:lnTo>
                    <a:pt x="93" y="169"/>
                  </a:lnTo>
                  <a:lnTo>
                    <a:pt x="93" y="170"/>
                  </a:lnTo>
                  <a:lnTo>
                    <a:pt x="92" y="169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0" y="169"/>
                  </a:lnTo>
                  <a:lnTo>
                    <a:pt x="89" y="169"/>
                  </a:lnTo>
                  <a:lnTo>
                    <a:pt x="89" y="170"/>
                  </a:lnTo>
                  <a:lnTo>
                    <a:pt x="87" y="170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1" y="169"/>
                  </a:lnTo>
                  <a:lnTo>
                    <a:pt x="80" y="170"/>
                  </a:lnTo>
                  <a:lnTo>
                    <a:pt x="79" y="170"/>
                  </a:lnTo>
                  <a:lnTo>
                    <a:pt x="78" y="169"/>
                  </a:lnTo>
                  <a:lnTo>
                    <a:pt x="77" y="170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2" y="169"/>
                  </a:lnTo>
                  <a:lnTo>
                    <a:pt x="72" y="170"/>
                  </a:lnTo>
                  <a:lnTo>
                    <a:pt x="71" y="170"/>
                  </a:lnTo>
                  <a:lnTo>
                    <a:pt x="69" y="170"/>
                  </a:lnTo>
                  <a:lnTo>
                    <a:pt x="69" y="169"/>
                  </a:lnTo>
                  <a:lnTo>
                    <a:pt x="69" y="168"/>
                  </a:lnTo>
                  <a:lnTo>
                    <a:pt x="68" y="168"/>
                  </a:lnTo>
                  <a:lnTo>
                    <a:pt x="68" y="169"/>
                  </a:lnTo>
                  <a:lnTo>
                    <a:pt x="67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1" y="169"/>
                  </a:lnTo>
                  <a:lnTo>
                    <a:pt x="60" y="169"/>
                  </a:lnTo>
                  <a:lnTo>
                    <a:pt x="59" y="169"/>
                  </a:lnTo>
                  <a:lnTo>
                    <a:pt x="57" y="169"/>
                  </a:lnTo>
                  <a:lnTo>
                    <a:pt x="56" y="169"/>
                  </a:lnTo>
                  <a:lnTo>
                    <a:pt x="56" y="170"/>
                  </a:lnTo>
                  <a:lnTo>
                    <a:pt x="54" y="169"/>
                  </a:lnTo>
                  <a:lnTo>
                    <a:pt x="54" y="170"/>
                  </a:lnTo>
                  <a:lnTo>
                    <a:pt x="53" y="170"/>
                  </a:lnTo>
                  <a:lnTo>
                    <a:pt x="51" y="170"/>
                  </a:lnTo>
                  <a:lnTo>
                    <a:pt x="50" y="170"/>
                  </a:lnTo>
                  <a:lnTo>
                    <a:pt x="49" y="170"/>
                  </a:lnTo>
                  <a:lnTo>
                    <a:pt x="48" y="170"/>
                  </a:lnTo>
                  <a:lnTo>
                    <a:pt x="48" y="171"/>
                  </a:lnTo>
                  <a:lnTo>
                    <a:pt x="48" y="170"/>
                  </a:lnTo>
                  <a:lnTo>
                    <a:pt x="47" y="170"/>
                  </a:lnTo>
                  <a:lnTo>
                    <a:pt x="45" y="170"/>
                  </a:lnTo>
                  <a:lnTo>
                    <a:pt x="44" y="170"/>
                  </a:lnTo>
                  <a:lnTo>
                    <a:pt x="43" y="170"/>
                  </a:lnTo>
                  <a:lnTo>
                    <a:pt x="42" y="166"/>
                  </a:lnTo>
                  <a:lnTo>
                    <a:pt x="41" y="165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5" y="160"/>
                  </a:lnTo>
                  <a:lnTo>
                    <a:pt x="35" y="159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38" y="151"/>
                  </a:lnTo>
                  <a:lnTo>
                    <a:pt x="38" y="150"/>
                  </a:lnTo>
                  <a:lnTo>
                    <a:pt x="41" y="151"/>
                  </a:lnTo>
                  <a:lnTo>
                    <a:pt x="45" y="144"/>
                  </a:lnTo>
                  <a:lnTo>
                    <a:pt x="44" y="142"/>
                  </a:lnTo>
                  <a:lnTo>
                    <a:pt x="44" y="139"/>
                  </a:lnTo>
                  <a:lnTo>
                    <a:pt x="45" y="138"/>
                  </a:lnTo>
                  <a:lnTo>
                    <a:pt x="33" y="132"/>
                  </a:lnTo>
                  <a:lnTo>
                    <a:pt x="27" y="130"/>
                  </a:lnTo>
                  <a:lnTo>
                    <a:pt x="25" y="133"/>
                  </a:lnTo>
                  <a:lnTo>
                    <a:pt x="23" y="134"/>
                  </a:lnTo>
                  <a:lnTo>
                    <a:pt x="12" y="124"/>
                  </a:lnTo>
                  <a:lnTo>
                    <a:pt x="9" y="126"/>
                  </a:lnTo>
                  <a:lnTo>
                    <a:pt x="7" y="128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2" y="115"/>
                  </a:lnTo>
                  <a:lnTo>
                    <a:pt x="2" y="111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1" y="103"/>
                  </a:lnTo>
                  <a:lnTo>
                    <a:pt x="6" y="100"/>
                  </a:lnTo>
                  <a:lnTo>
                    <a:pt x="8" y="103"/>
                  </a:lnTo>
                  <a:lnTo>
                    <a:pt x="14" y="98"/>
                  </a:lnTo>
                  <a:lnTo>
                    <a:pt x="14" y="81"/>
                  </a:lnTo>
                  <a:lnTo>
                    <a:pt x="17" y="78"/>
                  </a:lnTo>
                  <a:lnTo>
                    <a:pt x="15" y="75"/>
                  </a:lnTo>
                  <a:lnTo>
                    <a:pt x="20" y="76"/>
                  </a:lnTo>
                  <a:lnTo>
                    <a:pt x="27" y="75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32" y="64"/>
                  </a:lnTo>
                  <a:lnTo>
                    <a:pt x="33" y="60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49"/>
                  </a:lnTo>
                  <a:lnTo>
                    <a:pt x="32" y="42"/>
                  </a:lnTo>
                  <a:lnTo>
                    <a:pt x="27" y="32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5" y="16"/>
                  </a:lnTo>
                  <a:lnTo>
                    <a:pt x="27" y="14"/>
                  </a:lnTo>
                  <a:lnTo>
                    <a:pt x="35" y="15"/>
                  </a:lnTo>
                  <a:lnTo>
                    <a:pt x="36" y="9"/>
                  </a:lnTo>
                  <a:lnTo>
                    <a:pt x="43" y="3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7" y="4"/>
                  </a:lnTo>
                  <a:lnTo>
                    <a:pt x="71" y="6"/>
                  </a:lnTo>
                  <a:lnTo>
                    <a:pt x="77" y="12"/>
                  </a:lnTo>
                  <a:lnTo>
                    <a:pt x="79" y="10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5" y="15"/>
                  </a:lnTo>
                  <a:lnTo>
                    <a:pt x="98" y="19"/>
                  </a:lnTo>
                  <a:lnTo>
                    <a:pt x="102" y="18"/>
                  </a:lnTo>
                  <a:lnTo>
                    <a:pt x="105" y="19"/>
                  </a:lnTo>
                  <a:lnTo>
                    <a:pt x="105" y="21"/>
                  </a:lnTo>
                  <a:lnTo>
                    <a:pt x="110" y="22"/>
                  </a:lnTo>
                  <a:lnTo>
                    <a:pt x="113" y="14"/>
                  </a:lnTo>
                  <a:lnTo>
                    <a:pt x="117" y="13"/>
                  </a:lnTo>
                  <a:lnTo>
                    <a:pt x="122" y="9"/>
                  </a:lnTo>
                  <a:lnTo>
                    <a:pt x="119" y="3"/>
                  </a:lnTo>
                  <a:lnTo>
                    <a:pt x="121" y="2"/>
                  </a:lnTo>
                  <a:lnTo>
                    <a:pt x="129" y="6"/>
                  </a:lnTo>
                  <a:lnTo>
                    <a:pt x="132" y="1"/>
                  </a:lnTo>
                  <a:lnTo>
                    <a:pt x="137" y="2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6" name="Freeform 83"/>
            <p:cNvSpPr>
              <a:spLocks noChangeAspect="1"/>
            </p:cNvSpPr>
            <p:nvPr/>
          </p:nvSpPr>
          <p:spPr bwMode="auto">
            <a:xfrm>
              <a:off x="1941" y="2866"/>
              <a:ext cx="349" cy="400"/>
            </a:xfrm>
            <a:custGeom>
              <a:avLst/>
              <a:gdLst>
                <a:gd name="T0" fmla="*/ 39686696 w 236"/>
                <a:gd name="T1" fmla="*/ 141136 h 307"/>
                <a:gd name="T2" fmla="*/ 43103228 w 236"/>
                <a:gd name="T3" fmla="*/ 283326 h 307"/>
                <a:gd name="T4" fmla="*/ 42414385 w 236"/>
                <a:gd name="T5" fmla="*/ 381881 h 307"/>
                <a:gd name="T6" fmla="*/ 37593927 w 236"/>
                <a:gd name="T7" fmla="*/ 512129 h 307"/>
                <a:gd name="T8" fmla="*/ 42414385 w 236"/>
                <a:gd name="T9" fmla="*/ 601218 h 307"/>
                <a:gd name="T10" fmla="*/ 44200105 w 236"/>
                <a:gd name="T11" fmla="*/ 704076 h 307"/>
                <a:gd name="T12" fmla="*/ 44749112 w 236"/>
                <a:gd name="T13" fmla="*/ 752220 h 307"/>
                <a:gd name="T14" fmla="*/ 43612839 w 236"/>
                <a:gd name="T15" fmla="*/ 758554 h 307"/>
                <a:gd name="T16" fmla="*/ 41837459 w 236"/>
                <a:gd name="T17" fmla="*/ 761931 h 307"/>
                <a:gd name="T18" fmla="*/ 40013218 w 236"/>
                <a:gd name="T19" fmla="*/ 766487 h 307"/>
                <a:gd name="T20" fmla="*/ 38478021 w 236"/>
                <a:gd name="T21" fmla="*/ 786757 h 307"/>
                <a:gd name="T22" fmla="*/ 37161049 w 236"/>
                <a:gd name="T23" fmla="*/ 783346 h 307"/>
                <a:gd name="T24" fmla="*/ 36555777 w 236"/>
                <a:gd name="T25" fmla="*/ 761931 h 307"/>
                <a:gd name="T26" fmla="*/ 34267473 w 236"/>
                <a:gd name="T27" fmla="*/ 751549 h 307"/>
                <a:gd name="T28" fmla="*/ 33443194 w 236"/>
                <a:gd name="T29" fmla="*/ 766487 h 307"/>
                <a:gd name="T30" fmla="*/ 32887445 w 236"/>
                <a:gd name="T31" fmla="*/ 742985 h 307"/>
                <a:gd name="T32" fmla="*/ 31919638 w 236"/>
                <a:gd name="T33" fmla="*/ 740839 h 307"/>
                <a:gd name="T34" fmla="*/ 30557379 w 236"/>
                <a:gd name="T35" fmla="*/ 740839 h 307"/>
                <a:gd name="T36" fmla="*/ 29184662 w 236"/>
                <a:gd name="T37" fmla="*/ 704076 h 307"/>
                <a:gd name="T38" fmla="*/ 28189314 w 236"/>
                <a:gd name="T39" fmla="*/ 731755 h 307"/>
                <a:gd name="T40" fmla="*/ 26668929 w 236"/>
                <a:gd name="T41" fmla="*/ 731755 h 307"/>
                <a:gd name="T42" fmla="*/ 26668929 w 236"/>
                <a:gd name="T43" fmla="*/ 751549 h 307"/>
                <a:gd name="T44" fmla="*/ 26019529 w 236"/>
                <a:gd name="T45" fmla="*/ 786757 h 307"/>
                <a:gd name="T46" fmla="*/ 24535918 w 236"/>
                <a:gd name="T47" fmla="*/ 802516 h 307"/>
                <a:gd name="T48" fmla="*/ 25567225 w 236"/>
                <a:gd name="T49" fmla="*/ 830065 h 307"/>
                <a:gd name="T50" fmla="*/ 27709327 w 236"/>
                <a:gd name="T51" fmla="*/ 850598 h 307"/>
                <a:gd name="T52" fmla="*/ 28189314 w 236"/>
                <a:gd name="T53" fmla="*/ 879136 h 307"/>
                <a:gd name="T54" fmla="*/ 26394201 w 236"/>
                <a:gd name="T55" fmla="*/ 858322 h 307"/>
                <a:gd name="T56" fmla="*/ 24873578 w 236"/>
                <a:gd name="T57" fmla="*/ 915875 h 307"/>
                <a:gd name="T58" fmla="*/ 26898748 w 236"/>
                <a:gd name="T59" fmla="*/ 943270 h 307"/>
                <a:gd name="T60" fmla="*/ 29015202 w 236"/>
                <a:gd name="T61" fmla="*/ 950735 h 307"/>
                <a:gd name="T62" fmla="*/ 31110881 w 236"/>
                <a:gd name="T63" fmla="*/ 992744 h 307"/>
                <a:gd name="T64" fmla="*/ 30807855 w 236"/>
                <a:gd name="T65" fmla="*/ 1039584 h 307"/>
                <a:gd name="T66" fmla="*/ 28433330 w 236"/>
                <a:gd name="T67" fmla="*/ 1017432 h 307"/>
                <a:gd name="T68" fmla="*/ 27005010 w 236"/>
                <a:gd name="T69" fmla="*/ 1002847 h 307"/>
                <a:gd name="T70" fmla="*/ 24256103 w 236"/>
                <a:gd name="T71" fmla="*/ 988344 h 307"/>
                <a:gd name="T72" fmla="*/ 22469531 w 236"/>
                <a:gd name="T73" fmla="*/ 1002847 h 307"/>
                <a:gd name="T74" fmla="*/ 20316190 w 236"/>
                <a:gd name="T75" fmla="*/ 1039584 h 307"/>
                <a:gd name="T76" fmla="*/ 19620592 w 236"/>
                <a:gd name="T77" fmla="*/ 1092838 h 307"/>
                <a:gd name="T78" fmla="*/ 20663451 w 236"/>
                <a:gd name="T79" fmla="*/ 1159479 h 307"/>
                <a:gd name="T80" fmla="*/ 18261278 w 236"/>
                <a:gd name="T81" fmla="*/ 1183476 h 307"/>
                <a:gd name="T82" fmla="*/ 15998552 w 236"/>
                <a:gd name="T83" fmla="*/ 1187725 h 307"/>
                <a:gd name="T84" fmla="*/ 12890146 w 236"/>
                <a:gd name="T85" fmla="*/ 1215884 h 307"/>
                <a:gd name="T86" fmla="*/ 10493939 w 236"/>
                <a:gd name="T87" fmla="*/ 1159479 h 307"/>
                <a:gd name="T88" fmla="*/ 10271218 w 236"/>
                <a:gd name="T89" fmla="*/ 1066964 h 307"/>
                <a:gd name="T90" fmla="*/ 5504396 w 236"/>
                <a:gd name="T91" fmla="*/ 1092838 h 307"/>
                <a:gd name="T92" fmla="*/ 3222974 w 236"/>
                <a:gd name="T93" fmla="*/ 979217 h 307"/>
                <a:gd name="T94" fmla="*/ 5997172 w 236"/>
                <a:gd name="T95" fmla="*/ 882482 h 307"/>
                <a:gd name="T96" fmla="*/ 7770243 w 236"/>
                <a:gd name="T97" fmla="*/ 724470 h 307"/>
                <a:gd name="T98" fmla="*/ 15413818 w 236"/>
                <a:gd name="T99" fmla="*/ 597966 h 307"/>
                <a:gd name="T100" fmla="*/ 20043958 w 236"/>
                <a:gd name="T101" fmla="*/ 492181 h 307"/>
                <a:gd name="T102" fmla="*/ 13994760 w 236"/>
                <a:gd name="T103" fmla="*/ 463444 h 307"/>
                <a:gd name="T104" fmla="*/ 4628731 w 236"/>
                <a:gd name="T105" fmla="*/ 475403 h 307"/>
                <a:gd name="T106" fmla="*/ 1043639 w 236"/>
                <a:gd name="T107" fmla="*/ 288780 h 307"/>
                <a:gd name="T108" fmla="*/ 8139976 w 236"/>
                <a:gd name="T109" fmla="*/ 276160 h 307"/>
                <a:gd name="T110" fmla="*/ 12525045 w 236"/>
                <a:gd name="T111" fmla="*/ 354151 h 307"/>
                <a:gd name="T112" fmla="*/ 14818956 w 236"/>
                <a:gd name="T113" fmla="*/ 276160 h 307"/>
                <a:gd name="T114" fmla="*/ 21243737 w 236"/>
                <a:gd name="T115" fmla="*/ 228582 h 307"/>
                <a:gd name="T116" fmla="*/ 18592024 w 236"/>
                <a:gd name="T117" fmla="*/ 158175 h 307"/>
                <a:gd name="T118" fmla="*/ 20695641 w 236"/>
                <a:gd name="T119" fmla="*/ 16993 h 307"/>
                <a:gd name="T120" fmla="*/ 32509460 w 236"/>
                <a:gd name="T121" fmla="*/ 93174 h 3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307"/>
                <a:gd name="T185" fmla="*/ 236 w 236"/>
                <a:gd name="T186" fmla="*/ 307 h 3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307">
                  <a:moveTo>
                    <a:pt x="181" y="19"/>
                  </a:moveTo>
                  <a:lnTo>
                    <a:pt x="185" y="21"/>
                  </a:lnTo>
                  <a:lnTo>
                    <a:pt x="186" y="22"/>
                  </a:lnTo>
                  <a:lnTo>
                    <a:pt x="187" y="24"/>
                  </a:lnTo>
                  <a:lnTo>
                    <a:pt x="188" y="23"/>
                  </a:lnTo>
                  <a:lnTo>
                    <a:pt x="191" y="21"/>
                  </a:lnTo>
                  <a:lnTo>
                    <a:pt x="192" y="24"/>
                  </a:lnTo>
                  <a:lnTo>
                    <a:pt x="198" y="29"/>
                  </a:lnTo>
                  <a:lnTo>
                    <a:pt x="203" y="31"/>
                  </a:lnTo>
                  <a:lnTo>
                    <a:pt x="204" y="35"/>
                  </a:lnTo>
                  <a:lnTo>
                    <a:pt x="208" y="36"/>
                  </a:lnTo>
                  <a:lnTo>
                    <a:pt x="208" y="41"/>
                  </a:lnTo>
                  <a:lnTo>
                    <a:pt x="212" y="47"/>
                  </a:lnTo>
                  <a:lnTo>
                    <a:pt x="214" y="46"/>
                  </a:lnTo>
                  <a:lnTo>
                    <a:pt x="215" y="48"/>
                  </a:lnTo>
                  <a:lnTo>
                    <a:pt x="215" y="51"/>
                  </a:lnTo>
                  <a:lnTo>
                    <a:pt x="218" y="53"/>
                  </a:lnTo>
                  <a:lnTo>
                    <a:pt x="223" y="63"/>
                  </a:lnTo>
                  <a:lnTo>
                    <a:pt x="220" y="70"/>
                  </a:lnTo>
                  <a:lnTo>
                    <a:pt x="221" y="71"/>
                  </a:lnTo>
                  <a:lnTo>
                    <a:pt x="223" y="71"/>
                  </a:lnTo>
                  <a:lnTo>
                    <a:pt x="226" y="73"/>
                  </a:lnTo>
                  <a:lnTo>
                    <a:pt x="226" y="77"/>
                  </a:lnTo>
                  <a:lnTo>
                    <a:pt x="224" y="81"/>
                  </a:lnTo>
                  <a:lnTo>
                    <a:pt x="223" y="85"/>
                  </a:lnTo>
                  <a:lnTo>
                    <a:pt x="223" y="90"/>
                  </a:lnTo>
                  <a:lnTo>
                    <a:pt x="224" y="91"/>
                  </a:lnTo>
                  <a:lnTo>
                    <a:pt x="222" y="95"/>
                  </a:lnTo>
                  <a:lnTo>
                    <a:pt x="221" y="96"/>
                  </a:lnTo>
                  <a:lnTo>
                    <a:pt x="218" y="96"/>
                  </a:lnTo>
                  <a:lnTo>
                    <a:pt x="211" y="97"/>
                  </a:lnTo>
                  <a:lnTo>
                    <a:pt x="206" y="96"/>
                  </a:lnTo>
                  <a:lnTo>
                    <a:pt x="208" y="99"/>
                  </a:lnTo>
                  <a:lnTo>
                    <a:pt x="205" y="102"/>
                  </a:lnTo>
                  <a:lnTo>
                    <a:pt x="205" y="119"/>
                  </a:lnTo>
                  <a:lnTo>
                    <a:pt x="199" y="124"/>
                  </a:lnTo>
                  <a:lnTo>
                    <a:pt x="197" y="121"/>
                  </a:lnTo>
                  <a:lnTo>
                    <a:pt x="192" y="124"/>
                  </a:lnTo>
                  <a:lnTo>
                    <a:pt x="193" y="125"/>
                  </a:lnTo>
                  <a:lnTo>
                    <a:pt x="193" y="129"/>
                  </a:lnTo>
                  <a:lnTo>
                    <a:pt x="193" y="132"/>
                  </a:lnTo>
                  <a:lnTo>
                    <a:pt x="193" y="136"/>
                  </a:lnTo>
                  <a:lnTo>
                    <a:pt x="192" y="139"/>
                  </a:lnTo>
                  <a:lnTo>
                    <a:pt x="191" y="142"/>
                  </a:lnTo>
                  <a:lnTo>
                    <a:pt x="198" y="149"/>
                  </a:lnTo>
                  <a:lnTo>
                    <a:pt x="200" y="147"/>
                  </a:lnTo>
                  <a:lnTo>
                    <a:pt x="203" y="145"/>
                  </a:lnTo>
                  <a:lnTo>
                    <a:pt x="214" y="155"/>
                  </a:lnTo>
                  <a:lnTo>
                    <a:pt x="216" y="154"/>
                  </a:lnTo>
                  <a:lnTo>
                    <a:pt x="218" y="151"/>
                  </a:lnTo>
                  <a:lnTo>
                    <a:pt x="224" y="153"/>
                  </a:lnTo>
                  <a:lnTo>
                    <a:pt x="236" y="159"/>
                  </a:lnTo>
                  <a:lnTo>
                    <a:pt x="235" y="160"/>
                  </a:lnTo>
                  <a:lnTo>
                    <a:pt x="235" y="163"/>
                  </a:lnTo>
                  <a:lnTo>
                    <a:pt x="236" y="165"/>
                  </a:lnTo>
                  <a:lnTo>
                    <a:pt x="232" y="172"/>
                  </a:lnTo>
                  <a:lnTo>
                    <a:pt x="229" y="171"/>
                  </a:lnTo>
                  <a:lnTo>
                    <a:pt x="229" y="172"/>
                  </a:lnTo>
                  <a:lnTo>
                    <a:pt x="229" y="175"/>
                  </a:lnTo>
                  <a:lnTo>
                    <a:pt x="227" y="178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9" y="183"/>
                  </a:lnTo>
                  <a:lnTo>
                    <a:pt x="229" y="185"/>
                  </a:lnTo>
                  <a:lnTo>
                    <a:pt x="232" y="186"/>
                  </a:lnTo>
                  <a:lnTo>
                    <a:pt x="233" y="187"/>
                  </a:lnTo>
                  <a:lnTo>
                    <a:pt x="234" y="191"/>
                  </a:lnTo>
                  <a:lnTo>
                    <a:pt x="233" y="191"/>
                  </a:lnTo>
                  <a:lnTo>
                    <a:pt x="232" y="190"/>
                  </a:lnTo>
                  <a:lnTo>
                    <a:pt x="230" y="190"/>
                  </a:lnTo>
                  <a:lnTo>
                    <a:pt x="229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27" y="189"/>
                  </a:lnTo>
                  <a:lnTo>
                    <a:pt x="226" y="190"/>
                  </a:lnTo>
                  <a:lnTo>
                    <a:pt x="224" y="189"/>
                  </a:lnTo>
                  <a:lnTo>
                    <a:pt x="224" y="190"/>
                  </a:lnTo>
                  <a:lnTo>
                    <a:pt x="223" y="190"/>
                  </a:lnTo>
                  <a:lnTo>
                    <a:pt x="223" y="191"/>
                  </a:lnTo>
                  <a:lnTo>
                    <a:pt x="224" y="191"/>
                  </a:lnTo>
                  <a:lnTo>
                    <a:pt x="224" y="192"/>
                  </a:lnTo>
                  <a:lnTo>
                    <a:pt x="223" y="193"/>
                  </a:lnTo>
                  <a:lnTo>
                    <a:pt x="222" y="195"/>
                  </a:lnTo>
                  <a:lnTo>
                    <a:pt x="221" y="195"/>
                  </a:lnTo>
                  <a:lnTo>
                    <a:pt x="220" y="195"/>
                  </a:lnTo>
                  <a:lnTo>
                    <a:pt x="218" y="195"/>
                  </a:lnTo>
                  <a:lnTo>
                    <a:pt x="217" y="193"/>
                  </a:lnTo>
                  <a:lnTo>
                    <a:pt x="216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2" y="192"/>
                  </a:lnTo>
                  <a:lnTo>
                    <a:pt x="212" y="191"/>
                  </a:lnTo>
                  <a:lnTo>
                    <a:pt x="211" y="192"/>
                  </a:lnTo>
                  <a:lnTo>
                    <a:pt x="211" y="191"/>
                  </a:lnTo>
                  <a:lnTo>
                    <a:pt x="210" y="191"/>
                  </a:lnTo>
                  <a:lnTo>
                    <a:pt x="209" y="191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3"/>
                  </a:lnTo>
                  <a:lnTo>
                    <a:pt x="205" y="193"/>
                  </a:lnTo>
                  <a:lnTo>
                    <a:pt x="204" y="195"/>
                  </a:lnTo>
                  <a:lnTo>
                    <a:pt x="203" y="196"/>
                  </a:lnTo>
                  <a:lnTo>
                    <a:pt x="203" y="195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7"/>
                  </a:lnTo>
                  <a:lnTo>
                    <a:pt x="199" y="197"/>
                  </a:lnTo>
                  <a:lnTo>
                    <a:pt x="199" y="198"/>
                  </a:lnTo>
                  <a:lnTo>
                    <a:pt x="198" y="198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1"/>
                  </a:lnTo>
                  <a:lnTo>
                    <a:pt x="196" y="202"/>
                  </a:lnTo>
                  <a:lnTo>
                    <a:pt x="196" y="203"/>
                  </a:lnTo>
                  <a:lnTo>
                    <a:pt x="194" y="203"/>
                  </a:lnTo>
                  <a:lnTo>
                    <a:pt x="193" y="202"/>
                  </a:lnTo>
                  <a:lnTo>
                    <a:pt x="191" y="201"/>
                  </a:lnTo>
                  <a:lnTo>
                    <a:pt x="191" y="199"/>
                  </a:lnTo>
                  <a:lnTo>
                    <a:pt x="191" y="197"/>
                  </a:lnTo>
                  <a:lnTo>
                    <a:pt x="191" y="196"/>
                  </a:lnTo>
                  <a:lnTo>
                    <a:pt x="191" y="195"/>
                  </a:lnTo>
                  <a:lnTo>
                    <a:pt x="193" y="195"/>
                  </a:lnTo>
                  <a:lnTo>
                    <a:pt x="194" y="195"/>
                  </a:lnTo>
                  <a:lnTo>
                    <a:pt x="194" y="193"/>
                  </a:lnTo>
                  <a:lnTo>
                    <a:pt x="193" y="191"/>
                  </a:lnTo>
                  <a:lnTo>
                    <a:pt x="192" y="191"/>
                  </a:lnTo>
                  <a:lnTo>
                    <a:pt x="191" y="191"/>
                  </a:lnTo>
                  <a:lnTo>
                    <a:pt x="190" y="191"/>
                  </a:lnTo>
                  <a:lnTo>
                    <a:pt x="188" y="192"/>
                  </a:lnTo>
                  <a:lnTo>
                    <a:pt x="186" y="191"/>
                  </a:lnTo>
                  <a:lnTo>
                    <a:pt x="185" y="191"/>
                  </a:lnTo>
                  <a:lnTo>
                    <a:pt x="184" y="190"/>
                  </a:lnTo>
                  <a:lnTo>
                    <a:pt x="182" y="190"/>
                  </a:lnTo>
                  <a:lnTo>
                    <a:pt x="181" y="190"/>
                  </a:lnTo>
                  <a:lnTo>
                    <a:pt x="180" y="190"/>
                  </a:lnTo>
                  <a:lnTo>
                    <a:pt x="180" y="189"/>
                  </a:lnTo>
                  <a:lnTo>
                    <a:pt x="179" y="187"/>
                  </a:lnTo>
                  <a:lnTo>
                    <a:pt x="178" y="187"/>
                  </a:lnTo>
                  <a:lnTo>
                    <a:pt x="176" y="189"/>
                  </a:lnTo>
                  <a:lnTo>
                    <a:pt x="175" y="187"/>
                  </a:lnTo>
                  <a:lnTo>
                    <a:pt x="175" y="189"/>
                  </a:lnTo>
                  <a:lnTo>
                    <a:pt x="175" y="190"/>
                  </a:lnTo>
                  <a:lnTo>
                    <a:pt x="175" y="191"/>
                  </a:lnTo>
                  <a:lnTo>
                    <a:pt x="175" y="192"/>
                  </a:lnTo>
                  <a:lnTo>
                    <a:pt x="175" y="193"/>
                  </a:lnTo>
                  <a:lnTo>
                    <a:pt x="175" y="195"/>
                  </a:lnTo>
                  <a:lnTo>
                    <a:pt x="174" y="195"/>
                  </a:lnTo>
                  <a:lnTo>
                    <a:pt x="173" y="195"/>
                  </a:lnTo>
                  <a:lnTo>
                    <a:pt x="172" y="193"/>
                  </a:lnTo>
                  <a:lnTo>
                    <a:pt x="170" y="192"/>
                  </a:lnTo>
                  <a:lnTo>
                    <a:pt x="169" y="192"/>
                  </a:lnTo>
                  <a:lnTo>
                    <a:pt x="168" y="191"/>
                  </a:lnTo>
                  <a:lnTo>
                    <a:pt x="169" y="191"/>
                  </a:lnTo>
                  <a:lnTo>
                    <a:pt x="170" y="190"/>
                  </a:lnTo>
                  <a:lnTo>
                    <a:pt x="170" y="189"/>
                  </a:lnTo>
                  <a:lnTo>
                    <a:pt x="169" y="189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9" y="187"/>
                  </a:lnTo>
                  <a:lnTo>
                    <a:pt x="169" y="186"/>
                  </a:lnTo>
                  <a:lnTo>
                    <a:pt x="168" y="186"/>
                  </a:lnTo>
                  <a:lnTo>
                    <a:pt x="168" y="187"/>
                  </a:lnTo>
                  <a:lnTo>
                    <a:pt x="167" y="187"/>
                  </a:lnTo>
                  <a:lnTo>
                    <a:pt x="167" y="189"/>
                  </a:lnTo>
                  <a:lnTo>
                    <a:pt x="167" y="190"/>
                  </a:lnTo>
                  <a:lnTo>
                    <a:pt x="166" y="190"/>
                  </a:lnTo>
                  <a:lnTo>
                    <a:pt x="164" y="189"/>
                  </a:lnTo>
                  <a:lnTo>
                    <a:pt x="164" y="187"/>
                  </a:lnTo>
                  <a:lnTo>
                    <a:pt x="164" y="186"/>
                  </a:lnTo>
                  <a:lnTo>
                    <a:pt x="163" y="186"/>
                  </a:lnTo>
                  <a:lnTo>
                    <a:pt x="162" y="186"/>
                  </a:lnTo>
                  <a:lnTo>
                    <a:pt x="161" y="186"/>
                  </a:lnTo>
                  <a:lnTo>
                    <a:pt x="160" y="187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7" y="186"/>
                  </a:lnTo>
                  <a:lnTo>
                    <a:pt x="156" y="185"/>
                  </a:lnTo>
                  <a:lnTo>
                    <a:pt x="155" y="185"/>
                  </a:lnTo>
                  <a:lnTo>
                    <a:pt x="155" y="184"/>
                  </a:lnTo>
                  <a:lnTo>
                    <a:pt x="154" y="184"/>
                  </a:lnTo>
                  <a:lnTo>
                    <a:pt x="155" y="180"/>
                  </a:lnTo>
                  <a:lnTo>
                    <a:pt x="154" y="179"/>
                  </a:lnTo>
                  <a:lnTo>
                    <a:pt x="152" y="179"/>
                  </a:lnTo>
                  <a:lnTo>
                    <a:pt x="152" y="178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50" y="179"/>
                  </a:lnTo>
                  <a:lnTo>
                    <a:pt x="149" y="178"/>
                  </a:lnTo>
                  <a:lnTo>
                    <a:pt x="148" y="178"/>
                  </a:lnTo>
                  <a:lnTo>
                    <a:pt x="148" y="179"/>
                  </a:lnTo>
                  <a:lnTo>
                    <a:pt x="146" y="180"/>
                  </a:lnTo>
                  <a:lnTo>
                    <a:pt x="145" y="180"/>
                  </a:lnTo>
                  <a:lnTo>
                    <a:pt x="144" y="181"/>
                  </a:lnTo>
                  <a:lnTo>
                    <a:pt x="144" y="183"/>
                  </a:lnTo>
                  <a:lnTo>
                    <a:pt x="144" y="184"/>
                  </a:lnTo>
                  <a:lnTo>
                    <a:pt x="145" y="184"/>
                  </a:lnTo>
                  <a:lnTo>
                    <a:pt x="144" y="185"/>
                  </a:lnTo>
                  <a:lnTo>
                    <a:pt x="143" y="186"/>
                  </a:lnTo>
                  <a:lnTo>
                    <a:pt x="143" y="187"/>
                  </a:lnTo>
                  <a:lnTo>
                    <a:pt x="143" y="189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7" y="184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3" y="185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6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2"/>
                  </a:lnTo>
                  <a:lnTo>
                    <a:pt x="139" y="192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6"/>
                  </a:lnTo>
                  <a:lnTo>
                    <a:pt x="138" y="197"/>
                  </a:lnTo>
                  <a:lnTo>
                    <a:pt x="136" y="198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0" y="204"/>
                  </a:lnTo>
                  <a:lnTo>
                    <a:pt x="128" y="205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7" y="203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4" y="205"/>
                  </a:lnTo>
                  <a:lnTo>
                    <a:pt x="126" y="205"/>
                  </a:lnTo>
                  <a:lnTo>
                    <a:pt x="127" y="207"/>
                  </a:lnTo>
                  <a:lnTo>
                    <a:pt x="128" y="207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2" y="209"/>
                  </a:lnTo>
                  <a:lnTo>
                    <a:pt x="132" y="210"/>
                  </a:lnTo>
                  <a:lnTo>
                    <a:pt x="132" y="211"/>
                  </a:lnTo>
                  <a:lnTo>
                    <a:pt x="133" y="211"/>
                  </a:lnTo>
                  <a:lnTo>
                    <a:pt x="134" y="211"/>
                  </a:lnTo>
                  <a:lnTo>
                    <a:pt x="137" y="213"/>
                  </a:lnTo>
                  <a:lnTo>
                    <a:pt x="138" y="213"/>
                  </a:lnTo>
                  <a:lnTo>
                    <a:pt x="139" y="214"/>
                  </a:lnTo>
                  <a:lnTo>
                    <a:pt x="140" y="214"/>
                  </a:lnTo>
                  <a:lnTo>
                    <a:pt x="142" y="214"/>
                  </a:lnTo>
                  <a:lnTo>
                    <a:pt x="143" y="213"/>
                  </a:lnTo>
                  <a:lnTo>
                    <a:pt x="144" y="213"/>
                  </a:lnTo>
                  <a:lnTo>
                    <a:pt x="146" y="214"/>
                  </a:lnTo>
                  <a:lnTo>
                    <a:pt x="148" y="214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49" y="219"/>
                  </a:lnTo>
                  <a:lnTo>
                    <a:pt x="149" y="220"/>
                  </a:lnTo>
                  <a:lnTo>
                    <a:pt x="146" y="221"/>
                  </a:lnTo>
                  <a:lnTo>
                    <a:pt x="145" y="221"/>
                  </a:lnTo>
                  <a:lnTo>
                    <a:pt x="144" y="222"/>
                  </a:lnTo>
                  <a:lnTo>
                    <a:pt x="143" y="222"/>
                  </a:lnTo>
                  <a:lnTo>
                    <a:pt x="142" y="222"/>
                  </a:lnTo>
                  <a:lnTo>
                    <a:pt x="140" y="221"/>
                  </a:lnTo>
                  <a:lnTo>
                    <a:pt x="140" y="220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38" y="219"/>
                  </a:lnTo>
                  <a:lnTo>
                    <a:pt x="137" y="216"/>
                  </a:lnTo>
                  <a:lnTo>
                    <a:pt x="136" y="216"/>
                  </a:lnTo>
                  <a:lnTo>
                    <a:pt x="134" y="217"/>
                  </a:lnTo>
                  <a:lnTo>
                    <a:pt x="133" y="221"/>
                  </a:lnTo>
                  <a:lnTo>
                    <a:pt x="132" y="221"/>
                  </a:lnTo>
                  <a:lnTo>
                    <a:pt x="130" y="222"/>
                  </a:lnTo>
                  <a:lnTo>
                    <a:pt x="130" y="223"/>
                  </a:lnTo>
                  <a:lnTo>
                    <a:pt x="128" y="223"/>
                  </a:lnTo>
                  <a:lnTo>
                    <a:pt x="128" y="226"/>
                  </a:lnTo>
                  <a:lnTo>
                    <a:pt x="128" y="228"/>
                  </a:lnTo>
                  <a:lnTo>
                    <a:pt x="128" y="229"/>
                  </a:lnTo>
                  <a:lnTo>
                    <a:pt x="128" y="231"/>
                  </a:lnTo>
                  <a:lnTo>
                    <a:pt x="130" y="232"/>
                  </a:lnTo>
                  <a:lnTo>
                    <a:pt x="131" y="232"/>
                  </a:lnTo>
                  <a:lnTo>
                    <a:pt x="131" y="233"/>
                  </a:lnTo>
                  <a:lnTo>
                    <a:pt x="133" y="233"/>
                  </a:lnTo>
                  <a:lnTo>
                    <a:pt x="134" y="233"/>
                  </a:lnTo>
                  <a:lnTo>
                    <a:pt x="136" y="233"/>
                  </a:lnTo>
                  <a:lnTo>
                    <a:pt x="137" y="234"/>
                  </a:lnTo>
                  <a:lnTo>
                    <a:pt x="137" y="235"/>
                  </a:lnTo>
                  <a:lnTo>
                    <a:pt x="138" y="235"/>
                  </a:lnTo>
                  <a:lnTo>
                    <a:pt x="138" y="237"/>
                  </a:lnTo>
                  <a:lnTo>
                    <a:pt x="138" y="238"/>
                  </a:lnTo>
                  <a:lnTo>
                    <a:pt x="140" y="239"/>
                  </a:lnTo>
                  <a:lnTo>
                    <a:pt x="143" y="240"/>
                  </a:lnTo>
                  <a:lnTo>
                    <a:pt x="144" y="240"/>
                  </a:lnTo>
                  <a:lnTo>
                    <a:pt x="145" y="240"/>
                  </a:lnTo>
                  <a:lnTo>
                    <a:pt x="146" y="239"/>
                  </a:lnTo>
                  <a:lnTo>
                    <a:pt x="146" y="238"/>
                  </a:lnTo>
                  <a:lnTo>
                    <a:pt x="148" y="238"/>
                  </a:lnTo>
                  <a:lnTo>
                    <a:pt x="148" y="239"/>
                  </a:lnTo>
                  <a:lnTo>
                    <a:pt x="149" y="239"/>
                  </a:lnTo>
                  <a:lnTo>
                    <a:pt x="149" y="240"/>
                  </a:lnTo>
                  <a:lnTo>
                    <a:pt x="150" y="241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51" y="246"/>
                  </a:lnTo>
                  <a:lnTo>
                    <a:pt x="155" y="249"/>
                  </a:lnTo>
                  <a:lnTo>
                    <a:pt x="156" y="249"/>
                  </a:lnTo>
                  <a:lnTo>
                    <a:pt x="157" y="250"/>
                  </a:lnTo>
                  <a:lnTo>
                    <a:pt x="158" y="250"/>
                  </a:lnTo>
                  <a:lnTo>
                    <a:pt x="160" y="250"/>
                  </a:lnTo>
                  <a:lnTo>
                    <a:pt x="161" y="250"/>
                  </a:lnTo>
                  <a:lnTo>
                    <a:pt x="162" y="251"/>
                  </a:lnTo>
                  <a:lnTo>
                    <a:pt x="163" y="252"/>
                  </a:lnTo>
                  <a:lnTo>
                    <a:pt x="163" y="253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2" y="259"/>
                  </a:lnTo>
                  <a:lnTo>
                    <a:pt x="162" y="261"/>
                  </a:lnTo>
                  <a:lnTo>
                    <a:pt x="161" y="261"/>
                  </a:lnTo>
                  <a:lnTo>
                    <a:pt x="158" y="262"/>
                  </a:lnTo>
                  <a:lnTo>
                    <a:pt x="156" y="262"/>
                  </a:lnTo>
                  <a:lnTo>
                    <a:pt x="155" y="262"/>
                  </a:lnTo>
                  <a:lnTo>
                    <a:pt x="155" y="261"/>
                  </a:lnTo>
                  <a:lnTo>
                    <a:pt x="154" y="259"/>
                  </a:lnTo>
                  <a:lnTo>
                    <a:pt x="152" y="257"/>
                  </a:lnTo>
                  <a:lnTo>
                    <a:pt x="151" y="257"/>
                  </a:lnTo>
                  <a:lnTo>
                    <a:pt x="150" y="257"/>
                  </a:lnTo>
                  <a:lnTo>
                    <a:pt x="149" y="257"/>
                  </a:lnTo>
                  <a:lnTo>
                    <a:pt x="148" y="257"/>
                  </a:lnTo>
                  <a:lnTo>
                    <a:pt x="146" y="256"/>
                  </a:lnTo>
                  <a:lnTo>
                    <a:pt x="146" y="257"/>
                  </a:lnTo>
                  <a:lnTo>
                    <a:pt x="145" y="256"/>
                  </a:lnTo>
                  <a:lnTo>
                    <a:pt x="144" y="257"/>
                  </a:lnTo>
                  <a:lnTo>
                    <a:pt x="143" y="257"/>
                  </a:lnTo>
                  <a:lnTo>
                    <a:pt x="143" y="258"/>
                  </a:lnTo>
                  <a:lnTo>
                    <a:pt x="142" y="258"/>
                  </a:lnTo>
                  <a:lnTo>
                    <a:pt x="142" y="257"/>
                  </a:lnTo>
                  <a:lnTo>
                    <a:pt x="140" y="257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7" y="252"/>
                  </a:lnTo>
                  <a:lnTo>
                    <a:pt x="136" y="251"/>
                  </a:lnTo>
                  <a:lnTo>
                    <a:pt x="134" y="251"/>
                  </a:lnTo>
                  <a:lnTo>
                    <a:pt x="132" y="252"/>
                  </a:lnTo>
                  <a:lnTo>
                    <a:pt x="131" y="253"/>
                  </a:lnTo>
                  <a:lnTo>
                    <a:pt x="128" y="252"/>
                  </a:lnTo>
                  <a:lnTo>
                    <a:pt x="127" y="250"/>
                  </a:lnTo>
                  <a:lnTo>
                    <a:pt x="126" y="249"/>
                  </a:lnTo>
                  <a:lnTo>
                    <a:pt x="125" y="249"/>
                  </a:lnTo>
                  <a:lnTo>
                    <a:pt x="124" y="250"/>
                  </a:lnTo>
                  <a:lnTo>
                    <a:pt x="121" y="250"/>
                  </a:lnTo>
                  <a:lnTo>
                    <a:pt x="120" y="251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1"/>
                  </a:lnTo>
                  <a:lnTo>
                    <a:pt x="116" y="252"/>
                  </a:lnTo>
                  <a:lnTo>
                    <a:pt x="116" y="253"/>
                  </a:lnTo>
                  <a:lnTo>
                    <a:pt x="118" y="255"/>
                  </a:lnTo>
                  <a:lnTo>
                    <a:pt x="116" y="255"/>
                  </a:lnTo>
                  <a:lnTo>
                    <a:pt x="116" y="256"/>
                  </a:lnTo>
                  <a:lnTo>
                    <a:pt x="114" y="257"/>
                  </a:lnTo>
                  <a:lnTo>
                    <a:pt x="110" y="258"/>
                  </a:lnTo>
                  <a:lnTo>
                    <a:pt x="109" y="258"/>
                  </a:lnTo>
                  <a:lnTo>
                    <a:pt x="108" y="259"/>
                  </a:lnTo>
                  <a:lnTo>
                    <a:pt x="107" y="261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0" y="262"/>
                  </a:lnTo>
                  <a:lnTo>
                    <a:pt x="98" y="265"/>
                  </a:lnTo>
                  <a:lnTo>
                    <a:pt x="97" y="268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100" y="270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4"/>
                  </a:lnTo>
                  <a:lnTo>
                    <a:pt x="101" y="275"/>
                  </a:lnTo>
                  <a:lnTo>
                    <a:pt x="101" y="279"/>
                  </a:lnTo>
                  <a:lnTo>
                    <a:pt x="101" y="280"/>
                  </a:lnTo>
                  <a:lnTo>
                    <a:pt x="102" y="280"/>
                  </a:lnTo>
                  <a:lnTo>
                    <a:pt x="104" y="281"/>
                  </a:lnTo>
                  <a:lnTo>
                    <a:pt x="106" y="281"/>
                  </a:lnTo>
                  <a:lnTo>
                    <a:pt x="106" y="282"/>
                  </a:lnTo>
                  <a:lnTo>
                    <a:pt x="104" y="285"/>
                  </a:lnTo>
                  <a:lnTo>
                    <a:pt x="104" y="286"/>
                  </a:lnTo>
                  <a:lnTo>
                    <a:pt x="106" y="288"/>
                  </a:lnTo>
                  <a:lnTo>
                    <a:pt x="106" y="292"/>
                  </a:lnTo>
                  <a:lnTo>
                    <a:pt x="107" y="294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3" y="295"/>
                  </a:lnTo>
                  <a:lnTo>
                    <a:pt x="102" y="295"/>
                  </a:lnTo>
                  <a:lnTo>
                    <a:pt x="101" y="297"/>
                  </a:lnTo>
                  <a:lnTo>
                    <a:pt x="100" y="298"/>
                  </a:lnTo>
                  <a:lnTo>
                    <a:pt x="97" y="298"/>
                  </a:lnTo>
                  <a:lnTo>
                    <a:pt x="95" y="298"/>
                  </a:lnTo>
                  <a:lnTo>
                    <a:pt x="94" y="298"/>
                  </a:lnTo>
                  <a:lnTo>
                    <a:pt x="92" y="298"/>
                  </a:lnTo>
                  <a:lnTo>
                    <a:pt x="92" y="299"/>
                  </a:lnTo>
                  <a:lnTo>
                    <a:pt x="91" y="300"/>
                  </a:lnTo>
                  <a:lnTo>
                    <a:pt x="90" y="300"/>
                  </a:lnTo>
                  <a:lnTo>
                    <a:pt x="89" y="301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5" y="301"/>
                  </a:lnTo>
                  <a:lnTo>
                    <a:pt x="84" y="300"/>
                  </a:lnTo>
                  <a:lnTo>
                    <a:pt x="82" y="299"/>
                  </a:lnTo>
                  <a:lnTo>
                    <a:pt x="80" y="299"/>
                  </a:lnTo>
                  <a:lnTo>
                    <a:pt x="79" y="300"/>
                  </a:lnTo>
                  <a:lnTo>
                    <a:pt x="77" y="300"/>
                  </a:lnTo>
                  <a:lnTo>
                    <a:pt x="74" y="303"/>
                  </a:lnTo>
                  <a:lnTo>
                    <a:pt x="73" y="303"/>
                  </a:lnTo>
                  <a:lnTo>
                    <a:pt x="72" y="304"/>
                  </a:lnTo>
                  <a:lnTo>
                    <a:pt x="70" y="305"/>
                  </a:lnTo>
                  <a:lnTo>
                    <a:pt x="68" y="306"/>
                  </a:lnTo>
                  <a:lnTo>
                    <a:pt x="67" y="306"/>
                  </a:lnTo>
                  <a:lnTo>
                    <a:pt x="66" y="306"/>
                  </a:lnTo>
                  <a:lnTo>
                    <a:pt x="65" y="307"/>
                  </a:lnTo>
                  <a:lnTo>
                    <a:pt x="64" y="306"/>
                  </a:lnTo>
                  <a:lnTo>
                    <a:pt x="61" y="306"/>
                  </a:lnTo>
                  <a:lnTo>
                    <a:pt x="59" y="306"/>
                  </a:lnTo>
                  <a:lnTo>
                    <a:pt x="59" y="305"/>
                  </a:lnTo>
                  <a:lnTo>
                    <a:pt x="58" y="306"/>
                  </a:lnTo>
                  <a:lnTo>
                    <a:pt x="49" y="300"/>
                  </a:lnTo>
                  <a:lnTo>
                    <a:pt x="50" y="297"/>
                  </a:lnTo>
                  <a:lnTo>
                    <a:pt x="52" y="297"/>
                  </a:lnTo>
                  <a:lnTo>
                    <a:pt x="54" y="292"/>
                  </a:lnTo>
                  <a:lnTo>
                    <a:pt x="58" y="293"/>
                  </a:lnTo>
                  <a:lnTo>
                    <a:pt x="59" y="291"/>
                  </a:lnTo>
                  <a:lnTo>
                    <a:pt x="61" y="289"/>
                  </a:lnTo>
                  <a:lnTo>
                    <a:pt x="64" y="288"/>
                  </a:lnTo>
                  <a:lnTo>
                    <a:pt x="65" y="286"/>
                  </a:lnTo>
                  <a:lnTo>
                    <a:pt x="66" y="279"/>
                  </a:lnTo>
                  <a:lnTo>
                    <a:pt x="60" y="277"/>
                  </a:lnTo>
                  <a:lnTo>
                    <a:pt x="56" y="274"/>
                  </a:lnTo>
                  <a:lnTo>
                    <a:pt x="54" y="270"/>
                  </a:lnTo>
                  <a:lnTo>
                    <a:pt x="53" y="269"/>
                  </a:lnTo>
                  <a:lnTo>
                    <a:pt x="50" y="270"/>
                  </a:lnTo>
                  <a:lnTo>
                    <a:pt x="49" y="273"/>
                  </a:lnTo>
                  <a:lnTo>
                    <a:pt x="47" y="273"/>
                  </a:lnTo>
                  <a:lnTo>
                    <a:pt x="46" y="270"/>
                  </a:lnTo>
                  <a:lnTo>
                    <a:pt x="44" y="269"/>
                  </a:lnTo>
                  <a:lnTo>
                    <a:pt x="44" y="270"/>
                  </a:lnTo>
                  <a:lnTo>
                    <a:pt x="40" y="269"/>
                  </a:lnTo>
                  <a:lnTo>
                    <a:pt x="38" y="267"/>
                  </a:lnTo>
                  <a:lnTo>
                    <a:pt x="32" y="264"/>
                  </a:lnTo>
                  <a:lnTo>
                    <a:pt x="28" y="275"/>
                  </a:lnTo>
                  <a:lnTo>
                    <a:pt x="19" y="269"/>
                  </a:lnTo>
                  <a:lnTo>
                    <a:pt x="19" y="263"/>
                  </a:lnTo>
                  <a:lnTo>
                    <a:pt x="14" y="262"/>
                  </a:lnTo>
                  <a:lnTo>
                    <a:pt x="12" y="261"/>
                  </a:lnTo>
                  <a:lnTo>
                    <a:pt x="12" y="258"/>
                  </a:lnTo>
                  <a:lnTo>
                    <a:pt x="14" y="257"/>
                  </a:lnTo>
                  <a:lnTo>
                    <a:pt x="16" y="257"/>
                  </a:lnTo>
                  <a:lnTo>
                    <a:pt x="16" y="251"/>
                  </a:lnTo>
                  <a:lnTo>
                    <a:pt x="14" y="247"/>
                  </a:lnTo>
                  <a:lnTo>
                    <a:pt x="17" y="246"/>
                  </a:lnTo>
                  <a:lnTo>
                    <a:pt x="18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19" y="231"/>
                  </a:lnTo>
                  <a:lnTo>
                    <a:pt x="23" y="229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8" y="222"/>
                  </a:lnTo>
                  <a:lnTo>
                    <a:pt x="31" y="223"/>
                  </a:lnTo>
                  <a:lnTo>
                    <a:pt x="31" y="222"/>
                  </a:lnTo>
                  <a:lnTo>
                    <a:pt x="30" y="221"/>
                  </a:lnTo>
                  <a:lnTo>
                    <a:pt x="32" y="213"/>
                  </a:lnTo>
                  <a:lnTo>
                    <a:pt x="30" y="211"/>
                  </a:lnTo>
                  <a:lnTo>
                    <a:pt x="32" y="207"/>
                  </a:lnTo>
                  <a:lnTo>
                    <a:pt x="34" y="207"/>
                  </a:lnTo>
                  <a:lnTo>
                    <a:pt x="37" y="199"/>
                  </a:lnTo>
                  <a:lnTo>
                    <a:pt x="38" y="192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40" y="183"/>
                  </a:lnTo>
                  <a:lnTo>
                    <a:pt x="44" y="181"/>
                  </a:lnTo>
                  <a:lnTo>
                    <a:pt x="46" y="180"/>
                  </a:lnTo>
                  <a:lnTo>
                    <a:pt x="44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52" y="162"/>
                  </a:lnTo>
                  <a:lnTo>
                    <a:pt x="58" y="163"/>
                  </a:lnTo>
                  <a:lnTo>
                    <a:pt x="61" y="162"/>
                  </a:lnTo>
                  <a:lnTo>
                    <a:pt x="70" y="150"/>
                  </a:lnTo>
                  <a:lnTo>
                    <a:pt x="79" y="150"/>
                  </a:lnTo>
                  <a:lnTo>
                    <a:pt x="84" y="154"/>
                  </a:lnTo>
                  <a:lnTo>
                    <a:pt x="89" y="151"/>
                  </a:lnTo>
                  <a:lnTo>
                    <a:pt x="91" y="147"/>
                  </a:lnTo>
                  <a:lnTo>
                    <a:pt x="89" y="142"/>
                  </a:lnTo>
                  <a:lnTo>
                    <a:pt x="90" y="141"/>
                  </a:lnTo>
                  <a:lnTo>
                    <a:pt x="92" y="136"/>
                  </a:lnTo>
                  <a:lnTo>
                    <a:pt x="91" y="132"/>
                  </a:lnTo>
                  <a:lnTo>
                    <a:pt x="94" y="129"/>
                  </a:lnTo>
                  <a:lnTo>
                    <a:pt x="100" y="126"/>
                  </a:lnTo>
                  <a:lnTo>
                    <a:pt x="103" y="124"/>
                  </a:lnTo>
                  <a:lnTo>
                    <a:pt x="107" y="119"/>
                  </a:lnTo>
                  <a:lnTo>
                    <a:pt x="109" y="114"/>
                  </a:lnTo>
                  <a:lnTo>
                    <a:pt x="112" y="111"/>
                  </a:lnTo>
                  <a:lnTo>
                    <a:pt x="108" y="107"/>
                  </a:lnTo>
                  <a:lnTo>
                    <a:pt x="104" y="111"/>
                  </a:lnTo>
                  <a:lnTo>
                    <a:pt x="97" y="105"/>
                  </a:lnTo>
                  <a:lnTo>
                    <a:pt x="91" y="111"/>
                  </a:lnTo>
                  <a:lnTo>
                    <a:pt x="82" y="118"/>
                  </a:lnTo>
                  <a:lnTo>
                    <a:pt x="74" y="120"/>
                  </a:lnTo>
                  <a:lnTo>
                    <a:pt x="72" y="117"/>
                  </a:lnTo>
                  <a:lnTo>
                    <a:pt x="68" y="118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49" y="125"/>
                  </a:lnTo>
                  <a:lnTo>
                    <a:pt x="46" y="124"/>
                  </a:lnTo>
                  <a:lnTo>
                    <a:pt x="41" y="114"/>
                  </a:lnTo>
                  <a:lnTo>
                    <a:pt x="32" y="115"/>
                  </a:lnTo>
                  <a:lnTo>
                    <a:pt x="29" y="119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19" y="114"/>
                  </a:lnTo>
                  <a:lnTo>
                    <a:pt x="17" y="109"/>
                  </a:lnTo>
                  <a:lnTo>
                    <a:pt x="18" y="106"/>
                  </a:lnTo>
                  <a:lnTo>
                    <a:pt x="11" y="97"/>
                  </a:lnTo>
                  <a:lnTo>
                    <a:pt x="6" y="91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6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4" y="65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2" y="55"/>
                  </a:lnTo>
                  <a:lnTo>
                    <a:pt x="20" y="52"/>
                  </a:lnTo>
                  <a:lnTo>
                    <a:pt x="32" y="58"/>
                  </a:lnTo>
                  <a:lnTo>
                    <a:pt x="37" y="58"/>
                  </a:lnTo>
                  <a:lnTo>
                    <a:pt x="43" y="66"/>
                  </a:lnTo>
                  <a:lnTo>
                    <a:pt x="42" y="69"/>
                  </a:lnTo>
                  <a:lnTo>
                    <a:pt x="38" y="70"/>
                  </a:lnTo>
                  <a:lnTo>
                    <a:pt x="34" y="78"/>
                  </a:lnTo>
                  <a:lnTo>
                    <a:pt x="32" y="83"/>
                  </a:lnTo>
                  <a:lnTo>
                    <a:pt x="37" y="85"/>
                  </a:lnTo>
                  <a:lnTo>
                    <a:pt x="43" y="73"/>
                  </a:lnTo>
                  <a:lnTo>
                    <a:pt x="50" y="76"/>
                  </a:lnTo>
                  <a:lnTo>
                    <a:pt x="54" y="79"/>
                  </a:lnTo>
                  <a:lnTo>
                    <a:pt x="54" y="83"/>
                  </a:lnTo>
                  <a:lnTo>
                    <a:pt x="58" y="88"/>
                  </a:lnTo>
                  <a:lnTo>
                    <a:pt x="64" y="89"/>
                  </a:lnTo>
                  <a:lnTo>
                    <a:pt x="70" y="84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71" y="75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6" y="72"/>
                  </a:lnTo>
                  <a:lnTo>
                    <a:pt x="76" y="71"/>
                  </a:lnTo>
                  <a:lnTo>
                    <a:pt x="74" y="70"/>
                  </a:lnTo>
                  <a:lnTo>
                    <a:pt x="76" y="69"/>
                  </a:lnTo>
                  <a:lnTo>
                    <a:pt x="80" y="70"/>
                  </a:lnTo>
                  <a:lnTo>
                    <a:pt x="80" y="71"/>
                  </a:lnTo>
                  <a:lnTo>
                    <a:pt x="83" y="75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0" y="63"/>
                  </a:lnTo>
                  <a:lnTo>
                    <a:pt x="100" y="63"/>
                  </a:lnTo>
                  <a:lnTo>
                    <a:pt x="103" y="63"/>
                  </a:lnTo>
                  <a:lnTo>
                    <a:pt x="110" y="59"/>
                  </a:lnTo>
                  <a:lnTo>
                    <a:pt x="109" y="57"/>
                  </a:lnTo>
                  <a:lnTo>
                    <a:pt x="104" y="53"/>
                  </a:lnTo>
                  <a:lnTo>
                    <a:pt x="101" y="55"/>
                  </a:lnTo>
                  <a:lnTo>
                    <a:pt x="98" y="53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0" y="47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100" y="39"/>
                  </a:lnTo>
                  <a:lnTo>
                    <a:pt x="104" y="23"/>
                  </a:lnTo>
                  <a:lnTo>
                    <a:pt x="108" y="22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0" y="17"/>
                  </a:lnTo>
                  <a:lnTo>
                    <a:pt x="100" y="16"/>
                  </a:lnTo>
                  <a:lnTo>
                    <a:pt x="101" y="9"/>
                  </a:lnTo>
                  <a:lnTo>
                    <a:pt x="107" y="10"/>
                  </a:lnTo>
                  <a:lnTo>
                    <a:pt x="107" y="4"/>
                  </a:lnTo>
                  <a:lnTo>
                    <a:pt x="108" y="0"/>
                  </a:lnTo>
                  <a:lnTo>
                    <a:pt x="126" y="7"/>
                  </a:lnTo>
                  <a:lnTo>
                    <a:pt x="127" y="12"/>
                  </a:lnTo>
                  <a:lnTo>
                    <a:pt x="131" y="16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5" y="22"/>
                  </a:lnTo>
                  <a:lnTo>
                    <a:pt x="158" y="23"/>
                  </a:lnTo>
                  <a:lnTo>
                    <a:pt x="164" y="23"/>
                  </a:lnTo>
                  <a:lnTo>
                    <a:pt x="167" y="24"/>
                  </a:lnTo>
                  <a:lnTo>
                    <a:pt x="167" y="27"/>
                  </a:lnTo>
                  <a:lnTo>
                    <a:pt x="170" y="30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2" y="31"/>
                  </a:lnTo>
                  <a:lnTo>
                    <a:pt x="182" y="28"/>
                  </a:lnTo>
                  <a:lnTo>
                    <a:pt x="181" y="24"/>
                  </a:lnTo>
                  <a:lnTo>
                    <a:pt x="181" y="19"/>
                  </a:lnTo>
                  <a:close/>
                </a:path>
              </a:pathLst>
            </a:custGeom>
            <a:solidFill>
              <a:srgbClr val="FFF4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7" name="Freeform 84"/>
            <p:cNvSpPr>
              <a:spLocks noChangeAspect="1"/>
            </p:cNvSpPr>
            <p:nvPr/>
          </p:nvSpPr>
          <p:spPr bwMode="auto">
            <a:xfrm>
              <a:off x="1658" y="2549"/>
              <a:ext cx="227" cy="263"/>
            </a:xfrm>
            <a:custGeom>
              <a:avLst/>
              <a:gdLst>
                <a:gd name="T0" fmla="*/ 22292812 w 154"/>
                <a:gd name="T1" fmla="*/ 707446 h 200"/>
                <a:gd name="T2" fmla="*/ 20409126 w 154"/>
                <a:gd name="T3" fmla="*/ 778521 h 200"/>
                <a:gd name="T4" fmla="*/ 20642375 w 154"/>
                <a:gd name="T5" fmla="*/ 819955 h 200"/>
                <a:gd name="T6" fmla="*/ 20799766 w 154"/>
                <a:gd name="T7" fmla="*/ 867559 h 200"/>
                <a:gd name="T8" fmla="*/ 21815240 w 154"/>
                <a:gd name="T9" fmla="*/ 876430 h 200"/>
                <a:gd name="T10" fmla="*/ 19171593 w 154"/>
                <a:gd name="T11" fmla="*/ 942438 h 200"/>
                <a:gd name="T12" fmla="*/ 19123870 w 154"/>
                <a:gd name="T13" fmla="*/ 1000221 h 200"/>
                <a:gd name="T14" fmla="*/ 17509541 w 154"/>
                <a:gd name="T15" fmla="*/ 1041043 h 200"/>
                <a:gd name="T16" fmla="*/ 15873066 w 154"/>
                <a:gd name="T17" fmla="*/ 1011691 h 200"/>
                <a:gd name="T18" fmla="*/ 14110863 w 154"/>
                <a:gd name="T19" fmla="*/ 1032264 h 200"/>
                <a:gd name="T20" fmla="*/ 12701459 w 154"/>
                <a:gd name="T21" fmla="*/ 1043593 h 200"/>
                <a:gd name="T22" fmla="*/ 12024459 w 154"/>
                <a:gd name="T23" fmla="*/ 975316 h 200"/>
                <a:gd name="T24" fmla="*/ 14427271 w 154"/>
                <a:gd name="T25" fmla="*/ 916943 h 200"/>
                <a:gd name="T26" fmla="*/ 15013756 w 154"/>
                <a:gd name="T27" fmla="*/ 847056 h 200"/>
                <a:gd name="T28" fmla="*/ 13691520 w 154"/>
                <a:gd name="T29" fmla="*/ 847056 h 200"/>
                <a:gd name="T30" fmla="*/ 13147794 w 154"/>
                <a:gd name="T31" fmla="*/ 902506 h 200"/>
                <a:gd name="T32" fmla="*/ 12024459 w 154"/>
                <a:gd name="T33" fmla="*/ 881396 h 200"/>
                <a:gd name="T34" fmla="*/ 12701459 w 154"/>
                <a:gd name="T35" fmla="*/ 778521 h 200"/>
                <a:gd name="T36" fmla="*/ 10768513 w 154"/>
                <a:gd name="T37" fmla="*/ 800583 h 200"/>
                <a:gd name="T38" fmla="*/ 10251018 w 154"/>
                <a:gd name="T39" fmla="*/ 843686 h 200"/>
                <a:gd name="T40" fmla="*/ 10251018 w 154"/>
                <a:gd name="T41" fmla="*/ 881396 h 200"/>
                <a:gd name="T42" fmla="*/ 8919649 w 154"/>
                <a:gd name="T43" fmla="*/ 916943 h 200"/>
                <a:gd name="T44" fmla="*/ 7617589 w 154"/>
                <a:gd name="T45" fmla="*/ 881396 h 200"/>
                <a:gd name="T46" fmla="*/ 6706123 w 154"/>
                <a:gd name="T47" fmla="*/ 902506 h 200"/>
                <a:gd name="T48" fmla="*/ 5688643 w 154"/>
                <a:gd name="T49" fmla="*/ 883080 h 200"/>
                <a:gd name="T50" fmla="*/ 3546403 w 154"/>
                <a:gd name="T51" fmla="*/ 883080 h 200"/>
                <a:gd name="T52" fmla="*/ 1264853 w 154"/>
                <a:gd name="T53" fmla="*/ 867559 h 200"/>
                <a:gd name="T54" fmla="*/ 207348 w 154"/>
                <a:gd name="T55" fmla="*/ 840334 h 200"/>
                <a:gd name="T56" fmla="*/ 518916 w 154"/>
                <a:gd name="T57" fmla="*/ 784992 h 200"/>
                <a:gd name="T58" fmla="*/ 1420532 w 154"/>
                <a:gd name="T59" fmla="*/ 721525 h 200"/>
                <a:gd name="T60" fmla="*/ 664071 w 154"/>
                <a:gd name="T61" fmla="*/ 644793 h 200"/>
                <a:gd name="T62" fmla="*/ 1864426 w 154"/>
                <a:gd name="T63" fmla="*/ 596952 h 200"/>
                <a:gd name="T64" fmla="*/ 3296182 w 154"/>
                <a:gd name="T65" fmla="*/ 548688 h 200"/>
                <a:gd name="T66" fmla="*/ 4405940 w 154"/>
                <a:gd name="T67" fmla="*/ 506834 h 200"/>
                <a:gd name="T68" fmla="*/ 4405940 w 154"/>
                <a:gd name="T69" fmla="*/ 408191 h 200"/>
                <a:gd name="T70" fmla="*/ 5817523 w 154"/>
                <a:gd name="T71" fmla="*/ 326169 h 200"/>
                <a:gd name="T72" fmla="*/ 8385203 w 154"/>
                <a:gd name="T73" fmla="*/ 310411 h 200"/>
                <a:gd name="T74" fmla="*/ 10251018 w 154"/>
                <a:gd name="T75" fmla="*/ 283275 h 200"/>
                <a:gd name="T76" fmla="*/ 11812789 w 154"/>
                <a:gd name="T77" fmla="*/ 232420 h 200"/>
                <a:gd name="T78" fmla="*/ 12360001 w 154"/>
                <a:gd name="T79" fmla="*/ 122396 h 200"/>
                <a:gd name="T80" fmla="*/ 14427271 w 154"/>
                <a:gd name="T81" fmla="*/ 0 h 200"/>
                <a:gd name="T82" fmla="*/ 16303210 w 154"/>
                <a:gd name="T83" fmla="*/ 22648 h 200"/>
                <a:gd name="T84" fmla="*/ 19519781 w 154"/>
                <a:gd name="T85" fmla="*/ 78942 h 200"/>
                <a:gd name="T86" fmla="*/ 20642375 w 154"/>
                <a:gd name="T87" fmla="*/ 34716 h 200"/>
                <a:gd name="T88" fmla="*/ 21477629 w 154"/>
                <a:gd name="T89" fmla="*/ 60032 h 200"/>
                <a:gd name="T90" fmla="*/ 23936209 w 154"/>
                <a:gd name="T91" fmla="*/ 140880 h 200"/>
                <a:gd name="T92" fmla="*/ 26855221 w 154"/>
                <a:gd name="T93" fmla="*/ 136509 h 200"/>
                <a:gd name="T94" fmla="*/ 25876280 w 154"/>
                <a:gd name="T95" fmla="*/ 211651 h 200"/>
                <a:gd name="T96" fmla="*/ 26786048 w 154"/>
                <a:gd name="T97" fmla="*/ 310411 h 200"/>
                <a:gd name="T98" fmla="*/ 26598222 w 154"/>
                <a:gd name="T99" fmla="*/ 372880 h 200"/>
                <a:gd name="T100" fmla="*/ 23888002 w 154"/>
                <a:gd name="T101" fmla="*/ 426577 h 200"/>
                <a:gd name="T102" fmla="*/ 24238714 w 154"/>
                <a:gd name="T103" fmla="*/ 457817 h 200"/>
                <a:gd name="T104" fmla="*/ 24892504 w 154"/>
                <a:gd name="T105" fmla="*/ 474175 h 200"/>
                <a:gd name="T106" fmla="*/ 23936209 w 154"/>
                <a:gd name="T107" fmla="*/ 531159 h 200"/>
                <a:gd name="T108" fmla="*/ 24238714 w 154"/>
                <a:gd name="T109" fmla="*/ 623540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0"/>
                <a:gd name="T167" fmla="*/ 154 w 154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0">
                  <a:moveTo>
                    <a:pt x="134" y="134"/>
                  </a:moveTo>
                  <a:lnTo>
                    <a:pt x="133" y="135"/>
                  </a:lnTo>
                  <a:lnTo>
                    <a:pt x="129" y="134"/>
                  </a:lnTo>
                  <a:lnTo>
                    <a:pt x="127" y="135"/>
                  </a:lnTo>
                  <a:lnTo>
                    <a:pt x="124" y="137"/>
                  </a:lnTo>
                  <a:lnTo>
                    <a:pt x="122" y="143"/>
                  </a:lnTo>
                  <a:lnTo>
                    <a:pt x="118" y="148"/>
                  </a:lnTo>
                  <a:lnTo>
                    <a:pt x="116" y="148"/>
                  </a:lnTo>
                  <a:lnTo>
                    <a:pt x="115" y="148"/>
                  </a:lnTo>
                  <a:lnTo>
                    <a:pt x="114" y="150"/>
                  </a:lnTo>
                  <a:lnTo>
                    <a:pt x="115" y="153"/>
                  </a:lnTo>
                  <a:lnTo>
                    <a:pt x="117" y="155"/>
                  </a:lnTo>
                  <a:lnTo>
                    <a:pt x="118" y="156"/>
                  </a:lnTo>
                  <a:lnTo>
                    <a:pt x="116" y="161"/>
                  </a:lnTo>
                  <a:lnTo>
                    <a:pt x="116" y="165"/>
                  </a:lnTo>
                  <a:lnTo>
                    <a:pt x="118" y="165"/>
                  </a:lnTo>
                  <a:lnTo>
                    <a:pt x="121" y="161"/>
                  </a:lnTo>
                  <a:lnTo>
                    <a:pt x="122" y="160"/>
                  </a:lnTo>
                  <a:lnTo>
                    <a:pt x="126" y="162"/>
                  </a:lnTo>
                  <a:lnTo>
                    <a:pt x="124" y="166"/>
                  </a:lnTo>
                  <a:lnTo>
                    <a:pt x="128" y="168"/>
                  </a:lnTo>
                  <a:lnTo>
                    <a:pt x="123" y="174"/>
                  </a:lnTo>
                  <a:lnTo>
                    <a:pt x="111" y="177"/>
                  </a:lnTo>
                  <a:lnTo>
                    <a:pt x="109" y="179"/>
                  </a:lnTo>
                  <a:lnTo>
                    <a:pt x="110" y="185"/>
                  </a:lnTo>
                  <a:lnTo>
                    <a:pt x="110" y="186"/>
                  </a:lnTo>
                  <a:lnTo>
                    <a:pt x="109" y="189"/>
                  </a:lnTo>
                  <a:lnTo>
                    <a:pt x="108" y="190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3" y="194"/>
                  </a:lnTo>
                  <a:lnTo>
                    <a:pt x="99" y="197"/>
                  </a:lnTo>
                  <a:lnTo>
                    <a:pt x="98" y="197"/>
                  </a:lnTo>
                  <a:lnTo>
                    <a:pt x="97" y="197"/>
                  </a:lnTo>
                  <a:lnTo>
                    <a:pt x="93" y="192"/>
                  </a:lnTo>
                  <a:lnTo>
                    <a:pt x="90" y="192"/>
                  </a:lnTo>
                  <a:lnTo>
                    <a:pt x="87" y="195"/>
                  </a:lnTo>
                  <a:lnTo>
                    <a:pt x="84" y="194"/>
                  </a:lnTo>
                  <a:lnTo>
                    <a:pt x="81" y="195"/>
                  </a:lnTo>
                  <a:lnTo>
                    <a:pt x="80" y="196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5" y="200"/>
                  </a:lnTo>
                  <a:lnTo>
                    <a:pt x="72" y="198"/>
                  </a:lnTo>
                  <a:lnTo>
                    <a:pt x="69" y="198"/>
                  </a:lnTo>
                  <a:lnTo>
                    <a:pt x="66" y="197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70" y="183"/>
                  </a:lnTo>
                  <a:lnTo>
                    <a:pt x="78" y="180"/>
                  </a:lnTo>
                  <a:lnTo>
                    <a:pt x="79" y="177"/>
                  </a:lnTo>
                  <a:lnTo>
                    <a:pt x="82" y="174"/>
                  </a:lnTo>
                  <a:lnTo>
                    <a:pt x="85" y="173"/>
                  </a:lnTo>
                  <a:lnTo>
                    <a:pt x="85" y="167"/>
                  </a:lnTo>
                  <a:lnTo>
                    <a:pt x="86" y="165"/>
                  </a:lnTo>
                  <a:lnTo>
                    <a:pt x="85" y="161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78" y="161"/>
                  </a:lnTo>
                  <a:lnTo>
                    <a:pt x="79" y="165"/>
                  </a:lnTo>
                  <a:lnTo>
                    <a:pt x="80" y="168"/>
                  </a:lnTo>
                  <a:lnTo>
                    <a:pt x="76" y="172"/>
                  </a:lnTo>
                  <a:lnTo>
                    <a:pt x="75" y="171"/>
                  </a:lnTo>
                  <a:lnTo>
                    <a:pt x="74" y="167"/>
                  </a:lnTo>
                  <a:lnTo>
                    <a:pt x="73" y="167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8" y="159"/>
                  </a:lnTo>
                  <a:lnTo>
                    <a:pt x="67" y="154"/>
                  </a:lnTo>
                  <a:lnTo>
                    <a:pt x="67" y="152"/>
                  </a:lnTo>
                  <a:lnTo>
                    <a:pt x="72" y="148"/>
                  </a:lnTo>
                  <a:lnTo>
                    <a:pt x="76" y="143"/>
                  </a:lnTo>
                  <a:lnTo>
                    <a:pt x="69" y="144"/>
                  </a:lnTo>
                  <a:lnTo>
                    <a:pt x="62" y="149"/>
                  </a:lnTo>
                  <a:lnTo>
                    <a:pt x="61" y="152"/>
                  </a:lnTo>
                  <a:lnTo>
                    <a:pt x="57" y="154"/>
                  </a:lnTo>
                  <a:lnTo>
                    <a:pt x="54" y="155"/>
                  </a:lnTo>
                  <a:lnTo>
                    <a:pt x="54" y="159"/>
                  </a:lnTo>
                  <a:lnTo>
                    <a:pt x="58" y="160"/>
                  </a:lnTo>
                  <a:lnTo>
                    <a:pt x="58" y="162"/>
                  </a:lnTo>
                  <a:lnTo>
                    <a:pt x="61" y="164"/>
                  </a:lnTo>
                  <a:lnTo>
                    <a:pt x="61" y="166"/>
                  </a:lnTo>
                  <a:lnTo>
                    <a:pt x="58" y="167"/>
                  </a:lnTo>
                  <a:lnTo>
                    <a:pt x="54" y="166"/>
                  </a:lnTo>
                  <a:lnTo>
                    <a:pt x="52" y="170"/>
                  </a:lnTo>
                  <a:lnTo>
                    <a:pt x="54" y="172"/>
                  </a:lnTo>
                  <a:lnTo>
                    <a:pt x="51" y="174"/>
                  </a:lnTo>
                  <a:lnTo>
                    <a:pt x="49" y="173"/>
                  </a:lnTo>
                  <a:lnTo>
                    <a:pt x="46" y="170"/>
                  </a:lnTo>
                  <a:lnTo>
                    <a:pt x="44" y="168"/>
                  </a:lnTo>
                  <a:lnTo>
                    <a:pt x="43" y="167"/>
                  </a:lnTo>
                  <a:lnTo>
                    <a:pt x="42" y="168"/>
                  </a:lnTo>
                  <a:lnTo>
                    <a:pt x="43" y="172"/>
                  </a:lnTo>
                  <a:lnTo>
                    <a:pt x="39" y="173"/>
                  </a:lnTo>
                  <a:lnTo>
                    <a:pt x="38" y="171"/>
                  </a:lnTo>
                  <a:lnTo>
                    <a:pt x="36" y="166"/>
                  </a:lnTo>
                  <a:lnTo>
                    <a:pt x="33" y="165"/>
                  </a:lnTo>
                  <a:lnTo>
                    <a:pt x="32" y="166"/>
                  </a:lnTo>
                  <a:lnTo>
                    <a:pt x="32" y="168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4" y="171"/>
                  </a:lnTo>
                  <a:lnTo>
                    <a:pt x="20" y="168"/>
                  </a:lnTo>
                  <a:lnTo>
                    <a:pt x="18" y="165"/>
                  </a:lnTo>
                  <a:lnTo>
                    <a:pt x="13" y="166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6" y="164"/>
                  </a:lnTo>
                  <a:lnTo>
                    <a:pt x="4" y="161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3" y="149"/>
                  </a:lnTo>
                  <a:lnTo>
                    <a:pt x="6" y="147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8" y="137"/>
                  </a:lnTo>
                  <a:lnTo>
                    <a:pt x="7" y="134"/>
                  </a:lnTo>
                  <a:lnTo>
                    <a:pt x="6" y="129"/>
                  </a:lnTo>
                  <a:lnTo>
                    <a:pt x="8" y="126"/>
                  </a:lnTo>
                  <a:lnTo>
                    <a:pt x="4" y="123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9" y="117"/>
                  </a:lnTo>
                  <a:lnTo>
                    <a:pt x="10" y="113"/>
                  </a:lnTo>
                  <a:lnTo>
                    <a:pt x="12" y="111"/>
                  </a:lnTo>
                  <a:lnTo>
                    <a:pt x="15" y="111"/>
                  </a:lnTo>
                  <a:lnTo>
                    <a:pt x="16" y="107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5" y="101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4" y="87"/>
                  </a:lnTo>
                  <a:lnTo>
                    <a:pt x="24" y="82"/>
                  </a:lnTo>
                  <a:lnTo>
                    <a:pt x="25" y="77"/>
                  </a:lnTo>
                  <a:lnTo>
                    <a:pt x="25" y="72"/>
                  </a:lnTo>
                  <a:lnTo>
                    <a:pt x="24" y="68"/>
                  </a:lnTo>
                  <a:lnTo>
                    <a:pt x="28" y="62"/>
                  </a:lnTo>
                  <a:lnTo>
                    <a:pt x="33" y="62"/>
                  </a:lnTo>
                  <a:lnTo>
                    <a:pt x="38" y="63"/>
                  </a:lnTo>
                  <a:lnTo>
                    <a:pt x="43" y="66"/>
                  </a:lnTo>
                  <a:lnTo>
                    <a:pt x="45" y="64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1" y="52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7" y="44"/>
                  </a:lnTo>
                  <a:lnTo>
                    <a:pt x="69" y="34"/>
                  </a:lnTo>
                  <a:lnTo>
                    <a:pt x="68" y="30"/>
                  </a:lnTo>
                  <a:lnTo>
                    <a:pt x="72" y="27"/>
                  </a:lnTo>
                  <a:lnTo>
                    <a:pt x="70" y="23"/>
                  </a:lnTo>
                  <a:lnTo>
                    <a:pt x="70" y="18"/>
                  </a:lnTo>
                  <a:lnTo>
                    <a:pt x="73" y="9"/>
                  </a:lnTo>
                  <a:lnTo>
                    <a:pt x="80" y="3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92" y="3"/>
                  </a:lnTo>
                  <a:lnTo>
                    <a:pt x="93" y="4"/>
                  </a:lnTo>
                  <a:lnTo>
                    <a:pt x="94" y="9"/>
                  </a:lnTo>
                  <a:lnTo>
                    <a:pt x="102" y="14"/>
                  </a:lnTo>
                  <a:lnTo>
                    <a:pt x="109" y="18"/>
                  </a:lnTo>
                  <a:lnTo>
                    <a:pt x="111" y="15"/>
                  </a:lnTo>
                  <a:lnTo>
                    <a:pt x="112" y="12"/>
                  </a:lnTo>
                  <a:lnTo>
                    <a:pt x="112" y="10"/>
                  </a:lnTo>
                  <a:lnTo>
                    <a:pt x="115" y="10"/>
                  </a:lnTo>
                  <a:lnTo>
                    <a:pt x="117" y="6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2" y="9"/>
                  </a:lnTo>
                  <a:lnTo>
                    <a:pt x="122" y="11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7" y="28"/>
                  </a:lnTo>
                  <a:lnTo>
                    <a:pt x="136" y="27"/>
                  </a:lnTo>
                  <a:lnTo>
                    <a:pt x="139" y="30"/>
                  </a:lnTo>
                  <a:lnTo>
                    <a:pt x="145" y="27"/>
                  </a:lnTo>
                  <a:lnTo>
                    <a:pt x="146" y="22"/>
                  </a:lnTo>
                  <a:lnTo>
                    <a:pt x="153" y="26"/>
                  </a:lnTo>
                  <a:lnTo>
                    <a:pt x="154" y="33"/>
                  </a:lnTo>
                  <a:lnTo>
                    <a:pt x="153" y="34"/>
                  </a:lnTo>
                  <a:lnTo>
                    <a:pt x="147" y="38"/>
                  </a:lnTo>
                  <a:lnTo>
                    <a:pt x="147" y="40"/>
                  </a:lnTo>
                  <a:lnTo>
                    <a:pt x="151" y="45"/>
                  </a:lnTo>
                  <a:lnTo>
                    <a:pt x="150" y="47"/>
                  </a:lnTo>
                  <a:lnTo>
                    <a:pt x="148" y="52"/>
                  </a:lnTo>
                  <a:lnTo>
                    <a:pt x="152" y="59"/>
                  </a:lnTo>
                  <a:lnTo>
                    <a:pt x="150" y="65"/>
                  </a:lnTo>
                  <a:lnTo>
                    <a:pt x="147" y="68"/>
                  </a:lnTo>
                  <a:lnTo>
                    <a:pt x="148" y="70"/>
                  </a:lnTo>
                  <a:lnTo>
                    <a:pt x="151" y="71"/>
                  </a:lnTo>
                  <a:lnTo>
                    <a:pt x="147" y="74"/>
                  </a:lnTo>
                  <a:lnTo>
                    <a:pt x="144" y="75"/>
                  </a:lnTo>
                  <a:lnTo>
                    <a:pt x="142" y="77"/>
                  </a:lnTo>
                  <a:lnTo>
                    <a:pt x="135" y="81"/>
                  </a:lnTo>
                  <a:lnTo>
                    <a:pt x="133" y="86"/>
                  </a:lnTo>
                  <a:lnTo>
                    <a:pt x="134" y="87"/>
                  </a:lnTo>
                  <a:lnTo>
                    <a:pt x="138" y="84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40" y="86"/>
                  </a:lnTo>
                  <a:lnTo>
                    <a:pt x="142" y="88"/>
                  </a:lnTo>
                  <a:lnTo>
                    <a:pt x="141" y="90"/>
                  </a:lnTo>
                  <a:lnTo>
                    <a:pt x="142" y="93"/>
                  </a:lnTo>
                  <a:lnTo>
                    <a:pt x="141" y="98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41" y="107"/>
                  </a:lnTo>
                  <a:lnTo>
                    <a:pt x="140" y="110"/>
                  </a:lnTo>
                  <a:lnTo>
                    <a:pt x="141" y="112"/>
                  </a:lnTo>
                  <a:lnTo>
                    <a:pt x="138" y="118"/>
                  </a:lnTo>
                  <a:lnTo>
                    <a:pt x="139" y="123"/>
                  </a:lnTo>
                  <a:lnTo>
                    <a:pt x="134" y="134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8" name="Freeform 85"/>
            <p:cNvSpPr>
              <a:spLocks noChangeAspect="1"/>
            </p:cNvSpPr>
            <p:nvPr/>
          </p:nvSpPr>
          <p:spPr bwMode="auto">
            <a:xfrm>
              <a:off x="1858" y="2337"/>
              <a:ext cx="175" cy="254"/>
            </a:xfrm>
            <a:custGeom>
              <a:avLst/>
              <a:gdLst>
                <a:gd name="T0" fmla="*/ 15281597 w 120"/>
                <a:gd name="T1" fmla="*/ 258736 h 192"/>
                <a:gd name="T2" fmla="*/ 14546959 w 120"/>
                <a:gd name="T3" fmla="*/ 311501 h 192"/>
                <a:gd name="T4" fmla="*/ 13782606 w 120"/>
                <a:gd name="T5" fmla="*/ 407421 h 192"/>
                <a:gd name="T6" fmla="*/ 13336041 w 120"/>
                <a:gd name="T7" fmla="*/ 447426 h 192"/>
                <a:gd name="T8" fmla="*/ 13431999 w 120"/>
                <a:gd name="T9" fmla="*/ 549100 h 192"/>
                <a:gd name="T10" fmla="*/ 14029076 w 120"/>
                <a:gd name="T11" fmla="*/ 549100 h 192"/>
                <a:gd name="T12" fmla="*/ 14214587 w 120"/>
                <a:gd name="T13" fmla="*/ 562357 h 192"/>
                <a:gd name="T14" fmla="*/ 14347984 w 120"/>
                <a:gd name="T15" fmla="*/ 686021 h 192"/>
                <a:gd name="T16" fmla="*/ 13835281 w 120"/>
                <a:gd name="T17" fmla="*/ 672605 h 192"/>
                <a:gd name="T18" fmla="*/ 13782606 w 120"/>
                <a:gd name="T19" fmla="*/ 686021 h 192"/>
                <a:gd name="T20" fmla="*/ 13100281 w 120"/>
                <a:gd name="T21" fmla="*/ 726414 h 192"/>
                <a:gd name="T22" fmla="*/ 12921746 w 120"/>
                <a:gd name="T23" fmla="*/ 743952 h 192"/>
                <a:gd name="T24" fmla="*/ 12911491 w 120"/>
                <a:gd name="T25" fmla="*/ 787035 h 192"/>
                <a:gd name="T26" fmla="*/ 12588138 w 120"/>
                <a:gd name="T27" fmla="*/ 859309 h 192"/>
                <a:gd name="T28" fmla="*/ 12588138 w 120"/>
                <a:gd name="T29" fmla="*/ 868966 h 192"/>
                <a:gd name="T30" fmla="*/ 12588138 w 120"/>
                <a:gd name="T31" fmla="*/ 943281 h 192"/>
                <a:gd name="T32" fmla="*/ 12911491 w 120"/>
                <a:gd name="T33" fmla="*/ 1035902 h 192"/>
                <a:gd name="T34" fmla="*/ 12684773 w 120"/>
                <a:gd name="T35" fmla="*/ 1057544 h 192"/>
                <a:gd name="T36" fmla="*/ 12911491 w 120"/>
                <a:gd name="T37" fmla="*/ 1095969 h 192"/>
                <a:gd name="T38" fmla="*/ 12684773 w 120"/>
                <a:gd name="T39" fmla="*/ 1113629 h 192"/>
                <a:gd name="T40" fmla="*/ 12684773 w 120"/>
                <a:gd name="T41" fmla="*/ 1126224 h 192"/>
                <a:gd name="T42" fmla="*/ 12183412 w 120"/>
                <a:gd name="T43" fmla="*/ 1132741 h 192"/>
                <a:gd name="T44" fmla="*/ 12050249 w 120"/>
                <a:gd name="T45" fmla="*/ 1149570 h 192"/>
                <a:gd name="T46" fmla="*/ 11820912 w 120"/>
                <a:gd name="T47" fmla="*/ 1150092 h 192"/>
                <a:gd name="T48" fmla="*/ 11307888 w 120"/>
                <a:gd name="T49" fmla="*/ 1150092 h 192"/>
                <a:gd name="T50" fmla="*/ 10568594 w 120"/>
                <a:gd name="T51" fmla="*/ 1163948 h 192"/>
                <a:gd name="T52" fmla="*/ 9619943 w 120"/>
                <a:gd name="T53" fmla="*/ 1126224 h 192"/>
                <a:gd name="T54" fmla="*/ 8983054 w 120"/>
                <a:gd name="T55" fmla="*/ 1126224 h 192"/>
                <a:gd name="T56" fmla="*/ 8747650 w 120"/>
                <a:gd name="T57" fmla="*/ 1149570 h 192"/>
                <a:gd name="T58" fmla="*/ 8389046 w 120"/>
                <a:gd name="T59" fmla="*/ 1132741 h 192"/>
                <a:gd name="T60" fmla="*/ 7978945 w 120"/>
                <a:gd name="T61" fmla="*/ 1132741 h 192"/>
                <a:gd name="T62" fmla="*/ 7660918 w 120"/>
                <a:gd name="T63" fmla="*/ 1149570 h 192"/>
                <a:gd name="T64" fmla="*/ 7660918 w 120"/>
                <a:gd name="T65" fmla="*/ 1159879 h 192"/>
                <a:gd name="T66" fmla="*/ 7660918 w 120"/>
                <a:gd name="T67" fmla="*/ 1163948 h 192"/>
                <a:gd name="T68" fmla="*/ 7516729 w 120"/>
                <a:gd name="T69" fmla="*/ 1203902 h 192"/>
                <a:gd name="T70" fmla="*/ 7247037 w 120"/>
                <a:gd name="T71" fmla="*/ 1221512 h 192"/>
                <a:gd name="T72" fmla="*/ 6780878 w 120"/>
                <a:gd name="T73" fmla="*/ 1221512 h 192"/>
                <a:gd name="T74" fmla="*/ 6596533 w 120"/>
                <a:gd name="T75" fmla="*/ 1203902 h 192"/>
                <a:gd name="T76" fmla="*/ 6270660 w 120"/>
                <a:gd name="T77" fmla="*/ 1203902 h 192"/>
                <a:gd name="T78" fmla="*/ 5684003 w 120"/>
                <a:gd name="T79" fmla="*/ 1181464 h 192"/>
                <a:gd name="T80" fmla="*/ 3458094 w 120"/>
                <a:gd name="T81" fmla="*/ 1079062 h 192"/>
                <a:gd name="T82" fmla="*/ 3058872 w 120"/>
                <a:gd name="T83" fmla="*/ 1035902 h 192"/>
                <a:gd name="T84" fmla="*/ 4187505 w 120"/>
                <a:gd name="T85" fmla="*/ 933443 h 192"/>
                <a:gd name="T86" fmla="*/ 3214138 w 120"/>
                <a:gd name="T87" fmla="*/ 889800 h 192"/>
                <a:gd name="T88" fmla="*/ 1934035 w 120"/>
                <a:gd name="T89" fmla="*/ 846192 h 192"/>
                <a:gd name="T90" fmla="*/ 4187505 w 120"/>
                <a:gd name="T91" fmla="*/ 656856 h 192"/>
                <a:gd name="T92" fmla="*/ 6106777 w 120"/>
                <a:gd name="T93" fmla="*/ 510297 h 192"/>
                <a:gd name="T94" fmla="*/ 5431306 w 120"/>
                <a:gd name="T95" fmla="*/ 401755 h 192"/>
                <a:gd name="T96" fmla="*/ 1396369 w 120"/>
                <a:gd name="T97" fmla="*/ 350425 h 192"/>
                <a:gd name="T98" fmla="*/ 1256687 w 120"/>
                <a:gd name="T99" fmla="*/ 264888 h 192"/>
                <a:gd name="T100" fmla="*/ 1114978 w 120"/>
                <a:gd name="T101" fmla="*/ 165410 h 192"/>
                <a:gd name="T102" fmla="*/ 2036372 w 120"/>
                <a:gd name="T103" fmla="*/ 40823 h 192"/>
                <a:gd name="T104" fmla="*/ 4460855 w 120"/>
                <a:gd name="T105" fmla="*/ 40967 h 192"/>
                <a:gd name="T106" fmla="*/ 7753983 w 120"/>
                <a:gd name="T107" fmla="*/ 54005 h 192"/>
                <a:gd name="T108" fmla="*/ 10379239 w 120"/>
                <a:gd name="T109" fmla="*/ 125477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192"/>
                <a:gd name="T167" fmla="*/ 120 w 120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192">
                  <a:moveTo>
                    <a:pt x="117" y="42"/>
                  </a:moveTo>
                  <a:lnTo>
                    <a:pt x="118" y="38"/>
                  </a:lnTo>
                  <a:lnTo>
                    <a:pt x="120" y="40"/>
                  </a:lnTo>
                  <a:lnTo>
                    <a:pt x="118" y="45"/>
                  </a:lnTo>
                  <a:lnTo>
                    <a:pt x="117" y="45"/>
                  </a:lnTo>
                  <a:lnTo>
                    <a:pt x="115" y="49"/>
                  </a:lnTo>
                  <a:lnTo>
                    <a:pt x="114" y="52"/>
                  </a:lnTo>
                  <a:lnTo>
                    <a:pt x="111" y="61"/>
                  </a:lnTo>
                  <a:lnTo>
                    <a:pt x="108" y="64"/>
                  </a:lnTo>
                  <a:lnTo>
                    <a:pt x="106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8" y="72"/>
                  </a:lnTo>
                  <a:lnTo>
                    <a:pt x="112" y="74"/>
                  </a:lnTo>
                  <a:lnTo>
                    <a:pt x="106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19" y="100"/>
                  </a:lnTo>
                  <a:lnTo>
                    <a:pt x="113" y="108"/>
                  </a:lnTo>
                  <a:lnTo>
                    <a:pt x="109" y="104"/>
                  </a:lnTo>
                  <a:lnTo>
                    <a:pt x="108" y="105"/>
                  </a:lnTo>
                  <a:lnTo>
                    <a:pt x="109" y="106"/>
                  </a:lnTo>
                  <a:lnTo>
                    <a:pt x="109" y="108"/>
                  </a:lnTo>
                  <a:lnTo>
                    <a:pt x="109" y="109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7" y="106"/>
                  </a:lnTo>
                  <a:lnTo>
                    <a:pt x="103" y="114"/>
                  </a:lnTo>
                  <a:lnTo>
                    <a:pt x="105" y="114"/>
                  </a:lnTo>
                  <a:lnTo>
                    <a:pt x="103" y="116"/>
                  </a:lnTo>
                  <a:lnTo>
                    <a:pt x="102" y="117"/>
                  </a:lnTo>
                  <a:lnTo>
                    <a:pt x="101" y="118"/>
                  </a:lnTo>
                  <a:lnTo>
                    <a:pt x="103" y="120"/>
                  </a:lnTo>
                  <a:lnTo>
                    <a:pt x="101" y="124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9" y="135"/>
                  </a:lnTo>
                  <a:lnTo>
                    <a:pt x="99" y="136"/>
                  </a:lnTo>
                  <a:lnTo>
                    <a:pt x="103" y="140"/>
                  </a:lnTo>
                  <a:lnTo>
                    <a:pt x="99" y="147"/>
                  </a:lnTo>
                  <a:lnTo>
                    <a:pt x="99" y="148"/>
                  </a:lnTo>
                  <a:lnTo>
                    <a:pt x="102" y="158"/>
                  </a:lnTo>
                  <a:lnTo>
                    <a:pt x="101" y="160"/>
                  </a:lnTo>
                  <a:lnTo>
                    <a:pt x="101" y="163"/>
                  </a:lnTo>
                  <a:lnTo>
                    <a:pt x="100" y="164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70"/>
                  </a:lnTo>
                  <a:lnTo>
                    <a:pt x="100" y="171"/>
                  </a:lnTo>
                  <a:lnTo>
                    <a:pt x="101" y="172"/>
                  </a:lnTo>
                  <a:lnTo>
                    <a:pt x="101" y="174"/>
                  </a:lnTo>
                  <a:lnTo>
                    <a:pt x="101" y="175"/>
                  </a:lnTo>
                  <a:lnTo>
                    <a:pt x="100" y="175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99" y="178"/>
                  </a:lnTo>
                  <a:lnTo>
                    <a:pt x="97" y="177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8"/>
                  </a:lnTo>
                  <a:lnTo>
                    <a:pt x="95" y="180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1" y="181"/>
                  </a:lnTo>
                  <a:lnTo>
                    <a:pt x="90" y="182"/>
                  </a:lnTo>
                  <a:lnTo>
                    <a:pt x="89" y="181"/>
                  </a:lnTo>
                  <a:lnTo>
                    <a:pt x="87" y="181"/>
                  </a:lnTo>
                  <a:lnTo>
                    <a:pt x="85" y="183"/>
                  </a:lnTo>
                  <a:lnTo>
                    <a:pt x="83" y="183"/>
                  </a:lnTo>
                  <a:lnTo>
                    <a:pt x="82" y="183"/>
                  </a:lnTo>
                  <a:lnTo>
                    <a:pt x="82" y="182"/>
                  </a:lnTo>
                  <a:lnTo>
                    <a:pt x="76" y="177"/>
                  </a:lnTo>
                  <a:lnTo>
                    <a:pt x="75" y="177"/>
                  </a:lnTo>
                  <a:lnTo>
                    <a:pt x="73" y="176"/>
                  </a:lnTo>
                  <a:lnTo>
                    <a:pt x="71" y="177"/>
                  </a:lnTo>
                  <a:lnTo>
                    <a:pt x="70" y="178"/>
                  </a:lnTo>
                  <a:lnTo>
                    <a:pt x="70" y="180"/>
                  </a:lnTo>
                  <a:lnTo>
                    <a:pt x="69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6" y="178"/>
                  </a:lnTo>
                  <a:lnTo>
                    <a:pt x="65" y="178"/>
                  </a:lnTo>
                  <a:lnTo>
                    <a:pt x="64" y="178"/>
                  </a:lnTo>
                  <a:lnTo>
                    <a:pt x="63" y="178"/>
                  </a:lnTo>
                  <a:lnTo>
                    <a:pt x="63" y="177"/>
                  </a:lnTo>
                  <a:lnTo>
                    <a:pt x="61" y="178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9" y="182"/>
                  </a:lnTo>
                  <a:lnTo>
                    <a:pt x="60" y="182"/>
                  </a:lnTo>
                  <a:lnTo>
                    <a:pt x="61" y="182"/>
                  </a:lnTo>
                  <a:lnTo>
                    <a:pt x="61" y="183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57" y="190"/>
                  </a:lnTo>
                  <a:lnTo>
                    <a:pt x="58" y="190"/>
                  </a:lnTo>
                  <a:lnTo>
                    <a:pt x="57" y="192"/>
                  </a:lnTo>
                  <a:lnTo>
                    <a:pt x="55" y="192"/>
                  </a:lnTo>
                  <a:lnTo>
                    <a:pt x="54" y="192"/>
                  </a:lnTo>
                  <a:lnTo>
                    <a:pt x="53" y="192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2" y="189"/>
                  </a:lnTo>
                  <a:lnTo>
                    <a:pt x="52" y="190"/>
                  </a:lnTo>
                  <a:lnTo>
                    <a:pt x="51" y="190"/>
                  </a:lnTo>
                  <a:lnTo>
                    <a:pt x="49" y="189"/>
                  </a:lnTo>
                  <a:lnTo>
                    <a:pt x="48" y="188"/>
                  </a:lnTo>
                  <a:lnTo>
                    <a:pt x="46" y="187"/>
                  </a:lnTo>
                  <a:lnTo>
                    <a:pt x="45" y="186"/>
                  </a:lnTo>
                  <a:lnTo>
                    <a:pt x="42" y="184"/>
                  </a:lnTo>
                  <a:lnTo>
                    <a:pt x="39" y="181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8" y="169"/>
                  </a:lnTo>
                  <a:lnTo>
                    <a:pt x="24" y="163"/>
                  </a:lnTo>
                  <a:lnTo>
                    <a:pt x="24" y="157"/>
                  </a:lnTo>
                  <a:lnTo>
                    <a:pt x="33" y="150"/>
                  </a:lnTo>
                  <a:lnTo>
                    <a:pt x="33" y="147"/>
                  </a:lnTo>
                  <a:lnTo>
                    <a:pt x="30" y="145"/>
                  </a:lnTo>
                  <a:lnTo>
                    <a:pt x="27" y="144"/>
                  </a:lnTo>
                  <a:lnTo>
                    <a:pt x="25" y="140"/>
                  </a:lnTo>
                  <a:lnTo>
                    <a:pt x="21" y="140"/>
                  </a:lnTo>
                  <a:lnTo>
                    <a:pt x="15" y="139"/>
                  </a:lnTo>
                  <a:lnTo>
                    <a:pt x="15" y="133"/>
                  </a:lnTo>
                  <a:lnTo>
                    <a:pt x="17" y="121"/>
                  </a:lnTo>
                  <a:lnTo>
                    <a:pt x="23" y="115"/>
                  </a:lnTo>
                  <a:lnTo>
                    <a:pt x="33" y="103"/>
                  </a:lnTo>
                  <a:lnTo>
                    <a:pt x="39" y="106"/>
                  </a:lnTo>
                  <a:lnTo>
                    <a:pt x="48" y="86"/>
                  </a:lnTo>
                  <a:lnTo>
                    <a:pt x="48" y="81"/>
                  </a:lnTo>
                  <a:lnTo>
                    <a:pt x="48" y="76"/>
                  </a:lnTo>
                  <a:lnTo>
                    <a:pt x="47" y="69"/>
                  </a:lnTo>
                  <a:lnTo>
                    <a:pt x="43" y="63"/>
                  </a:lnTo>
                  <a:lnTo>
                    <a:pt x="36" y="64"/>
                  </a:lnTo>
                  <a:lnTo>
                    <a:pt x="13" y="56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12" y="43"/>
                  </a:lnTo>
                  <a:lnTo>
                    <a:pt x="10" y="42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9" y="26"/>
                  </a:lnTo>
                  <a:lnTo>
                    <a:pt x="0" y="20"/>
                  </a:lnTo>
                  <a:lnTo>
                    <a:pt x="10" y="1"/>
                  </a:lnTo>
                  <a:lnTo>
                    <a:pt x="16" y="6"/>
                  </a:lnTo>
                  <a:lnTo>
                    <a:pt x="24" y="9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40" y="9"/>
                  </a:lnTo>
                  <a:lnTo>
                    <a:pt x="49" y="0"/>
                  </a:lnTo>
                  <a:lnTo>
                    <a:pt x="61" y="8"/>
                  </a:lnTo>
                  <a:lnTo>
                    <a:pt x="57" y="19"/>
                  </a:lnTo>
                  <a:lnTo>
                    <a:pt x="72" y="27"/>
                  </a:lnTo>
                  <a:lnTo>
                    <a:pt x="82" y="20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69" name="Freeform 86"/>
            <p:cNvSpPr>
              <a:spLocks noChangeAspect="1"/>
            </p:cNvSpPr>
            <p:nvPr/>
          </p:nvSpPr>
          <p:spPr bwMode="auto">
            <a:xfrm>
              <a:off x="2279" y="2020"/>
              <a:ext cx="1354" cy="781"/>
            </a:xfrm>
            <a:custGeom>
              <a:avLst/>
              <a:gdLst>
                <a:gd name="T0" fmla="*/ 26421250 w 922"/>
                <a:gd name="T1" fmla="*/ 281975 h 595"/>
                <a:gd name="T2" fmla="*/ 24963113 w 922"/>
                <a:gd name="T3" fmla="*/ 402344 h 595"/>
                <a:gd name="T4" fmla="*/ 26086069 w 922"/>
                <a:gd name="T5" fmla="*/ 471258 h 595"/>
                <a:gd name="T6" fmla="*/ 28201316 w 922"/>
                <a:gd name="T7" fmla="*/ 572994 h 595"/>
                <a:gd name="T8" fmla="*/ 34701995 w 922"/>
                <a:gd name="T9" fmla="*/ 563157 h 595"/>
                <a:gd name="T10" fmla="*/ 39409825 w 922"/>
                <a:gd name="T11" fmla="*/ 569169 h 595"/>
                <a:gd name="T12" fmla="*/ 46516202 w 922"/>
                <a:gd name="T13" fmla="*/ 634189 h 595"/>
                <a:gd name="T14" fmla="*/ 46812825 w 922"/>
                <a:gd name="T15" fmla="*/ 775902 h 595"/>
                <a:gd name="T16" fmla="*/ 49018629 w 922"/>
                <a:gd name="T17" fmla="*/ 829744 h 595"/>
                <a:gd name="T18" fmla="*/ 53535372 w 922"/>
                <a:gd name="T19" fmla="*/ 761739 h 595"/>
                <a:gd name="T20" fmla="*/ 55649468 w 922"/>
                <a:gd name="T21" fmla="*/ 735273 h 595"/>
                <a:gd name="T22" fmla="*/ 60018827 w 922"/>
                <a:gd name="T23" fmla="*/ 749236 h 595"/>
                <a:gd name="T24" fmla="*/ 63893440 w 922"/>
                <a:gd name="T25" fmla="*/ 832440 h 595"/>
                <a:gd name="T26" fmla="*/ 64097720 w 922"/>
                <a:gd name="T27" fmla="*/ 974789 h 595"/>
                <a:gd name="T28" fmla="*/ 69161268 w 922"/>
                <a:gd name="T29" fmla="*/ 1201811 h 595"/>
                <a:gd name="T30" fmla="*/ 75856664 w 922"/>
                <a:gd name="T31" fmla="*/ 1201811 h 595"/>
                <a:gd name="T32" fmla="*/ 87928678 w 922"/>
                <a:gd name="T33" fmla="*/ 1362169 h 595"/>
                <a:gd name="T34" fmla="*/ 95778046 w 922"/>
                <a:gd name="T35" fmla="*/ 1442166 h 595"/>
                <a:gd name="T36" fmla="*/ 102732024 w 922"/>
                <a:gd name="T37" fmla="*/ 1630206 h 595"/>
                <a:gd name="T38" fmla="*/ 112719830 w 922"/>
                <a:gd name="T39" fmla="*/ 1486401 h 595"/>
                <a:gd name="T40" fmla="*/ 115867077 w 922"/>
                <a:gd name="T41" fmla="*/ 1407580 h 595"/>
                <a:gd name="T42" fmla="*/ 120905154 w 922"/>
                <a:gd name="T43" fmla="*/ 1514556 h 595"/>
                <a:gd name="T44" fmla="*/ 125225265 w 922"/>
                <a:gd name="T45" fmla="*/ 1557911 h 595"/>
                <a:gd name="T46" fmla="*/ 130022359 w 922"/>
                <a:gd name="T47" fmla="*/ 1678158 h 595"/>
                <a:gd name="T48" fmla="*/ 136154256 w 922"/>
                <a:gd name="T49" fmla="*/ 1792442 h 595"/>
                <a:gd name="T50" fmla="*/ 141691404 w 922"/>
                <a:gd name="T51" fmla="*/ 1970002 h 595"/>
                <a:gd name="T52" fmla="*/ 142865865 w 922"/>
                <a:gd name="T53" fmla="*/ 2059753 h 595"/>
                <a:gd name="T54" fmla="*/ 130696340 w 922"/>
                <a:gd name="T55" fmla="*/ 2208945 h 595"/>
                <a:gd name="T56" fmla="*/ 122477838 w 922"/>
                <a:gd name="T57" fmla="*/ 2390691 h 595"/>
                <a:gd name="T58" fmla="*/ 115238116 w 922"/>
                <a:gd name="T59" fmla="*/ 2274805 h 595"/>
                <a:gd name="T60" fmla="*/ 110981447 w 922"/>
                <a:gd name="T61" fmla="*/ 2308103 h 595"/>
                <a:gd name="T62" fmla="*/ 106540469 w 922"/>
                <a:gd name="T63" fmla="*/ 2250672 h 595"/>
                <a:gd name="T64" fmla="*/ 103335232 w 922"/>
                <a:gd name="T65" fmla="*/ 2261217 h 595"/>
                <a:gd name="T66" fmla="*/ 98305966 w 922"/>
                <a:gd name="T67" fmla="*/ 2228359 h 595"/>
                <a:gd name="T68" fmla="*/ 95057871 w 922"/>
                <a:gd name="T69" fmla="*/ 2228359 h 595"/>
                <a:gd name="T70" fmla="*/ 93354968 w 922"/>
                <a:gd name="T71" fmla="*/ 2295981 h 595"/>
                <a:gd name="T72" fmla="*/ 92036378 w 922"/>
                <a:gd name="T73" fmla="*/ 2439140 h 595"/>
                <a:gd name="T74" fmla="*/ 91002756 w 922"/>
                <a:gd name="T75" fmla="*/ 2624396 h 595"/>
                <a:gd name="T76" fmla="*/ 86427800 w 922"/>
                <a:gd name="T77" fmla="*/ 2677815 h 595"/>
                <a:gd name="T78" fmla="*/ 80562074 w 922"/>
                <a:gd name="T79" fmla="*/ 2944966 h 595"/>
                <a:gd name="T80" fmla="*/ 72590429 w 922"/>
                <a:gd name="T81" fmla="*/ 2899975 h 595"/>
                <a:gd name="T82" fmla="*/ 67746388 w 922"/>
                <a:gd name="T83" fmla="*/ 2743041 h 595"/>
                <a:gd name="T84" fmla="*/ 62671750 w 922"/>
                <a:gd name="T85" fmla="*/ 2539598 h 595"/>
                <a:gd name="T86" fmla="*/ 55649468 w 922"/>
                <a:gd name="T87" fmla="*/ 2430016 h 595"/>
                <a:gd name="T88" fmla="*/ 48544371 w 922"/>
                <a:gd name="T89" fmla="*/ 2382399 h 595"/>
                <a:gd name="T90" fmla="*/ 39601088 w 922"/>
                <a:gd name="T91" fmla="*/ 2604732 h 595"/>
                <a:gd name="T92" fmla="*/ 34701995 w 922"/>
                <a:gd name="T93" fmla="*/ 2666578 h 595"/>
                <a:gd name="T94" fmla="*/ 29230802 w 922"/>
                <a:gd name="T95" fmla="*/ 2756143 h 595"/>
                <a:gd name="T96" fmla="*/ 23890892 w 922"/>
                <a:gd name="T97" fmla="*/ 2474381 h 595"/>
                <a:gd name="T98" fmla="*/ 15799096 w 922"/>
                <a:gd name="T99" fmla="*/ 2059753 h 595"/>
                <a:gd name="T100" fmla="*/ 15388268 w 922"/>
                <a:gd name="T101" fmla="*/ 1697662 h 595"/>
                <a:gd name="T102" fmla="*/ 10346534 w 922"/>
                <a:gd name="T103" fmla="*/ 1525654 h 595"/>
                <a:gd name="T104" fmla="*/ 2614868 w 922"/>
                <a:gd name="T105" fmla="*/ 1372401 h 595"/>
                <a:gd name="T106" fmla="*/ 1495411 w 922"/>
                <a:gd name="T107" fmla="*/ 1174007 h 595"/>
                <a:gd name="T108" fmla="*/ 2614868 w 922"/>
                <a:gd name="T109" fmla="*/ 960765 h 595"/>
                <a:gd name="T110" fmla="*/ 5458946 w 922"/>
                <a:gd name="T111" fmla="*/ 713955 h 595"/>
                <a:gd name="T112" fmla="*/ 8854068 w 922"/>
                <a:gd name="T113" fmla="*/ 479896 h 595"/>
                <a:gd name="T114" fmla="*/ 10655587 w 922"/>
                <a:gd name="T115" fmla="*/ 316785 h 595"/>
                <a:gd name="T116" fmla="*/ 14024587 w 922"/>
                <a:gd name="T117" fmla="*/ 163660 h 595"/>
                <a:gd name="T118" fmla="*/ 18185038 w 922"/>
                <a:gd name="T119" fmla="*/ 199130 h 595"/>
                <a:gd name="T120" fmla="*/ 20785504 w 922"/>
                <a:gd name="T121" fmla="*/ 57316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2"/>
                <a:gd name="T184" fmla="*/ 0 h 595"/>
                <a:gd name="T185" fmla="*/ 922 w 922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2" h="595">
                  <a:moveTo>
                    <a:pt x="168" y="21"/>
                  </a:moveTo>
                  <a:lnTo>
                    <a:pt x="164" y="27"/>
                  </a:lnTo>
                  <a:lnTo>
                    <a:pt x="164" y="30"/>
                  </a:lnTo>
                  <a:lnTo>
                    <a:pt x="165" y="34"/>
                  </a:lnTo>
                  <a:lnTo>
                    <a:pt x="176" y="40"/>
                  </a:lnTo>
                  <a:lnTo>
                    <a:pt x="171" y="45"/>
                  </a:lnTo>
                  <a:lnTo>
                    <a:pt x="168" y="57"/>
                  </a:lnTo>
                  <a:lnTo>
                    <a:pt x="167" y="59"/>
                  </a:lnTo>
                  <a:lnTo>
                    <a:pt x="164" y="66"/>
                  </a:lnTo>
                  <a:lnTo>
                    <a:pt x="160" y="69"/>
                  </a:lnTo>
                  <a:lnTo>
                    <a:pt x="161" y="70"/>
                  </a:lnTo>
                  <a:lnTo>
                    <a:pt x="164" y="71"/>
                  </a:lnTo>
                  <a:lnTo>
                    <a:pt x="165" y="72"/>
                  </a:lnTo>
                  <a:lnTo>
                    <a:pt x="159" y="81"/>
                  </a:lnTo>
                  <a:lnTo>
                    <a:pt x="153" y="85"/>
                  </a:lnTo>
                  <a:lnTo>
                    <a:pt x="150" y="87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0" y="99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8" y="97"/>
                  </a:lnTo>
                  <a:lnTo>
                    <a:pt x="172" y="96"/>
                  </a:lnTo>
                  <a:lnTo>
                    <a:pt x="179" y="107"/>
                  </a:lnTo>
                  <a:lnTo>
                    <a:pt x="179" y="108"/>
                  </a:lnTo>
                  <a:lnTo>
                    <a:pt x="174" y="112"/>
                  </a:lnTo>
                  <a:lnTo>
                    <a:pt x="174" y="115"/>
                  </a:lnTo>
                  <a:lnTo>
                    <a:pt x="180" y="115"/>
                  </a:lnTo>
                  <a:lnTo>
                    <a:pt x="180" y="119"/>
                  </a:lnTo>
                  <a:lnTo>
                    <a:pt x="190" y="119"/>
                  </a:lnTo>
                  <a:lnTo>
                    <a:pt x="194" y="114"/>
                  </a:lnTo>
                  <a:lnTo>
                    <a:pt x="195" y="113"/>
                  </a:lnTo>
                  <a:lnTo>
                    <a:pt x="213" y="115"/>
                  </a:lnTo>
                  <a:lnTo>
                    <a:pt x="216" y="112"/>
                  </a:lnTo>
                  <a:lnTo>
                    <a:pt x="221" y="113"/>
                  </a:lnTo>
                  <a:lnTo>
                    <a:pt x="222" y="113"/>
                  </a:lnTo>
                  <a:lnTo>
                    <a:pt x="225" y="112"/>
                  </a:lnTo>
                  <a:lnTo>
                    <a:pt x="237" y="117"/>
                  </a:lnTo>
                  <a:lnTo>
                    <a:pt x="242" y="111"/>
                  </a:lnTo>
                  <a:lnTo>
                    <a:pt x="244" y="112"/>
                  </a:lnTo>
                  <a:lnTo>
                    <a:pt x="245" y="112"/>
                  </a:lnTo>
                  <a:lnTo>
                    <a:pt x="251" y="114"/>
                  </a:lnTo>
                  <a:lnTo>
                    <a:pt x="254" y="114"/>
                  </a:lnTo>
                  <a:lnTo>
                    <a:pt x="255" y="113"/>
                  </a:lnTo>
                  <a:lnTo>
                    <a:pt x="266" y="113"/>
                  </a:lnTo>
                  <a:lnTo>
                    <a:pt x="270" y="115"/>
                  </a:lnTo>
                  <a:lnTo>
                    <a:pt x="275" y="124"/>
                  </a:lnTo>
                  <a:lnTo>
                    <a:pt x="287" y="123"/>
                  </a:lnTo>
                  <a:lnTo>
                    <a:pt x="296" y="127"/>
                  </a:lnTo>
                  <a:lnTo>
                    <a:pt x="293" y="133"/>
                  </a:lnTo>
                  <a:lnTo>
                    <a:pt x="287" y="137"/>
                  </a:lnTo>
                  <a:lnTo>
                    <a:pt x="286" y="145"/>
                  </a:lnTo>
                  <a:lnTo>
                    <a:pt x="291" y="150"/>
                  </a:lnTo>
                  <a:lnTo>
                    <a:pt x="297" y="151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8" y="159"/>
                  </a:lnTo>
                  <a:lnTo>
                    <a:pt x="299" y="161"/>
                  </a:lnTo>
                  <a:lnTo>
                    <a:pt x="303" y="157"/>
                  </a:lnTo>
                  <a:lnTo>
                    <a:pt x="308" y="162"/>
                  </a:lnTo>
                  <a:lnTo>
                    <a:pt x="309" y="161"/>
                  </a:lnTo>
                  <a:lnTo>
                    <a:pt x="314" y="162"/>
                  </a:lnTo>
                  <a:lnTo>
                    <a:pt x="312" y="166"/>
                  </a:lnTo>
                  <a:lnTo>
                    <a:pt x="315" y="166"/>
                  </a:lnTo>
                  <a:lnTo>
                    <a:pt x="316" y="163"/>
                  </a:lnTo>
                  <a:lnTo>
                    <a:pt x="318" y="163"/>
                  </a:lnTo>
                  <a:lnTo>
                    <a:pt x="321" y="159"/>
                  </a:lnTo>
                  <a:lnTo>
                    <a:pt x="329" y="160"/>
                  </a:lnTo>
                  <a:lnTo>
                    <a:pt x="332" y="155"/>
                  </a:lnTo>
                  <a:lnTo>
                    <a:pt x="341" y="153"/>
                  </a:lnTo>
                  <a:lnTo>
                    <a:pt x="346" y="154"/>
                  </a:lnTo>
                  <a:lnTo>
                    <a:pt x="352" y="161"/>
                  </a:lnTo>
                  <a:lnTo>
                    <a:pt x="356" y="160"/>
                  </a:lnTo>
                  <a:lnTo>
                    <a:pt x="354" y="157"/>
                  </a:lnTo>
                  <a:lnTo>
                    <a:pt x="358" y="155"/>
                  </a:lnTo>
                  <a:lnTo>
                    <a:pt x="360" y="153"/>
                  </a:lnTo>
                  <a:lnTo>
                    <a:pt x="354" y="147"/>
                  </a:lnTo>
                  <a:lnTo>
                    <a:pt x="359" y="143"/>
                  </a:lnTo>
                  <a:lnTo>
                    <a:pt x="362" y="143"/>
                  </a:lnTo>
                  <a:lnTo>
                    <a:pt x="365" y="144"/>
                  </a:lnTo>
                  <a:lnTo>
                    <a:pt x="369" y="143"/>
                  </a:lnTo>
                  <a:lnTo>
                    <a:pt x="371" y="149"/>
                  </a:lnTo>
                  <a:lnTo>
                    <a:pt x="374" y="150"/>
                  </a:lnTo>
                  <a:lnTo>
                    <a:pt x="382" y="150"/>
                  </a:lnTo>
                  <a:lnTo>
                    <a:pt x="384" y="151"/>
                  </a:lnTo>
                  <a:lnTo>
                    <a:pt x="386" y="156"/>
                  </a:lnTo>
                  <a:lnTo>
                    <a:pt x="392" y="159"/>
                  </a:lnTo>
                  <a:lnTo>
                    <a:pt x="396" y="156"/>
                  </a:lnTo>
                  <a:lnTo>
                    <a:pt x="399" y="157"/>
                  </a:lnTo>
                  <a:lnTo>
                    <a:pt x="404" y="165"/>
                  </a:lnTo>
                  <a:lnTo>
                    <a:pt x="407" y="167"/>
                  </a:lnTo>
                  <a:lnTo>
                    <a:pt x="412" y="167"/>
                  </a:lnTo>
                  <a:lnTo>
                    <a:pt x="414" y="171"/>
                  </a:lnTo>
                  <a:lnTo>
                    <a:pt x="416" y="177"/>
                  </a:lnTo>
                  <a:lnTo>
                    <a:pt x="413" y="180"/>
                  </a:lnTo>
                  <a:lnTo>
                    <a:pt x="406" y="183"/>
                  </a:lnTo>
                  <a:lnTo>
                    <a:pt x="407" y="193"/>
                  </a:lnTo>
                  <a:lnTo>
                    <a:pt x="408" y="196"/>
                  </a:lnTo>
                  <a:lnTo>
                    <a:pt x="413" y="199"/>
                  </a:lnTo>
                  <a:lnTo>
                    <a:pt x="413" y="209"/>
                  </a:lnTo>
                  <a:lnTo>
                    <a:pt x="414" y="210"/>
                  </a:lnTo>
                  <a:lnTo>
                    <a:pt x="431" y="214"/>
                  </a:lnTo>
                  <a:lnTo>
                    <a:pt x="435" y="222"/>
                  </a:lnTo>
                  <a:lnTo>
                    <a:pt x="435" y="244"/>
                  </a:lnTo>
                  <a:lnTo>
                    <a:pt x="440" y="241"/>
                  </a:lnTo>
                  <a:lnTo>
                    <a:pt x="447" y="249"/>
                  </a:lnTo>
                  <a:lnTo>
                    <a:pt x="454" y="241"/>
                  </a:lnTo>
                  <a:lnTo>
                    <a:pt x="473" y="246"/>
                  </a:lnTo>
                  <a:lnTo>
                    <a:pt x="479" y="239"/>
                  </a:lnTo>
                  <a:lnTo>
                    <a:pt x="486" y="238"/>
                  </a:lnTo>
                  <a:lnTo>
                    <a:pt x="486" y="241"/>
                  </a:lnTo>
                  <a:lnTo>
                    <a:pt x="483" y="241"/>
                  </a:lnTo>
                  <a:lnTo>
                    <a:pt x="486" y="249"/>
                  </a:lnTo>
                  <a:lnTo>
                    <a:pt x="486" y="252"/>
                  </a:lnTo>
                  <a:lnTo>
                    <a:pt x="524" y="265"/>
                  </a:lnTo>
                  <a:lnTo>
                    <a:pt x="526" y="273"/>
                  </a:lnTo>
                  <a:lnTo>
                    <a:pt x="544" y="277"/>
                  </a:lnTo>
                  <a:lnTo>
                    <a:pt x="546" y="274"/>
                  </a:lnTo>
                  <a:lnTo>
                    <a:pt x="560" y="273"/>
                  </a:lnTo>
                  <a:lnTo>
                    <a:pt x="562" y="276"/>
                  </a:lnTo>
                  <a:lnTo>
                    <a:pt x="573" y="274"/>
                  </a:lnTo>
                  <a:lnTo>
                    <a:pt x="580" y="279"/>
                  </a:lnTo>
                  <a:lnTo>
                    <a:pt x="587" y="282"/>
                  </a:lnTo>
                  <a:lnTo>
                    <a:pt x="590" y="289"/>
                  </a:lnTo>
                  <a:lnTo>
                    <a:pt x="600" y="285"/>
                  </a:lnTo>
                  <a:lnTo>
                    <a:pt x="610" y="289"/>
                  </a:lnTo>
                  <a:lnTo>
                    <a:pt x="614" y="288"/>
                  </a:lnTo>
                  <a:lnTo>
                    <a:pt x="614" y="299"/>
                  </a:lnTo>
                  <a:lnTo>
                    <a:pt x="615" y="303"/>
                  </a:lnTo>
                  <a:lnTo>
                    <a:pt x="622" y="310"/>
                  </a:lnTo>
                  <a:lnTo>
                    <a:pt x="630" y="317"/>
                  </a:lnTo>
                  <a:lnTo>
                    <a:pt x="636" y="319"/>
                  </a:lnTo>
                  <a:lnTo>
                    <a:pt x="654" y="327"/>
                  </a:lnTo>
                  <a:lnTo>
                    <a:pt x="658" y="325"/>
                  </a:lnTo>
                  <a:lnTo>
                    <a:pt x="675" y="315"/>
                  </a:lnTo>
                  <a:lnTo>
                    <a:pt x="687" y="312"/>
                  </a:lnTo>
                  <a:lnTo>
                    <a:pt x="710" y="313"/>
                  </a:lnTo>
                  <a:lnTo>
                    <a:pt x="714" y="310"/>
                  </a:lnTo>
                  <a:lnTo>
                    <a:pt x="716" y="301"/>
                  </a:lnTo>
                  <a:lnTo>
                    <a:pt x="718" y="298"/>
                  </a:lnTo>
                  <a:lnTo>
                    <a:pt x="722" y="297"/>
                  </a:lnTo>
                  <a:lnTo>
                    <a:pt x="725" y="292"/>
                  </a:lnTo>
                  <a:lnTo>
                    <a:pt x="729" y="292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7" y="281"/>
                  </a:lnTo>
                  <a:lnTo>
                    <a:pt x="738" y="282"/>
                  </a:lnTo>
                  <a:lnTo>
                    <a:pt x="743" y="287"/>
                  </a:lnTo>
                  <a:lnTo>
                    <a:pt x="747" y="289"/>
                  </a:lnTo>
                  <a:lnTo>
                    <a:pt x="750" y="295"/>
                  </a:lnTo>
                  <a:lnTo>
                    <a:pt x="764" y="301"/>
                  </a:lnTo>
                  <a:lnTo>
                    <a:pt x="762" y="304"/>
                  </a:lnTo>
                  <a:lnTo>
                    <a:pt x="767" y="305"/>
                  </a:lnTo>
                  <a:lnTo>
                    <a:pt x="770" y="304"/>
                  </a:lnTo>
                  <a:lnTo>
                    <a:pt x="773" y="298"/>
                  </a:lnTo>
                  <a:lnTo>
                    <a:pt x="777" y="298"/>
                  </a:lnTo>
                  <a:lnTo>
                    <a:pt x="778" y="301"/>
                  </a:lnTo>
                  <a:lnTo>
                    <a:pt x="788" y="300"/>
                  </a:lnTo>
                  <a:lnTo>
                    <a:pt x="791" y="304"/>
                  </a:lnTo>
                  <a:lnTo>
                    <a:pt x="797" y="306"/>
                  </a:lnTo>
                  <a:lnTo>
                    <a:pt x="797" y="312"/>
                  </a:lnTo>
                  <a:lnTo>
                    <a:pt x="806" y="312"/>
                  </a:lnTo>
                  <a:lnTo>
                    <a:pt x="809" y="319"/>
                  </a:lnTo>
                  <a:lnTo>
                    <a:pt x="809" y="324"/>
                  </a:lnTo>
                  <a:lnTo>
                    <a:pt x="813" y="325"/>
                  </a:lnTo>
                  <a:lnTo>
                    <a:pt x="816" y="327"/>
                  </a:lnTo>
                  <a:lnTo>
                    <a:pt x="816" y="331"/>
                  </a:lnTo>
                  <a:lnTo>
                    <a:pt x="828" y="336"/>
                  </a:lnTo>
                  <a:lnTo>
                    <a:pt x="836" y="330"/>
                  </a:lnTo>
                  <a:lnTo>
                    <a:pt x="839" y="330"/>
                  </a:lnTo>
                  <a:lnTo>
                    <a:pt x="845" y="328"/>
                  </a:lnTo>
                  <a:lnTo>
                    <a:pt x="854" y="339"/>
                  </a:lnTo>
                  <a:lnTo>
                    <a:pt x="860" y="340"/>
                  </a:lnTo>
                  <a:lnTo>
                    <a:pt x="864" y="351"/>
                  </a:lnTo>
                  <a:lnTo>
                    <a:pt x="867" y="359"/>
                  </a:lnTo>
                  <a:lnTo>
                    <a:pt x="867" y="373"/>
                  </a:lnTo>
                  <a:lnTo>
                    <a:pt x="870" y="376"/>
                  </a:lnTo>
                  <a:lnTo>
                    <a:pt x="880" y="385"/>
                  </a:lnTo>
                  <a:lnTo>
                    <a:pt x="882" y="382"/>
                  </a:lnTo>
                  <a:lnTo>
                    <a:pt x="893" y="395"/>
                  </a:lnTo>
                  <a:lnTo>
                    <a:pt x="897" y="394"/>
                  </a:lnTo>
                  <a:lnTo>
                    <a:pt x="902" y="395"/>
                  </a:lnTo>
                  <a:lnTo>
                    <a:pt x="906" y="401"/>
                  </a:lnTo>
                  <a:lnTo>
                    <a:pt x="909" y="399"/>
                  </a:lnTo>
                  <a:lnTo>
                    <a:pt x="915" y="397"/>
                  </a:lnTo>
                  <a:lnTo>
                    <a:pt x="921" y="400"/>
                  </a:lnTo>
                  <a:lnTo>
                    <a:pt x="922" y="407"/>
                  </a:lnTo>
                  <a:lnTo>
                    <a:pt x="915" y="407"/>
                  </a:lnTo>
                  <a:lnTo>
                    <a:pt x="910" y="413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4" y="424"/>
                  </a:lnTo>
                  <a:lnTo>
                    <a:pt x="860" y="451"/>
                  </a:lnTo>
                  <a:lnTo>
                    <a:pt x="855" y="457"/>
                  </a:lnTo>
                  <a:lnTo>
                    <a:pt x="852" y="459"/>
                  </a:lnTo>
                  <a:lnTo>
                    <a:pt x="832" y="443"/>
                  </a:lnTo>
                  <a:lnTo>
                    <a:pt x="828" y="445"/>
                  </a:lnTo>
                  <a:lnTo>
                    <a:pt x="821" y="444"/>
                  </a:lnTo>
                  <a:lnTo>
                    <a:pt x="813" y="451"/>
                  </a:lnTo>
                  <a:lnTo>
                    <a:pt x="797" y="461"/>
                  </a:lnTo>
                  <a:lnTo>
                    <a:pt x="790" y="467"/>
                  </a:lnTo>
                  <a:lnTo>
                    <a:pt x="794" y="474"/>
                  </a:lnTo>
                  <a:lnTo>
                    <a:pt x="780" y="479"/>
                  </a:lnTo>
                  <a:lnTo>
                    <a:pt x="774" y="472"/>
                  </a:lnTo>
                  <a:lnTo>
                    <a:pt x="773" y="471"/>
                  </a:lnTo>
                  <a:lnTo>
                    <a:pt x="761" y="469"/>
                  </a:lnTo>
                  <a:lnTo>
                    <a:pt x="759" y="473"/>
                  </a:lnTo>
                  <a:lnTo>
                    <a:pt x="747" y="469"/>
                  </a:lnTo>
                  <a:lnTo>
                    <a:pt x="748" y="465"/>
                  </a:lnTo>
                  <a:lnTo>
                    <a:pt x="734" y="456"/>
                  </a:lnTo>
                  <a:lnTo>
                    <a:pt x="731" y="459"/>
                  </a:lnTo>
                  <a:lnTo>
                    <a:pt x="729" y="460"/>
                  </a:lnTo>
                  <a:lnTo>
                    <a:pt x="724" y="460"/>
                  </a:lnTo>
                  <a:lnTo>
                    <a:pt x="720" y="463"/>
                  </a:lnTo>
                  <a:lnTo>
                    <a:pt x="717" y="465"/>
                  </a:lnTo>
                  <a:lnTo>
                    <a:pt x="713" y="462"/>
                  </a:lnTo>
                  <a:lnTo>
                    <a:pt x="707" y="463"/>
                  </a:lnTo>
                  <a:lnTo>
                    <a:pt x="696" y="462"/>
                  </a:lnTo>
                  <a:lnTo>
                    <a:pt x="692" y="466"/>
                  </a:lnTo>
                  <a:lnTo>
                    <a:pt x="688" y="467"/>
                  </a:lnTo>
                  <a:lnTo>
                    <a:pt x="686" y="466"/>
                  </a:lnTo>
                  <a:lnTo>
                    <a:pt x="683" y="460"/>
                  </a:lnTo>
                  <a:lnTo>
                    <a:pt x="682" y="454"/>
                  </a:lnTo>
                  <a:lnTo>
                    <a:pt x="678" y="451"/>
                  </a:lnTo>
                  <a:lnTo>
                    <a:pt x="672" y="453"/>
                  </a:lnTo>
                  <a:lnTo>
                    <a:pt x="666" y="455"/>
                  </a:lnTo>
                  <a:lnTo>
                    <a:pt x="664" y="455"/>
                  </a:lnTo>
                  <a:lnTo>
                    <a:pt x="663" y="453"/>
                  </a:lnTo>
                  <a:lnTo>
                    <a:pt x="662" y="450"/>
                  </a:lnTo>
                  <a:lnTo>
                    <a:pt x="660" y="451"/>
                  </a:lnTo>
                  <a:lnTo>
                    <a:pt x="658" y="453"/>
                  </a:lnTo>
                  <a:lnTo>
                    <a:pt x="653" y="453"/>
                  </a:lnTo>
                  <a:lnTo>
                    <a:pt x="647" y="451"/>
                  </a:lnTo>
                  <a:lnTo>
                    <a:pt x="641" y="448"/>
                  </a:lnTo>
                  <a:lnTo>
                    <a:pt x="640" y="449"/>
                  </a:lnTo>
                  <a:lnTo>
                    <a:pt x="636" y="451"/>
                  </a:lnTo>
                  <a:lnTo>
                    <a:pt x="632" y="450"/>
                  </a:lnTo>
                  <a:lnTo>
                    <a:pt x="626" y="447"/>
                  </a:lnTo>
                  <a:lnTo>
                    <a:pt x="623" y="444"/>
                  </a:lnTo>
                  <a:lnTo>
                    <a:pt x="615" y="444"/>
                  </a:lnTo>
                  <a:lnTo>
                    <a:pt x="614" y="443"/>
                  </a:lnTo>
                  <a:lnTo>
                    <a:pt x="610" y="441"/>
                  </a:lnTo>
                  <a:lnTo>
                    <a:pt x="603" y="438"/>
                  </a:lnTo>
                  <a:lnTo>
                    <a:pt x="605" y="443"/>
                  </a:lnTo>
                  <a:lnTo>
                    <a:pt x="605" y="447"/>
                  </a:lnTo>
                  <a:lnTo>
                    <a:pt x="594" y="448"/>
                  </a:lnTo>
                  <a:lnTo>
                    <a:pt x="592" y="450"/>
                  </a:lnTo>
                  <a:lnTo>
                    <a:pt x="592" y="451"/>
                  </a:lnTo>
                  <a:lnTo>
                    <a:pt x="597" y="454"/>
                  </a:lnTo>
                  <a:lnTo>
                    <a:pt x="599" y="456"/>
                  </a:lnTo>
                  <a:lnTo>
                    <a:pt x="598" y="457"/>
                  </a:lnTo>
                  <a:lnTo>
                    <a:pt x="594" y="460"/>
                  </a:lnTo>
                  <a:lnTo>
                    <a:pt x="591" y="463"/>
                  </a:lnTo>
                  <a:lnTo>
                    <a:pt x="590" y="466"/>
                  </a:lnTo>
                  <a:lnTo>
                    <a:pt x="590" y="473"/>
                  </a:lnTo>
                  <a:lnTo>
                    <a:pt x="590" y="475"/>
                  </a:lnTo>
                  <a:lnTo>
                    <a:pt x="587" y="479"/>
                  </a:lnTo>
                  <a:lnTo>
                    <a:pt x="585" y="485"/>
                  </a:lnTo>
                  <a:lnTo>
                    <a:pt x="586" y="489"/>
                  </a:lnTo>
                  <a:lnTo>
                    <a:pt x="587" y="496"/>
                  </a:lnTo>
                  <a:lnTo>
                    <a:pt x="586" y="507"/>
                  </a:lnTo>
                  <a:lnTo>
                    <a:pt x="585" y="511"/>
                  </a:lnTo>
                  <a:lnTo>
                    <a:pt x="584" y="514"/>
                  </a:lnTo>
                  <a:lnTo>
                    <a:pt x="581" y="519"/>
                  </a:lnTo>
                  <a:lnTo>
                    <a:pt x="581" y="523"/>
                  </a:lnTo>
                  <a:lnTo>
                    <a:pt x="579" y="526"/>
                  </a:lnTo>
                  <a:lnTo>
                    <a:pt x="572" y="526"/>
                  </a:lnTo>
                  <a:lnTo>
                    <a:pt x="562" y="525"/>
                  </a:lnTo>
                  <a:lnTo>
                    <a:pt x="561" y="526"/>
                  </a:lnTo>
                  <a:lnTo>
                    <a:pt x="557" y="529"/>
                  </a:lnTo>
                  <a:lnTo>
                    <a:pt x="555" y="532"/>
                  </a:lnTo>
                  <a:lnTo>
                    <a:pt x="551" y="533"/>
                  </a:lnTo>
                  <a:lnTo>
                    <a:pt x="550" y="537"/>
                  </a:lnTo>
                  <a:lnTo>
                    <a:pt x="548" y="540"/>
                  </a:lnTo>
                  <a:lnTo>
                    <a:pt x="544" y="543"/>
                  </a:lnTo>
                  <a:lnTo>
                    <a:pt x="539" y="544"/>
                  </a:lnTo>
                  <a:lnTo>
                    <a:pt x="539" y="550"/>
                  </a:lnTo>
                  <a:lnTo>
                    <a:pt x="539" y="565"/>
                  </a:lnTo>
                  <a:lnTo>
                    <a:pt x="527" y="573"/>
                  </a:lnTo>
                  <a:lnTo>
                    <a:pt x="513" y="591"/>
                  </a:lnTo>
                  <a:lnTo>
                    <a:pt x="507" y="594"/>
                  </a:lnTo>
                  <a:lnTo>
                    <a:pt x="503" y="595"/>
                  </a:lnTo>
                  <a:lnTo>
                    <a:pt x="495" y="589"/>
                  </a:lnTo>
                  <a:lnTo>
                    <a:pt x="474" y="591"/>
                  </a:lnTo>
                  <a:lnTo>
                    <a:pt x="473" y="586"/>
                  </a:lnTo>
                  <a:lnTo>
                    <a:pt x="468" y="582"/>
                  </a:lnTo>
                  <a:lnTo>
                    <a:pt x="462" y="582"/>
                  </a:lnTo>
                  <a:lnTo>
                    <a:pt x="460" y="577"/>
                  </a:lnTo>
                  <a:lnTo>
                    <a:pt x="449" y="581"/>
                  </a:lnTo>
                  <a:lnTo>
                    <a:pt x="435" y="574"/>
                  </a:lnTo>
                  <a:lnTo>
                    <a:pt x="440" y="568"/>
                  </a:lnTo>
                  <a:lnTo>
                    <a:pt x="434" y="562"/>
                  </a:lnTo>
                  <a:lnTo>
                    <a:pt x="436" y="555"/>
                  </a:lnTo>
                  <a:lnTo>
                    <a:pt x="431" y="550"/>
                  </a:lnTo>
                  <a:lnTo>
                    <a:pt x="425" y="553"/>
                  </a:lnTo>
                  <a:lnTo>
                    <a:pt x="422" y="552"/>
                  </a:lnTo>
                  <a:lnTo>
                    <a:pt x="417" y="544"/>
                  </a:lnTo>
                  <a:lnTo>
                    <a:pt x="418" y="538"/>
                  </a:lnTo>
                  <a:lnTo>
                    <a:pt x="406" y="516"/>
                  </a:lnTo>
                  <a:lnTo>
                    <a:pt x="400" y="514"/>
                  </a:lnTo>
                  <a:lnTo>
                    <a:pt x="399" y="509"/>
                  </a:lnTo>
                  <a:lnTo>
                    <a:pt x="389" y="502"/>
                  </a:lnTo>
                  <a:lnTo>
                    <a:pt x="388" y="498"/>
                  </a:lnTo>
                  <a:lnTo>
                    <a:pt x="382" y="496"/>
                  </a:lnTo>
                  <a:lnTo>
                    <a:pt x="380" y="489"/>
                  </a:lnTo>
                  <a:lnTo>
                    <a:pt x="371" y="492"/>
                  </a:lnTo>
                  <a:lnTo>
                    <a:pt x="360" y="486"/>
                  </a:lnTo>
                  <a:lnTo>
                    <a:pt x="354" y="487"/>
                  </a:lnTo>
                  <a:lnTo>
                    <a:pt x="348" y="484"/>
                  </a:lnTo>
                  <a:lnTo>
                    <a:pt x="336" y="480"/>
                  </a:lnTo>
                  <a:lnTo>
                    <a:pt x="333" y="481"/>
                  </a:lnTo>
                  <a:lnTo>
                    <a:pt x="327" y="481"/>
                  </a:lnTo>
                  <a:lnTo>
                    <a:pt x="320" y="477"/>
                  </a:lnTo>
                  <a:lnTo>
                    <a:pt x="317" y="475"/>
                  </a:lnTo>
                  <a:lnTo>
                    <a:pt x="309" y="478"/>
                  </a:lnTo>
                  <a:lnTo>
                    <a:pt x="308" y="480"/>
                  </a:lnTo>
                  <a:lnTo>
                    <a:pt x="311" y="484"/>
                  </a:lnTo>
                  <a:lnTo>
                    <a:pt x="310" y="487"/>
                  </a:lnTo>
                  <a:lnTo>
                    <a:pt x="293" y="501"/>
                  </a:lnTo>
                  <a:lnTo>
                    <a:pt x="286" y="497"/>
                  </a:lnTo>
                  <a:lnTo>
                    <a:pt x="274" y="517"/>
                  </a:lnTo>
                  <a:lnTo>
                    <a:pt x="252" y="522"/>
                  </a:lnTo>
                  <a:lnTo>
                    <a:pt x="250" y="520"/>
                  </a:lnTo>
                  <a:lnTo>
                    <a:pt x="249" y="525"/>
                  </a:lnTo>
                  <a:lnTo>
                    <a:pt x="243" y="522"/>
                  </a:lnTo>
                  <a:lnTo>
                    <a:pt x="238" y="531"/>
                  </a:lnTo>
                  <a:lnTo>
                    <a:pt x="236" y="528"/>
                  </a:lnTo>
                  <a:lnTo>
                    <a:pt x="225" y="529"/>
                  </a:lnTo>
                  <a:lnTo>
                    <a:pt x="221" y="535"/>
                  </a:lnTo>
                  <a:lnTo>
                    <a:pt x="218" y="532"/>
                  </a:lnTo>
                  <a:lnTo>
                    <a:pt x="218" y="528"/>
                  </a:lnTo>
                  <a:lnTo>
                    <a:pt x="208" y="528"/>
                  </a:lnTo>
                  <a:lnTo>
                    <a:pt x="206" y="537"/>
                  </a:lnTo>
                  <a:lnTo>
                    <a:pt x="203" y="550"/>
                  </a:lnTo>
                  <a:lnTo>
                    <a:pt x="195" y="551"/>
                  </a:lnTo>
                  <a:lnTo>
                    <a:pt x="186" y="553"/>
                  </a:lnTo>
                  <a:lnTo>
                    <a:pt x="174" y="546"/>
                  </a:lnTo>
                  <a:lnTo>
                    <a:pt x="168" y="543"/>
                  </a:lnTo>
                  <a:lnTo>
                    <a:pt x="164" y="540"/>
                  </a:lnTo>
                  <a:lnTo>
                    <a:pt x="158" y="523"/>
                  </a:lnTo>
                  <a:lnTo>
                    <a:pt x="158" y="509"/>
                  </a:lnTo>
                  <a:lnTo>
                    <a:pt x="155" y="497"/>
                  </a:lnTo>
                  <a:lnTo>
                    <a:pt x="152" y="496"/>
                  </a:lnTo>
                  <a:lnTo>
                    <a:pt x="152" y="487"/>
                  </a:lnTo>
                  <a:lnTo>
                    <a:pt x="130" y="479"/>
                  </a:lnTo>
                  <a:lnTo>
                    <a:pt x="113" y="474"/>
                  </a:lnTo>
                  <a:lnTo>
                    <a:pt x="111" y="472"/>
                  </a:lnTo>
                  <a:lnTo>
                    <a:pt x="116" y="444"/>
                  </a:lnTo>
                  <a:lnTo>
                    <a:pt x="112" y="424"/>
                  </a:lnTo>
                  <a:lnTo>
                    <a:pt x="101" y="413"/>
                  </a:lnTo>
                  <a:lnTo>
                    <a:pt x="104" y="406"/>
                  </a:lnTo>
                  <a:lnTo>
                    <a:pt x="101" y="399"/>
                  </a:lnTo>
                  <a:lnTo>
                    <a:pt x="99" y="391"/>
                  </a:lnTo>
                  <a:lnTo>
                    <a:pt x="95" y="382"/>
                  </a:lnTo>
                  <a:lnTo>
                    <a:pt x="95" y="359"/>
                  </a:lnTo>
                  <a:lnTo>
                    <a:pt x="101" y="352"/>
                  </a:lnTo>
                  <a:lnTo>
                    <a:pt x="98" y="340"/>
                  </a:lnTo>
                  <a:lnTo>
                    <a:pt x="95" y="333"/>
                  </a:lnTo>
                  <a:lnTo>
                    <a:pt x="90" y="330"/>
                  </a:lnTo>
                  <a:lnTo>
                    <a:pt x="83" y="325"/>
                  </a:lnTo>
                  <a:lnTo>
                    <a:pt x="77" y="322"/>
                  </a:lnTo>
                  <a:lnTo>
                    <a:pt x="70" y="312"/>
                  </a:lnTo>
                  <a:lnTo>
                    <a:pt x="68" y="309"/>
                  </a:lnTo>
                  <a:lnTo>
                    <a:pt x="66" y="306"/>
                  </a:lnTo>
                  <a:lnTo>
                    <a:pt x="63" y="301"/>
                  </a:lnTo>
                  <a:lnTo>
                    <a:pt x="58" y="297"/>
                  </a:lnTo>
                  <a:lnTo>
                    <a:pt x="54" y="293"/>
                  </a:lnTo>
                  <a:lnTo>
                    <a:pt x="51" y="291"/>
                  </a:lnTo>
                  <a:lnTo>
                    <a:pt x="41" y="286"/>
                  </a:lnTo>
                  <a:lnTo>
                    <a:pt x="29" y="281"/>
                  </a:lnTo>
                  <a:lnTo>
                    <a:pt x="17" y="275"/>
                  </a:lnTo>
                  <a:lnTo>
                    <a:pt x="15" y="271"/>
                  </a:lnTo>
                  <a:lnTo>
                    <a:pt x="15" y="264"/>
                  </a:lnTo>
                  <a:lnTo>
                    <a:pt x="2" y="255"/>
                  </a:lnTo>
                  <a:lnTo>
                    <a:pt x="0" y="255"/>
                  </a:lnTo>
                  <a:lnTo>
                    <a:pt x="2" y="246"/>
                  </a:lnTo>
                  <a:lnTo>
                    <a:pt x="4" y="241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4" y="226"/>
                  </a:lnTo>
                  <a:lnTo>
                    <a:pt x="16" y="222"/>
                  </a:lnTo>
                  <a:lnTo>
                    <a:pt x="18" y="217"/>
                  </a:lnTo>
                  <a:lnTo>
                    <a:pt x="18" y="215"/>
                  </a:lnTo>
                  <a:lnTo>
                    <a:pt x="16" y="199"/>
                  </a:lnTo>
                  <a:lnTo>
                    <a:pt x="17" y="192"/>
                  </a:lnTo>
                  <a:lnTo>
                    <a:pt x="22" y="185"/>
                  </a:lnTo>
                  <a:lnTo>
                    <a:pt x="18" y="178"/>
                  </a:lnTo>
                  <a:lnTo>
                    <a:pt x="21" y="171"/>
                  </a:lnTo>
                  <a:lnTo>
                    <a:pt x="24" y="165"/>
                  </a:lnTo>
                  <a:lnTo>
                    <a:pt x="27" y="153"/>
                  </a:lnTo>
                  <a:lnTo>
                    <a:pt x="30" y="149"/>
                  </a:lnTo>
                  <a:lnTo>
                    <a:pt x="35" y="143"/>
                  </a:lnTo>
                  <a:lnTo>
                    <a:pt x="38" y="139"/>
                  </a:lnTo>
                  <a:lnTo>
                    <a:pt x="40" y="133"/>
                  </a:lnTo>
                  <a:lnTo>
                    <a:pt x="46" y="114"/>
                  </a:lnTo>
                  <a:lnTo>
                    <a:pt x="62" y="105"/>
                  </a:lnTo>
                  <a:lnTo>
                    <a:pt x="62" y="101"/>
                  </a:lnTo>
                  <a:lnTo>
                    <a:pt x="57" y="102"/>
                  </a:lnTo>
                  <a:lnTo>
                    <a:pt x="56" y="96"/>
                  </a:lnTo>
                  <a:lnTo>
                    <a:pt x="57" y="88"/>
                  </a:lnTo>
                  <a:lnTo>
                    <a:pt x="59" y="82"/>
                  </a:lnTo>
                  <a:lnTo>
                    <a:pt x="60" y="78"/>
                  </a:lnTo>
                  <a:lnTo>
                    <a:pt x="62" y="76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68" y="64"/>
                  </a:lnTo>
                  <a:lnTo>
                    <a:pt x="74" y="53"/>
                  </a:lnTo>
                  <a:lnTo>
                    <a:pt x="75" y="48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4" y="37"/>
                  </a:lnTo>
                  <a:lnTo>
                    <a:pt x="86" y="34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100" y="46"/>
                  </a:lnTo>
                  <a:lnTo>
                    <a:pt x="101" y="47"/>
                  </a:lnTo>
                  <a:lnTo>
                    <a:pt x="107" y="43"/>
                  </a:lnTo>
                  <a:lnTo>
                    <a:pt x="111" y="43"/>
                  </a:lnTo>
                  <a:lnTo>
                    <a:pt x="112" y="42"/>
                  </a:lnTo>
                  <a:lnTo>
                    <a:pt x="116" y="40"/>
                  </a:lnTo>
                  <a:lnTo>
                    <a:pt x="120" y="35"/>
                  </a:lnTo>
                  <a:lnTo>
                    <a:pt x="125" y="34"/>
                  </a:lnTo>
                  <a:lnTo>
                    <a:pt x="130" y="31"/>
                  </a:lnTo>
                  <a:lnTo>
                    <a:pt x="129" y="25"/>
                  </a:lnTo>
                  <a:lnTo>
                    <a:pt x="129" y="19"/>
                  </a:lnTo>
                  <a:lnTo>
                    <a:pt x="130" y="15"/>
                  </a:lnTo>
                  <a:lnTo>
                    <a:pt x="132" y="11"/>
                  </a:lnTo>
                  <a:lnTo>
                    <a:pt x="138" y="6"/>
                  </a:lnTo>
                  <a:lnTo>
                    <a:pt x="143" y="4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0" name="Freeform 87"/>
            <p:cNvSpPr>
              <a:spLocks noChangeAspect="1"/>
            </p:cNvSpPr>
            <p:nvPr/>
          </p:nvSpPr>
          <p:spPr bwMode="auto">
            <a:xfrm>
              <a:off x="3151" y="3220"/>
              <a:ext cx="577" cy="355"/>
            </a:xfrm>
            <a:custGeom>
              <a:avLst/>
              <a:gdLst>
                <a:gd name="T0" fmla="*/ 52237717 w 393"/>
                <a:gd name="T1" fmla="*/ 160214 h 270"/>
                <a:gd name="T2" fmla="*/ 55842142 w 393"/>
                <a:gd name="T3" fmla="*/ 278039 h 270"/>
                <a:gd name="T4" fmla="*/ 58518059 w 393"/>
                <a:gd name="T5" fmla="*/ 392400 h 270"/>
                <a:gd name="T6" fmla="*/ 58359964 w 393"/>
                <a:gd name="T7" fmla="*/ 459070 h 270"/>
                <a:gd name="T8" fmla="*/ 60471766 w 393"/>
                <a:gd name="T9" fmla="*/ 556376 h 270"/>
                <a:gd name="T10" fmla="*/ 59812888 w 393"/>
                <a:gd name="T11" fmla="*/ 629541 h 270"/>
                <a:gd name="T12" fmla="*/ 61313733 w 393"/>
                <a:gd name="T13" fmla="*/ 700309 h 270"/>
                <a:gd name="T14" fmla="*/ 58796147 w 393"/>
                <a:gd name="T15" fmla="*/ 724932 h 270"/>
                <a:gd name="T16" fmla="*/ 59398693 w 393"/>
                <a:gd name="T17" fmla="*/ 785480 h 270"/>
                <a:gd name="T18" fmla="*/ 57334531 w 393"/>
                <a:gd name="T19" fmla="*/ 887616 h 270"/>
                <a:gd name="T20" fmla="*/ 52736386 w 393"/>
                <a:gd name="T21" fmla="*/ 920777 h 270"/>
                <a:gd name="T22" fmla="*/ 51309349 w 393"/>
                <a:gd name="T23" fmla="*/ 1032761 h 270"/>
                <a:gd name="T24" fmla="*/ 46669965 w 393"/>
                <a:gd name="T25" fmla="*/ 1100420 h 270"/>
                <a:gd name="T26" fmla="*/ 42567928 w 393"/>
                <a:gd name="T27" fmla="*/ 1181962 h 270"/>
                <a:gd name="T28" fmla="*/ 40868607 w 393"/>
                <a:gd name="T29" fmla="*/ 1253217 h 270"/>
                <a:gd name="T30" fmla="*/ 44287194 w 393"/>
                <a:gd name="T31" fmla="*/ 1368341 h 270"/>
                <a:gd name="T32" fmla="*/ 40494981 w 393"/>
                <a:gd name="T33" fmla="*/ 1416116 h 270"/>
                <a:gd name="T34" fmla="*/ 38825234 w 393"/>
                <a:gd name="T35" fmla="*/ 1341301 h 270"/>
                <a:gd name="T36" fmla="*/ 36797014 w 393"/>
                <a:gd name="T37" fmla="*/ 1306263 h 270"/>
                <a:gd name="T38" fmla="*/ 35360628 w 393"/>
                <a:gd name="T39" fmla="*/ 1290564 h 270"/>
                <a:gd name="T40" fmla="*/ 34279803 w 393"/>
                <a:gd name="T41" fmla="*/ 1284396 h 270"/>
                <a:gd name="T42" fmla="*/ 33086291 w 393"/>
                <a:gd name="T43" fmla="*/ 1331033 h 270"/>
                <a:gd name="T44" fmla="*/ 31366157 w 393"/>
                <a:gd name="T45" fmla="*/ 1341301 h 270"/>
                <a:gd name="T46" fmla="*/ 29742171 w 393"/>
                <a:gd name="T47" fmla="*/ 1379948 h 270"/>
                <a:gd name="T48" fmla="*/ 27965610 w 393"/>
                <a:gd name="T49" fmla="*/ 1378166 h 270"/>
                <a:gd name="T50" fmla="*/ 26694038 w 393"/>
                <a:gd name="T51" fmla="*/ 1368341 h 270"/>
                <a:gd name="T52" fmla="*/ 24783672 w 393"/>
                <a:gd name="T53" fmla="*/ 1368341 h 270"/>
                <a:gd name="T54" fmla="*/ 23065963 w 393"/>
                <a:gd name="T55" fmla="*/ 1378166 h 270"/>
                <a:gd name="T56" fmla="*/ 22461678 w 393"/>
                <a:gd name="T57" fmla="*/ 1331033 h 270"/>
                <a:gd name="T58" fmla="*/ 21972100 w 393"/>
                <a:gd name="T59" fmla="*/ 1290564 h 270"/>
                <a:gd name="T60" fmla="*/ 20202622 w 393"/>
                <a:gd name="T61" fmla="*/ 1282615 h 270"/>
                <a:gd name="T62" fmla="*/ 20573465 w 393"/>
                <a:gd name="T63" fmla="*/ 1217420 h 270"/>
                <a:gd name="T64" fmla="*/ 19047636 w 393"/>
                <a:gd name="T65" fmla="*/ 1194020 h 270"/>
                <a:gd name="T66" fmla="*/ 17459568 w 393"/>
                <a:gd name="T67" fmla="*/ 1167050 h 270"/>
                <a:gd name="T68" fmla="*/ 15974920 w 393"/>
                <a:gd name="T69" fmla="*/ 1194020 h 270"/>
                <a:gd name="T70" fmla="*/ 15710445 w 393"/>
                <a:gd name="T71" fmla="*/ 1284396 h 270"/>
                <a:gd name="T72" fmla="*/ 14271699 w 393"/>
                <a:gd name="T73" fmla="*/ 1306263 h 270"/>
                <a:gd name="T74" fmla="*/ 13074123 w 393"/>
                <a:gd name="T75" fmla="*/ 1331033 h 270"/>
                <a:gd name="T76" fmla="*/ 12497417 w 393"/>
                <a:gd name="T77" fmla="*/ 1318133 h 270"/>
                <a:gd name="T78" fmla="*/ 11111287 w 393"/>
                <a:gd name="T79" fmla="*/ 1217420 h 270"/>
                <a:gd name="T80" fmla="*/ 9720591 w 393"/>
                <a:gd name="T81" fmla="*/ 1120488 h 270"/>
                <a:gd name="T82" fmla="*/ 7764894 w 393"/>
                <a:gd name="T83" fmla="*/ 946121 h 270"/>
                <a:gd name="T84" fmla="*/ 6500668 w 393"/>
                <a:gd name="T85" fmla="*/ 864525 h 270"/>
                <a:gd name="T86" fmla="*/ 4685369 w 393"/>
                <a:gd name="T87" fmla="*/ 728623 h 270"/>
                <a:gd name="T88" fmla="*/ 2322767 w 393"/>
                <a:gd name="T89" fmla="*/ 556376 h 270"/>
                <a:gd name="T90" fmla="*/ 819971 w 393"/>
                <a:gd name="T91" fmla="*/ 468169 h 270"/>
                <a:gd name="T92" fmla="*/ 600886 w 393"/>
                <a:gd name="T93" fmla="*/ 336412 h 270"/>
                <a:gd name="T94" fmla="*/ 4509477 w 393"/>
                <a:gd name="T95" fmla="*/ 345574 h 270"/>
                <a:gd name="T96" fmla="*/ 6879027 w 393"/>
                <a:gd name="T97" fmla="*/ 278039 h 270"/>
                <a:gd name="T98" fmla="*/ 9720591 w 393"/>
                <a:gd name="T99" fmla="*/ 282593 h 270"/>
                <a:gd name="T100" fmla="*/ 15710445 w 393"/>
                <a:gd name="T101" fmla="*/ 96321 h 270"/>
                <a:gd name="T102" fmla="*/ 21498708 w 393"/>
                <a:gd name="T103" fmla="*/ 70487 h 270"/>
                <a:gd name="T104" fmla="*/ 23951377 w 393"/>
                <a:gd name="T105" fmla="*/ 121853 h 270"/>
                <a:gd name="T106" fmla="*/ 24783672 w 393"/>
                <a:gd name="T107" fmla="*/ 160214 h 270"/>
                <a:gd name="T108" fmla="*/ 25667877 w 393"/>
                <a:gd name="T109" fmla="*/ 223409 h 270"/>
                <a:gd name="T110" fmla="*/ 28444053 w 393"/>
                <a:gd name="T111" fmla="*/ 287858 h 270"/>
                <a:gd name="T112" fmla="*/ 30544438 w 393"/>
                <a:gd name="T113" fmla="*/ 345574 h 270"/>
                <a:gd name="T114" fmla="*/ 34586009 w 393"/>
                <a:gd name="T115" fmla="*/ 175776 h 270"/>
                <a:gd name="T116" fmla="*/ 35970668 w 393"/>
                <a:gd name="T117" fmla="*/ 187954 h 270"/>
                <a:gd name="T118" fmla="*/ 39333816 w 393"/>
                <a:gd name="T119" fmla="*/ 126644 h 270"/>
                <a:gd name="T120" fmla="*/ 43965578 w 393"/>
                <a:gd name="T121" fmla="*/ 88857 h 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3"/>
                <a:gd name="T184" fmla="*/ 0 h 270"/>
                <a:gd name="T185" fmla="*/ 393 w 393"/>
                <a:gd name="T186" fmla="*/ 270 h 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3" h="270">
                  <a:moveTo>
                    <a:pt x="299" y="3"/>
                  </a:moveTo>
                  <a:lnTo>
                    <a:pt x="304" y="1"/>
                  </a:lnTo>
                  <a:lnTo>
                    <a:pt x="306" y="3"/>
                  </a:lnTo>
                  <a:lnTo>
                    <a:pt x="310" y="10"/>
                  </a:lnTo>
                  <a:lnTo>
                    <a:pt x="315" y="21"/>
                  </a:lnTo>
                  <a:lnTo>
                    <a:pt x="327" y="21"/>
                  </a:lnTo>
                  <a:lnTo>
                    <a:pt x="332" y="24"/>
                  </a:lnTo>
                  <a:lnTo>
                    <a:pt x="335" y="30"/>
                  </a:lnTo>
                  <a:lnTo>
                    <a:pt x="338" y="33"/>
                  </a:lnTo>
                  <a:lnTo>
                    <a:pt x="340" y="35"/>
                  </a:lnTo>
                  <a:lnTo>
                    <a:pt x="346" y="37"/>
                  </a:lnTo>
                  <a:lnTo>
                    <a:pt x="348" y="39"/>
                  </a:lnTo>
                  <a:lnTo>
                    <a:pt x="351" y="45"/>
                  </a:lnTo>
                  <a:lnTo>
                    <a:pt x="353" y="47"/>
                  </a:lnTo>
                  <a:lnTo>
                    <a:pt x="356" y="49"/>
                  </a:lnTo>
                  <a:lnTo>
                    <a:pt x="358" y="53"/>
                  </a:lnTo>
                  <a:lnTo>
                    <a:pt x="358" y="57"/>
                  </a:lnTo>
                  <a:lnTo>
                    <a:pt x="360" y="59"/>
                  </a:lnTo>
                  <a:lnTo>
                    <a:pt x="362" y="60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6" y="65"/>
                  </a:lnTo>
                  <a:lnTo>
                    <a:pt x="369" y="67"/>
                  </a:lnTo>
                  <a:lnTo>
                    <a:pt x="375" y="75"/>
                  </a:lnTo>
                  <a:lnTo>
                    <a:pt x="381" y="75"/>
                  </a:lnTo>
                  <a:lnTo>
                    <a:pt x="381" y="77"/>
                  </a:lnTo>
                  <a:lnTo>
                    <a:pt x="378" y="78"/>
                  </a:lnTo>
                  <a:lnTo>
                    <a:pt x="377" y="79"/>
                  </a:lnTo>
                  <a:lnTo>
                    <a:pt x="377" y="83"/>
                  </a:lnTo>
                  <a:lnTo>
                    <a:pt x="377" y="85"/>
                  </a:lnTo>
                  <a:lnTo>
                    <a:pt x="376" y="85"/>
                  </a:lnTo>
                  <a:lnTo>
                    <a:pt x="374" y="88"/>
                  </a:lnTo>
                  <a:lnTo>
                    <a:pt x="374" y="89"/>
                  </a:lnTo>
                  <a:lnTo>
                    <a:pt x="370" y="89"/>
                  </a:lnTo>
                  <a:lnTo>
                    <a:pt x="371" y="93"/>
                  </a:lnTo>
                  <a:lnTo>
                    <a:pt x="376" y="97"/>
                  </a:lnTo>
                  <a:lnTo>
                    <a:pt x="381" y="101"/>
                  </a:lnTo>
                  <a:lnTo>
                    <a:pt x="387" y="103"/>
                  </a:lnTo>
                  <a:lnTo>
                    <a:pt x="388" y="105"/>
                  </a:lnTo>
                  <a:lnTo>
                    <a:pt x="388" y="106"/>
                  </a:lnTo>
                  <a:lnTo>
                    <a:pt x="388" y="108"/>
                  </a:lnTo>
                  <a:lnTo>
                    <a:pt x="386" y="111"/>
                  </a:lnTo>
                  <a:lnTo>
                    <a:pt x="386" y="113"/>
                  </a:lnTo>
                  <a:lnTo>
                    <a:pt x="384" y="114"/>
                  </a:lnTo>
                  <a:lnTo>
                    <a:pt x="382" y="115"/>
                  </a:lnTo>
                  <a:lnTo>
                    <a:pt x="382" y="117"/>
                  </a:lnTo>
                  <a:lnTo>
                    <a:pt x="383" y="118"/>
                  </a:lnTo>
                  <a:lnTo>
                    <a:pt x="383" y="120"/>
                  </a:lnTo>
                  <a:lnTo>
                    <a:pt x="384" y="123"/>
                  </a:lnTo>
                  <a:lnTo>
                    <a:pt x="386" y="124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7"/>
                  </a:lnTo>
                  <a:lnTo>
                    <a:pt x="390" y="126"/>
                  </a:lnTo>
                  <a:lnTo>
                    <a:pt x="392" y="127"/>
                  </a:lnTo>
                  <a:lnTo>
                    <a:pt x="393" y="133"/>
                  </a:lnTo>
                  <a:lnTo>
                    <a:pt x="389" y="132"/>
                  </a:lnTo>
                  <a:lnTo>
                    <a:pt x="386" y="130"/>
                  </a:lnTo>
                  <a:lnTo>
                    <a:pt x="383" y="132"/>
                  </a:lnTo>
                  <a:lnTo>
                    <a:pt x="381" y="135"/>
                  </a:lnTo>
                  <a:lnTo>
                    <a:pt x="377" y="131"/>
                  </a:lnTo>
                  <a:lnTo>
                    <a:pt x="375" y="132"/>
                  </a:lnTo>
                  <a:lnTo>
                    <a:pt x="376" y="136"/>
                  </a:lnTo>
                  <a:lnTo>
                    <a:pt x="377" y="138"/>
                  </a:lnTo>
                  <a:lnTo>
                    <a:pt x="375" y="142"/>
                  </a:lnTo>
                  <a:lnTo>
                    <a:pt x="374" y="142"/>
                  </a:lnTo>
                  <a:lnTo>
                    <a:pt x="374" y="143"/>
                  </a:lnTo>
                  <a:lnTo>
                    <a:pt x="372" y="144"/>
                  </a:lnTo>
                  <a:lnTo>
                    <a:pt x="372" y="145"/>
                  </a:lnTo>
                  <a:lnTo>
                    <a:pt x="375" y="147"/>
                  </a:lnTo>
                  <a:lnTo>
                    <a:pt x="381" y="148"/>
                  </a:lnTo>
                  <a:lnTo>
                    <a:pt x="381" y="150"/>
                  </a:lnTo>
                  <a:lnTo>
                    <a:pt x="380" y="151"/>
                  </a:lnTo>
                  <a:lnTo>
                    <a:pt x="381" y="154"/>
                  </a:lnTo>
                  <a:lnTo>
                    <a:pt x="380" y="155"/>
                  </a:lnTo>
                  <a:lnTo>
                    <a:pt x="381" y="159"/>
                  </a:lnTo>
                  <a:lnTo>
                    <a:pt x="380" y="163"/>
                  </a:lnTo>
                  <a:lnTo>
                    <a:pt x="380" y="168"/>
                  </a:lnTo>
                  <a:lnTo>
                    <a:pt x="376" y="171"/>
                  </a:lnTo>
                  <a:lnTo>
                    <a:pt x="368" y="169"/>
                  </a:lnTo>
                  <a:lnTo>
                    <a:pt x="364" y="175"/>
                  </a:lnTo>
                  <a:lnTo>
                    <a:pt x="350" y="177"/>
                  </a:lnTo>
                  <a:lnTo>
                    <a:pt x="348" y="169"/>
                  </a:lnTo>
                  <a:lnTo>
                    <a:pt x="346" y="171"/>
                  </a:lnTo>
                  <a:lnTo>
                    <a:pt x="342" y="174"/>
                  </a:lnTo>
                  <a:lnTo>
                    <a:pt x="339" y="174"/>
                  </a:lnTo>
                  <a:lnTo>
                    <a:pt x="338" y="174"/>
                  </a:lnTo>
                  <a:lnTo>
                    <a:pt x="338" y="175"/>
                  </a:lnTo>
                  <a:lnTo>
                    <a:pt x="339" y="183"/>
                  </a:lnTo>
                  <a:lnTo>
                    <a:pt x="336" y="184"/>
                  </a:lnTo>
                  <a:lnTo>
                    <a:pt x="334" y="186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3" y="193"/>
                  </a:lnTo>
                  <a:lnTo>
                    <a:pt x="333" y="195"/>
                  </a:lnTo>
                  <a:lnTo>
                    <a:pt x="329" y="197"/>
                  </a:lnTo>
                  <a:lnTo>
                    <a:pt x="326" y="197"/>
                  </a:lnTo>
                  <a:lnTo>
                    <a:pt x="323" y="199"/>
                  </a:lnTo>
                  <a:lnTo>
                    <a:pt x="318" y="205"/>
                  </a:lnTo>
                  <a:lnTo>
                    <a:pt x="314" y="207"/>
                  </a:lnTo>
                  <a:lnTo>
                    <a:pt x="314" y="213"/>
                  </a:lnTo>
                  <a:lnTo>
                    <a:pt x="308" y="213"/>
                  </a:lnTo>
                  <a:lnTo>
                    <a:pt x="306" y="210"/>
                  </a:lnTo>
                  <a:lnTo>
                    <a:pt x="299" y="210"/>
                  </a:lnTo>
                  <a:lnTo>
                    <a:pt x="299" y="214"/>
                  </a:lnTo>
                  <a:lnTo>
                    <a:pt x="294" y="215"/>
                  </a:lnTo>
                  <a:lnTo>
                    <a:pt x="293" y="215"/>
                  </a:lnTo>
                  <a:lnTo>
                    <a:pt x="284" y="221"/>
                  </a:lnTo>
                  <a:lnTo>
                    <a:pt x="282" y="220"/>
                  </a:lnTo>
                  <a:lnTo>
                    <a:pt x="280" y="222"/>
                  </a:lnTo>
                  <a:lnTo>
                    <a:pt x="278" y="225"/>
                  </a:lnTo>
                  <a:lnTo>
                    <a:pt x="273" y="225"/>
                  </a:lnTo>
                  <a:lnTo>
                    <a:pt x="269" y="228"/>
                  </a:lnTo>
                  <a:lnTo>
                    <a:pt x="267" y="231"/>
                  </a:lnTo>
                  <a:lnTo>
                    <a:pt x="262" y="231"/>
                  </a:lnTo>
                  <a:lnTo>
                    <a:pt x="260" y="231"/>
                  </a:lnTo>
                  <a:lnTo>
                    <a:pt x="256" y="235"/>
                  </a:lnTo>
                  <a:lnTo>
                    <a:pt x="258" y="238"/>
                  </a:lnTo>
                  <a:lnTo>
                    <a:pt x="261" y="239"/>
                  </a:lnTo>
                  <a:lnTo>
                    <a:pt x="262" y="239"/>
                  </a:lnTo>
                  <a:lnTo>
                    <a:pt x="267" y="240"/>
                  </a:lnTo>
                  <a:lnTo>
                    <a:pt x="270" y="241"/>
                  </a:lnTo>
                  <a:lnTo>
                    <a:pt x="273" y="244"/>
                  </a:lnTo>
                  <a:lnTo>
                    <a:pt x="274" y="247"/>
                  </a:lnTo>
                  <a:lnTo>
                    <a:pt x="276" y="249"/>
                  </a:lnTo>
                  <a:lnTo>
                    <a:pt x="278" y="255"/>
                  </a:lnTo>
                  <a:lnTo>
                    <a:pt x="282" y="256"/>
                  </a:lnTo>
                  <a:lnTo>
                    <a:pt x="284" y="261"/>
                  </a:lnTo>
                  <a:lnTo>
                    <a:pt x="282" y="263"/>
                  </a:lnTo>
                  <a:lnTo>
                    <a:pt x="282" y="265"/>
                  </a:lnTo>
                  <a:lnTo>
                    <a:pt x="281" y="267"/>
                  </a:lnTo>
                  <a:lnTo>
                    <a:pt x="276" y="269"/>
                  </a:lnTo>
                  <a:lnTo>
                    <a:pt x="275" y="268"/>
                  </a:lnTo>
                  <a:lnTo>
                    <a:pt x="267" y="268"/>
                  </a:lnTo>
                  <a:lnTo>
                    <a:pt x="264" y="268"/>
                  </a:lnTo>
                  <a:lnTo>
                    <a:pt x="260" y="270"/>
                  </a:lnTo>
                  <a:lnTo>
                    <a:pt x="258" y="269"/>
                  </a:lnTo>
                  <a:lnTo>
                    <a:pt x="256" y="267"/>
                  </a:lnTo>
                  <a:lnTo>
                    <a:pt x="256" y="265"/>
                  </a:lnTo>
                  <a:lnTo>
                    <a:pt x="256" y="263"/>
                  </a:lnTo>
                  <a:lnTo>
                    <a:pt x="255" y="262"/>
                  </a:lnTo>
                  <a:lnTo>
                    <a:pt x="254" y="259"/>
                  </a:lnTo>
                  <a:lnTo>
                    <a:pt x="250" y="255"/>
                  </a:lnTo>
                  <a:lnTo>
                    <a:pt x="249" y="255"/>
                  </a:lnTo>
                  <a:lnTo>
                    <a:pt x="248" y="253"/>
                  </a:lnTo>
                  <a:lnTo>
                    <a:pt x="246" y="253"/>
                  </a:lnTo>
                  <a:lnTo>
                    <a:pt x="244" y="253"/>
                  </a:lnTo>
                  <a:lnTo>
                    <a:pt x="243" y="253"/>
                  </a:lnTo>
                  <a:lnTo>
                    <a:pt x="242" y="251"/>
                  </a:lnTo>
                  <a:lnTo>
                    <a:pt x="240" y="251"/>
                  </a:lnTo>
                  <a:lnTo>
                    <a:pt x="238" y="250"/>
                  </a:lnTo>
                  <a:lnTo>
                    <a:pt x="236" y="249"/>
                  </a:lnTo>
                  <a:lnTo>
                    <a:pt x="236" y="250"/>
                  </a:lnTo>
                  <a:lnTo>
                    <a:pt x="234" y="250"/>
                  </a:lnTo>
                  <a:lnTo>
                    <a:pt x="231" y="247"/>
                  </a:lnTo>
                  <a:lnTo>
                    <a:pt x="232" y="245"/>
                  </a:lnTo>
                  <a:lnTo>
                    <a:pt x="231" y="245"/>
                  </a:lnTo>
                  <a:lnTo>
                    <a:pt x="230" y="246"/>
                  </a:lnTo>
                  <a:lnTo>
                    <a:pt x="228" y="246"/>
                  </a:lnTo>
                  <a:lnTo>
                    <a:pt x="227" y="246"/>
                  </a:lnTo>
                  <a:lnTo>
                    <a:pt x="226" y="245"/>
                  </a:lnTo>
                  <a:lnTo>
                    <a:pt x="225" y="245"/>
                  </a:lnTo>
                  <a:lnTo>
                    <a:pt x="224" y="245"/>
                  </a:lnTo>
                  <a:lnTo>
                    <a:pt x="222" y="246"/>
                  </a:lnTo>
                  <a:lnTo>
                    <a:pt x="221" y="246"/>
                  </a:lnTo>
                  <a:lnTo>
                    <a:pt x="221" y="247"/>
                  </a:lnTo>
                  <a:lnTo>
                    <a:pt x="221" y="246"/>
                  </a:lnTo>
                  <a:lnTo>
                    <a:pt x="220" y="245"/>
                  </a:lnTo>
                  <a:lnTo>
                    <a:pt x="218" y="245"/>
                  </a:lnTo>
                  <a:lnTo>
                    <a:pt x="218" y="246"/>
                  </a:lnTo>
                  <a:lnTo>
                    <a:pt x="218" y="247"/>
                  </a:lnTo>
                  <a:lnTo>
                    <a:pt x="216" y="250"/>
                  </a:lnTo>
                  <a:lnTo>
                    <a:pt x="215" y="250"/>
                  </a:lnTo>
                  <a:lnTo>
                    <a:pt x="214" y="251"/>
                  </a:lnTo>
                  <a:lnTo>
                    <a:pt x="213" y="252"/>
                  </a:lnTo>
                  <a:lnTo>
                    <a:pt x="212" y="253"/>
                  </a:lnTo>
                  <a:lnTo>
                    <a:pt x="209" y="252"/>
                  </a:lnTo>
                  <a:lnTo>
                    <a:pt x="207" y="252"/>
                  </a:lnTo>
                  <a:lnTo>
                    <a:pt x="204" y="251"/>
                  </a:lnTo>
                  <a:lnTo>
                    <a:pt x="202" y="250"/>
                  </a:lnTo>
                  <a:lnTo>
                    <a:pt x="201" y="251"/>
                  </a:lnTo>
                  <a:lnTo>
                    <a:pt x="201" y="252"/>
                  </a:lnTo>
                  <a:lnTo>
                    <a:pt x="201" y="253"/>
                  </a:lnTo>
                  <a:lnTo>
                    <a:pt x="201" y="255"/>
                  </a:lnTo>
                  <a:lnTo>
                    <a:pt x="201" y="257"/>
                  </a:lnTo>
                  <a:lnTo>
                    <a:pt x="200" y="258"/>
                  </a:lnTo>
                  <a:lnTo>
                    <a:pt x="200" y="259"/>
                  </a:lnTo>
                  <a:lnTo>
                    <a:pt x="198" y="259"/>
                  </a:lnTo>
                  <a:lnTo>
                    <a:pt x="197" y="261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1" y="263"/>
                  </a:lnTo>
                  <a:lnTo>
                    <a:pt x="189" y="262"/>
                  </a:lnTo>
                  <a:lnTo>
                    <a:pt x="186" y="262"/>
                  </a:lnTo>
                  <a:lnTo>
                    <a:pt x="185" y="261"/>
                  </a:lnTo>
                  <a:lnTo>
                    <a:pt x="184" y="261"/>
                  </a:lnTo>
                  <a:lnTo>
                    <a:pt x="183" y="262"/>
                  </a:lnTo>
                  <a:lnTo>
                    <a:pt x="180" y="261"/>
                  </a:lnTo>
                  <a:lnTo>
                    <a:pt x="180" y="262"/>
                  </a:lnTo>
                  <a:lnTo>
                    <a:pt x="179" y="262"/>
                  </a:lnTo>
                  <a:lnTo>
                    <a:pt x="179" y="263"/>
                  </a:lnTo>
                  <a:lnTo>
                    <a:pt x="178" y="263"/>
                  </a:lnTo>
                  <a:lnTo>
                    <a:pt x="177" y="264"/>
                  </a:lnTo>
                  <a:lnTo>
                    <a:pt x="176" y="264"/>
                  </a:lnTo>
                  <a:lnTo>
                    <a:pt x="174" y="263"/>
                  </a:lnTo>
                  <a:lnTo>
                    <a:pt x="173" y="263"/>
                  </a:lnTo>
                  <a:lnTo>
                    <a:pt x="172" y="262"/>
                  </a:lnTo>
                  <a:lnTo>
                    <a:pt x="171" y="261"/>
                  </a:lnTo>
                  <a:lnTo>
                    <a:pt x="170" y="259"/>
                  </a:lnTo>
                  <a:lnTo>
                    <a:pt x="168" y="259"/>
                  </a:lnTo>
                  <a:lnTo>
                    <a:pt x="166" y="259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1" y="259"/>
                  </a:lnTo>
                  <a:lnTo>
                    <a:pt x="160" y="261"/>
                  </a:lnTo>
                  <a:lnTo>
                    <a:pt x="159" y="261"/>
                  </a:lnTo>
                  <a:lnTo>
                    <a:pt x="159" y="259"/>
                  </a:lnTo>
                  <a:lnTo>
                    <a:pt x="159" y="258"/>
                  </a:lnTo>
                  <a:lnTo>
                    <a:pt x="158" y="261"/>
                  </a:lnTo>
                  <a:lnTo>
                    <a:pt x="155" y="262"/>
                  </a:lnTo>
                  <a:lnTo>
                    <a:pt x="154" y="262"/>
                  </a:lnTo>
                  <a:lnTo>
                    <a:pt x="152" y="262"/>
                  </a:lnTo>
                  <a:lnTo>
                    <a:pt x="150" y="262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6" y="258"/>
                  </a:lnTo>
                  <a:lnTo>
                    <a:pt x="146" y="257"/>
                  </a:lnTo>
                  <a:lnTo>
                    <a:pt x="146" y="256"/>
                  </a:lnTo>
                  <a:lnTo>
                    <a:pt x="144" y="253"/>
                  </a:lnTo>
                  <a:lnTo>
                    <a:pt x="143" y="253"/>
                  </a:lnTo>
                  <a:lnTo>
                    <a:pt x="143" y="252"/>
                  </a:lnTo>
                  <a:lnTo>
                    <a:pt x="144" y="251"/>
                  </a:lnTo>
                  <a:lnTo>
                    <a:pt x="144" y="250"/>
                  </a:lnTo>
                  <a:lnTo>
                    <a:pt x="143" y="249"/>
                  </a:lnTo>
                  <a:lnTo>
                    <a:pt x="142" y="247"/>
                  </a:lnTo>
                  <a:lnTo>
                    <a:pt x="142" y="246"/>
                  </a:lnTo>
                  <a:lnTo>
                    <a:pt x="141" y="246"/>
                  </a:lnTo>
                  <a:lnTo>
                    <a:pt x="140" y="246"/>
                  </a:lnTo>
                  <a:lnTo>
                    <a:pt x="137" y="246"/>
                  </a:lnTo>
                  <a:lnTo>
                    <a:pt x="135" y="247"/>
                  </a:lnTo>
                  <a:lnTo>
                    <a:pt x="132" y="249"/>
                  </a:lnTo>
                  <a:lnTo>
                    <a:pt x="130" y="247"/>
                  </a:lnTo>
                  <a:lnTo>
                    <a:pt x="128" y="247"/>
                  </a:lnTo>
                  <a:lnTo>
                    <a:pt x="128" y="245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1"/>
                  </a:lnTo>
                  <a:lnTo>
                    <a:pt x="129" y="240"/>
                  </a:lnTo>
                  <a:lnTo>
                    <a:pt x="130" y="240"/>
                  </a:lnTo>
                  <a:lnTo>
                    <a:pt x="131" y="238"/>
                  </a:lnTo>
                  <a:lnTo>
                    <a:pt x="132" y="234"/>
                  </a:lnTo>
                  <a:lnTo>
                    <a:pt x="132" y="233"/>
                  </a:lnTo>
                  <a:lnTo>
                    <a:pt x="132" y="232"/>
                  </a:lnTo>
                  <a:lnTo>
                    <a:pt x="132" y="231"/>
                  </a:lnTo>
                  <a:lnTo>
                    <a:pt x="131" y="231"/>
                  </a:lnTo>
                  <a:lnTo>
                    <a:pt x="131" y="229"/>
                  </a:lnTo>
                  <a:lnTo>
                    <a:pt x="130" y="229"/>
                  </a:lnTo>
                  <a:lnTo>
                    <a:pt x="129" y="232"/>
                  </a:lnTo>
                  <a:lnTo>
                    <a:pt x="128" y="232"/>
                  </a:lnTo>
                  <a:lnTo>
                    <a:pt x="126" y="231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19" y="226"/>
                  </a:lnTo>
                  <a:lnTo>
                    <a:pt x="118" y="225"/>
                  </a:lnTo>
                  <a:lnTo>
                    <a:pt x="116" y="223"/>
                  </a:lnTo>
                  <a:lnTo>
                    <a:pt x="114" y="223"/>
                  </a:lnTo>
                  <a:lnTo>
                    <a:pt x="113" y="222"/>
                  </a:lnTo>
                  <a:lnTo>
                    <a:pt x="112" y="222"/>
                  </a:lnTo>
                  <a:lnTo>
                    <a:pt x="111" y="222"/>
                  </a:lnTo>
                  <a:lnTo>
                    <a:pt x="110" y="223"/>
                  </a:lnTo>
                  <a:lnTo>
                    <a:pt x="110" y="225"/>
                  </a:lnTo>
                  <a:lnTo>
                    <a:pt x="108" y="226"/>
                  </a:lnTo>
                  <a:lnTo>
                    <a:pt x="110" y="228"/>
                  </a:lnTo>
                  <a:lnTo>
                    <a:pt x="108" y="228"/>
                  </a:lnTo>
                  <a:lnTo>
                    <a:pt x="108" y="229"/>
                  </a:lnTo>
                  <a:lnTo>
                    <a:pt x="102" y="228"/>
                  </a:lnTo>
                  <a:lnTo>
                    <a:pt x="101" y="228"/>
                  </a:lnTo>
                  <a:lnTo>
                    <a:pt x="100" y="234"/>
                  </a:lnTo>
                  <a:lnTo>
                    <a:pt x="101" y="237"/>
                  </a:lnTo>
                  <a:lnTo>
                    <a:pt x="102" y="238"/>
                  </a:lnTo>
                  <a:lnTo>
                    <a:pt x="101" y="241"/>
                  </a:lnTo>
                  <a:lnTo>
                    <a:pt x="101" y="243"/>
                  </a:lnTo>
                  <a:lnTo>
                    <a:pt x="101" y="244"/>
                  </a:lnTo>
                  <a:lnTo>
                    <a:pt x="101" y="245"/>
                  </a:lnTo>
                  <a:lnTo>
                    <a:pt x="100" y="245"/>
                  </a:lnTo>
                  <a:lnTo>
                    <a:pt x="99" y="246"/>
                  </a:lnTo>
                  <a:lnTo>
                    <a:pt x="98" y="246"/>
                  </a:lnTo>
                  <a:lnTo>
                    <a:pt x="98" y="247"/>
                  </a:lnTo>
                  <a:lnTo>
                    <a:pt x="95" y="247"/>
                  </a:lnTo>
                  <a:lnTo>
                    <a:pt x="93" y="247"/>
                  </a:lnTo>
                  <a:lnTo>
                    <a:pt x="92" y="247"/>
                  </a:lnTo>
                  <a:lnTo>
                    <a:pt x="92" y="249"/>
                  </a:lnTo>
                  <a:lnTo>
                    <a:pt x="90" y="249"/>
                  </a:lnTo>
                  <a:lnTo>
                    <a:pt x="89" y="249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8" y="255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3" y="257"/>
                  </a:lnTo>
                  <a:lnTo>
                    <a:pt x="83" y="259"/>
                  </a:lnTo>
                  <a:lnTo>
                    <a:pt x="83" y="258"/>
                  </a:lnTo>
                  <a:lnTo>
                    <a:pt x="82" y="255"/>
                  </a:lnTo>
                  <a:lnTo>
                    <a:pt x="81" y="255"/>
                  </a:lnTo>
                  <a:lnTo>
                    <a:pt x="80" y="251"/>
                  </a:lnTo>
                  <a:lnTo>
                    <a:pt x="78" y="250"/>
                  </a:lnTo>
                  <a:lnTo>
                    <a:pt x="78" y="247"/>
                  </a:lnTo>
                  <a:lnTo>
                    <a:pt x="77" y="246"/>
                  </a:lnTo>
                  <a:lnTo>
                    <a:pt x="76" y="241"/>
                  </a:lnTo>
                  <a:lnTo>
                    <a:pt x="75" y="240"/>
                  </a:lnTo>
                  <a:lnTo>
                    <a:pt x="74" y="235"/>
                  </a:lnTo>
                  <a:lnTo>
                    <a:pt x="72" y="234"/>
                  </a:lnTo>
                  <a:lnTo>
                    <a:pt x="71" y="232"/>
                  </a:lnTo>
                  <a:lnTo>
                    <a:pt x="71" y="229"/>
                  </a:lnTo>
                  <a:lnTo>
                    <a:pt x="69" y="225"/>
                  </a:lnTo>
                  <a:lnTo>
                    <a:pt x="68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5" y="216"/>
                  </a:lnTo>
                  <a:lnTo>
                    <a:pt x="64" y="214"/>
                  </a:lnTo>
                  <a:lnTo>
                    <a:pt x="63" y="213"/>
                  </a:lnTo>
                  <a:lnTo>
                    <a:pt x="63" y="210"/>
                  </a:lnTo>
                  <a:lnTo>
                    <a:pt x="62" y="209"/>
                  </a:lnTo>
                  <a:lnTo>
                    <a:pt x="60" y="205"/>
                  </a:lnTo>
                  <a:lnTo>
                    <a:pt x="58" y="201"/>
                  </a:lnTo>
                  <a:lnTo>
                    <a:pt x="56" y="192"/>
                  </a:lnTo>
                  <a:lnTo>
                    <a:pt x="52" y="184"/>
                  </a:lnTo>
                  <a:lnTo>
                    <a:pt x="51" y="183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46" y="169"/>
                  </a:lnTo>
                  <a:lnTo>
                    <a:pt x="45" y="168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41" y="161"/>
                  </a:lnTo>
                  <a:lnTo>
                    <a:pt x="39" y="157"/>
                  </a:lnTo>
                  <a:lnTo>
                    <a:pt x="39" y="156"/>
                  </a:lnTo>
                  <a:lnTo>
                    <a:pt x="38" y="154"/>
                  </a:lnTo>
                  <a:lnTo>
                    <a:pt x="38" y="151"/>
                  </a:lnTo>
                  <a:lnTo>
                    <a:pt x="33" y="144"/>
                  </a:lnTo>
                  <a:lnTo>
                    <a:pt x="33" y="143"/>
                  </a:lnTo>
                  <a:lnTo>
                    <a:pt x="30" y="139"/>
                  </a:lnTo>
                  <a:lnTo>
                    <a:pt x="27" y="131"/>
                  </a:lnTo>
                  <a:lnTo>
                    <a:pt x="23" y="124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20" y="115"/>
                  </a:lnTo>
                  <a:lnTo>
                    <a:pt x="18" y="113"/>
                  </a:lnTo>
                  <a:lnTo>
                    <a:pt x="16" y="108"/>
                  </a:lnTo>
                  <a:lnTo>
                    <a:pt x="15" y="106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1"/>
                  </a:lnTo>
                  <a:lnTo>
                    <a:pt x="11" y="97"/>
                  </a:lnTo>
                  <a:lnTo>
                    <a:pt x="10" y="96"/>
                  </a:lnTo>
                  <a:lnTo>
                    <a:pt x="8" y="93"/>
                  </a:lnTo>
                  <a:lnTo>
                    <a:pt x="6" y="90"/>
                  </a:lnTo>
                  <a:lnTo>
                    <a:pt x="5" y="89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0" y="79"/>
                  </a:lnTo>
                  <a:lnTo>
                    <a:pt x="2" y="73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5" y="61"/>
                  </a:lnTo>
                  <a:lnTo>
                    <a:pt x="15" y="64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1" y="69"/>
                  </a:lnTo>
                  <a:lnTo>
                    <a:pt x="22" y="65"/>
                  </a:lnTo>
                  <a:lnTo>
                    <a:pt x="29" y="66"/>
                  </a:lnTo>
                  <a:lnTo>
                    <a:pt x="32" y="63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3"/>
                  </a:lnTo>
                  <a:lnTo>
                    <a:pt x="38" y="55"/>
                  </a:lnTo>
                  <a:lnTo>
                    <a:pt x="39" y="55"/>
                  </a:lnTo>
                  <a:lnTo>
                    <a:pt x="41" y="54"/>
                  </a:lnTo>
                  <a:lnTo>
                    <a:pt x="44" y="53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1" y="53"/>
                  </a:lnTo>
                  <a:lnTo>
                    <a:pt x="51" y="55"/>
                  </a:lnTo>
                  <a:lnTo>
                    <a:pt x="56" y="55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3" y="54"/>
                  </a:lnTo>
                  <a:lnTo>
                    <a:pt x="72" y="52"/>
                  </a:lnTo>
                  <a:lnTo>
                    <a:pt x="75" y="46"/>
                  </a:lnTo>
                  <a:lnTo>
                    <a:pt x="81" y="33"/>
                  </a:lnTo>
                  <a:lnTo>
                    <a:pt x="86" y="30"/>
                  </a:lnTo>
                  <a:lnTo>
                    <a:pt x="86" y="24"/>
                  </a:lnTo>
                  <a:lnTo>
                    <a:pt x="94" y="21"/>
                  </a:lnTo>
                  <a:lnTo>
                    <a:pt x="94" y="17"/>
                  </a:lnTo>
                  <a:lnTo>
                    <a:pt x="101" y="18"/>
                  </a:lnTo>
                  <a:lnTo>
                    <a:pt x="113" y="16"/>
                  </a:lnTo>
                  <a:lnTo>
                    <a:pt x="117" y="15"/>
                  </a:lnTo>
                  <a:lnTo>
                    <a:pt x="116" y="12"/>
                  </a:lnTo>
                  <a:lnTo>
                    <a:pt x="130" y="7"/>
                  </a:lnTo>
                  <a:lnTo>
                    <a:pt x="128" y="3"/>
                  </a:lnTo>
                  <a:lnTo>
                    <a:pt x="131" y="0"/>
                  </a:lnTo>
                  <a:lnTo>
                    <a:pt x="136" y="10"/>
                  </a:lnTo>
                  <a:lnTo>
                    <a:pt x="138" y="13"/>
                  </a:lnTo>
                  <a:lnTo>
                    <a:pt x="140" y="17"/>
                  </a:lnTo>
                  <a:lnTo>
                    <a:pt x="142" y="18"/>
                  </a:lnTo>
                  <a:lnTo>
                    <a:pt x="142" y="16"/>
                  </a:lnTo>
                  <a:lnTo>
                    <a:pt x="144" y="19"/>
                  </a:lnTo>
                  <a:lnTo>
                    <a:pt x="147" y="21"/>
                  </a:lnTo>
                  <a:lnTo>
                    <a:pt x="149" y="22"/>
                  </a:lnTo>
                  <a:lnTo>
                    <a:pt x="153" y="21"/>
                  </a:lnTo>
                  <a:lnTo>
                    <a:pt x="154" y="23"/>
                  </a:lnTo>
                  <a:lnTo>
                    <a:pt x="155" y="24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3" y="33"/>
                  </a:lnTo>
                  <a:lnTo>
                    <a:pt x="154" y="35"/>
                  </a:lnTo>
                  <a:lnTo>
                    <a:pt x="156" y="34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4" y="31"/>
                  </a:lnTo>
                  <a:lnTo>
                    <a:pt x="167" y="31"/>
                  </a:lnTo>
                  <a:lnTo>
                    <a:pt x="166" y="37"/>
                  </a:lnTo>
                  <a:lnTo>
                    <a:pt x="162" y="37"/>
                  </a:lnTo>
                  <a:lnTo>
                    <a:pt x="162" y="39"/>
                  </a:lnTo>
                  <a:lnTo>
                    <a:pt x="162" y="42"/>
                  </a:lnTo>
                  <a:lnTo>
                    <a:pt x="165" y="43"/>
                  </a:lnTo>
                  <a:lnTo>
                    <a:pt x="164" y="45"/>
                  </a:lnTo>
                  <a:lnTo>
                    <a:pt x="165" y="46"/>
                  </a:lnTo>
                  <a:lnTo>
                    <a:pt x="164" y="47"/>
                  </a:lnTo>
                  <a:lnTo>
                    <a:pt x="168" y="49"/>
                  </a:lnTo>
                  <a:lnTo>
                    <a:pt x="173" y="48"/>
                  </a:lnTo>
                  <a:lnTo>
                    <a:pt x="177" y="51"/>
                  </a:lnTo>
                  <a:lnTo>
                    <a:pt x="182" y="52"/>
                  </a:lnTo>
                  <a:lnTo>
                    <a:pt x="182" y="55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6" y="60"/>
                  </a:lnTo>
                  <a:lnTo>
                    <a:pt x="188" y="61"/>
                  </a:lnTo>
                  <a:lnTo>
                    <a:pt x="190" y="67"/>
                  </a:lnTo>
                  <a:lnTo>
                    <a:pt x="191" y="66"/>
                  </a:lnTo>
                  <a:lnTo>
                    <a:pt x="194" y="67"/>
                  </a:lnTo>
                  <a:lnTo>
                    <a:pt x="196" y="66"/>
                  </a:lnTo>
                  <a:lnTo>
                    <a:pt x="197" y="65"/>
                  </a:lnTo>
                  <a:lnTo>
                    <a:pt x="196" y="61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198" y="54"/>
                  </a:lnTo>
                  <a:lnTo>
                    <a:pt x="203" y="49"/>
                  </a:lnTo>
                  <a:lnTo>
                    <a:pt x="203" y="47"/>
                  </a:lnTo>
                  <a:lnTo>
                    <a:pt x="222" y="34"/>
                  </a:lnTo>
                  <a:lnTo>
                    <a:pt x="221" y="31"/>
                  </a:lnTo>
                  <a:lnTo>
                    <a:pt x="225" y="29"/>
                  </a:lnTo>
                  <a:lnTo>
                    <a:pt x="227" y="29"/>
                  </a:lnTo>
                  <a:lnTo>
                    <a:pt x="228" y="29"/>
                  </a:lnTo>
                  <a:lnTo>
                    <a:pt x="230" y="28"/>
                  </a:lnTo>
                  <a:lnTo>
                    <a:pt x="230" y="29"/>
                  </a:lnTo>
                  <a:lnTo>
                    <a:pt x="231" y="34"/>
                  </a:lnTo>
                  <a:lnTo>
                    <a:pt x="231" y="36"/>
                  </a:lnTo>
                  <a:lnTo>
                    <a:pt x="233" y="41"/>
                  </a:lnTo>
                  <a:lnTo>
                    <a:pt x="238" y="39"/>
                  </a:lnTo>
                  <a:lnTo>
                    <a:pt x="238" y="29"/>
                  </a:lnTo>
                  <a:lnTo>
                    <a:pt x="239" y="27"/>
                  </a:lnTo>
                  <a:lnTo>
                    <a:pt x="242" y="25"/>
                  </a:lnTo>
                  <a:lnTo>
                    <a:pt x="246" y="25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2" y="19"/>
                  </a:lnTo>
                  <a:lnTo>
                    <a:pt x="266" y="21"/>
                  </a:lnTo>
                  <a:lnTo>
                    <a:pt x="269" y="19"/>
                  </a:lnTo>
                  <a:lnTo>
                    <a:pt x="276" y="23"/>
                  </a:lnTo>
                  <a:lnTo>
                    <a:pt x="282" y="23"/>
                  </a:lnTo>
                  <a:lnTo>
                    <a:pt x="282" y="17"/>
                  </a:lnTo>
                  <a:lnTo>
                    <a:pt x="292" y="10"/>
                  </a:lnTo>
                  <a:lnTo>
                    <a:pt x="296" y="7"/>
                  </a:lnTo>
                  <a:lnTo>
                    <a:pt x="298" y="5"/>
                  </a:lnTo>
                  <a:lnTo>
                    <a:pt x="299" y="3"/>
                  </a:lnTo>
                  <a:close/>
                </a:path>
              </a:pathLst>
            </a:custGeom>
            <a:solidFill>
              <a:srgbClr val="BFFF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1" name="Freeform 88"/>
            <p:cNvSpPr>
              <a:spLocks noChangeAspect="1"/>
            </p:cNvSpPr>
            <p:nvPr/>
          </p:nvSpPr>
          <p:spPr bwMode="auto">
            <a:xfrm>
              <a:off x="1100" y="2445"/>
              <a:ext cx="436" cy="311"/>
            </a:xfrm>
            <a:custGeom>
              <a:avLst/>
              <a:gdLst>
                <a:gd name="T0" fmla="*/ 22965585 w 298"/>
                <a:gd name="T1" fmla="*/ 147548 h 237"/>
                <a:gd name="T2" fmla="*/ 25625705 w 298"/>
                <a:gd name="T3" fmla="*/ 108863 h 237"/>
                <a:gd name="T4" fmla="*/ 27688470 w 298"/>
                <a:gd name="T5" fmla="*/ 36714 h 237"/>
                <a:gd name="T6" fmla="*/ 31058462 w 298"/>
                <a:gd name="T7" fmla="*/ 69161 h 237"/>
                <a:gd name="T8" fmla="*/ 35250708 w 298"/>
                <a:gd name="T9" fmla="*/ 112440 h 237"/>
                <a:gd name="T10" fmla="*/ 40959204 w 298"/>
                <a:gd name="T11" fmla="*/ 269106 h 237"/>
                <a:gd name="T12" fmla="*/ 40044249 w 298"/>
                <a:gd name="T13" fmla="*/ 340163 h 237"/>
                <a:gd name="T14" fmla="*/ 37625731 w 298"/>
                <a:gd name="T15" fmla="*/ 407718 h 237"/>
                <a:gd name="T16" fmla="*/ 35124040 w 298"/>
                <a:gd name="T17" fmla="*/ 443224 h 237"/>
                <a:gd name="T18" fmla="*/ 34701079 w 298"/>
                <a:gd name="T19" fmla="*/ 517474 h 237"/>
                <a:gd name="T20" fmla="*/ 31790567 w 298"/>
                <a:gd name="T21" fmla="*/ 502240 h 237"/>
                <a:gd name="T22" fmla="*/ 29049164 w 298"/>
                <a:gd name="T23" fmla="*/ 482757 h 237"/>
                <a:gd name="T24" fmla="*/ 27109462 w 298"/>
                <a:gd name="T25" fmla="*/ 535022 h 237"/>
                <a:gd name="T26" fmla="*/ 25851699 w 298"/>
                <a:gd name="T27" fmla="*/ 574110 h 237"/>
                <a:gd name="T28" fmla="*/ 26438666 w 298"/>
                <a:gd name="T29" fmla="*/ 633491 h 237"/>
                <a:gd name="T30" fmla="*/ 26438666 w 298"/>
                <a:gd name="T31" fmla="*/ 703327 h 237"/>
                <a:gd name="T32" fmla="*/ 26653775 w 298"/>
                <a:gd name="T33" fmla="*/ 763216 h 237"/>
                <a:gd name="T34" fmla="*/ 25166390 w 298"/>
                <a:gd name="T35" fmla="*/ 813926 h 237"/>
                <a:gd name="T36" fmla="*/ 23746230 w 298"/>
                <a:gd name="T37" fmla="*/ 857326 h 237"/>
                <a:gd name="T38" fmla="*/ 24093379 w 298"/>
                <a:gd name="T39" fmla="*/ 909368 h 237"/>
                <a:gd name="T40" fmla="*/ 24561608 w 298"/>
                <a:gd name="T41" fmla="*/ 933749 h 237"/>
                <a:gd name="T42" fmla="*/ 25085534 w 298"/>
                <a:gd name="T43" fmla="*/ 970694 h 237"/>
                <a:gd name="T44" fmla="*/ 23746230 w 298"/>
                <a:gd name="T45" fmla="*/ 993192 h 237"/>
                <a:gd name="T46" fmla="*/ 22544532 w 298"/>
                <a:gd name="T47" fmla="*/ 1014666 h 237"/>
                <a:gd name="T48" fmla="*/ 20412347 w 298"/>
                <a:gd name="T49" fmla="*/ 1056878 h 237"/>
                <a:gd name="T50" fmla="*/ 20534603 w 298"/>
                <a:gd name="T51" fmla="*/ 1022388 h 237"/>
                <a:gd name="T52" fmla="*/ 19684795 w 298"/>
                <a:gd name="T53" fmla="*/ 997460 h 237"/>
                <a:gd name="T54" fmla="*/ 18393744 w 298"/>
                <a:gd name="T55" fmla="*/ 1014666 h 237"/>
                <a:gd name="T56" fmla="*/ 17514827 w 298"/>
                <a:gd name="T57" fmla="*/ 1063592 h 237"/>
                <a:gd name="T58" fmla="*/ 16230225 w 298"/>
                <a:gd name="T59" fmla="*/ 1085832 h 237"/>
                <a:gd name="T60" fmla="*/ 14971725 w 298"/>
                <a:gd name="T61" fmla="*/ 1097477 h 237"/>
                <a:gd name="T62" fmla="*/ 14168572 w 298"/>
                <a:gd name="T63" fmla="*/ 1144509 h 237"/>
                <a:gd name="T64" fmla="*/ 13454293 w 298"/>
                <a:gd name="T65" fmla="*/ 1149402 h 237"/>
                <a:gd name="T66" fmla="*/ 11971148 w 298"/>
                <a:gd name="T67" fmla="*/ 1125014 h 237"/>
                <a:gd name="T68" fmla="*/ 10820014 w 298"/>
                <a:gd name="T69" fmla="*/ 1085832 h 237"/>
                <a:gd name="T70" fmla="*/ 9890012 w 298"/>
                <a:gd name="T71" fmla="*/ 1034408 h 237"/>
                <a:gd name="T72" fmla="*/ 9890012 w 298"/>
                <a:gd name="T73" fmla="*/ 1001520 h 237"/>
                <a:gd name="T74" fmla="*/ 9631087 w 298"/>
                <a:gd name="T75" fmla="*/ 959587 h 237"/>
                <a:gd name="T76" fmla="*/ 8035462 w 298"/>
                <a:gd name="T77" fmla="*/ 888881 h 237"/>
                <a:gd name="T78" fmla="*/ 6697036 w 298"/>
                <a:gd name="T79" fmla="*/ 857326 h 237"/>
                <a:gd name="T80" fmla="*/ 5492130 w 298"/>
                <a:gd name="T81" fmla="*/ 888881 h 237"/>
                <a:gd name="T82" fmla="*/ 4117508 w 298"/>
                <a:gd name="T83" fmla="*/ 878798 h 237"/>
                <a:gd name="T84" fmla="*/ 2565668 w 298"/>
                <a:gd name="T85" fmla="*/ 839808 h 237"/>
                <a:gd name="T86" fmla="*/ 2006829 w 298"/>
                <a:gd name="T87" fmla="*/ 821427 h 237"/>
                <a:gd name="T88" fmla="*/ 2814260 w 298"/>
                <a:gd name="T89" fmla="*/ 780089 h 237"/>
                <a:gd name="T90" fmla="*/ 2131828 w 298"/>
                <a:gd name="T91" fmla="*/ 756870 h 237"/>
                <a:gd name="T92" fmla="*/ 559912 w 298"/>
                <a:gd name="T93" fmla="*/ 722618 h 237"/>
                <a:gd name="T94" fmla="*/ 437955 w 298"/>
                <a:gd name="T95" fmla="*/ 667495 h 237"/>
                <a:gd name="T96" fmla="*/ 1371640 w 298"/>
                <a:gd name="T97" fmla="*/ 633491 h 237"/>
                <a:gd name="T98" fmla="*/ 2814260 w 298"/>
                <a:gd name="T99" fmla="*/ 600342 h 237"/>
                <a:gd name="T100" fmla="*/ 3643854 w 298"/>
                <a:gd name="T101" fmla="*/ 574110 h 237"/>
                <a:gd name="T102" fmla="*/ 4933723 w 298"/>
                <a:gd name="T103" fmla="*/ 523090 h 237"/>
                <a:gd name="T104" fmla="*/ 7251593 w 298"/>
                <a:gd name="T105" fmla="*/ 499054 h 237"/>
                <a:gd name="T106" fmla="*/ 8992040 w 298"/>
                <a:gd name="T107" fmla="*/ 465499 h 237"/>
                <a:gd name="T108" fmla="*/ 11162839 w 298"/>
                <a:gd name="T109" fmla="*/ 456534 h 237"/>
                <a:gd name="T110" fmla="*/ 11756577 w 298"/>
                <a:gd name="T111" fmla="*/ 353131 h 237"/>
                <a:gd name="T112" fmla="*/ 12159061 w 298"/>
                <a:gd name="T113" fmla="*/ 296374 h 237"/>
                <a:gd name="T114" fmla="*/ 15696667 w 298"/>
                <a:gd name="T115" fmla="*/ 280353 h 237"/>
                <a:gd name="T116" fmla="*/ 17666918 w 298"/>
                <a:gd name="T117" fmla="*/ 245989 h 237"/>
                <a:gd name="T118" fmla="*/ 19334005 w 298"/>
                <a:gd name="T119" fmla="*/ 142854 h 2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237"/>
                <a:gd name="T182" fmla="*/ 298 w 298"/>
                <a:gd name="T183" fmla="*/ 237 h 2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237">
                  <a:moveTo>
                    <a:pt x="144" y="27"/>
                  </a:moveTo>
                  <a:lnTo>
                    <a:pt x="147" y="29"/>
                  </a:lnTo>
                  <a:lnTo>
                    <a:pt x="150" y="28"/>
                  </a:lnTo>
                  <a:lnTo>
                    <a:pt x="154" y="32"/>
                  </a:lnTo>
                  <a:lnTo>
                    <a:pt x="158" y="33"/>
                  </a:lnTo>
                  <a:lnTo>
                    <a:pt x="161" y="33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3" y="23"/>
                  </a:lnTo>
                  <a:lnTo>
                    <a:pt x="177" y="23"/>
                  </a:lnTo>
                  <a:lnTo>
                    <a:pt x="180" y="20"/>
                  </a:lnTo>
                  <a:lnTo>
                    <a:pt x="183" y="22"/>
                  </a:lnTo>
                  <a:lnTo>
                    <a:pt x="188" y="20"/>
                  </a:lnTo>
                  <a:lnTo>
                    <a:pt x="191" y="18"/>
                  </a:lnTo>
                  <a:lnTo>
                    <a:pt x="192" y="16"/>
                  </a:lnTo>
                  <a:lnTo>
                    <a:pt x="194" y="14"/>
                  </a:lnTo>
                  <a:lnTo>
                    <a:pt x="197" y="12"/>
                  </a:lnTo>
                  <a:lnTo>
                    <a:pt x="197" y="11"/>
                  </a:lnTo>
                  <a:lnTo>
                    <a:pt x="198" y="8"/>
                  </a:lnTo>
                  <a:lnTo>
                    <a:pt x="201" y="3"/>
                  </a:lnTo>
                  <a:lnTo>
                    <a:pt x="202" y="2"/>
                  </a:lnTo>
                  <a:lnTo>
                    <a:pt x="204" y="0"/>
                  </a:lnTo>
                  <a:lnTo>
                    <a:pt x="207" y="5"/>
                  </a:lnTo>
                  <a:lnTo>
                    <a:pt x="213" y="10"/>
                  </a:lnTo>
                  <a:lnTo>
                    <a:pt x="218" y="12"/>
                  </a:lnTo>
                  <a:lnTo>
                    <a:pt x="222" y="14"/>
                  </a:lnTo>
                  <a:lnTo>
                    <a:pt x="222" y="18"/>
                  </a:lnTo>
                  <a:lnTo>
                    <a:pt x="225" y="21"/>
                  </a:lnTo>
                  <a:lnTo>
                    <a:pt x="227" y="22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9" y="22"/>
                  </a:lnTo>
                  <a:lnTo>
                    <a:pt x="252" y="23"/>
                  </a:lnTo>
                  <a:lnTo>
                    <a:pt x="250" y="30"/>
                  </a:lnTo>
                  <a:lnTo>
                    <a:pt x="258" y="35"/>
                  </a:lnTo>
                  <a:lnTo>
                    <a:pt x="267" y="38"/>
                  </a:lnTo>
                  <a:lnTo>
                    <a:pt x="273" y="41"/>
                  </a:lnTo>
                  <a:lnTo>
                    <a:pt x="288" y="48"/>
                  </a:lnTo>
                  <a:lnTo>
                    <a:pt x="292" y="52"/>
                  </a:lnTo>
                  <a:lnTo>
                    <a:pt x="293" y="54"/>
                  </a:lnTo>
                  <a:lnTo>
                    <a:pt x="296" y="56"/>
                  </a:lnTo>
                  <a:lnTo>
                    <a:pt x="296" y="62"/>
                  </a:lnTo>
                  <a:lnTo>
                    <a:pt x="298" y="65"/>
                  </a:lnTo>
                  <a:lnTo>
                    <a:pt x="294" y="66"/>
                  </a:lnTo>
                  <a:lnTo>
                    <a:pt x="291" y="65"/>
                  </a:lnTo>
                  <a:lnTo>
                    <a:pt x="288" y="66"/>
                  </a:lnTo>
                  <a:lnTo>
                    <a:pt x="286" y="69"/>
                  </a:lnTo>
                  <a:lnTo>
                    <a:pt x="285" y="72"/>
                  </a:lnTo>
                  <a:lnTo>
                    <a:pt x="280" y="76"/>
                  </a:lnTo>
                  <a:lnTo>
                    <a:pt x="281" y="77"/>
                  </a:lnTo>
                  <a:lnTo>
                    <a:pt x="279" y="81"/>
                  </a:lnTo>
                  <a:lnTo>
                    <a:pt x="278" y="83"/>
                  </a:lnTo>
                  <a:lnTo>
                    <a:pt x="272" y="83"/>
                  </a:lnTo>
                  <a:lnTo>
                    <a:pt x="269" y="82"/>
                  </a:lnTo>
                  <a:lnTo>
                    <a:pt x="267" y="82"/>
                  </a:lnTo>
                  <a:lnTo>
                    <a:pt x="264" y="80"/>
                  </a:lnTo>
                  <a:lnTo>
                    <a:pt x="260" y="81"/>
                  </a:lnTo>
                  <a:lnTo>
                    <a:pt x="256" y="84"/>
                  </a:lnTo>
                  <a:lnTo>
                    <a:pt x="256" y="87"/>
                  </a:lnTo>
                  <a:lnTo>
                    <a:pt x="254" y="90"/>
                  </a:lnTo>
                  <a:lnTo>
                    <a:pt x="251" y="90"/>
                  </a:lnTo>
                  <a:lnTo>
                    <a:pt x="251" y="94"/>
                  </a:lnTo>
                  <a:lnTo>
                    <a:pt x="250" y="95"/>
                  </a:lnTo>
                  <a:lnTo>
                    <a:pt x="249" y="96"/>
                  </a:lnTo>
                  <a:lnTo>
                    <a:pt x="250" y="99"/>
                  </a:lnTo>
                  <a:lnTo>
                    <a:pt x="249" y="101"/>
                  </a:lnTo>
                  <a:lnTo>
                    <a:pt x="248" y="104"/>
                  </a:lnTo>
                  <a:lnTo>
                    <a:pt x="248" y="105"/>
                  </a:lnTo>
                  <a:lnTo>
                    <a:pt x="245" y="111"/>
                  </a:lnTo>
                  <a:lnTo>
                    <a:pt x="242" y="106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2" y="102"/>
                  </a:lnTo>
                  <a:lnTo>
                    <a:pt x="231" y="102"/>
                  </a:lnTo>
                  <a:lnTo>
                    <a:pt x="227" y="102"/>
                  </a:lnTo>
                  <a:lnTo>
                    <a:pt x="226" y="100"/>
                  </a:lnTo>
                  <a:lnTo>
                    <a:pt x="222" y="95"/>
                  </a:lnTo>
                  <a:lnTo>
                    <a:pt x="220" y="101"/>
                  </a:lnTo>
                  <a:lnTo>
                    <a:pt x="219" y="101"/>
                  </a:lnTo>
                  <a:lnTo>
                    <a:pt x="216" y="99"/>
                  </a:lnTo>
                  <a:lnTo>
                    <a:pt x="212" y="99"/>
                  </a:lnTo>
                  <a:lnTo>
                    <a:pt x="208" y="98"/>
                  </a:lnTo>
                  <a:lnTo>
                    <a:pt x="204" y="95"/>
                  </a:lnTo>
                  <a:lnTo>
                    <a:pt x="203" y="101"/>
                  </a:lnTo>
                  <a:lnTo>
                    <a:pt x="202" y="104"/>
                  </a:lnTo>
                  <a:lnTo>
                    <a:pt x="200" y="105"/>
                  </a:lnTo>
                  <a:lnTo>
                    <a:pt x="196" y="104"/>
                  </a:lnTo>
                  <a:lnTo>
                    <a:pt x="195" y="107"/>
                  </a:lnTo>
                  <a:lnTo>
                    <a:pt x="194" y="108"/>
                  </a:lnTo>
                  <a:lnTo>
                    <a:pt x="185" y="105"/>
                  </a:lnTo>
                  <a:lnTo>
                    <a:pt x="185" y="107"/>
                  </a:lnTo>
                  <a:lnTo>
                    <a:pt x="185" y="108"/>
                  </a:lnTo>
                  <a:lnTo>
                    <a:pt x="182" y="112"/>
                  </a:lnTo>
                  <a:lnTo>
                    <a:pt x="182" y="114"/>
                  </a:lnTo>
                  <a:lnTo>
                    <a:pt x="184" y="114"/>
                  </a:lnTo>
                  <a:lnTo>
                    <a:pt x="185" y="116"/>
                  </a:lnTo>
                  <a:lnTo>
                    <a:pt x="183" y="122"/>
                  </a:lnTo>
                  <a:lnTo>
                    <a:pt x="188" y="119"/>
                  </a:lnTo>
                  <a:lnTo>
                    <a:pt x="190" y="119"/>
                  </a:lnTo>
                  <a:lnTo>
                    <a:pt x="192" y="122"/>
                  </a:lnTo>
                  <a:lnTo>
                    <a:pt x="194" y="124"/>
                  </a:lnTo>
                  <a:lnTo>
                    <a:pt x="191" y="126"/>
                  </a:lnTo>
                  <a:lnTo>
                    <a:pt x="189" y="128"/>
                  </a:lnTo>
                  <a:lnTo>
                    <a:pt x="188" y="129"/>
                  </a:lnTo>
                  <a:lnTo>
                    <a:pt x="186" y="131"/>
                  </a:lnTo>
                  <a:lnTo>
                    <a:pt x="186" y="134"/>
                  </a:lnTo>
                  <a:lnTo>
                    <a:pt x="188" y="137"/>
                  </a:lnTo>
                  <a:lnTo>
                    <a:pt x="189" y="140"/>
                  </a:lnTo>
                  <a:lnTo>
                    <a:pt x="188" y="141"/>
                  </a:lnTo>
                  <a:lnTo>
                    <a:pt x="189" y="143"/>
                  </a:lnTo>
                  <a:lnTo>
                    <a:pt x="189" y="144"/>
                  </a:lnTo>
                  <a:lnTo>
                    <a:pt x="189" y="146"/>
                  </a:lnTo>
                  <a:lnTo>
                    <a:pt x="189" y="147"/>
                  </a:lnTo>
                  <a:lnTo>
                    <a:pt x="186" y="150"/>
                  </a:lnTo>
                  <a:lnTo>
                    <a:pt x="189" y="152"/>
                  </a:lnTo>
                  <a:lnTo>
                    <a:pt x="188" y="153"/>
                  </a:lnTo>
                  <a:lnTo>
                    <a:pt x="190" y="155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79" y="161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0" y="164"/>
                  </a:lnTo>
                  <a:lnTo>
                    <a:pt x="180" y="165"/>
                  </a:lnTo>
                  <a:lnTo>
                    <a:pt x="180" y="166"/>
                  </a:lnTo>
                  <a:lnTo>
                    <a:pt x="174" y="167"/>
                  </a:lnTo>
                  <a:lnTo>
                    <a:pt x="172" y="167"/>
                  </a:lnTo>
                  <a:lnTo>
                    <a:pt x="171" y="168"/>
                  </a:lnTo>
                  <a:lnTo>
                    <a:pt x="171" y="171"/>
                  </a:lnTo>
                  <a:lnTo>
                    <a:pt x="170" y="171"/>
                  </a:lnTo>
                  <a:lnTo>
                    <a:pt x="170" y="174"/>
                  </a:lnTo>
                  <a:lnTo>
                    <a:pt x="168" y="176"/>
                  </a:lnTo>
                  <a:lnTo>
                    <a:pt x="168" y="177"/>
                  </a:lnTo>
                  <a:lnTo>
                    <a:pt x="170" y="177"/>
                  </a:lnTo>
                  <a:lnTo>
                    <a:pt x="170" y="178"/>
                  </a:lnTo>
                  <a:lnTo>
                    <a:pt x="171" y="178"/>
                  </a:lnTo>
                  <a:lnTo>
                    <a:pt x="172" y="183"/>
                  </a:lnTo>
                  <a:lnTo>
                    <a:pt x="172" y="184"/>
                  </a:lnTo>
                  <a:lnTo>
                    <a:pt x="173" y="184"/>
                  </a:lnTo>
                  <a:lnTo>
                    <a:pt x="172" y="185"/>
                  </a:lnTo>
                  <a:lnTo>
                    <a:pt x="172" y="188"/>
                  </a:lnTo>
                  <a:lnTo>
                    <a:pt x="173" y="186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7" y="190"/>
                  </a:lnTo>
                  <a:lnTo>
                    <a:pt x="178" y="189"/>
                  </a:lnTo>
                  <a:lnTo>
                    <a:pt x="179" y="192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0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4" y="196"/>
                  </a:lnTo>
                  <a:lnTo>
                    <a:pt x="172" y="197"/>
                  </a:lnTo>
                  <a:lnTo>
                    <a:pt x="171" y="200"/>
                  </a:lnTo>
                  <a:lnTo>
                    <a:pt x="170" y="198"/>
                  </a:lnTo>
                  <a:lnTo>
                    <a:pt x="170" y="200"/>
                  </a:lnTo>
                  <a:lnTo>
                    <a:pt x="170" y="201"/>
                  </a:lnTo>
                  <a:lnTo>
                    <a:pt x="168" y="203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6" y="204"/>
                  </a:lnTo>
                  <a:lnTo>
                    <a:pt x="164" y="206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59" y="207"/>
                  </a:lnTo>
                  <a:lnTo>
                    <a:pt x="158" y="208"/>
                  </a:lnTo>
                  <a:lnTo>
                    <a:pt x="156" y="214"/>
                  </a:lnTo>
                  <a:lnTo>
                    <a:pt x="154" y="215"/>
                  </a:lnTo>
                  <a:lnTo>
                    <a:pt x="153" y="216"/>
                  </a:lnTo>
                  <a:lnTo>
                    <a:pt x="148" y="215"/>
                  </a:lnTo>
                  <a:lnTo>
                    <a:pt x="146" y="214"/>
                  </a:lnTo>
                  <a:lnTo>
                    <a:pt x="143" y="214"/>
                  </a:lnTo>
                  <a:lnTo>
                    <a:pt x="140" y="214"/>
                  </a:lnTo>
                  <a:lnTo>
                    <a:pt x="140" y="213"/>
                  </a:lnTo>
                  <a:lnTo>
                    <a:pt x="140" y="212"/>
                  </a:lnTo>
                  <a:lnTo>
                    <a:pt x="142" y="209"/>
                  </a:lnTo>
                  <a:lnTo>
                    <a:pt x="146" y="207"/>
                  </a:lnTo>
                  <a:lnTo>
                    <a:pt x="147" y="207"/>
                  </a:lnTo>
                  <a:lnTo>
                    <a:pt x="147" y="204"/>
                  </a:lnTo>
                  <a:lnTo>
                    <a:pt x="147" y="202"/>
                  </a:lnTo>
                  <a:lnTo>
                    <a:pt x="146" y="201"/>
                  </a:lnTo>
                  <a:lnTo>
                    <a:pt x="144" y="201"/>
                  </a:lnTo>
                  <a:lnTo>
                    <a:pt x="143" y="200"/>
                  </a:lnTo>
                  <a:lnTo>
                    <a:pt x="142" y="201"/>
                  </a:lnTo>
                  <a:lnTo>
                    <a:pt x="141" y="202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4"/>
                  </a:lnTo>
                  <a:lnTo>
                    <a:pt x="136" y="202"/>
                  </a:lnTo>
                  <a:lnTo>
                    <a:pt x="135" y="202"/>
                  </a:lnTo>
                  <a:lnTo>
                    <a:pt x="132" y="206"/>
                  </a:lnTo>
                  <a:lnTo>
                    <a:pt x="131" y="206"/>
                  </a:lnTo>
                  <a:lnTo>
                    <a:pt x="131" y="207"/>
                  </a:lnTo>
                  <a:lnTo>
                    <a:pt x="129" y="208"/>
                  </a:lnTo>
                  <a:lnTo>
                    <a:pt x="130" y="209"/>
                  </a:lnTo>
                  <a:lnTo>
                    <a:pt x="129" y="212"/>
                  </a:lnTo>
                  <a:lnTo>
                    <a:pt x="128" y="213"/>
                  </a:lnTo>
                  <a:lnTo>
                    <a:pt x="129" y="214"/>
                  </a:lnTo>
                  <a:lnTo>
                    <a:pt x="125" y="215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19" y="214"/>
                  </a:lnTo>
                  <a:lnTo>
                    <a:pt x="118" y="216"/>
                  </a:lnTo>
                  <a:lnTo>
                    <a:pt x="118" y="218"/>
                  </a:lnTo>
                  <a:lnTo>
                    <a:pt x="117" y="219"/>
                  </a:lnTo>
                  <a:lnTo>
                    <a:pt x="116" y="220"/>
                  </a:lnTo>
                  <a:lnTo>
                    <a:pt x="116" y="219"/>
                  </a:lnTo>
                  <a:lnTo>
                    <a:pt x="113" y="220"/>
                  </a:lnTo>
                  <a:lnTo>
                    <a:pt x="111" y="215"/>
                  </a:lnTo>
                  <a:lnTo>
                    <a:pt x="108" y="216"/>
                  </a:lnTo>
                  <a:lnTo>
                    <a:pt x="107" y="218"/>
                  </a:lnTo>
                  <a:lnTo>
                    <a:pt x="106" y="221"/>
                  </a:lnTo>
                  <a:lnTo>
                    <a:pt x="107" y="222"/>
                  </a:lnTo>
                  <a:lnTo>
                    <a:pt x="106" y="225"/>
                  </a:lnTo>
                  <a:lnTo>
                    <a:pt x="104" y="225"/>
                  </a:lnTo>
                  <a:lnTo>
                    <a:pt x="104" y="226"/>
                  </a:lnTo>
                  <a:lnTo>
                    <a:pt x="102" y="227"/>
                  </a:lnTo>
                  <a:lnTo>
                    <a:pt x="102" y="228"/>
                  </a:lnTo>
                  <a:lnTo>
                    <a:pt x="101" y="230"/>
                  </a:lnTo>
                  <a:lnTo>
                    <a:pt x="101" y="232"/>
                  </a:lnTo>
                  <a:lnTo>
                    <a:pt x="102" y="231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99" y="236"/>
                  </a:lnTo>
                  <a:lnTo>
                    <a:pt x="96" y="233"/>
                  </a:lnTo>
                  <a:lnTo>
                    <a:pt x="93" y="233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0" y="228"/>
                  </a:lnTo>
                  <a:lnTo>
                    <a:pt x="90" y="227"/>
                  </a:lnTo>
                  <a:lnTo>
                    <a:pt x="89" y="228"/>
                  </a:lnTo>
                  <a:lnTo>
                    <a:pt x="86" y="228"/>
                  </a:lnTo>
                  <a:lnTo>
                    <a:pt x="83" y="227"/>
                  </a:lnTo>
                  <a:lnTo>
                    <a:pt x="84" y="226"/>
                  </a:lnTo>
                  <a:lnTo>
                    <a:pt x="87" y="225"/>
                  </a:lnTo>
                  <a:lnTo>
                    <a:pt x="86" y="221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77" y="220"/>
                  </a:lnTo>
                  <a:lnTo>
                    <a:pt x="77" y="216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5" y="213"/>
                  </a:lnTo>
                  <a:lnTo>
                    <a:pt x="72" y="213"/>
                  </a:lnTo>
                  <a:lnTo>
                    <a:pt x="71" y="212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68" y="201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4"/>
                  </a:lnTo>
                  <a:lnTo>
                    <a:pt x="66" y="195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58" y="185"/>
                  </a:lnTo>
                  <a:lnTo>
                    <a:pt x="58" y="182"/>
                  </a:lnTo>
                  <a:lnTo>
                    <a:pt x="57" y="180"/>
                  </a:lnTo>
                  <a:lnTo>
                    <a:pt x="56" y="180"/>
                  </a:lnTo>
                  <a:lnTo>
                    <a:pt x="54" y="179"/>
                  </a:lnTo>
                  <a:lnTo>
                    <a:pt x="54" y="178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4" y="176"/>
                  </a:lnTo>
                  <a:lnTo>
                    <a:pt x="40" y="178"/>
                  </a:lnTo>
                  <a:lnTo>
                    <a:pt x="40" y="179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29" y="178"/>
                  </a:lnTo>
                  <a:lnTo>
                    <a:pt x="28" y="177"/>
                  </a:lnTo>
                  <a:lnTo>
                    <a:pt x="27" y="177"/>
                  </a:lnTo>
                  <a:lnTo>
                    <a:pt x="26" y="174"/>
                  </a:lnTo>
                  <a:lnTo>
                    <a:pt x="24" y="173"/>
                  </a:lnTo>
                  <a:lnTo>
                    <a:pt x="21" y="173"/>
                  </a:lnTo>
                  <a:lnTo>
                    <a:pt x="18" y="171"/>
                  </a:lnTo>
                  <a:lnTo>
                    <a:pt x="18" y="170"/>
                  </a:lnTo>
                  <a:lnTo>
                    <a:pt x="17" y="167"/>
                  </a:lnTo>
                  <a:lnTo>
                    <a:pt x="16" y="167"/>
                  </a:lnTo>
                  <a:lnTo>
                    <a:pt x="15" y="168"/>
                  </a:lnTo>
                  <a:lnTo>
                    <a:pt x="16" y="173"/>
                  </a:lnTo>
                  <a:lnTo>
                    <a:pt x="12" y="171"/>
                  </a:lnTo>
                  <a:lnTo>
                    <a:pt x="12" y="168"/>
                  </a:lnTo>
                  <a:lnTo>
                    <a:pt x="14" y="167"/>
                  </a:lnTo>
                  <a:lnTo>
                    <a:pt x="14" y="166"/>
                  </a:lnTo>
                  <a:lnTo>
                    <a:pt x="15" y="165"/>
                  </a:lnTo>
                  <a:lnTo>
                    <a:pt x="15" y="164"/>
                  </a:lnTo>
                  <a:lnTo>
                    <a:pt x="18" y="161"/>
                  </a:lnTo>
                  <a:lnTo>
                    <a:pt x="20" y="160"/>
                  </a:lnTo>
                  <a:lnTo>
                    <a:pt x="18" y="159"/>
                  </a:lnTo>
                  <a:lnTo>
                    <a:pt x="20" y="158"/>
                  </a:lnTo>
                  <a:lnTo>
                    <a:pt x="21" y="156"/>
                  </a:lnTo>
                  <a:lnTo>
                    <a:pt x="21" y="155"/>
                  </a:lnTo>
                  <a:lnTo>
                    <a:pt x="21" y="154"/>
                  </a:lnTo>
                  <a:lnTo>
                    <a:pt x="20" y="154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5" y="153"/>
                  </a:lnTo>
                  <a:lnTo>
                    <a:pt x="12" y="153"/>
                  </a:lnTo>
                  <a:lnTo>
                    <a:pt x="11" y="153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5" y="148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5" y="143"/>
                  </a:lnTo>
                  <a:lnTo>
                    <a:pt x="6" y="141"/>
                  </a:lnTo>
                  <a:lnTo>
                    <a:pt x="2" y="141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6" y="134"/>
                  </a:lnTo>
                  <a:lnTo>
                    <a:pt x="8" y="132"/>
                  </a:lnTo>
                  <a:lnTo>
                    <a:pt x="8" y="131"/>
                  </a:lnTo>
                  <a:lnTo>
                    <a:pt x="6" y="130"/>
                  </a:lnTo>
                  <a:lnTo>
                    <a:pt x="8" y="129"/>
                  </a:lnTo>
                  <a:lnTo>
                    <a:pt x="9" y="129"/>
                  </a:lnTo>
                  <a:lnTo>
                    <a:pt x="10" y="128"/>
                  </a:lnTo>
                  <a:lnTo>
                    <a:pt x="14" y="128"/>
                  </a:lnTo>
                  <a:lnTo>
                    <a:pt x="15" y="126"/>
                  </a:lnTo>
                  <a:lnTo>
                    <a:pt x="14" y="125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8" y="123"/>
                  </a:lnTo>
                  <a:lnTo>
                    <a:pt x="20" y="122"/>
                  </a:lnTo>
                  <a:lnTo>
                    <a:pt x="21" y="122"/>
                  </a:lnTo>
                  <a:lnTo>
                    <a:pt x="22" y="123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6" y="116"/>
                  </a:lnTo>
                  <a:lnTo>
                    <a:pt x="27" y="111"/>
                  </a:lnTo>
                  <a:lnTo>
                    <a:pt x="28" y="110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5" y="106"/>
                  </a:lnTo>
                  <a:lnTo>
                    <a:pt x="38" y="106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5" y="105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52" y="101"/>
                  </a:lnTo>
                  <a:lnTo>
                    <a:pt x="53" y="100"/>
                  </a:lnTo>
                  <a:lnTo>
                    <a:pt x="53" y="99"/>
                  </a:lnTo>
                  <a:lnTo>
                    <a:pt x="58" y="100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4" y="96"/>
                  </a:lnTo>
                  <a:lnTo>
                    <a:pt x="64" y="94"/>
                  </a:lnTo>
                  <a:lnTo>
                    <a:pt x="65" y="92"/>
                  </a:lnTo>
                  <a:lnTo>
                    <a:pt x="68" y="92"/>
                  </a:lnTo>
                  <a:lnTo>
                    <a:pt x="71" y="94"/>
                  </a:lnTo>
                  <a:lnTo>
                    <a:pt x="77" y="93"/>
                  </a:lnTo>
                  <a:lnTo>
                    <a:pt x="78" y="92"/>
                  </a:lnTo>
                  <a:lnTo>
                    <a:pt x="78" y="90"/>
                  </a:lnTo>
                  <a:lnTo>
                    <a:pt x="80" y="92"/>
                  </a:lnTo>
                  <a:lnTo>
                    <a:pt x="75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3"/>
                  </a:lnTo>
                  <a:lnTo>
                    <a:pt x="75" y="77"/>
                  </a:lnTo>
                  <a:lnTo>
                    <a:pt x="71" y="71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4" y="66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7" y="60"/>
                  </a:lnTo>
                  <a:lnTo>
                    <a:pt x="87" y="59"/>
                  </a:lnTo>
                  <a:lnTo>
                    <a:pt x="89" y="57"/>
                  </a:lnTo>
                  <a:lnTo>
                    <a:pt x="94" y="53"/>
                  </a:lnTo>
                  <a:lnTo>
                    <a:pt x="98" y="53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2" y="57"/>
                  </a:lnTo>
                  <a:lnTo>
                    <a:pt x="113" y="57"/>
                  </a:lnTo>
                  <a:lnTo>
                    <a:pt x="117" y="57"/>
                  </a:lnTo>
                  <a:lnTo>
                    <a:pt x="120" y="53"/>
                  </a:lnTo>
                  <a:lnTo>
                    <a:pt x="123" y="54"/>
                  </a:lnTo>
                  <a:lnTo>
                    <a:pt x="125" y="53"/>
                  </a:lnTo>
                  <a:lnTo>
                    <a:pt x="125" y="51"/>
                  </a:lnTo>
                  <a:lnTo>
                    <a:pt x="126" y="50"/>
                  </a:lnTo>
                  <a:lnTo>
                    <a:pt x="126" y="47"/>
                  </a:lnTo>
                  <a:lnTo>
                    <a:pt x="129" y="47"/>
                  </a:lnTo>
                  <a:lnTo>
                    <a:pt x="125" y="41"/>
                  </a:lnTo>
                  <a:lnTo>
                    <a:pt x="129" y="36"/>
                  </a:lnTo>
                  <a:lnTo>
                    <a:pt x="135" y="34"/>
                  </a:lnTo>
                  <a:lnTo>
                    <a:pt x="136" y="32"/>
                  </a:lnTo>
                  <a:lnTo>
                    <a:pt x="138" y="29"/>
                  </a:lnTo>
                  <a:lnTo>
                    <a:pt x="140" y="29"/>
                  </a:lnTo>
                  <a:lnTo>
                    <a:pt x="144" y="27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2" name="Freeform 89"/>
            <p:cNvSpPr>
              <a:spLocks noChangeAspect="1"/>
            </p:cNvSpPr>
            <p:nvPr/>
          </p:nvSpPr>
          <p:spPr bwMode="auto">
            <a:xfrm>
              <a:off x="478" y="1927"/>
              <a:ext cx="220" cy="361"/>
            </a:xfrm>
            <a:custGeom>
              <a:avLst/>
              <a:gdLst>
                <a:gd name="T0" fmla="*/ 20124600 w 150"/>
                <a:gd name="T1" fmla="*/ 268275 h 272"/>
                <a:gd name="T2" fmla="*/ 21583781 w 150"/>
                <a:gd name="T3" fmla="*/ 446349 h 272"/>
                <a:gd name="T4" fmla="*/ 19101959 w 150"/>
                <a:gd name="T5" fmla="*/ 639644 h 272"/>
                <a:gd name="T6" fmla="*/ 21583781 w 150"/>
                <a:gd name="T7" fmla="*/ 879031 h 272"/>
                <a:gd name="T8" fmla="*/ 19306611 w 150"/>
                <a:gd name="T9" fmla="*/ 1009065 h 272"/>
                <a:gd name="T10" fmla="*/ 17121666 w 150"/>
                <a:gd name="T11" fmla="*/ 1267534 h 272"/>
                <a:gd name="T12" fmla="*/ 15859958 w 150"/>
                <a:gd name="T13" fmla="*/ 1492026 h 272"/>
                <a:gd name="T14" fmla="*/ 16322591 w 150"/>
                <a:gd name="T15" fmla="*/ 1697042 h 272"/>
                <a:gd name="T16" fmla="*/ 12983556 w 150"/>
                <a:gd name="T17" fmla="*/ 1907143 h 272"/>
                <a:gd name="T18" fmla="*/ 10872709 w 150"/>
                <a:gd name="T19" fmla="*/ 1863017 h 272"/>
                <a:gd name="T20" fmla="*/ 9419120 w 150"/>
                <a:gd name="T21" fmla="*/ 1874557 h 272"/>
                <a:gd name="T22" fmla="*/ 9168737 w 150"/>
                <a:gd name="T23" fmla="*/ 1830170 h 272"/>
                <a:gd name="T24" fmla="*/ 9419120 w 150"/>
                <a:gd name="T25" fmla="*/ 1786864 h 272"/>
                <a:gd name="T26" fmla="*/ 9038620 w 150"/>
                <a:gd name="T27" fmla="*/ 1733864 h 272"/>
                <a:gd name="T28" fmla="*/ 8292369 w 150"/>
                <a:gd name="T29" fmla="*/ 1697042 h 272"/>
                <a:gd name="T30" fmla="*/ 7702388 w 150"/>
                <a:gd name="T31" fmla="*/ 1665530 h 272"/>
                <a:gd name="T32" fmla="*/ 6841220 w 150"/>
                <a:gd name="T33" fmla="*/ 1636428 h 272"/>
                <a:gd name="T34" fmla="*/ 5827916 w 150"/>
                <a:gd name="T35" fmla="*/ 1636428 h 272"/>
                <a:gd name="T36" fmla="*/ 4978591 w 150"/>
                <a:gd name="T37" fmla="*/ 1614545 h 272"/>
                <a:gd name="T38" fmla="*/ 3973581 w 150"/>
                <a:gd name="T39" fmla="*/ 1619090 h 272"/>
                <a:gd name="T40" fmla="*/ 3118254 w 150"/>
                <a:gd name="T41" fmla="*/ 1575664 h 272"/>
                <a:gd name="T42" fmla="*/ 4389308 w 150"/>
                <a:gd name="T43" fmla="*/ 1524515 h 272"/>
                <a:gd name="T44" fmla="*/ 4664469 w 150"/>
                <a:gd name="T45" fmla="*/ 1489887 h 272"/>
                <a:gd name="T46" fmla="*/ 3973581 w 150"/>
                <a:gd name="T47" fmla="*/ 1446349 h 272"/>
                <a:gd name="T48" fmla="*/ 3527474 w 150"/>
                <a:gd name="T49" fmla="*/ 1401172 h 272"/>
                <a:gd name="T50" fmla="*/ 2126083 w 150"/>
                <a:gd name="T51" fmla="*/ 1401172 h 272"/>
                <a:gd name="T52" fmla="*/ 1391240 w 150"/>
                <a:gd name="T53" fmla="*/ 1382524 h 272"/>
                <a:gd name="T54" fmla="*/ 1939627 w 150"/>
                <a:gd name="T55" fmla="*/ 1314652 h 272"/>
                <a:gd name="T56" fmla="*/ 801519 w 150"/>
                <a:gd name="T57" fmla="*/ 1281681 h 272"/>
                <a:gd name="T58" fmla="*/ 0 w 150"/>
                <a:gd name="T59" fmla="*/ 1226326 h 272"/>
                <a:gd name="T60" fmla="*/ 459467 w 150"/>
                <a:gd name="T61" fmla="*/ 1187204 h 272"/>
                <a:gd name="T62" fmla="*/ 1664563 w 150"/>
                <a:gd name="T63" fmla="*/ 1115419 h 272"/>
                <a:gd name="T64" fmla="*/ 1939627 w 150"/>
                <a:gd name="T65" fmla="*/ 1057646 h 272"/>
                <a:gd name="T66" fmla="*/ 2126083 w 150"/>
                <a:gd name="T67" fmla="*/ 1024896 h 272"/>
                <a:gd name="T68" fmla="*/ 2528762 w 150"/>
                <a:gd name="T69" fmla="*/ 974065 h 272"/>
                <a:gd name="T70" fmla="*/ 2715040 w 150"/>
                <a:gd name="T71" fmla="*/ 923991 h 272"/>
                <a:gd name="T72" fmla="*/ 2992711 w 150"/>
                <a:gd name="T73" fmla="*/ 903785 h 272"/>
                <a:gd name="T74" fmla="*/ 2528762 w 150"/>
                <a:gd name="T75" fmla="*/ 863669 h 272"/>
                <a:gd name="T76" fmla="*/ 2528762 w 150"/>
                <a:gd name="T77" fmla="*/ 832402 h 272"/>
                <a:gd name="T78" fmla="*/ 3118254 w 150"/>
                <a:gd name="T79" fmla="*/ 805006 h 272"/>
                <a:gd name="T80" fmla="*/ 3973581 w 150"/>
                <a:gd name="T81" fmla="*/ 763851 h 272"/>
                <a:gd name="T82" fmla="*/ 5251631 w 150"/>
                <a:gd name="T83" fmla="*/ 733922 h 272"/>
                <a:gd name="T84" fmla="*/ 5827916 w 150"/>
                <a:gd name="T85" fmla="*/ 673983 h 272"/>
                <a:gd name="T86" fmla="*/ 5439646 w 150"/>
                <a:gd name="T87" fmla="*/ 610174 h 272"/>
                <a:gd name="T88" fmla="*/ 5827916 w 150"/>
                <a:gd name="T89" fmla="*/ 581840 h 272"/>
                <a:gd name="T90" fmla="*/ 5827916 w 150"/>
                <a:gd name="T91" fmla="*/ 548233 h 272"/>
                <a:gd name="T92" fmla="*/ 5251631 w 150"/>
                <a:gd name="T93" fmla="*/ 504132 h 272"/>
                <a:gd name="T94" fmla="*/ 5840351 w 150"/>
                <a:gd name="T95" fmla="*/ 480176 h 272"/>
                <a:gd name="T96" fmla="*/ 7115510 w 150"/>
                <a:gd name="T97" fmla="*/ 481948 h 272"/>
                <a:gd name="T98" fmla="*/ 7413214 w 150"/>
                <a:gd name="T99" fmla="*/ 446349 h 272"/>
                <a:gd name="T100" fmla="*/ 8547610 w 150"/>
                <a:gd name="T101" fmla="*/ 451584 h 272"/>
                <a:gd name="T102" fmla="*/ 9441889 w 150"/>
                <a:gd name="T103" fmla="*/ 464225 h 272"/>
                <a:gd name="T104" fmla="*/ 9419120 w 150"/>
                <a:gd name="T105" fmla="*/ 416652 h 272"/>
                <a:gd name="T106" fmla="*/ 9419120 w 150"/>
                <a:gd name="T107" fmla="*/ 384136 h 272"/>
                <a:gd name="T108" fmla="*/ 10005875 w 150"/>
                <a:gd name="T109" fmla="*/ 330314 h 272"/>
                <a:gd name="T110" fmla="*/ 13814710 w 150"/>
                <a:gd name="T111" fmla="*/ 57439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272"/>
                <a:gd name="T170" fmla="*/ 150 w 150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272">
                  <a:moveTo>
                    <a:pt x="115" y="0"/>
                  </a:moveTo>
                  <a:lnTo>
                    <a:pt x="122" y="6"/>
                  </a:lnTo>
                  <a:lnTo>
                    <a:pt x="115" y="17"/>
                  </a:lnTo>
                  <a:lnTo>
                    <a:pt x="121" y="23"/>
                  </a:lnTo>
                  <a:lnTo>
                    <a:pt x="128" y="27"/>
                  </a:lnTo>
                  <a:lnTo>
                    <a:pt x="134" y="37"/>
                  </a:lnTo>
                  <a:lnTo>
                    <a:pt x="133" y="38"/>
                  </a:lnTo>
                  <a:lnTo>
                    <a:pt x="135" y="45"/>
                  </a:lnTo>
                  <a:lnTo>
                    <a:pt x="139" y="48"/>
                  </a:lnTo>
                  <a:lnTo>
                    <a:pt x="139" y="49"/>
                  </a:lnTo>
                  <a:lnTo>
                    <a:pt x="138" y="50"/>
                  </a:lnTo>
                  <a:lnTo>
                    <a:pt x="135" y="51"/>
                  </a:lnTo>
                  <a:lnTo>
                    <a:pt x="134" y="55"/>
                  </a:lnTo>
                  <a:lnTo>
                    <a:pt x="143" y="63"/>
                  </a:lnTo>
                  <a:lnTo>
                    <a:pt x="140" y="68"/>
                  </a:lnTo>
                  <a:lnTo>
                    <a:pt x="146" y="75"/>
                  </a:lnTo>
                  <a:lnTo>
                    <a:pt x="150" y="78"/>
                  </a:lnTo>
                  <a:lnTo>
                    <a:pt x="141" y="83"/>
                  </a:lnTo>
                  <a:lnTo>
                    <a:pt x="135" y="83"/>
                  </a:lnTo>
                  <a:lnTo>
                    <a:pt x="133" y="84"/>
                  </a:lnTo>
                  <a:lnTo>
                    <a:pt x="127" y="91"/>
                  </a:lnTo>
                  <a:lnTo>
                    <a:pt x="133" y="98"/>
                  </a:lnTo>
                  <a:lnTo>
                    <a:pt x="134" y="102"/>
                  </a:lnTo>
                  <a:lnTo>
                    <a:pt x="132" y="107"/>
                  </a:lnTo>
                  <a:lnTo>
                    <a:pt x="138" y="114"/>
                  </a:lnTo>
                  <a:lnTo>
                    <a:pt x="140" y="116"/>
                  </a:lnTo>
                  <a:lnTo>
                    <a:pt x="144" y="121"/>
                  </a:lnTo>
                  <a:lnTo>
                    <a:pt x="143" y="125"/>
                  </a:lnTo>
                  <a:lnTo>
                    <a:pt x="140" y="126"/>
                  </a:lnTo>
                  <a:lnTo>
                    <a:pt x="137" y="126"/>
                  </a:lnTo>
                  <a:lnTo>
                    <a:pt x="138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3" y="139"/>
                  </a:lnTo>
                  <a:lnTo>
                    <a:pt x="128" y="144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21" y="158"/>
                  </a:lnTo>
                  <a:lnTo>
                    <a:pt x="120" y="161"/>
                  </a:lnTo>
                  <a:lnTo>
                    <a:pt x="116" y="167"/>
                  </a:lnTo>
                  <a:lnTo>
                    <a:pt x="117" y="170"/>
                  </a:lnTo>
                  <a:lnTo>
                    <a:pt x="113" y="180"/>
                  </a:lnTo>
                  <a:lnTo>
                    <a:pt x="111" y="185"/>
                  </a:lnTo>
                  <a:lnTo>
                    <a:pt x="114" y="186"/>
                  </a:lnTo>
                  <a:lnTo>
                    <a:pt x="110" y="189"/>
                  </a:lnTo>
                  <a:lnTo>
                    <a:pt x="104" y="201"/>
                  </a:lnTo>
                  <a:lnTo>
                    <a:pt x="109" y="206"/>
                  </a:lnTo>
                  <a:lnTo>
                    <a:pt x="109" y="209"/>
                  </a:lnTo>
                  <a:lnTo>
                    <a:pt x="105" y="213"/>
                  </a:lnTo>
                  <a:lnTo>
                    <a:pt x="102" y="215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7" y="230"/>
                  </a:lnTo>
                  <a:lnTo>
                    <a:pt x="109" y="234"/>
                  </a:lnTo>
                  <a:lnTo>
                    <a:pt x="111" y="237"/>
                  </a:lnTo>
                  <a:lnTo>
                    <a:pt x="108" y="242"/>
                  </a:lnTo>
                  <a:lnTo>
                    <a:pt x="101" y="252"/>
                  </a:lnTo>
                  <a:lnTo>
                    <a:pt x="95" y="254"/>
                  </a:lnTo>
                  <a:lnTo>
                    <a:pt x="95" y="257"/>
                  </a:lnTo>
                  <a:lnTo>
                    <a:pt x="93" y="259"/>
                  </a:lnTo>
                  <a:lnTo>
                    <a:pt x="91" y="263"/>
                  </a:lnTo>
                  <a:lnTo>
                    <a:pt x="90" y="265"/>
                  </a:lnTo>
                  <a:lnTo>
                    <a:pt x="86" y="272"/>
                  </a:lnTo>
                  <a:lnTo>
                    <a:pt x="79" y="266"/>
                  </a:lnTo>
                  <a:lnTo>
                    <a:pt x="79" y="265"/>
                  </a:lnTo>
                  <a:lnTo>
                    <a:pt x="75" y="264"/>
                  </a:lnTo>
                  <a:lnTo>
                    <a:pt x="75" y="266"/>
                  </a:lnTo>
                  <a:lnTo>
                    <a:pt x="74" y="267"/>
                  </a:lnTo>
                  <a:lnTo>
                    <a:pt x="73" y="267"/>
                  </a:lnTo>
                  <a:lnTo>
                    <a:pt x="72" y="266"/>
                  </a:lnTo>
                  <a:lnTo>
                    <a:pt x="67" y="270"/>
                  </a:lnTo>
                  <a:lnTo>
                    <a:pt x="67" y="269"/>
                  </a:lnTo>
                  <a:lnTo>
                    <a:pt x="66" y="267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3" y="267"/>
                  </a:lnTo>
                  <a:lnTo>
                    <a:pt x="62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1" y="265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1"/>
                  </a:lnTo>
                  <a:lnTo>
                    <a:pt x="61" y="261"/>
                  </a:lnTo>
                  <a:lnTo>
                    <a:pt x="61" y="263"/>
                  </a:lnTo>
                  <a:lnTo>
                    <a:pt x="60" y="261"/>
                  </a:lnTo>
                  <a:lnTo>
                    <a:pt x="60" y="260"/>
                  </a:lnTo>
                  <a:lnTo>
                    <a:pt x="60" y="259"/>
                  </a:lnTo>
                  <a:lnTo>
                    <a:pt x="61" y="258"/>
                  </a:lnTo>
                  <a:lnTo>
                    <a:pt x="61" y="257"/>
                  </a:lnTo>
                  <a:lnTo>
                    <a:pt x="62" y="255"/>
                  </a:lnTo>
                  <a:lnTo>
                    <a:pt x="61" y="254"/>
                  </a:lnTo>
                  <a:lnTo>
                    <a:pt x="60" y="253"/>
                  </a:lnTo>
                  <a:lnTo>
                    <a:pt x="60" y="252"/>
                  </a:lnTo>
                  <a:lnTo>
                    <a:pt x="59" y="252"/>
                  </a:lnTo>
                  <a:lnTo>
                    <a:pt x="60" y="251"/>
                  </a:lnTo>
                  <a:lnTo>
                    <a:pt x="60" y="249"/>
                  </a:lnTo>
                  <a:lnTo>
                    <a:pt x="60" y="248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7" y="246"/>
                  </a:lnTo>
                  <a:lnTo>
                    <a:pt x="56" y="245"/>
                  </a:lnTo>
                  <a:lnTo>
                    <a:pt x="56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6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7"/>
                  </a:lnTo>
                  <a:lnTo>
                    <a:pt x="51" y="237"/>
                  </a:lnTo>
                  <a:lnTo>
                    <a:pt x="50" y="239"/>
                  </a:lnTo>
                  <a:lnTo>
                    <a:pt x="49" y="237"/>
                  </a:lnTo>
                  <a:lnTo>
                    <a:pt x="49" y="236"/>
                  </a:lnTo>
                  <a:lnTo>
                    <a:pt x="48" y="236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5" y="233"/>
                  </a:lnTo>
                  <a:lnTo>
                    <a:pt x="44" y="233"/>
                  </a:lnTo>
                  <a:lnTo>
                    <a:pt x="43" y="233"/>
                  </a:lnTo>
                  <a:lnTo>
                    <a:pt x="43" y="231"/>
                  </a:lnTo>
                  <a:lnTo>
                    <a:pt x="42" y="231"/>
                  </a:lnTo>
                  <a:lnTo>
                    <a:pt x="41" y="233"/>
                  </a:lnTo>
                  <a:lnTo>
                    <a:pt x="39" y="233"/>
                  </a:lnTo>
                  <a:lnTo>
                    <a:pt x="38" y="233"/>
                  </a:lnTo>
                  <a:lnTo>
                    <a:pt x="37" y="233"/>
                  </a:lnTo>
                  <a:lnTo>
                    <a:pt x="37" y="234"/>
                  </a:lnTo>
                  <a:lnTo>
                    <a:pt x="36" y="234"/>
                  </a:lnTo>
                  <a:lnTo>
                    <a:pt x="36" y="233"/>
                  </a:lnTo>
                  <a:lnTo>
                    <a:pt x="36" y="231"/>
                  </a:lnTo>
                  <a:lnTo>
                    <a:pt x="35" y="230"/>
                  </a:lnTo>
                  <a:lnTo>
                    <a:pt x="33" y="230"/>
                  </a:lnTo>
                  <a:lnTo>
                    <a:pt x="32" y="230"/>
                  </a:lnTo>
                  <a:lnTo>
                    <a:pt x="31" y="229"/>
                  </a:lnTo>
                  <a:lnTo>
                    <a:pt x="30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1"/>
                  </a:lnTo>
                  <a:lnTo>
                    <a:pt x="26" y="231"/>
                  </a:lnTo>
                  <a:lnTo>
                    <a:pt x="25" y="231"/>
                  </a:lnTo>
                  <a:lnTo>
                    <a:pt x="24" y="231"/>
                  </a:lnTo>
                  <a:lnTo>
                    <a:pt x="23" y="230"/>
                  </a:lnTo>
                  <a:lnTo>
                    <a:pt x="23" y="229"/>
                  </a:lnTo>
                  <a:lnTo>
                    <a:pt x="23" y="228"/>
                  </a:lnTo>
                  <a:lnTo>
                    <a:pt x="23" y="227"/>
                  </a:lnTo>
                  <a:lnTo>
                    <a:pt x="21" y="225"/>
                  </a:lnTo>
                  <a:lnTo>
                    <a:pt x="21" y="224"/>
                  </a:lnTo>
                  <a:lnTo>
                    <a:pt x="23" y="223"/>
                  </a:lnTo>
                  <a:lnTo>
                    <a:pt x="24" y="222"/>
                  </a:lnTo>
                  <a:lnTo>
                    <a:pt x="25" y="222"/>
                  </a:lnTo>
                  <a:lnTo>
                    <a:pt x="26" y="219"/>
                  </a:lnTo>
                  <a:lnTo>
                    <a:pt x="27" y="219"/>
                  </a:lnTo>
                  <a:lnTo>
                    <a:pt x="29" y="218"/>
                  </a:lnTo>
                  <a:lnTo>
                    <a:pt x="30" y="218"/>
                  </a:lnTo>
                  <a:lnTo>
                    <a:pt x="31" y="218"/>
                  </a:lnTo>
                  <a:lnTo>
                    <a:pt x="32" y="218"/>
                  </a:lnTo>
                  <a:lnTo>
                    <a:pt x="32" y="217"/>
                  </a:lnTo>
                  <a:lnTo>
                    <a:pt x="31" y="216"/>
                  </a:lnTo>
                  <a:lnTo>
                    <a:pt x="32" y="215"/>
                  </a:lnTo>
                  <a:lnTo>
                    <a:pt x="31" y="212"/>
                  </a:lnTo>
                  <a:lnTo>
                    <a:pt x="30" y="211"/>
                  </a:lnTo>
                  <a:lnTo>
                    <a:pt x="29" y="210"/>
                  </a:lnTo>
                  <a:lnTo>
                    <a:pt x="29" y="209"/>
                  </a:lnTo>
                  <a:lnTo>
                    <a:pt x="27" y="209"/>
                  </a:lnTo>
                  <a:lnTo>
                    <a:pt x="26" y="209"/>
                  </a:lnTo>
                  <a:lnTo>
                    <a:pt x="26" y="207"/>
                  </a:lnTo>
                  <a:lnTo>
                    <a:pt x="26" y="206"/>
                  </a:lnTo>
                  <a:lnTo>
                    <a:pt x="26" y="205"/>
                  </a:lnTo>
                  <a:lnTo>
                    <a:pt x="26" y="204"/>
                  </a:lnTo>
                  <a:lnTo>
                    <a:pt x="25" y="203"/>
                  </a:lnTo>
                  <a:lnTo>
                    <a:pt x="25" y="201"/>
                  </a:lnTo>
                  <a:lnTo>
                    <a:pt x="24" y="201"/>
                  </a:lnTo>
                  <a:lnTo>
                    <a:pt x="24" y="200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0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7" y="200"/>
                  </a:lnTo>
                  <a:lnTo>
                    <a:pt x="15" y="200"/>
                  </a:lnTo>
                  <a:lnTo>
                    <a:pt x="14" y="200"/>
                  </a:lnTo>
                  <a:lnTo>
                    <a:pt x="13" y="201"/>
                  </a:lnTo>
                  <a:lnTo>
                    <a:pt x="13" y="200"/>
                  </a:lnTo>
                  <a:lnTo>
                    <a:pt x="12" y="200"/>
                  </a:lnTo>
                  <a:lnTo>
                    <a:pt x="12" y="199"/>
                  </a:lnTo>
                  <a:lnTo>
                    <a:pt x="11" y="199"/>
                  </a:lnTo>
                  <a:lnTo>
                    <a:pt x="9" y="198"/>
                  </a:lnTo>
                  <a:lnTo>
                    <a:pt x="9" y="197"/>
                  </a:lnTo>
                  <a:lnTo>
                    <a:pt x="11" y="195"/>
                  </a:lnTo>
                  <a:lnTo>
                    <a:pt x="12" y="194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3" y="189"/>
                  </a:lnTo>
                  <a:lnTo>
                    <a:pt x="13" y="188"/>
                  </a:lnTo>
                  <a:lnTo>
                    <a:pt x="12" y="188"/>
                  </a:lnTo>
                  <a:lnTo>
                    <a:pt x="11" y="187"/>
                  </a:lnTo>
                  <a:lnTo>
                    <a:pt x="11" y="185"/>
                  </a:lnTo>
                  <a:lnTo>
                    <a:pt x="8" y="185"/>
                  </a:lnTo>
                  <a:lnTo>
                    <a:pt x="7" y="183"/>
                  </a:lnTo>
                  <a:lnTo>
                    <a:pt x="6" y="183"/>
                  </a:lnTo>
                  <a:lnTo>
                    <a:pt x="5" y="183"/>
                  </a:lnTo>
                  <a:lnTo>
                    <a:pt x="1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2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3" y="169"/>
                  </a:lnTo>
                  <a:lnTo>
                    <a:pt x="7" y="168"/>
                  </a:lnTo>
                  <a:lnTo>
                    <a:pt x="7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11" y="159"/>
                  </a:lnTo>
                  <a:lnTo>
                    <a:pt x="12" y="158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2" y="155"/>
                  </a:lnTo>
                  <a:lnTo>
                    <a:pt x="13" y="153"/>
                  </a:lnTo>
                  <a:lnTo>
                    <a:pt x="13" y="152"/>
                  </a:lnTo>
                  <a:lnTo>
                    <a:pt x="13" y="151"/>
                  </a:lnTo>
                  <a:lnTo>
                    <a:pt x="13" y="150"/>
                  </a:lnTo>
                  <a:lnTo>
                    <a:pt x="14" y="150"/>
                  </a:lnTo>
                  <a:lnTo>
                    <a:pt x="15" y="150"/>
                  </a:lnTo>
                  <a:lnTo>
                    <a:pt x="17" y="149"/>
                  </a:lnTo>
                  <a:lnTo>
                    <a:pt x="15" y="147"/>
                  </a:lnTo>
                  <a:lnTo>
                    <a:pt x="15" y="146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7" y="141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8" y="132"/>
                  </a:lnTo>
                  <a:lnTo>
                    <a:pt x="19" y="132"/>
                  </a:lnTo>
                  <a:lnTo>
                    <a:pt x="19" y="133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21" y="131"/>
                  </a:lnTo>
                  <a:lnTo>
                    <a:pt x="21" y="129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6"/>
                  </a:lnTo>
                  <a:lnTo>
                    <a:pt x="20" y="125"/>
                  </a:lnTo>
                  <a:lnTo>
                    <a:pt x="19" y="123"/>
                  </a:lnTo>
                  <a:lnTo>
                    <a:pt x="18" y="123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14" y="122"/>
                  </a:lnTo>
                  <a:lnTo>
                    <a:pt x="13" y="122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5" y="119"/>
                  </a:lnTo>
                  <a:lnTo>
                    <a:pt x="17" y="119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5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7" y="109"/>
                  </a:lnTo>
                  <a:lnTo>
                    <a:pt x="29" y="108"/>
                  </a:lnTo>
                  <a:lnTo>
                    <a:pt x="30" y="108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3" y="107"/>
                  </a:lnTo>
                  <a:lnTo>
                    <a:pt x="35" y="105"/>
                  </a:lnTo>
                  <a:lnTo>
                    <a:pt x="37" y="104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9" y="99"/>
                  </a:lnTo>
                  <a:lnTo>
                    <a:pt x="38" y="98"/>
                  </a:lnTo>
                  <a:lnTo>
                    <a:pt x="38" y="97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5" y="85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6" y="83"/>
                  </a:lnTo>
                  <a:lnTo>
                    <a:pt x="37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9" y="81"/>
                  </a:lnTo>
                  <a:lnTo>
                    <a:pt x="39" y="80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71"/>
                  </a:lnTo>
                  <a:lnTo>
                    <a:pt x="39" y="71"/>
                  </a:lnTo>
                  <a:lnTo>
                    <a:pt x="39" y="69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3" y="67"/>
                  </a:lnTo>
                  <a:lnTo>
                    <a:pt x="44" y="67"/>
                  </a:lnTo>
                  <a:lnTo>
                    <a:pt x="45" y="67"/>
                  </a:lnTo>
                  <a:lnTo>
                    <a:pt x="45" y="68"/>
                  </a:lnTo>
                  <a:lnTo>
                    <a:pt x="47" y="69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1" y="63"/>
                  </a:lnTo>
                  <a:lnTo>
                    <a:pt x="53" y="62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5" y="65"/>
                  </a:lnTo>
                  <a:lnTo>
                    <a:pt x="56" y="65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0" y="68"/>
                  </a:lnTo>
                  <a:lnTo>
                    <a:pt x="61" y="67"/>
                  </a:lnTo>
                  <a:lnTo>
                    <a:pt x="62" y="67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3"/>
                  </a:lnTo>
                  <a:lnTo>
                    <a:pt x="62" y="62"/>
                  </a:lnTo>
                  <a:lnTo>
                    <a:pt x="61" y="62"/>
                  </a:lnTo>
                  <a:lnTo>
                    <a:pt x="62" y="61"/>
                  </a:lnTo>
                  <a:lnTo>
                    <a:pt x="61" y="60"/>
                  </a:lnTo>
                  <a:lnTo>
                    <a:pt x="62" y="60"/>
                  </a:lnTo>
                  <a:lnTo>
                    <a:pt x="62" y="59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5" y="56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2" y="53"/>
                  </a:lnTo>
                  <a:lnTo>
                    <a:pt x="63" y="53"/>
                  </a:lnTo>
                  <a:lnTo>
                    <a:pt x="63" y="51"/>
                  </a:lnTo>
                  <a:lnTo>
                    <a:pt x="65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3"/>
                  </a:lnTo>
                  <a:lnTo>
                    <a:pt x="67" y="41"/>
                  </a:lnTo>
                  <a:lnTo>
                    <a:pt x="67" y="38"/>
                  </a:lnTo>
                  <a:lnTo>
                    <a:pt x="68" y="38"/>
                  </a:lnTo>
                  <a:lnTo>
                    <a:pt x="71" y="37"/>
                  </a:lnTo>
                  <a:lnTo>
                    <a:pt x="75" y="32"/>
                  </a:lnTo>
                  <a:lnTo>
                    <a:pt x="91" y="8"/>
                  </a:lnTo>
                  <a:lnTo>
                    <a:pt x="93" y="5"/>
                  </a:lnTo>
                  <a:lnTo>
                    <a:pt x="97" y="3"/>
                  </a:lnTo>
                  <a:lnTo>
                    <a:pt x="10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3" name="Freeform 90"/>
            <p:cNvSpPr>
              <a:spLocks noChangeAspect="1"/>
            </p:cNvSpPr>
            <p:nvPr/>
          </p:nvSpPr>
          <p:spPr bwMode="auto">
            <a:xfrm>
              <a:off x="641" y="1996"/>
              <a:ext cx="375" cy="198"/>
            </a:xfrm>
            <a:custGeom>
              <a:avLst/>
              <a:gdLst>
                <a:gd name="T0" fmla="*/ 23105553 w 255"/>
                <a:gd name="T1" fmla="*/ 174100 h 150"/>
                <a:gd name="T2" fmla="*/ 26749535 w 255"/>
                <a:gd name="T3" fmla="*/ 139207 h 150"/>
                <a:gd name="T4" fmla="*/ 29084122 w 255"/>
                <a:gd name="T5" fmla="*/ 140961 h 150"/>
                <a:gd name="T6" fmla="*/ 31210263 w 255"/>
                <a:gd name="T7" fmla="*/ 274130 h 150"/>
                <a:gd name="T8" fmla="*/ 32895274 w 255"/>
                <a:gd name="T9" fmla="*/ 310853 h 150"/>
                <a:gd name="T10" fmla="*/ 33917886 w 255"/>
                <a:gd name="T11" fmla="*/ 400605 h 150"/>
                <a:gd name="T12" fmla="*/ 34236404 w 255"/>
                <a:gd name="T13" fmla="*/ 452066 h 150"/>
                <a:gd name="T14" fmla="*/ 34722286 w 255"/>
                <a:gd name="T15" fmla="*/ 489866 h 150"/>
                <a:gd name="T16" fmla="*/ 35357274 w 255"/>
                <a:gd name="T17" fmla="*/ 550913 h 150"/>
                <a:gd name="T18" fmla="*/ 36853979 w 255"/>
                <a:gd name="T19" fmla="*/ 507378 h 150"/>
                <a:gd name="T20" fmla="*/ 37567673 w 255"/>
                <a:gd name="T21" fmla="*/ 591587 h 150"/>
                <a:gd name="T22" fmla="*/ 38079203 w 255"/>
                <a:gd name="T23" fmla="*/ 655587 h 150"/>
                <a:gd name="T24" fmla="*/ 39316685 w 255"/>
                <a:gd name="T25" fmla="*/ 630491 h 150"/>
                <a:gd name="T26" fmla="*/ 40547226 w 255"/>
                <a:gd name="T27" fmla="*/ 668543 h 150"/>
                <a:gd name="T28" fmla="*/ 40743320 w 255"/>
                <a:gd name="T29" fmla="*/ 736383 h 150"/>
                <a:gd name="T30" fmla="*/ 41167578 w 255"/>
                <a:gd name="T31" fmla="*/ 811664 h 150"/>
                <a:gd name="T32" fmla="*/ 41464214 w 255"/>
                <a:gd name="T33" fmla="*/ 853542 h 150"/>
                <a:gd name="T34" fmla="*/ 39113414 w 255"/>
                <a:gd name="T35" fmla="*/ 884055 h 150"/>
                <a:gd name="T36" fmla="*/ 36643815 w 255"/>
                <a:gd name="T37" fmla="*/ 804673 h 150"/>
                <a:gd name="T38" fmla="*/ 35056615 w 255"/>
                <a:gd name="T39" fmla="*/ 832248 h 150"/>
                <a:gd name="T40" fmla="*/ 29959652 w 255"/>
                <a:gd name="T41" fmla="*/ 697701 h 150"/>
                <a:gd name="T42" fmla="*/ 28293064 w 255"/>
                <a:gd name="T43" fmla="*/ 758467 h 150"/>
                <a:gd name="T44" fmla="*/ 26502547 w 255"/>
                <a:gd name="T45" fmla="*/ 669739 h 150"/>
                <a:gd name="T46" fmla="*/ 22232295 w 255"/>
                <a:gd name="T47" fmla="*/ 645588 h 150"/>
                <a:gd name="T48" fmla="*/ 22069554 w 255"/>
                <a:gd name="T49" fmla="*/ 707779 h 150"/>
                <a:gd name="T50" fmla="*/ 20308342 w 255"/>
                <a:gd name="T51" fmla="*/ 758467 h 150"/>
                <a:gd name="T52" fmla="*/ 18021731 w 255"/>
                <a:gd name="T53" fmla="*/ 780895 h 150"/>
                <a:gd name="T54" fmla="*/ 17072390 w 255"/>
                <a:gd name="T55" fmla="*/ 852176 h 150"/>
                <a:gd name="T56" fmla="*/ 15711779 w 255"/>
                <a:gd name="T57" fmla="*/ 891424 h 150"/>
                <a:gd name="T58" fmla="*/ 12588179 w 255"/>
                <a:gd name="T59" fmla="*/ 843909 h 150"/>
                <a:gd name="T60" fmla="*/ 11055447 w 255"/>
                <a:gd name="T61" fmla="*/ 853542 h 150"/>
                <a:gd name="T62" fmla="*/ 8362995 w 255"/>
                <a:gd name="T63" fmla="*/ 852176 h 150"/>
                <a:gd name="T64" fmla="*/ 5387071 w 255"/>
                <a:gd name="T65" fmla="*/ 865375 h 150"/>
                <a:gd name="T66" fmla="*/ 1985041 w 255"/>
                <a:gd name="T67" fmla="*/ 803085 h 150"/>
                <a:gd name="T68" fmla="*/ 288612 w 255"/>
                <a:gd name="T69" fmla="*/ 765659 h 150"/>
                <a:gd name="T70" fmla="*/ 1559567 w 255"/>
                <a:gd name="T71" fmla="*/ 634257 h 150"/>
                <a:gd name="T72" fmla="*/ 3622883 w 255"/>
                <a:gd name="T73" fmla="*/ 519392 h 150"/>
                <a:gd name="T74" fmla="*/ 4250065 w 255"/>
                <a:gd name="T75" fmla="*/ 448172 h 150"/>
                <a:gd name="T76" fmla="*/ 4753574 w 255"/>
                <a:gd name="T77" fmla="*/ 384377 h 150"/>
                <a:gd name="T78" fmla="*/ 3622883 w 255"/>
                <a:gd name="T79" fmla="*/ 275768 h 150"/>
                <a:gd name="T80" fmla="*/ 4896583 w 255"/>
                <a:gd name="T81" fmla="*/ 192725 h 150"/>
                <a:gd name="T82" fmla="*/ 8512148 w 255"/>
                <a:gd name="T83" fmla="*/ 119189 h 150"/>
                <a:gd name="T84" fmla="*/ 10117771 w 255"/>
                <a:gd name="T85" fmla="*/ 88951 h 150"/>
                <a:gd name="T86" fmla="*/ 13278085 w 255"/>
                <a:gd name="T87" fmla="*/ 68405 h 150"/>
                <a:gd name="T88" fmla="*/ 16210190 w 255"/>
                <a:gd name="T89" fmla="*/ 57346 h 150"/>
                <a:gd name="T90" fmla="*/ 17132696 w 255"/>
                <a:gd name="T91" fmla="*/ 106789 h 150"/>
                <a:gd name="T92" fmla="*/ 18512025 w 255"/>
                <a:gd name="T93" fmla="*/ 80901 h 150"/>
                <a:gd name="T94" fmla="*/ 20929119 w 255"/>
                <a:gd name="T95" fmla="*/ 26648 h 150"/>
                <a:gd name="T96" fmla="*/ 21880989 w 255"/>
                <a:gd name="T97" fmla="*/ 38675 h 150"/>
                <a:gd name="T98" fmla="*/ 23105553 w 255"/>
                <a:gd name="T99" fmla="*/ 68405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5"/>
                <a:gd name="T151" fmla="*/ 0 h 150"/>
                <a:gd name="T152" fmla="*/ 255 w 255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5" h="150">
                  <a:moveTo>
                    <a:pt x="140" y="17"/>
                  </a:moveTo>
                  <a:lnTo>
                    <a:pt x="137" y="23"/>
                  </a:lnTo>
                  <a:lnTo>
                    <a:pt x="137" y="27"/>
                  </a:lnTo>
                  <a:lnTo>
                    <a:pt x="141" y="29"/>
                  </a:lnTo>
                  <a:lnTo>
                    <a:pt x="148" y="28"/>
                  </a:lnTo>
                  <a:lnTo>
                    <a:pt x="158" y="24"/>
                  </a:lnTo>
                  <a:lnTo>
                    <a:pt x="159" y="23"/>
                  </a:lnTo>
                  <a:lnTo>
                    <a:pt x="164" y="23"/>
                  </a:lnTo>
                  <a:lnTo>
                    <a:pt x="172" y="23"/>
                  </a:lnTo>
                  <a:lnTo>
                    <a:pt x="173" y="24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83" y="27"/>
                  </a:lnTo>
                  <a:lnTo>
                    <a:pt x="183" y="32"/>
                  </a:lnTo>
                  <a:lnTo>
                    <a:pt x="184" y="39"/>
                  </a:lnTo>
                  <a:lnTo>
                    <a:pt x="191" y="46"/>
                  </a:lnTo>
                  <a:lnTo>
                    <a:pt x="196" y="46"/>
                  </a:lnTo>
                  <a:lnTo>
                    <a:pt x="197" y="50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4" y="60"/>
                  </a:lnTo>
                  <a:lnTo>
                    <a:pt x="208" y="62"/>
                  </a:lnTo>
                  <a:lnTo>
                    <a:pt x="209" y="64"/>
                  </a:lnTo>
                  <a:lnTo>
                    <a:pt x="207" y="68"/>
                  </a:lnTo>
                  <a:lnTo>
                    <a:pt x="207" y="69"/>
                  </a:lnTo>
                  <a:lnTo>
                    <a:pt x="209" y="70"/>
                  </a:lnTo>
                  <a:lnTo>
                    <a:pt x="209" y="74"/>
                  </a:lnTo>
                  <a:lnTo>
                    <a:pt x="209" y="76"/>
                  </a:lnTo>
                  <a:lnTo>
                    <a:pt x="208" y="77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2"/>
                  </a:lnTo>
                  <a:lnTo>
                    <a:pt x="213" y="83"/>
                  </a:lnTo>
                  <a:lnTo>
                    <a:pt x="214" y="87"/>
                  </a:lnTo>
                  <a:lnTo>
                    <a:pt x="213" y="90"/>
                  </a:lnTo>
                  <a:lnTo>
                    <a:pt x="216" y="93"/>
                  </a:lnTo>
                  <a:lnTo>
                    <a:pt x="219" y="90"/>
                  </a:lnTo>
                  <a:lnTo>
                    <a:pt x="219" y="87"/>
                  </a:lnTo>
                  <a:lnTo>
                    <a:pt x="222" y="86"/>
                  </a:lnTo>
                  <a:lnTo>
                    <a:pt x="225" y="86"/>
                  </a:lnTo>
                  <a:lnTo>
                    <a:pt x="227" y="90"/>
                  </a:lnTo>
                  <a:lnTo>
                    <a:pt x="233" y="90"/>
                  </a:lnTo>
                  <a:lnTo>
                    <a:pt x="233" y="95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3" y="110"/>
                  </a:lnTo>
                  <a:lnTo>
                    <a:pt x="233" y="108"/>
                  </a:lnTo>
                  <a:lnTo>
                    <a:pt x="233" y="105"/>
                  </a:lnTo>
                  <a:lnTo>
                    <a:pt x="239" y="104"/>
                  </a:lnTo>
                  <a:lnTo>
                    <a:pt x="240" y="106"/>
                  </a:lnTo>
                  <a:lnTo>
                    <a:pt x="242" y="108"/>
                  </a:lnTo>
                  <a:lnTo>
                    <a:pt x="242" y="111"/>
                  </a:lnTo>
                  <a:lnTo>
                    <a:pt x="244" y="111"/>
                  </a:lnTo>
                  <a:lnTo>
                    <a:pt x="248" y="112"/>
                  </a:lnTo>
                  <a:lnTo>
                    <a:pt x="249" y="113"/>
                  </a:lnTo>
                  <a:lnTo>
                    <a:pt x="248" y="117"/>
                  </a:lnTo>
                  <a:lnTo>
                    <a:pt x="248" y="120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0" y="129"/>
                  </a:lnTo>
                  <a:lnTo>
                    <a:pt x="252" y="131"/>
                  </a:lnTo>
                  <a:lnTo>
                    <a:pt x="252" y="137"/>
                  </a:lnTo>
                  <a:lnTo>
                    <a:pt x="252" y="138"/>
                  </a:lnTo>
                  <a:lnTo>
                    <a:pt x="255" y="140"/>
                  </a:lnTo>
                  <a:lnTo>
                    <a:pt x="252" y="142"/>
                  </a:lnTo>
                  <a:lnTo>
                    <a:pt x="254" y="144"/>
                  </a:lnTo>
                  <a:lnTo>
                    <a:pt x="252" y="146"/>
                  </a:lnTo>
                  <a:lnTo>
                    <a:pt x="245" y="148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6" y="149"/>
                  </a:lnTo>
                  <a:lnTo>
                    <a:pt x="232" y="144"/>
                  </a:lnTo>
                  <a:lnTo>
                    <a:pt x="231" y="141"/>
                  </a:lnTo>
                  <a:lnTo>
                    <a:pt x="224" y="136"/>
                  </a:lnTo>
                  <a:lnTo>
                    <a:pt x="218" y="134"/>
                  </a:lnTo>
                  <a:lnTo>
                    <a:pt x="216" y="135"/>
                  </a:lnTo>
                  <a:lnTo>
                    <a:pt x="215" y="137"/>
                  </a:lnTo>
                  <a:lnTo>
                    <a:pt x="214" y="140"/>
                  </a:lnTo>
                  <a:lnTo>
                    <a:pt x="207" y="140"/>
                  </a:lnTo>
                  <a:lnTo>
                    <a:pt x="203" y="140"/>
                  </a:lnTo>
                  <a:lnTo>
                    <a:pt x="186" y="120"/>
                  </a:lnTo>
                  <a:lnTo>
                    <a:pt x="183" y="117"/>
                  </a:lnTo>
                  <a:lnTo>
                    <a:pt x="182" y="118"/>
                  </a:lnTo>
                  <a:lnTo>
                    <a:pt x="179" y="123"/>
                  </a:lnTo>
                  <a:lnTo>
                    <a:pt x="177" y="126"/>
                  </a:lnTo>
                  <a:lnTo>
                    <a:pt x="173" y="128"/>
                  </a:lnTo>
                  <a:lnTo>
                    <a:pt x="170" y="125"/>
                  </a:lnTo>
                  <a:lnTo>
                    <a:pt x="167" y="122"/>
                  </a:lnTo>
                  <a:lnTo>
                    <a:pt x="165" y="117"/>
                  </a:lnTo>
                  <a:lnTo>
                    <a:pt x="162" y="113"/>
                  </a:lnTo>
                  <a:lnTo>
                    <a:pt x="153" y="107"/>
                  </a:lnTo>
                  <a:lnTo>
                    <a:pt x="149" y="106"/>
                  </a:lnTo>
                  <a:lnTo>
                    <a:pt x="142" y="106"/>
                  </a:lnTo>
                  <a:lnTo>
                    <a:pt x="136" y="108"/>
                  </a:lnTo>
                  <a:lnTo>
                    <a:pt x="135" y="111"/>
                  </a:lnTo>
                  <a:lnTo>
                    <a:pt x="134" y="113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4" y="122"/>
                  </a:lnTo>
                  <a:lnTo>
                    <a:pt x="130" y="124"/>
                  </a:lnTo>
                  <a:lnTo>
                    <a:pt x="126" y="123"/>
                  </a:lnTo>
                  <a:lnTo>
                    <a:pt x="124" y="128"/>
                  </a:lnTo>
                  <a:lnTo>
                    <a:pt x="122" y="131"/>
                  </a:lnTo>
                  <a:lnTo>
                    <a:pt x="118" y="134"/>
                  </a:lnTo>
                  <a:lnTo>
                    <a:pt x="116" y="134"/>
                  </a:lnTo>
                  <a:lnTo>
                    <a:pt x="110" y="132"/>
                  </a:lnTo>
                  <a:lnTo>
                    <a:pt x="106" y="137"/>
                  </a:lnTo>
                  <a:lnTo>
                    <a:pt x="108" y="141"/>
                  </a:lnTo>
                  <a:lnTo>
                    <a:pt x="108" y="142"/>
                  </a:lnTo>
                  <a:lnTo>
                    <a:pt x="104" y="143"/>
                  </a:lnTo>
                  <a:lnTo>
                    <a:pt x="101" y="146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2" y="147"/>
                  </a:lnTo>
                  <a:lnTo>
                    <a:pt x="90" y="143"/>
                  </a:lnTo>
                  <a:lnTo>
                    <a:pt x="77" y="141"/>
                  </a:lnTo>
                  <a:lnTo>
                    <a:pt x="77" y="142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70" y="146"/>
                  </a:lnTo>
                  <a:lnTo>
                    <a:pt x="68" y="144"/>
                  </a:lnTo>
                  <a:lnTo>
                    <a:pt x="63" y="142"/>
                  </a:lnTo>
                  <a:lnTo>
                    <a:pt x="58" y="144"/>
                  </a:lnTo>
                  <a:lnTo>
                    <a:pt x="54" y="144"/>
                  </a:lnTo>
                  <a:lnTo>
                    <a:pt x="51" y="143"/>
                  </a:lnTo>
                  <a:lnTo>
                    <a:pt x="50" y="143"/>
                  </a:lnTo>
                  <a:lnTo>
                    <a:pt x="46" y="144"/>
                  </a:lnTo>
                  <a:lnTo>
                    <a:pt x="44" y="140"/>
                  </a:lnTo>
                  <a:lnTo>
                    <a:pt x="33" y="146"/>
                  </a:lnTo>
                  <a:lnTo>
                    <a:pt x="24" y="147"/>
                  </a:lnTo>
                  <a:lnTo>
                    <a:pt x="16" y="144"/>
                  </a:lnTo>
                  <a:lnTo>
                    <a:pt x="15" y="142"/>
                  </a:lnTo>
                  <a:lnTo>
                    <a:pt x="12" y="135"/>
                  </a:lnTo>
                  <a:lnTo>
                    <a:pt x="6" y="134"/>
                  </a:lnTo>
                  <a:lnTo>
                    <a:pt x="3" y="135"/>
                  </a:lnTo>
                  <a:lnTo>
                    <a:pt x="0" y="134"/>
                  </a:lnTo>
                  <a:lnTo>
                    <a:pt x="2" y="129"/>
                  </a:lnTo>
                  <a:lnTo>
                    <a:pt x="6" y="119"/>
                  </a:lnTo>
                  <a:lnTo>
                    <a:pt x="5" y="116"/>
                  </a:lnTo>
                  <a:lnTo>
                    <a:pt x="9" y="110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7" y="93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6" y="80"/>
                  </a:lnTo>
                  <a:lnTo>
                    <a:pt x="27" y="80"/>
                  </a:lnTo>
                  <a:lnTo>
                    <a:pt x="26" y="75"/>
                  </a:lnTo>
                  <a:lnTo>
                    <a:pt x="29" y="75"/>
                  </a:lnTo>
                  <a:lnTo>
                    <a:pt x="32" y="74"/>
                  </a:lnTo>
                  <a:lnTo>
                    <a:pt x="33" y="70"/>
                  </a:lnTo>
                  <a:lnTo>
                    <a:pt x="29" y="65"/>
                  </a:lnTo>
                  <a:lnTo>
                    <a:pt x="27" y="63"/>
                  </a:lnTo>
                  <a:lnTo>
                    <a:pt x="21" y="56"/>
                  </a:lnTo>
                  <a:lnTo>
                    <a:pt x="23" y="51"/>
                  </a:lnTo>
                  <a:lnTo>
                    <a:pt x="22" y="47"/>
                  </a:lnTo>
                  <a:lnTo>
                    <a:pt x="16" y="40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30" y="32"/>
                  </a:lnTo>
                  <a:lnTo>
                    <a:pt x="39" y="27"/>
                  </a:lnTo>
                  <a:lnTo>
                    <a:pt x="42" y="28"/>
                  </a:lnTo>
                  <a:lnTo>
                    <a:pt x="50" y="24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3" y="17"/>
                  </a:lnTo>
                  <a:lnTo>
                    <a:pt x="74" y="22"/>
                  </a:lnTo>
                  <a:lnTo>
                    <a:pt x="78" y="18"/>
                  </a:lnTo>
                  <a:lnTo>
                    <a:pt x="81" y="12"/>
                  </a:lnTo>
                  <a:lnTo>
                    <a:pt x="86" y="12"/>
                  </a:lnTo>
                  <a:lnTo>
                    <a:pt x="90" y="11"/>
                  </a:lnTo>
                  <a:lnTo>
                    <a:pt x="94" y="8"/>
                  </a:lnTo>
                  <a:lnTo>
                    <a:pt x="99" y="10"/>
                  </a:lnTo>
                  <a:lnTo>
                    <a:pt x="101" y="12"/>
                  </a:lnTo>
                  <a:lnTo>
                    <a:pt x="101" y="17"/>
                  </a:lnTo>
                  <a:lnTo>
                    <a:pt x="102" y="20"/>
                  </a:lnTo>
                  <a:lnTo>
                    <a:pt x="105" y="18"/>
                  </a:lnTo>
                  <a:lnTo>
                    <a:pt x="108" y="17"/>
                  </a:lnTo>
                  <a:lnTo>
                    <a:pt x="110" y="14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9" y="8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8" y="4"/>
                  </a:lnTo>
                  <a:lnTo>
                    <a:pt x="131" y="4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41" y="5"/>
                  </a:lnTo>
                  <a:lnTo>
                    <a:pt x="140" y="11"/>
                  </a:lnTo>
                  <a:lnTo>
                    <a:pt x="141" y="12"/>
                  </a:lnTo>
                  <a:lnTo>
                    <a:pt x="140" y="17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4" name="Freeform 91"/>
            <p:cNvSpPr>
              <a:spLocks noChangeAspect="1"/>
            </p:cNvSpPr>
            <p:nvPr/>
          </p:nvSpPr>
          <p:spPr bwMode="auto">
            <a:xfrm>
              <a:off x="1214" y="1648"/>
              <a:ext cx="752" cy="627"/>
            </a:xfrm>
            <a:custGeom>
              <a:avLst/>
              <a:gdLst>
                <a:gd name="T0" fmla="*/ 72169100 w 512"/>
                <a:gd name="T1" fmla="*/ 1228267 h 477"/>
                <a:gd name="T2" fmla="*/ 54167733 w 512"/>
                <a:gd name="T3" fmla="*/ 1175041 h 477"/>
                <a:gd name="T4" fmla="*/ 54551346 w 512"/>
                <a:gd name="T5" fmla="*/ 1671938 h 477"/>
                <a:gd name="T6" fmla="*/ 61924703 w 512"/>
                <a:gd name="T7" fmla="*/ 1846105 h 477"/>
                <a:gd name="T8" fmla="*/ 58084852 w 512"/>
                <a:gd name="T9" fmla="*/ 2438003 h 477"/>
                <a:gd name="T10" fmla="*/ 45185391 w 512"/>
                <a:gd name="T11" fmla="*/ 2388005 h 477"/>
                <a:gd name="T12" fmla="*/ 30622706 w 512"/>
                <a:gd name="T13" fmla="*/ 2112176 h 477"/>
                <a:gd name="T14" fmla="*/ 23290786 w 512"/>
                <a:gd name="T15" fmla="*/ 2069137 h 477"/>
                <a:gd name="T16" fmla="*/ 15428230 w 512"/>
                <a:gd name="T17" fmla="*/ 1932020 h 477"/>
                <a:gd name="T18" fmla="*/ 7564861 w 512"/>
                <a:gd name="T19" fmla="*/ 1808552 h 477"/>
                <a:gd name="T20" fmla="*/ 3728028 w 512"/>
                <a:gd name="T21" fmla="*/ 1614515 h 477"/>
                <a:gd name="T22" fmla="*/ 606181 w 512"/>
                <a:gd name="T23" fmla="*/ 1508777 h 477"/>
                <a:gd name="T24" fmla="*/ 5223585 w 512"/>
                <a:gd name="T25" fmla="*/ 1210490 h 477"/>
                <a:gd name="T26" fmla="*/ 4398174 w 512"/>
                <a:gd name="T27" fmla="*/ 844574 h 477"/>
                <a:gd name="T28" fmla="*/ 10081146 w 512"/>
                <a:gd name="T29" fmla="*/ 524582 h 477"/>
                <a:gd name="T30" fmla="*/ 12765893 w 512"/>
                <a:gd name="T31" fmla="*/ 485791 h 477"/>
                <a:gd name="T32" fmla="*/ 13935264 w 512"/>
                <a:gd name="T33" fmla="*/ 556534 h 477"/>
                <a:gd name="T34" fmla="*/ 16770420 w 512"/>
                <a:gd name="T35" fmla="*/ 571852 h 477"/>
                <a:gd name="T36" fmla="*/ 18749895 w 512"/>
                <a:gd name="T37" fmla="*/ 522041 h 477"/>
                <a:gd name="T38" fmla="*/ 20179775 w 512"/>
                <a:gd name="T39" fmla="*/ 451970 h 477"/>
                <a:gd name="T40" fmla="*/ 20179775 w 512"/>
                <a:gd name="T41" fmla="*/ 419304 h 477"/>
                <a:gd name="T42" fmla="*/ 20271672 w 512"/>
                <a:gd name="T43" fmla="*/ 373910 h 477"/>
                <a:gd name="T44" fmla="*/ 18544928 w 512"/>
                <a:gd name="T45" fmla="*/ 373910 h 477"/>
                <a:gd name="T46" fmla="*/ 16733666 w 512"/>
                <a:gd name="T47" fmla="*/ 306968 h 477"/>
                <a:gd name="T48" fmla="*/ 16123442 w 512"/>
                <a:gd name="T49" fmla="*/ 170589 h 477"/>
                <a:gd name="T50" fmla="*/ 16550519 w 512"/>
                <a:gd name="T51" fmla="*/ 121219 h 477"/>
                <a:gd name="T52" fmla="*/ 17847366 w 512"/>
                <a:gd name="T53" fmla="*/ 113132 h 477"/>
                <a:gd name="T54" fmla="*/ 19572254 w 512"/>
                <a:gd name="T55" fmla="*/ 78225 h 477"/>
                <a:gd name="T56" fmla="*/ 21362577 w 512"/>
                <a:gd name="T57" fmla="*/ 82065 h 477"/>
                <a:gd name="T58" fmla="*/ 22660199 w 512"/>
                <a:gd name="T59" fmla="*/ 205267 h 477"/>
                <a:gd name="T60" fmla="*/ 24859545 w 512"/>
                <a:gd name="T61" fmla="*/ 281158 h 477"/>
                <a:gd name="T62" fmla="*/ 24104367 w 512"/>
                <a:gd name="T63" fmla="*/ 294747 h 477"/>
                <a:gd name="T64" fmla="*/ 22568291 w 512"/>
                <a:gd name="T65" fmla="*/ 294747 h 477"/>
                <a:gd name="T66" fmla="*/ 22189600 w 512"/>
                <a:gd name="T67" fmla="*/ 337740 h 477"/>
                <a:gd name="T68" fmla="*/ 24104367 w 512"/>
                <a:gd name="T69" fmla="*/ 322036 h 477"/>
                <a:gd name="T70" fmla="*/ 25420819 w 512"/>
                <a:gd name="T71" fmla="*/ 333936 h 477"/>
                <a:gd name="T72" fmla="*/ 27408848 w 512"/>
                <a:gd name="T73" fmla="*/ 419304 h 477"/>
                <a:gd name="T74" fmla="*/ 28927017 w 512"/>
                <a:gd name="T75" fmla="*/ 491492 h 477"/>
                <a:gd name="T76" fmla="*/ 29774004 w 512"/>
                <a:gd name="T77" fmla="*/ 491492 h 477"/>
                <a:gd name="T78" fmla="*/ 30958497 w 512"/>
                <a:gd name="T79" fmla="*/ 501407 h 477"/>
                <a:gd name="T80" fmla="*/ 32148513 w 512"/>
                <a:gd name="T81" fmla="*/ 556534 h 477"/>
                <a:gd name="T82" fmla="*/ 33757064 w 512"/>
                <a:gd name="T83" fmla="*/ 546879 h 477"/>
                <a:gd name="T84" fmla="*/ 33504251 w 512"/>
                <a:gd name="T85" fmla="*/ 501407 h 477"/>
                <a:gd name="T86" fmla="*/ 33890380 w 512"/>
                <a:gd name="T87" fmla="*/ 491492 h 477"/>
                <a:gd name="T88" fmla="*/ 34370038 w 512"/>
                <a:gd name="T89" fmla="*/ 416047 h 477"/>
                <a:gd name="T90" fmla="*/ 34077792 w 512"/>
                <a:gd name="T91" fmla="*/ 343843 h 477"/>
                <a:gd name="T92" fmla="*/ 33890380 w 512"/>
                <a:gd name="T93" fmla="*/ 220771 h 477"/>
                <a:gd name="T94" fmla="*/ 36730471 w 512"/>
                <a:gd name="T95" fmla="*/ 139362 h 477"/>
                <a:gd name="T96" fmla="*/ 41052095 w 512"/>
                <a:gd name="T97" fmla="*/ 106022 h 477"/>
                <a:gd name="T98" fmla="*/ 45660842 w 512"/>
                <a:gd name="T99" fmla="*/ 95284 h 477"/>
                <a:gd name="T100" fmla="*/ 49419983 w 512"/>
                <a:gd name="T101" fmla="*/ 46682 h 477"/>
                <a:gd name="T102" fmla="*/ 51998496 w 512"/>
                <a:gd name="T103" fmla="*/ 15165 h 477"/>
                <a:gd name="T104" fmla="*/ 52603291 w 512"/>
                <a:gd name="T105" fmla="*/ 78225 h 477"/>
                <a:gd name="T106" fmla="*/ 55535808 w 512"/>
                <a:gd name="T107" fmla="*/ 135159 h 477"/>
                <a:gd name="T108" fmla="*/ 56369917 w 512"/>
                <a:gd name="T109" fmla="*/ 210088 h 477"/>
                <a:gd name="T110" fmla="*/ 53757705 w 512"/>
                <a:gd name="T111" fmla="*/ 256941 h 477"/>
                <a:gd name="T112" fmla="*/ 56369917 w 512"/>
                <a:gd name="T113" fmla="*/ 233531 h 477"/>
                <a:gd name="T114" fmla="*/ 57270624 w 512"/>
                <a:gd name="T115" fmla="*/ 306968 h 477"/>
                <a:gd name="T116" fmla="*/ 56705872 w 512"/>
                <a:gd name="T117" fmla="*/ 369573 h 477"/>
                <a:gd name="T118" fmla="*/ 58052563 w 512"/>
                <a:gd name="T119" fmla="*/ 290735 h 477"/>
                <a:gd name="T120" fmla="*/ 60014859 w 512"/>
                <a:gd name="T121" fmla="*/ 183187 h 477"/>
                <a:gd name="T122" fmla="*/ 68527401 w 512"/>
                <a:gd name="T123" fmla="*/ 530386 h 477"/>
                <a:gd name="T124" fmla="*/ 75491623 w 512"/>
                <a:gd name="T125" fmla="*/ 571852 h 4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2"/>
                <a:gd name="T190" fmla="*/ 0 h 477"/>
                <a:gd name="T191" fmla="*/ 512 w 512"/>
                <a:gd name="T192" fmla="*/ 477 h 4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2" h="477">
                  <a:moveTo>
                    <a:pt x="506" y="120"/>
                  </a:moveTo>
                  <a:lnTo>
                    <a:pt x="507" y="120"/>
                  </a:lnTo>
                  <a:lnTo>
                    <a:pt x="502" y="132"/>
                  </a:lnTo>
                  <a:lnTo>
                    <a:pt x="483" y="184"/>
                  </a:lnTo>
                  <a:lnTo>
                    <a:pt x="500" y="186"/>
                  </a:lnTo>
                  <a:lnTo>
                    <a:pt x="500" y="203"/>
                  </a:lnTo>
                  <a:lnTo>
                    <a:pt x="503" y="228"/>
                  </a:lnTo>
                  <a:lnTo>
                    <a:pt x="512" y="236"/>
                  </a:lnTo>
                  <a:lnTo>
                    <a:pt x="497" y="252"/>
                  </a:lnTo>
                  <a:lnTo>
                    <a:pt x="489" y="246"/>
                  </a:lnTo>
                  <a:lnTo>
                    <a:pt x="479" y="239"/>
                  </a:lnTo>
                  <a:lnTo>
                    <a:pt x="473" y="245"/>
                  </a:lnTo>
                  <a:lnTo>
                    <a:pt x="458" y="236"/>
                  </a:lnTo>
                  <a:lnTo>
                    <a:pt x="447" y="245"/>
                  </a:lnTo>
                  <a:lnTo>
                    <a:pt x="437" y="240"/>
                  </a:lnTo>
                  <a:lnTo>
                    <a:pt x="431" y="248"/>
                  </a:lnTo>
                  <a:lnTo>
                    <a:pt x="424" y="243"/>
                  </a:lnTo>
                  <a:lnTo>
                    <a:pt x="424" y="233"/>
                  </a:lnTo>
                  <a:lnTo>
                    <a:pt x="410" y="226"/>
                  </a:lnTo>
                  <a:lnTo>
                    <a:pt x="389" y="220"/>
                  </a:lnTo>
                  <a:lnTo>
                    <a:pt x="377" y="220"/>
                  </a:lnTo>
                  <a:lnTo>
                    <a:pt x="372" y="222"/>
                  </a:lnTo>
                  <a:lnTo>
                    <a:pt x="368" y="222"/>
                  </a:lnTo>
                  <a:lnTo>
                    <a:pt x="353" y="215"/>
                  </a:lnTo>
                  <a:lnTo>
                    <a:pt x="341" y="220"/>
                  </a:lnTo>
                  <a:lnTo>
                    <a:pt x="344" y="226"/>
                  </a:lnTo>
                  <a:lnTo>
                    <a:pt x="347" y="232"/>
                  </a:lnTo>
                  <a:lnTo>
                    <a:pt x="353" y="238"/>
                  </a:lnTo>
                  <a:lnTo>
                    <a:pt x="359" y="244"/>
                  </a:lnTo>
                  <a:lnTo>
                    <a:pt x="364" y="249"/>
                  </a:lnTo>
                  <a:lnTo>
                    <a:pt x="368" y="258"/>
                  </a:lnTo>
                  <a:lnTo>
                    <a:pt x="369" y="268"/>
                  </a:lnTo>
                  <a:lnTo>
                    <a:pt x="362" y="274"/>
                  </a:lnTo>
                  <a:lnTo>
                    <a:pt x="359" y="293"/>
                  </a:lnTo>
                  <a:lnTo>
                    <a:pt x="363" y="299"/>
                  </a:lnTo>
                  <a:lnTo>
                    <a:pt x="365" y="308"/>
                  </a:lnTo>
                  <a:lnTo>
                    <a:pt x="363" y="311"/>
                  </a:lnTo>
                  <a:lnTo>
                    <a:pt x="354" y="317"/>
                  </a:lnTo>
                  <a:lnTo>
                    <a:pt x="346" y="321"/>
                  </a:lnTo>
                  <a:lnTo>
                    <a:pt x="345" y="335"/>
                  </a:lnTo>
                  <a:lnTo>
                    <a:pt x="336" y="354"/>
                  </a:lnTo>
                  <a:lnTo>
                    <a:pt x="339" y="357"/>
                  </a:lnTo>
                  <a:lnTo>
                    <a:pt x="340" y="359"/>
                  </a:lnTo>
                  <a:lnTo>
                    <a:pt x="335" y="370"/>
                  </a:lnTo>
                  <a:lnTo>
                    <a:pt x="341" y="374"/>
                  </a:lnTo>
                  <a:lnTo>
                    <a:pt x="347" y="366"/>
                  </a:lnTo>
                  <a:lnTo>
                    <a:pt x="359" y="372"/>
                  </a:lnTo>
                  <a:lnTo>
                    <a:pt x="368" y="376"/>
                  </a:lnTo>
                  <a:lnTo>
                    <a:pt x="374" y="370"/>
                  </a:lnTo>
                  <a:lnTo>
                    <a:pt x="372" y="363"/>
                  </a:lnTo>
                  <a:lnTo>
                    <a:pt x="381" y="351"/>
                  </a:lnTo>
                  <a:lnTo>
                    <a:pt x="393" y="354"/>
                  </a:lnTo>
                  <a:lnTo>
                    <a:pt x="398" y="347"/>
                  </a:lnTo>
                  <a:lnTo>
                    <a:pt x="408" y="353"/>
                  </a:lnTo>
                  <a:lnTo>
                    <a:pt x="424" y="360"/>
                  </a:lnTo>
                  <a:lnTo>
                    <a:pt x="420" y="369"/>
                  </a:lnTo>
                  <a:lnTo>
                    <a:pt x="398" y="402"/>
                  </a:lnTo>
                  <a:lnTo>
                    <a:pt x="396" y="404"/>
                  </a:lnTo>
                  <a:lnTo>
                    <a:pt x="377" y="425"/>
                  </a:lnTo>
                  <a:lnTo>
                    <a:pt x="381" y="428"/>
                  </a:lnTo>
                  <a:lnTo>
                    <a:pt x="382" y="430"/>
                  </a:lnTo>
                  <a:lnTo>
                    <a:pt x="381" y="434"/>
                  </a:lnTo>
                  <a:lnTo>
                    <a:pt x="386" y="438"/>
                  </a:lnTo>
                  <a:lnTo>
                    <a:pt x="382" y="446"/>
                  </a:lnTo>
                  <a:lnTo>
                    <a:pt x="369" y="468"/>
                  </a:lnTo>
                  <a:lnTo>
                    <a:pt x="362" y="465"/>
                  </a:lnTo>
                  <a:lnTo>
                    <a:pt x="353" y="461"/>
                  </a:lnTo>
                  <a:lnTo>
                    <a:pt x="342" y="465"/>
                  </a:lnTo>
                  <a:lnTo>
                    <a:pt x="333" y="467"/>
                  </a:lnTo>
                  <a:lnTo>
                    <a:pt x="330" y="473"/>
                  </a:lnTo>
                  <a:lnTo>
                    <a:pt x="329" y="477"/>
                  </a:lnTo>
                  <a:lnTo>
                    <a:pt x="315" y="467"/>
                  </a:lnTo>
                  <a:lnTo>
                    <a:pt x="318" y="459"/>
                  </a:lnTo>
                  <a:lnTo>
                    <a:pt x="312" y="459"/>
                  </a:lnTo>
                  <a:lnTo>
                    <a:pt x="310" y="455"/>
                  </a:lnTo>
                  <a:lnTo>
                    <a:pt x="306" y="450"/>
                  </a:lnTo>
                  <a:lnTo>
                    <a:pt x="296" y="446"/>
                  </a:lnTo>
                  <a:lnTo>
                    <a:pt x="287" y="459"/>
                  </a:lnTo>
                  <a:lnTo>
                    <a:pt x="284" y="456"/>
                  </a:lnTo>
                  <a:lnTo>
                    <a:pt x="284" y="455"/>
                  </a:lnTo>
                  <a:lnTo>
                    <a:pt x="280" y="454"/>
                  </a:lnTo>
                  <a:lnTo>
                    <a:pt x="280" y="449"/>
                  </a:lnTo>
                  <a:lnTo>
                    <a:pt x="272" y="443"/>
                  </a:lnTo>
                  <a:lnTo>
                    <a:pt x="270" y="443"/>
                  </a:lnTo>
                  <a:lnTo>
                    <a:pt x="262" y="437"/>
                  </a:lnTo>
                  <a:lnTo>
                    <a:pt x="254" y="432"/>
                  </a:lnTo>
                  <a:lnTo>
                    <a:pt x="252" y="429"/>
                  </a:lnTo>
                  <a:lnTo>
                    <a:pt x="256" y="420"/>
                  </a:lnTo>
                  <a:lnTo>
                    <a:pt x="242" y="408"/>
                  </a:lnTo>
                  <a:lnTo>
                    <a:pt x="228" y="424"/>
                  </a:lnTo>
                  <a:lnTo>
                    <a:pt x="194" y="406"/>
                  </a:lnTo>
                  <a:lnTo>
                    <a:pt x="196" y="400"/>
                  </a:lnTo>
                  <a:lnTo>
                    <a:pt x="190" y="396"/>
                  </a:lnTo>
                  <a:lnTo>
                    <a:pt x="185" y="395"/>
                  </a:lnTo>
                  <a:lnTo>
                    <a:pt x="182" y="398"/>
                  </a:lnTo>
                  <a:lnTo>
                    <a:pt x="178" y="404"/>
                  </a:lnTo>
                  <a:lnTo>
                    <a:pt x="178" y="407"/>
                  </a:lnTo>
                  <a:lnTo>
                    <a:pt x="173" y="407"/>
                  </a:lnTo>
                  <a:lnTo>
                    <a:pt x="171" y="405"/>
                  </a:lnTo>
                  <a:lnTo>
                    <a:pt x="166" y="410"/>
                  </a:lnTo>
                  <a:lnTo>
                    <a:pt x="155" y="404"/>
                  </a:lnTo>
                  <a:lnTo>
                    <a:pt x="148" y="404"/>
                  </a:lnTo>
                  <a:lnTo>
                    <a:pt x="147" y="400"/>
                  </a:lnTo>
                  <a:lnTo>
                    <a:pt x="148" y="398"/>
                  </a:lnTo>
                  <a:lnTo>
                    <a:pt x="147" y="390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30" y="388"/>
                  </a:lnTo>
                  <a:lnTo>
                    <a:pt x="129" y="383"/>
                  </a:lnTo>
                  <a:lnTo>
                    <a:pt x="113" y="375"/>
                  </a:lnTo>
                  <a:lnTo>
                    <a:pt x="113" y="372"/>
                  </a:lnTo>
                  <a:lnTo>
                    <a:pt x="116" y="370"/>
                  </a:lnTo>
                  <a:lnTo>
                    <a:pt x="111" y="370"/>
                  </a:lnTo>
                  <a:lnTo>
                    <a:pt x="110" y="369"/>
                  </a:lnTo>
                  <a:lnTo>
                    <a:pt x="102" y="366"/>
                  </a:lnTo>
                  <a:lnTo>
                    <a:pt x="100" y="370"/>
                  </a:lnTo>
                  <a:lnTo>
                    <a:pt x="98" y="371"/>
                  </a:lnTo>
                  <a:lnTo>
                    <a:pt x="95" y="374"/>
                  </a:lnTo>
                  <a:lnTo>
                    <a:pt x="94" y="380"/>
                  </a:lnTo>
                  <a:lnTo>
                    <a:pt x="95" y="381"/>
                  </a:lnTo>
                  <a:lnTo>
                    <a:pt x="93" y="382"/>
                  </a:lnTo>
                  <a:lnTo>
                    <a:pt x="89" y="377"/>
                  </a:lnTo>
                  <a:lnTo>
                    <a:pt x="86" y="377"/>
                  </a:lnTo>
                  <a:lnTo>
                    <a:pt x="77" y="369"/>
                  </a:lnTo>
                  <a:lnTo>
                    <a:pt x="75" y="365"/>
                  </a:lnTo>
                  <a:lnTo>
                    <a:pt x="70" y="363"/>
                  </a:lnTo>
                  <a:lnTo>
                    <a:pt x="70" y="358"/>
                  </a:lnTo>
                  <a:lnTo>
                    <a:pt x="66" y="360"/>
                  </a:lnTo>
                  <a:lnTo>
                    <a:pt x="63" y="360"/>
                  </a:lnTo>
                  <a:lnTo>
                    <a:pt x="48" y="347"/>
                  </a:lnTo>
                  <a:lnTo>
                    <a:pt x="42" y="346"/>
                  </a:lnTo>
                  <a:lnTo>
                    <a:pt x="39" y="344"/>
                  </a:lnTo>
                  <a:lnTo>
                    <a:pt x="35" y="341"/>
                  </a:lnTo>
                  <a:lnTo>
                    <a:pt x="33" y="339"/>
                  </a:lnTo>
                  <a:lnTo>
                    <a:pt x="27" y="340"/>
                  </a:lnTo>
                  <a:lnTo>
                    <a:pt x="21" y="334"/>
                  </a:lnTo>
                  <a:lnTo>
                    <a:pt x="20" y="330"/>
                  </a:lnTo>
                  <a:lnTo>
                    <a:pt x="22" y="327"/>
                  </a:lnTo>
                  <a:lnTo>
                    <a:pt x="23" y="320"/>
                  </a:lnTo>
                  <a:lnTo>
                    <a:pt x="20" y="316"/>
                  </a:lnTo>
                  <a:lnTo>
                    <a:pt x="22" y="315"/>
                  </a:lnTo>
                  <a:lnTo>
                    <a:pt x="22" y="312"/>
                  </a:lnTo>
                  <a:lnTo>
                    <a:pt x="24" y="310"/>
                  </a:lnTo>
                  <a:lnTo>
                    <a:pt x="26" y="309"/>
                  </a:lnTo>
                  <a:lnTo>
                    <a:pt x="22" y="308"/>
                  </a:lnTo>
                  <a:lnTo>
                    <a:pt x="21" y="305"/>
                  </a:lnTo>
                  <a:lnTo>
                    <a:pt x="18" y="310"/>
                  </a:lnTo>
                  <a:lnTo>
                    <a:pt x="15" y="310"/>
                  </a:lnTo>
                  <a:lnTo>
                    <a:pt x="5" y="306"/>
                  </a:lnTo>
                  <a:lnTo>
                    <a:pt x="2" y="299"/>
                  </a:lnTo>
                  <a:lnTo>
                    <a:pt x="0" y="296"/>
                  </a:lnTo>
                  <a:lnTo>
                    <a:pt x="3" y="294"/>
                  </a:lnTo>
                  <a:lnTo>
                    <a:pt x="9" y="296"/>
                  </a:lnTo>
                  <a:lnTo>
                    <a:pt x="11" y="292"/>
                  </a:lnTo>
                  <a:lnTo>
                    <a:pt x="9" y="288"/>
                  </a:lnTo>
                  <a:lnTo>
                    <a:pt x="4" y="290"/>
                  </a:lnTo>
                  <a:lnTo>
                    <a:pt x="5" y="282"/>
                  </a:lnTo>
                  <a:lnTo>
                    <a:pt x="6" y="279"/>
                  </a:lnTo>
                  <a:lnTo>
                    <a:pt x="3" y="274"/>
                  </a:lnTo>
                  <a:lnTo>
                    <a:pt x="4" y="272"/>
                  </a:lnTo>
                  <a:lnTo>
                    <a:pt x="6" y="272"/>
                  </a:lnTo>
                  <a:lnTo>
                    <a:pt x="9" y="263"/>
                  </a:lnTo>
                  <a:lnTo>
                    <a:pt x="14" y="263"/>
                  </a:lnTo>
                  <a:lnTo>
                    <a:pt x="18" y="258"/>
                  </a:lnTo>
                  <a:lnTo>
                    <a:pt x="23" y="254"/>
                  </a:lnTo>
                  <a:lnTo>
                    <a:pt x="29" y="248"/>
                  </a:lnTo>
                  <a:lnTo>
                    <a:pt x="33" y="242"/>
                  </a:lnTo>
                  <a:lnTo>
                    <a:pt x="33" y="238"/>
                  </a:lnTo>
                  <a:lnTo>
                    <a:pt x="33" y="233"/>
                  </a:lnTo>
                  <a:lnTo>
                    <a:pt x="35" y="228"/>
                  </a:lnTo>
                  <a:lnTo>
                    <a:pt x="38" y="225"/>
                  </a:lnTo>
                  <a:lnTo>
                    <a:pt x="38" y="222"/>
                  </a:lnTo>
                  <a:lnTo>
                    <a:pt x="35" y="216"/>
                  </a:lnTo>
                  <a:lnTo>
                    <a:pt x="35" y="214"/>
                  </a:lnTo>
                  <a:lnTo>
                    <a:pt x="36" y="210"/>
                  </a:lnTo>
                  <a:lnTo>
                    <a:pt x="41" y="206"/>
                  </a:lnTo>
                  <a:lnTo>
                    <a:pt x="44" y="203"/>
                  </a:lnTo>
                  <a:lnTo>
                    <a:pt x="48" y="190"/>
                  </a:lnTo>
                  <a:lnTo>
                    <a:pt x="47" y="185"/>
                  </a:lnTo>
                  <a:lnTo>
                    <a:pt x="40" y="180"/>
                  </a:lnTo>
                  <a:lnTo>
                    <a:pt x="38" y="180"/>
                  </a:lnTo>
                  <a:lnTo>
                    <a:pt x="28" y="162"/>
                  </a:lnTo>
                  <a:lnTo>
                    <a:pt x="28" y="149"/>
                  </a:lnTo>
                  <a:lnTo>
                    <a:pt x="28" y="141"/>
                  </a:lnTo>
                  <a:lnTo>
                    <a:pt x="32" y="137"/>
                  </a:lnTo>
                  <a:lnTo>
                    <a:pt x="38" y="132"/>
                  </a:lnTo>
                  <a:lnTo>
                    <a:pt x="39" y="130"/>
                  </a:lnTo>
                  <a:lnTo>
                    <a:pt x="36" y="128"/>
                  </a:lnTo>
                  <a:lnTo>
                    <a:pt x="36" y="125"/>
                  </a:lnTo>
                  <a:lnTo>
                    <a:pt x="41" y="113"/>
                  </a:lnTo>
                  <a:lnTo>
                    <a:pt x="39" y="105"/>
                  </a:lnTo>
                  <a:lnTo>
                    <a:pt x="39" y="100"/>
                  </a:lnTo>
                  <a:lnTo>
                    <a:pt x="40" y="96"/>
                  </a:lnTo>
                  <a:lnTo>
                    <a:pt x="44" y="95"/>
                  </a:lnTo>
                  <a:lnTo>
                    <a:pt x="64" y="101"/>
                  </a:lnTo>
                  <a:lnTo>
                    <a:pt x="65" y="99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89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80" y="93"/>
                  </a:lnTo>
                  <a:lnTo>
                    <a:pt x="81" y="93"/>
                  </a:lnTo>
                  <a:lnTo>
                    <a:pt x="82" y="93"/>
                  </a:lnTo>
                  <a:lnTo>
                    <a:pt x="82" y="94"/>
                  </a:lnTo>
                  <a:lnTo>
                    <a:pt x="82" y="95"/>
                  </a:lnTo>
                  <a:lnTo>
                    <a:pt x="83" y="95"/>
                  </a:lnTo>
                  <a:lnTo>
                    <a:pt x="84" y="96"/>
                  </a:lnTo>
                  <a:lnTo>
                    <a:pt x="86" y="96"/>
                  </a:lnTo>
                  <a:lnTo>
                    <a:pt x="88" y="99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7" y="104"/>
                  </a:lnTo>
                  <a:lnTo>
                    <a:pt x="87" y="105"/>
                  </a:lnTo>
                  <a:lnTo>
                    <a:pt x="88" y="106"/>
                  </a:lnTo>
                  <a:lnTo>
                    <a:pt x="89" y="107"/>
                  </a:lnTo>
                  <a:lnTo>
                    <a:pt x="90" y="108"/>
                  </a:lnTo>
                  <a:lnTo>
                    <a:pt x="92" y="110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5" y="111"/>
                  </a:lnTo>
                  <a:lnTo>
                    <a:pt x="98" y="110"/>
                  </a:lnTo>
                  <a:lnTo>
                    <a:pt x="99" y="110"/>
                  </a:lnTo>
                  <a:lnTo>
                    <a:pt x="100" y="108"/>
                  </a:lnTo>
                  <a:lnTo>
                    <a:pt x="101" y="106"/>
                  </a:lnTo>
                  <a:lnTo>
                    <a:pt x="104" y="106"/>
                  </a:lnTo>
                  <a:lnTo>
                    <a:pt x="105" y="108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8" y="110"/>
                  </a:lnTo>
                  <a:lnTo>
                    <a:pt x="110" y="110"/>
                  </a:lnTo>
                  <a:lnTo>
                    <a:pt x="111" y="110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4" y="108"/>
                  </a:lnTo>
                  <a:lnTo>
                    <a:pt x="117" y="106"/>
                  </a:lnTo>
                  <a:lnTo>
                    <a:pt x="118" y="106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9" y="104"/>
                  </a:lnTo>
                  <a:lnTo>
                    <a:pt x="119" y="102"/>
                  </a:lnTo>
                  <a:lnTo>
                    <a:pt x="119" y="100"/>
                  </a:lnTo>
                  <a:lnTo>
                    <a:pt x="120" y="99"/>
                  </a:lnTo>
                  <a:lnTo>
                    <a:pt x="120" y="96"/>
                  </a:lnTo>
                  <a:lnTo>
                    <a:pt x="122" y="95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20" y="92"/>
                  </a:lnTo>
                  <a:lnTo>
                    <a:pt x="120" y="90"/>
                  </a:lnTo>
                  <a:lnTo>
                    <a:pt x="120" y="89"/>
                  </a:lnTo>
                  <a:lnTo>
                    <a:pt x="122" y="88"/>
                  </a:lnTo>
                  <a:lnTo>
                    <a:pt x="124" y="87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8" y="87"/>
                  </a:lnTo>
                  <a:lnTo>
                    <a:pt x="126" y="86"/>
                  </a:lnTo>
                  <a:lnTo>
                    <a:pt x="126" y="84"/>
                  </a:lnTo>
                  <a:lnTo>
                    <a:pt x="126" y="83"/>
                  </a:lnTo>
                  <a:lnTo>
                    <a:pt x="125" y="83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8" y="83"/>
                  </a:lnTo>
                  <a:lnTo>
                    <a:pt x="129" y="83"/>
                  </a:lnTo>
                  <a:lnTo>
                    <a:pt x="129" y="84"/>
                  </a:lnTo>
                  <a:lnTo>
                    <a:pt x="129" y="83"/>
                  </a:lnTo>
                  <a:lnTo>
                    <a:pt x="129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6" y="81"/>
                  </a:lnTo>
                  <a:lnTo>
                    <a:pt x="126" y="80"/>
                  </a:lnTo>
                  <a:lnTo>
                    <a:pt x="125" y="80"/>
                  </a:lnTo>
                  <a:lnTo>
                    <a:pt x="125" y="78"/>
                  </a:lnTo>
                  <a:lnTo>
                    <a:pt x="124" y="78"/>
                  </a:lnTo>
                  <a:lnTo>
                    <a:pt x="124" y="77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5"/>
                  </a:lnTo>
                  <a:lnTo>
                    <a:pt x="126" y="74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29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5" y="71"/>
                  </a:lnTo>
                  <a:lnTo>
                    <a:pt x="124" y="71"/>
                  </a:lnTo>
                  <a:lnTo>
                    <a:pt x="123" y="71"/>
                  </a:lnTo>
                  <a:lnTo>
                    <a:pt x="122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18" y="75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7" y="72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0" y="71"/>
                  </a:lnTo>
                  <a:lnTo>
                    <a:pt x="110" y="70"/>
                  </a:lnTo>
                  <a:lnTo>
                    <a:pt x="108" y="69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3"/>
                  </a:lnTo>
                  <a:lnTo>
                    <a:pt x="106" y="60"/>
                  </a:lnTo>
                  <a:lnTo>
                    <a:pt x="106" y="59"/>
                  </a:lnTo>
                  <a:lnTo>
                    <a:pt x="106" y="54"/>
                  </a:lnTo>
                  <a:lnTo>
                    <a:pt x="106" y="48"/>
                  </a:lnTo>
                  <a:lnTo>
                    <a:pt x="106" y="45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5" y="34"/>
                  </a:lnTo>
                  <a:lnTo>
                    <a:pt x="104" y="34"/>
                  </a:lnTo>
                  <a:lnTo>
                    <a:pt x="102" y="33"/>
                  </a:lnTo>
                  <a:lnTo>
                    <a:pt x="102" y="34"/>
                  </a:lnTo>
                  <a:lnTo>
                    <a:pt x="102" y="33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4" y="28"/>
                  </a:lnTo>
                  <a:lnTo>
                    <a:pt x="105" y="28"/>
                  </a:lnTo>
                  <a:lnTo>
                    <a:pt x="105" y="27"/>
                  </a:lnTo>
                  <a:lnTo>
                    <a:pt x="105" y="26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5" y="24"/>
                  </a:lnTo>
                  <a:lnTo>
                    <a:pt x="106" y="24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6" y="21"/>
                  </a:lnTo>
                  <a:lnTo>
                    <a:pt x="106" y="20"/>
                  </a:lnTo>
                  <a:lnTo>
                    <a:pt x="107" y="18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0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12" y="22"/>
                  </a:lnTo>
                  <a:lnTo>
                    <a:pt x="113" y="22"/>
                  </a:lnTo>
                  <a:lnTo>
                    <a:pt x="113" y="21"/>
                  </a:lnTo>
                  <a:lnTo>
                    <a:pt x="114" y="22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2"/>
                  </a:lnTo>
                  <a:lnTo>
                    <a:pt x="119" y="22"/>
                  </a:lnTo>
                  <a:lnTo>
                    <a:pt x="119" y="21"/>
                  </a:lnTo>
                  <a:lnTo>
                    <a:pt x="120" y="20"/>
                  </a:lnTo>
                  <a:lnTo>
                    <a:pt x="122" y="18"/>
                  </a:lnTo>
                  <a:lnTo>
                    <a:pt x="123" y="17"/>
                  </a:lnTo>
                  <a:lnTo>
                    <a:pt x="123" y="16"/>
                  </a:lnTo>
                  <a:lnTo>
                    <a:pt x="124" y="15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0"/>
                  </a:lnTo>
                  <a:lnTo>
                    <a:pt x="128" y="10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5" y="14"/>
                  </a:lnTo>
                  <a:lnTo>
                    <a:pt x="136" y="16"/>
                  </a:lnTo>
                  <a:lnTo>
                    <a:pt x="137" y="18"/>
                  </a:lnTo>
                  <a:lnTo>
                    <a:pt x="138" y="20"/>
                  </a:lnTo>
                  <a:lnTo>
                    <a:pt x="141" y="22"/>
                  </a:lnTo>
                  <a:lnTo>
                    <a:pt x="143" y="28"/>
                  </a:lnTo>
                  <a:lnTo>
                    <a:pt x="144" y="28"/>
                  </a:lnTo>
                  <a:lnTo>
                    <a:pt x="146" y="32"/>
                  </a:lnTo>
                  <a:lnTo>
                    <a:pt x="147" y="32"/>
                  </a:lnTo>
                  <a:lnTo>
                    <a:pt x="147" y="33"/>
                  </a:lnTo>
                  <a:lnTo>
                    <a:pt x="146" y="34"/>
                  </a:lnTo>
                  <a:lnTo>
                    <a:pt x="146" y="3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4" y="39"/>
                  </a:lnTo>
                  <a:lnTo>
                    <a:pt x="146" y="40"/>
                  </a:lnTo>
                  <a:lnTo>
                    <a:pt x="146" y="41"/>
                  </a:lnTo>
                  <a:lnTo>
                    <a:pt x="147" y="42"/>
                  </a:lnTo>
                  <a:lnTo>
                    <a:pt x="147" y="45"/>
                  </a:lnTo>
                  <a:lnTo>
                    <a:pt x="148" y="46"/>
                  </a:lnTo>
                  <a:lnTo>
                    <a:pt x="149" y="46"/>
                  </a:lnTo>
                  <a:lnTo>
                    <a:pt x="149" y="47"/>
                  </a:lnTo>
                  <a:lnTo>
                    <a:pt x="149" y="50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2" y="52"/>
                  </a:lnTo>
                  <a:lnTo>
                    <a:pt x="155" y="53"/>
                  </a:lnTo>
                  <a:lnTo>
                    <a:pt x="158" y="54"/>
                  </a:lnTo>
                  <a:lnTo>
                    <a:pt x="158" y="56"/>
                  </a:lnTo>
                  <a:lnTo>
                    <a:pt x="156" y="57"/>
                  </a:lnTo>
                  <a:lnTo>
                    <a:pt x="156" y="58"/>
                  </a:lnTo>
                  <a:lnTo>
                    <a:pt x="155" y="58"/>
                  </a:lnTo>
                  <a:lnTo>
                    <a:pt x="155" y="59"/>
                  </a:lnTo>
                  <a:lnTo>
                    <a:pt x="156" y="59"/>
                  </a:lnTo>
                  <a:lnTo>
                    <a:pt x="156" y="60"/>
                  </a:lnTo>
                  <a:lnTo>
                    <a:pt x="155" y="60"/>
                  </a:lnTo>
                  <a:lnTo>
                    <a:pt x="155" y="59"/>
                  </a:lnTo>
                  <a:lnTo>
                    <a:pt x="155" y="58"/>
                  </a:lnTo>
                  <a:lnTo>
                    <a:pt x="155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2" y="57"/>
                  </a:lnTo>
                  <a:lnTo>
                    <a:pt x="152" y="58"/>
                  </a:lnTo>
                  <a:lnTo>
                    <a:pt x="150" y="57"/>
                  </a:lnTo>
                  <a:lnTo>
                    <a:pt x="152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47" y="54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3" y="57"/>
                  </a:lnTo>
                  <a:lnTo>
                    <a:pt x="143" y="58"/>
                  </a:lnTo>
                  <a:lnTo>
                    <a:pt x="144" y="58"/>
                  </a:lnTo>
                  <a:lnTo>
                    <a:pt x="144" y="59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144" y="63"/>
                  </a:lnTo>
                  <a:lnTo>
                    <a:pt x="142" y="63"/>
                  </a:lnTo>
                  <a:lnTo>
                    <a:pt x="141" y="64"/>
                  </a:lnTo>
                  <a:lnTo>
                    <a:pt x="140" y="64"/>
                  </a:lnTo>
                  <a:lnTo>
                    <a:pt x="138" y="65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1" y="64"/>
                  </a:lnTo>
                  <a:lnTo>
                    <a:pt x="142" y="64"/>
                  </a:lnTo>
                  <a:lnTo>
                    <a:pt x="144" y="64"/>
                  </a:lnTo>
                  <a:lnTo>
                    <a:pt x="144" y="65"/>
                  </a:lnTo>
                  <a:lnTo>
                    <a:pt x="146" y="64"/>
                  </a:lnTo>
                  <a:lnTo>
                    <a:pt x="146" y="63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49" y="62"/>
                  </a:lnTo>
                  <a:lnTo>
                    <a:pt x="150" y="62"/>
                  </a:lnTo>
                  <a:lnTo>
                    <a:pt x="152" y="62"/>
                  </a:lnTo>
                  <a:lnTo>
                    <a:pt x="153" y="62"/>
                  </a:lnTo>
                  <a:lnTo>
                    <a:pt x="155" y="62"/>
                  </a:lnTo>
                  <a:lnTo>
                    <a:pt x="156" y="63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8" y="63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58" y="59"/>
                  </a:lnTo>
                  <a:lnTo>
                    <a:pt x="158" y="58"/>
                  </a:lnTo>
                  <a:lnTo>
                    <a:pt x="159" y="58"/>
                  </a:lnTo>
                  <a:lnTo>
                    <a:pt x="159" y="59"/>
                  </a:lnTo>
                  <a:lnTo>
                    <a:pt x="160" y="60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5"/>
                  </a:lnTo>
                  <a:lnTo>
                    <a:pt x="165" y="66"/>
                  </a:lnTo>
                  <a:lnTo>
                    <a:pt x="165" y="68"/>
                  </a:lnTo>
                  <a:lnTo>
                    <a:pt x="168" y="70"/>
                  </a:lnTo>
                  <a:lnTo>
                    <a:pt x="170" y="71"/>
                  </a:lnTo>
                  <a:lnTo>
                    <a:pt x="171" y="75"/>
                  </a:lnTo>
                  <a:lnTo>
                    <a:pt x="172" y="75"/>
                  </a:lnTo>
                  <a:lnTo>
                    <a:pt x="172" y="77"/>
                  </a:lnTo>
                  <a:lnTo>
                    <a:pt x="172" y="78"/>
                  </a:lnTo>
                  <a:lnTo>
                    <a:pt x="173" y="78"/>
                  </a:lnTo>
                  <a:lnTo>
                    <a:pt x="173" y="80"/>
                  </a:lnTo>
                  <a:lnTo>
                    <a:pt x="174" y="81"/>
                  </a:lnTo>
                  <a:lnTo>
                    <a:pt x="177" y="82"/>
                  </a:lnTo>
                  <a:lnTo>
                    <a:pt x="177" y="83"/>
                  </a:lnTo>
                  <a:lnTo>
                    <a:pt x="178" y="83"/>
                  </a:lnTo>
                  <a:lnTo>
                    <a:pt x="178" y="84"/>
                  </a:lnTo>
                  <a:lnTo>
                    <a:pt x="178" y="86"/>
                  </a:lnTo>
                  <a:lnTo>
                    <a:pt x="178" y="88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0" y="93"/>
                  </a:lnTo>
                  <a:lnTo>
                    <a:pt x="180" y="94"/>
                  </a:lnTo>
                  <a:lnTo>
                    <a:pt x="182" y="94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5" y="96"/>
                  </a:lnTo>
                  <a:lnTo>
                    <a:pt x="186" y="96"/>
                  </a:lnTo>
                  <a:lnTo>
                    <a:pt x="186" y="95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5"/>
                  </a:lnTo>
                  <a:lnTo>
                    <a:pt x="189" y="95"/>
                  </a:lnTo>
                  <a:lnTo>
                    <a:pt x="189" y="96"/>
                  </a:lnTo>
                  <a:lnTo>
                    <a:pt x="190" y="95"/>
                  </a:lnTo>
                  <a:lnTo>
                    <a:pt x="190" y="96"/>
                  </a:lnTo>
                  <a:lnTo>
                    <a:pt x="191" y="96"/>
                  </a:lnTo>
                  <a:lnTo>
                    <a:pt x="190" y="95"/>
                  </a:lnTo>
                  <a:lnTo>
                    <a:pt x="189" y="95"/>
                  </a:lnTo>
                  <a:lnTo>
                    <a:pt x="188" y="95"/>
                  </a:lnTo>
                  <a:lnTo>
                    <a:pt x="189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1" y="92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4" y="94"/>
                  </a:lnTo>
                  <a:lnTo>
                    <a:pt x="195" y="94"/>
                  </a:lnTo>
                  <a:lnTo>
                    <a:pt x="195" y="95"/>
                  </a:lnTo>
                  <a:lnTo>
                    <a:pt x="196" y="95"/>
                  </a:lnTo>
                  <a:lnTo>
                    <a:pt x="197" y="96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198" y="99"/>
                  </a:lnTo>
                  <a:lnTo>
                    <a:pt x="198" y="100"/>
                  </a:lnTo>
                  <a:lnTo>
                    <a:pt x="197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200" y="104"/>
                  </a:lnTo>
                  <a:lnTo>
                    <a:pt x="200" y="105"/>
                  </a:lnTo>
                  <a:lnTo>
                    <a:pt x="201" y="105"/>
                  </a:lnTo>
                  <a:lnTo>
                    <a:pt x="202" y="105"/>
                  </a:lnTo>
                  <a:lnTo>
                    <a:pt x="203" y="106"/>
                  </a:lnTo>
                  <a:lnTo>
                    <a:pt x="204" y="107"/>
                  </a:lnTo>
                  <a:lnTo>
                    <a:pt x="204" y="108"/>
                  </a:lnTo>
                  <a:lnTo>
                    <a:pt x="204" y="110"/>
                  </a:lnTo>
                  <a:lnTo>
                    <a:pt x="206" y="110"/>
                  </a:lnTo>
                  <a:lnTo>
                    <a:pt x="207" y="111"/>
                  </a:lnTo>
                  <a:lnTo>
                    <a:pt x="208" y="111"/>
                  </a:lnTo>
                  <a:lnTo>
                    <a:pt x="208" y="110"/>
                  </a:lnTo>
                  <a:lnTo>
                    <a:pt x="209" y="108"/>
                  </a:lnTo>
                  <a:lnTo>
                    <a:pt x="213" y="107"/>
                  </a:lnTo>
                  <a:lnTo>
                    <a:pt x="214" y="105"/>
                  </a:lnTo>
                  <a:lnTo>
                    <a:pt x="216" y="105"/>
                  </a:lnTo>
                  <a:lnTo>
                    <a:pt x="218" y="104"/>
                  </a:lnTo>
                  <a:lnTo>
                    <a:pt x="216" y="104"/>
                  </a:lnTo>
                  <a:lnTo>
                    <a:pt x="214" y="105"/>
                  </a:lnTo>
                  <a:lnTo>
                    <a:pt x="214" y="106"/>
                  </a:lnTo>
                  <a:lnTo>
                    <a:pt x="213" y="107"/>
                  </a:lnTo>
                  <a:lnTo>
                    <a:pt x="209" y="108"/>
                  </a:lnTo>
                  <a:lnTo>
                    <a:pt x="209" y="107"/>
                  </a:lnTo>
                  <a:lnTo>
                    <a:pt x="209" y="106"/>
                  </a:lnTo>
                  <a:lnTo>
                    <a:pt x="210" y="105"/>
                  </a:lnTo>
                  <a:lnTo>
                    <a:pt x="209" y="104"/>
                  </a:lnTo>
                  <a:lnTo>
                    <a:pt x="209" y="102"/>
                  </a:lnTo>
                  <a:lnTo>
                    <a:pt x="210" y="101"/>
                  </a:lnTo>
                  <a:lnTo>
                    <a:pt x="210" y="100"/>
                  </a:lnTo>
                  <a:lnTo>
                    <a:pt x="210" y="99"/>
                  </a:lnTo>
                  <a:lnTo>
                    <a:pt x="210" y="98"/>
                  </a:lnTo>
                  <a:lnTo>
                    <a:pt x="213" y="96"/>
                  </a:lnTo>
                  <a:lnTo>
                    <a:pt x="213" y="95"/>
                  </a:lnTo>
                  <a:lnTo>
                    <a:pt x="213" y="94"/>
                  </a:lnTo>
                  <a:lnTo>
                    <a:pt x="214" y="94"/>
                  </a:lnTo>
                  <a:lnTo>
                    <a:pt x="215" y="94"/>
                  </a:lnTo>
                  <a:lnTo>
                    <a:pt x="215" y="95"/>
                  </a:lnTo>
                  <a:lnTo>
                    <a:pt x="215" y="96"/>
                  </a:lnTo>
                  <a:lnTo>
                    <a:pt x="214" y="98"/>
                  </a:lnTo>
                  <a:lnTo>
                    <a:pt x="214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99"/>
                  </a:lnTo>
                  <a:lnTo>
                    <a:pt x="215" y="99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5" y="93"/>
                  </a:lnTo>
                  <a:lnTo>
                    <a:pt x="215" y="92"/>
                  </a:lnTo>
                  <a:lnTo>
                    <a:pt x="215" y="89"/>
                  </a:lnTo>
                  <a:lnTo>
                    <a:pt x="216" y="88"/>
                  </a:lnTo>
                  <a:lnTo>
                    <a:pt x="216" y="87"/>
                  </a:lnTo>
                  <a:lnTo>
                    <a:pt x="216" y="86"/>
                  </a:lnTo>
                  <a:lnTo>
                    <a:pt x="218" y="84"/>
                  </a:lnTo>
                  <a:lnTo>
                    <a:pt x="219" y="83"/>
                  </a:lnTo>
                  <a:lnTo>
                    <a:pt x="219" y="82"/>
                  </a:lnTo>
                  <a:lnTo>
                    <a:pt x="219" y="81"/>
                  </a:lnTo>
                  <a:lnTo>
                    <a:pt x="218" y="81"/>
                  </a:lnTo>
                  <a:lnTo>
                    <a:pt x="218" y="80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19" y="76"/>
                  </a:lnTo>
                  <a:lnTo>
                    <a:pt x="220" y="75"/>
                  </a:lnTo>
                  <a:lnTo>
                    <a:pt x="219" y="74"/>
                  </a:lnTo>
                  <a:lnTo>
                    <a:pt x="218" y="71"/>
                  </a:lnTo>
                  <a:lnTo>
                    <a:pt x="216" y="70"/>
                  </a:lnTo>
                  <a:lnTo>
                    <a:pt x="216" y="71"/>
                  </a:lnTo>
                  <a:lnTo>
                    <a:pt x="216" y="72"/>
                  </a:lnTo>
                  <a:lnTo>
                    <a:pt x="215" y="72"/>
                  </a:lnTo>
                  <a:lnTo>
                    <a:pt x="216" y="70"/>
                  </a:lnTo>
                  <a:lnTo>
                    <a:pt x="216" y="68"/>
                  </a:lnTo>
                  <a:lnTo>
                    <a:pt x="216" y="66"/>
                  </a:lnTo>
                  <a:lnTo>
                    <a:pt x="215" y="64"/>
                  </a:lnTo>
                  <a:lnTo>
                    <a:pt x="216" y="62"/>
                  </a:lnTo>
                  <a:lnTo>
                    <a:pt x="216" y="60"/>
                  </a:lnTo>
                  <a:lnTo>
                    <a:pt x="216" y="59"/>
                  </a:lnTo>
                  <a:lnTo>
                    <a:pt x="216" y="57"/>
                  </a:lnTo>
                  <a:lnTo>
                    <a:pt x="216" y="56"/>
                  </a:lnTo>
                  <a:lnTo>
                    <a:pt x="216" y="53"/>
                  </a:lnTo>
                  <a:lnTo>
                    <a:pt x="216" y="52"/>
                  </a:lnTo>
                  <a:lnTo>
                    <a:pt x="216" y="51"/>
                  </a:lnTo>
                  <a:lnTo>
                    <a:pt x="216" y="50"/>
                  </a:lnTo>
                  <a:lnTo>
                    <a:pt x="215" y="47"/>
                  </a:lnTo>
                  <a:lnTo>
                    <a:pt x="215" y="44"/>
                  </a:lnTo>
                  <a:lnTo>
                    <a:pt x="215" y="42"/>
                  </a:lnTo>
                  <a:lnTo>
                    <a:pt x="216" y="41"/>
                  </a:lnTo>
                  <a:lnTo>
                    <a:pt x="218" y="39"/>
                  </a:lnTo>
                  <a:lnTo>
                    <a:pt x="219" y="38"/>
                  </a:lnTo>
                  <a:lnTo>
                    <a:pt x="220" y="35"/>
                  </a:lnTo>
                  <a:lnTo>
                    <a:pt x="221" y="33"/>
                  </a:lnTo>
                  <a:lnTo>
                    <a:pt x="221" y="32"/>
                  </a:lnTo>
                  <a:lnTo>
                    <a:pt x="224" y="30"/>
                  </a:lnTo>
                  <a:lnTo>
                    <a:pt x="226" y="28"/>
                  </a:lnTo>
                  <a:lnTo>
                    <a:pt x="227" y="28"/>
                  </a:lnTo>
                  <a:lnTo>
                    <a:pt x="228" y="27"/>
                  </a:lnTo>
                  <a:lnTo>
                    <a:pt x="231" y="26"/>
                  </a:lnTo>
                  <a:lnTo>
                    <a:pt x="232" y="26"/>
                  </a:lnTo>
                  <a:lnTo>
                    <a:pt x="233" y="27"/>
                  </a:lnTo>
                  <a:lnTo>
                    <a:pt x="238" y="27"/>
                  </a:lnTo>
                  <a:lnTo>
                    <a:pt x="242" y="27"/>
                  </a:lnTo>
                  <a:lnTo>
                    <a:pt x="243" y="26"/>
                  </a:lnTo>
                  <a:lnTo>
                    <a:pt x="245" y="24"/>
                  </a:lnTo>
                  <a:lnTo>
                    <a:pt x="246" y="24"/>
                  </a:lnTo>
                  <a:lnTo>
                    <a:pt x="250" y="24"/>
                  </a:lnTo>
                  <a:lnTo>
                    <a:pt x="251" y="24"/>
                  </a:lnTo>
                  <a:lnTo>
                    <a:pt x="254" y="23"/>
                  </a:lnTo>
                  <a:lnTo>
                    <a:pt x="256" y="23"/>
                  </a:lnTo>
                  <a:lnTo>
                    <a:pt x="257" y="22"/>
                  </a:lnTo>
                  <a:lnTo>
                    <a:pt x="258" y="21"/>
                  </a:lnTo>
                  <a:lnTo>
                    <a:pt x="260" y="20"/>
                  </a:lnTo>
                  <a:lnTo>
                    <a:pt x="261" y="20"/>
                  </a:lnTo>
                  <a:lnTo>
                    <a:pt x="263" y="17"/>
                  </a:lnTo>
                  <a:lnTo>
                    <a:pt x="266" y="17"/>
                  </a:lnTo>
                  <a:lnTo>
                    <a:pt x="267" y="16"/>
                  </a:lnTo>
                  <a:lnTo>
                    <a:pt x="268" y="16"/>
                  </a:lnTo>
                  <a:lnTo>
                    <a:pt x="269" y="16"/>
                  </a:lnTo>
                  <a:lnTo>
                    <a:pt x="273" y="17"/>
                  </a:lnTo>
                  <a:lnTo>
                    <a:pt x="275" y="17"/>
                  </a:lnTo>
                  <a:lnTo>
                    <a:pt x="276" y="18"/>
                  </a:lnTo>
                  <a:lnTo>
                    <a:pt x="278" y="18"/>
                  </a:lnTo>
                  <a:lnTo>
                    <a:pt x="280" y="18"/>
                  </a:lnTo>
                  <a:lnTo>
                    <a:pt x="284" y="18"/>
                  </a:lnTo>
                  <a:lnTo>
                    <a:pt x="285" y="20"/>
                  </a:lnTo>
                  <a:lnTo>
                    <a:pt x="290" y="18"/>
                  </a:lnTo>
                  <a:lnTo>
                    <a:pt x="293" y="18"/>
                  </a:lnTo>
                  <a:lnTo>
                    <a:pt x="296" y="17"/>
                  </a:lnTo>
                  <a:lnTo>
                    <a:pt x="297" y="16"/>
                  </a:lnTo>
                  <a:lnTo>
                    <a:pt x="298" y="17"/>
                  </a:lnTo>
                  <a:lnTo>
                    <a:pt x="298" y="16"/>
                  </a:lnTo>
                  <a:lnTo>
                    <a:pt x="300" y="16"/>
                  </a:lnTo>
                  <a:lnTo>
                    <a:pt x="303" y="15"/>
                  </a:lnTo>
                  <a:lnTo>
                    <a:pt x="305" y="12"/>
                  </a:lnTo>
                  <a:lnTo>
                    <a:pt x="306" y="12"/>
                  </a:lnTo>
                  <a:lnTo>
                    <a:pt x="309" y="11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4" y="9"/>
                  </a:lnTo>
                  <a:lnTo>
                    <a:pt x="314" y="10"/>
                  </a:lnTo>
                  <a:lnTo>
                    <a:pt x="315" y="9"/>
                  </a:lnTo>
                  <a:lnTo>
                    <a:pt x="314" y="9"/>
                  </a:lnTo>
                  <a:lnTo>
                    <a:pt x="315" y="9"/>
                  </a:lnTo>
                  <a:lnTo>
                    <a:pt x="315" y="8"/>
                  </a:lnTo>
                  <a:lnTo>
                    <a:pt x="317" y="6"/>
                  </a:lnTo>
                  <a:lnTo>
                    <a:pt x="320" y="5"/>
                  </a:lnTo>
                  <a:lnTo>
                    <a:pt x="321" y="4"/>
                  </a:lnTo>
                  <a:lnTo>
                    <a:pt x="323" y="2"/>
                  </a:lnTo>
                  <a:lnTo>
                    <a:pt x="326" y="0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30" y="3"/>
                  </a:lnTo>
                  <a:lnTo>
                    <a:pt x="330" y="4"/>
                  </a:lnTo>
                  <a:lnTo>
                    <a:pt x="333" y="8"/>
                  </a:lnTo>
                  <a:lnTo>
                    <a:pt x="334" y="10"/>
                  </a:lnTo>
                  <a:lnTo>
                    <a:pt x="335" y="11"/>
                  </a:lnTo>
                  <a:lnTo>
                    <a:pt x="335" y="12"/>
                  </a:lnTo>
                  <a:lnTo>
                    <a:pt x="335" y="14"/>
                  </a:lnTo>
                  <a:lnTo>
                    <a:pt x="335" y="15"/>
                  </a:lnTo>
                  <a:lnTo>
                    <a:pt x="334" y="14"/>
                  </a:lnTo>
                  <a:lnTo>
                    <a:pt x="333" y="14"/>
                  </a:lnTo>
                  <a:lnTo>
                    <a:pt x="333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5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8" y="17"/>
                  </a:lnTo>
                  <a:lnTo>
                    <a:pt x="339" y="17"/>
                  </a:lnTo>
                  <a:lnTo>
                    <a:pt x="340" y="18"/>
                  </a:lnTo>
                  <a:lnTo>
                    <a:pt x="341" y="18"/>
                  </a:lnTo>
                  <a:lnTo>
                    <a:pt x="345" y="20"/>
                  </a:lnTo>
                  <a:lnTo>
                    <a:pt x="351" y="22"/>
                  </a:lnTo>
                  <a:lnTo>
                    <a:pt x="352" y="22"/>
                  </a:lnTo>
                  <a:lnTo>
                    <a:pt x="353" y="23"/>
                  </a:lnTo>
                  <a:lnTo>
                    <a:pt x="353" y="24"/>
                  </a:lnTo>
                  <a:lnTo>
                    <a:pt x="353" y="26"/>
                  </a:lnTo>
                  <a:lnTo>
                    <a:pt x="353" y="28"/>
                  </a:lnTo>
                  <a:lnTo>
                    <a:pt x="353" y="29"/>
                  </a:lnTo>
                  <a:lnTo>
                    <a:pt x="352" y="30"/>
                  </a:lnTo>
                  <a:lnTo>
                    <a:pt x="353" y="30"/>
                  </a:lnTo>
                  <a:lnTo>
                    <a:pt x="354" y="32"/>
                  </a:lnTo>
                  <a:lnTo>
                    <a:pt x="357" y="34"/>
                  </a:lnTo>
                  <a:lnTo>
                    <a:pt x="358" y="35"/>
                  </a:lnTo>
                  <a:lnTo>
                    <a:pt x="358" y="36"/>
                  </a:lnTo>
                  <a:lnTo>
                    <a:pt x="358" y="38"/>
                  </a:lnTo>
                  <a:lnTo>
                    <a:pt x="358" y="39"/>
                  </a:lnTo>
                  <a:lnTo>
                    <a:pt x="358" y="40"/>
                  </a:lnTo>
                  <a:lnTo>
                    <a:pt x="359" y="40"/>
                  </a:lnTo>
                  <a:lnTo>
                    <a:pt x="358" y="41"/>
                  </a:lnTo>
                  <a:lnTo>
                    <a:pt x="357" y="41"/>
                  </a:lnTo>
                  <a:lnTo>
                    <a:pt x="354" y="42"/>
                  </a:lnTo>
                  <a:lnTo>
                    <a:pt x="352" y="42"/>
                  </a:lnTo>
                  <a:lnTo>
                    <a:pt x="350" y="42"/>
                  </a:lnTo>
                  <a:lnTo>
                    <a:pt x="350" y="44"/>
                  </a:lnTo>
                  <a:lnTo>
                    <a:pt x="348" y="44"/>
                  </a:lnTo>
                  <a:lnTo>
                    <a:pt x="347" y="45"/>
                  </a:lnTo>
                  <a:lnTo>
                    <a:pt x="346" y="46"/>
                  </a:lnTo>
                  <a:lnTo>
                    <a:pt x="345" y="46"/>
                  </a:lnTo>
                  <a:lnTo>
                    <a:pt x="344" y="46"/>
                  </a:lnTo>
                  <a:lnTo>
                    <a:pt x="342" y="46"/>
                  </a:lnTo>
                  <a:lnTo>
                    <a:pt x="342" y="47"/>
                  </a:lnTo>
                  <a:lnTo>
                    <a:pt x="342" y="50"/>
                  </a:lnTo>
                  <a:lnTo>
                    <a:pt x="344" y="50"/>
                  </a:lnTo>
                  <a:lnTo>
                    <a:pt x="344" y="48"/>
                  </a:lnTo>
                  <a:lnTo>
                    <a:pt x="345" y="48"/>
                  </a:lnTo>
                  <a:lnTo>
                    <a:pt x="346" y="47"/>
                  </a:lnTo>
                  <a:lnTo>
                    <a:pt x="347" y="46"/>
                  </a:lnTo>
                  <a:lnTo>
                    <a:pt x="348" y="45"/>
                  </a:lnTo>
                  <a:lnTo>
                    <a:pt x="350" y="45"/>
                  </a:lnTo>
                  <a:lnTo>
                    <a:pt x="351" y="45"/>
                  </a:lnTo>
                  <a:lnTo>
                    <a:pt x="352" y="46"/>
                  </a:lnTo>
                  <a:lnTo>
                    <a:pt x="353" y="46"/>
                  </a:lnTo>
                  <a:lnTo>
                    <a:pt x="356" y="45"/>
                  </a:lnTo>
                  <a:lnTo>
                    <a:pt x="357" y="45"/>
                  </a:lnTo>
                  <a:lnTo>
                    <a:pt x="358" y="45"/>
                  </a:lnTo>
                  <a:lnTo>
                    <a:pt x="358" y="46"/>
                  </a:lnTo>
                  <a:lnTo>
                    <a:pt x="359" y="45"/>
                  </a:lnTo>
                  <a:lnTo>
                    <a:pt x="360" y="46"/>
                  </a:lnTo>
                  <a:lnTo>
                    <a:pt x="362" y="47"/>
                  </a:lnTo>
                  <a:lnTo>
                    <a:pt x="362" y="48"/>
                  </a:lnTo>
                  <a:lnTo>
                    <a:pt x="362" y="50"/>
                  </a:lnTo>
                  <a:lnTo>
                    <a:pt x="362" y="51"/>
                  </a:lnTo>
                  <a:lnTo>
                    <a:pt x="362" y="52"/>
                  </a:lnTo>
                  <a:lnTo>
                    <a:pt x="362" y="54"/>
                  </a:lnTo>
                  <a:lnTo>
                    <a:pt x="362" y="56"/>
                  </a:lnTo>
                  <a:lnTo>
                    <a:pt x="363" y="57"/>
                  </a:lnTo>
                  <a:lnTo>
                    <a:pt x="364" y="58"/>
                  </a:lnTo>
                  <a:lnTo>
                    <a:pt x="364" y="59"/>
                  </a:lnTo>
                  <a:lnTo>
                    <a:pt x="363" y="59"/>
                  </a:lnTo>
                  <a:lnTo>
                    <a:pt x="360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0" y="68"/>
                  </a:lnTo>
                  <a:lnTo>
                    <a:pt x="359" y="70"/>
                  </a:lnTo>
                  <a:lnTo>
                    <a:pt x="359" y="71"/>
                  </a:lnTo>
                  <a:lnTo>
                    <a:pt x="360" y="71"/>
                  </a:lnTo>
                  <a:lnTo>
                    <a:pt x="360" y="70"/>
                  </a:lnTo>
                  <a:lnTo>
                    <a:pt x="360" y="71"/>
                  </a:lnTo>
                  <a:lnTo>
                    <a:pt x="360" y="72"/>
                  </a:lnTo>
                  <a:lnTo>
                    <a:pt x="360" y="71"/>
                  </a:lnTo>
                  <a:lnTo>
                    <a:pt x="362" y="71"/>
                  </a:lnTo>
                  <a:lnTo>
                    <a:pt x="362" y="70"/>
                  </a:lnTo>
                  <a:lnTo>
                    <a:pt x="362" y="69"/>
                  </a:lnTo>
                  <a:lnTo>
                    <a:pt x="362" y="68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2" y="63"/>
                  </a:lnTo>
                  <a:lnTo>
                    <a:pt x="364" y="62"/>
                  </a:lnTo>
                  <a:lnTo>
                    <a:pt x="365" y="62"/>
                  </a:lnTo>
                  <a:lnTo>
                    <a:pt x="365" y="60"/>
                  </a:lnTo>
                  <a:lnTo>
                    <a:pt x="366" y="58"/>
                  </a:lnTo>
                  <a:lnTo>
                    <a:pt x="368" y="57"/>
                  </a:lnTo>
                  <a:lnTo>
                    <a:pt x="368" y="56"/>
                  </a:lnTo>
                  <a:lnTo>
                    <a:pt x="366" y="56"/>
                  </a:lnTo>
                  <a:lnTo>
                    <a:pt x="366" y="54"/>
                  </a:lnTo>
                  <a:lnTo>
                    <a:pt x="368" y="53"/>
                  </a:lnTo>
                  <a:lnTo>
                    <a:pt x="368" y="52"/>
                  </a:lnTo>
                  <a:lnTo>
                    <a:pt x="368" y="51"/>
                  </a:lnTo>
                  <a:lnTo>
                    <a:pt x="369" y="48"/>
                  </a:lnTo>
                  <a:lnTo>
                    <a:pt x="369" y="47"/>
                  </a:lnTo>
                  <a:lnTo>
                    <a:pt x="371" y="45"/>
                  </a:lnTo>
                  <a:lnTo>
                    <a:pt x="371" y="44"/>
                  </a:lnTo>
                  <a:lnTo>
                    <a:pt x="372" y="42"/>
                  </a:lnTo>
                  <a:lnTo>
                    <a:pt x="376" y="40"/>
                  </a:lnTo>
                  <a:lnTo>
                    <a:pt x="378" y="38"/>
                  </a:lnTo>
                  <a:lnTo>
                    <a:pt x="381" y="35"/>
                  </a:lnTo>
                  <a:lnTo>
                    <a:pt x="387" y="50"/>
                  </a:lnTo>
                  <a:lnTo>
                    <a:pt x="392" y="58"/>
                  </a:lnTo>
                  <a:lnTo>
                    <a:pt x="395" y="59"/>
                  </a:lnTo>
                  <a:lnTo>
                    <a:pt x="401" y="68"/>
                  </a:lnTo>
                  <a:lnTo>
                    <a:pt x="412" y="81"/>
                  </a:lnTo>
                  <a:lnTo>
                    <a:pt x="418" y="84"/>
                  </a:lnTo>
                  <a:lnTo>
                    <a:pt x="423" y="88"/>
                  </a:lnTo>
                  <a:lnTo>
                    <a:pt x="425" y="89"/>
                  </a:lnTo>
                  <a:lnTo>
                    <a:pt x="426" y="90"/>
                  </a:lnTo>
                  <a:lnTo>
                    <a:pt x="428" y="92"/>
                  </a:lnTo>
                  <a:lnTo>
                    <a:pt x="428" y="93"/>
                  </a:lnTo>
                  <a:lnTo>
                    <a:pt x="431" y="98"/>
                  </a:lnTo>
                  <a:lnTo>
                    <a:pt x="435" y="102"/>
                  </a:lnTo>
                  <a:lnTo>
                    <a:pt x="436" y="105"/>
                  </a:lnTo>
                  <a:lnTo>
                    <a:pt x="443" y="117"/>
                  </a:lnTo>
                  <a:lnTo>
                    <a:pt x="454" y="120"/>
                  </a:lnTo>
                  <a:lnTo>
                    <a:pt x="460" y="125"/>
                  </a:lnTo>
                  <a:lnTo>
                    <a:pt x="462" y="124"/>
                  </a:lnTo>
                  <a:lnTo>
                    <a:pt x="464" y="122"/>
                  </a:lnTo>
                  <a:lnTo>
                    <a:pt x="464" y="119"/>
                  </a:lnTo>
                  <a:lnTo>
                    <a:pt x="471" y="113"/>
                  </a:lnTo>
                  <a:lnTo>
                    <a:pt x="472" y="113"/>
                  </a:lnTo>
                  <a:lnTo>
                    <a:pt x="473" y="113"/>
                  </a:lnTo>
                  <a:lnTo>
                    <a:pt x="476" y="114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80" y="108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5" name="Freeform 92"/>
            <p:cNvSpPr>
              <a:spLocks noChangeAspect="1"/>
            </p:cNvSpPr>
            <p:nvPr/>
          </p:nvSpPr>
          <p:spPr bwMode="auto">
            <a:xfrm>
              <a:off x="1214" y="1759"/>
              <a:ext cx="752" cy="516"/>
            </a:xfrm>
            <a:custGeom>
              <a:avLst/>
              <a:gdLst>
                <a:gd name="T0" fmla="*/ 76115876 w 512"/>
                <a:gd name="T1" fmla="*/ 497936 h 393"/>
                <a:gd name="T2" fmla="*/ 80671443 w 512"/>
                <a:gd name="T3" fmla="*/ 766095 h 393"/>
                <a:gd name="T4" fmla="*/ 74538134 w 512"/>
                <a:gd name="T5" fmla="*/ 808285 h 393"/>
                <a:gd name="T6" fmla="*/ 67877955 w 512"/>
                <a:gd name="T7" fmla="*/ 825918 h 393"/>
                <a:gd name="T8" fmla="*/ 61315395 w 512"/>
                <a:gd name="T9" fmla="*/ 686746 h 393"/>
                <a:gd name="T10" fmla="*/ 55535808 w 512"/>
                <a:gd name="T11" fmla="*/ 661223 h 393"/>
                <a:gd name="T12" fmla="*/ 55535808 w 512"/>
                <a:gd name="T13" fmla="*/ 773320 h 393"/>
                <a:gd name="T14" fmla="*/ 58084852 w 512"/>
                <a:gd name="T15" fmla="*/ 925141 h 393"/>
                <a:gd name="T16" fmla="*/ 57476531 w 512"/>
                <a:gd name="T17" fmla="*/ 1126465 h 393"/>
                <a:gd name="T18" fmla="*/ 54359775 w 512"/>
                <a:gd name="T19" fmla="*/ 1263658 h 393"/>
                <a:gd name="T20" fmla="*/ 52853754 w 512"/>
                <a:gd name="T21" fmla="*/ 1441469 h 393"/>
                <a:gd name="T22" fmla="*/ 58052563 w 512"/>
                <a:gd name="T23" fmla="*/ 1468263 h 393"/>
                <a:gd name="T24" fmla="*/ 61924703 w 512"/>
                <a:gd name="T25" fmla="*/ 1358411 h 393"/>
                <a:gd name="T26" fmla="*/ 66169882 w 512"/>
                <a:gd name="T27" fmla="*/ 1433333 h 393"/>
                <a:gd name="T28" fmla="*/ 60014859 w 512"/>
                <a:gd name="T29" fmla="*/ 1727963 h 393"/>
                <a:gd name="T30" fmla="*/ 60186926 w 512"/>
                <a:gd name="T31" fmla="*/ 1818643 h 393"/>
                <a:gd name="T32" fmla="*/ 53757705 w 512"/>
                <a:gd name="T33" fmla="*/ 1916668 h 393"/>
                <a:gd name="T34" fmla="*/ 49639332 w 512"/>
                <a:gd name="T35" fmla="*/ 1927796 h 393"/>
                <a:gd name="T36" fmla="*/ 48273219 w 512"/>
                <a:gd name="T37" fmla="*/ 1840106 h 393"/>
                <a:gd name="T38" fmla="*/ 44768360 w 512"/>
                <a:gd name="T39" fmla="*/ 1869426 h 393"/>
                <a:gd name="T40" fmla="*/ 42486534 w 512"/>
                <a:gd name="T41" fmla="*/ 1805731 h 393"/>
                <a:gd name="T42" fmla="*/ 40424128 w 512"/>
                <a:gd name="T43" fmla="*/ 1692975 h 393"/>
                <a:gd name="T44" fmla="*/ 30903813 w 512"/>
                <a:gd name="T45" fmla="*/ 1589325 h 393"/>
                <a:gd name="T46" fmla="*/ 28032702 w 512"/>
                <a:gd name="T47" fmla="*/ 1609346 h 393"/>
                <a:gd name="T48" fmla="*/ 26093600 w 512"/>
                <a:gd name="T49" fmla="*/ 1642296 h 393"/>
                <a:gd name="T50" fmla="*/ 23290786 w 512"/>
                <a:gd name="T51" fmla="*/ 1578218 h 393"/>
                <a:gd name="T52" fmla="*/ 20467415 w 512"/>
                <a:gd name="T53" fmla="*/ 1529538 h 393"/>
                <a:gd name="T54" fmla="*/ 18242695 w 512"/>
                <a:gd name="T55" fmla="*/ 1441469 h 393"/>
                <a:gd name="T56" fmla="*/ 15710183 w 512"/>
                <a:gd name="T57" fmla="*/ 1441469 h 393"/>
                <a:gd name="T58" fmla="*/ 14988992 w 512"/>
                <a:gd name="T59" fmla="*/ 1492564 h 393"/>
                <a:gd name="T60" fmla="*/ 12151401 w 512"/>
                <a:gd name="T61" fmla="*/ 1433333 h 393"/>
                <a:gd name="T62" fmla="*/ 10382180 w 512"/>
                <a:gd name="T63" fmla="*/ 1385129 h 393"/>
                <a:gd name="T64" fmla="*/ 6085400 w 512"/>
                <a:gd name="T65" fmla="*/ 1305991 h 393"/>
                <a:gd name="T66" fmla="*/ 3243664 w 512"/>
                <a:gd name="T67" fmla="*/ 1255336 h 393"/>
                <a:gd name="T68" fmla="*/ 3220933 w 512"/>
                <a:gd name="T69" fmla="*/ 1169624 h 393"/>
                <a:gd name="T70" fmla="*/ 4115822 w 512"/>
                <a:gd name="T71" fmla="*/ 1131723 h 393"/>
                <a:gd name="T72" fmla="*/ 2343414 w 512"/>
                <a:gd name="T73" fmla="*/ 1136778 h 393"/>
                <a:gd name="T74" fmla="*/ 474566 w 512"/>
                <a:gd name="T75" fmla="*/ 1054953 h 393"/>
                <a:gd name="T76" fmla="*/ 606181 w 512"/>
                <a:gd name="T77" fmla="*/ 1038327 h 393"/>
                <a:gd name="T78" fmla="*/ 606181 w 512"/>
                <a:gd name="T79" fmla="*/ 946060 h 393"/>
                <a:gd name="T80" fmla="*/ 2820938 w 512"/>
                <a:gd name="T81" fmla="*/ 876230 h 393"/>
                <a:gd name="T82" fmla="*/ 5223585 w 512"/>
                <a:gd name="T83" fmla="*/ 773320 h 393"/>
                <a:gd name="T84" fmla="*/ 6045112 w 512"/>
                <a:gd name="T85" fmla="*/ 695650 h 393"/>
                <a:gd name="T86" fmla="*/ 6459815 w 512"/>
                <a:gd name="T87" fmla="*/ 611954 h 393"/>
                <a:gd name="T88" fmla="*/ 6327581 w 512"/>
                <a:gd name="T89" fmla="*/ 482742 h 393"/>
                <a:gd name="T90" fmla="*/ 4398174 w 512"/>
                <a:gd name="T91" fmla="*/ 285117 h 393"/>
                <a:gd name="T92" fmla="*/ 5655133 w 512"/>
                <a:gd name="T93" fmla="*/ 222903 h 393"/>
                <a:gd name="T94" fmla="*/ 6085400 w 512"/>
                <a:gd name="T95" fmla="*/ 79950 h 393"/>
                <a:gd name="T96" fmla="*/ 10205273 w 512"/>
                <a:gd name="T97" fmla="*/ 75562 h 393"/>
                <a:gd name="T98" fmla="*/ 11592671 w 512"/>
                <a:gd name="T99" fmla="*/ 21983 h 393"/>
                <a:gd name="T100" fmla="*/ 12151401 w 512"/>
                <a:gd name="T101" fmla="*/ 25426 h 393"/>
                <a:gd name="T102" fmla="*/ 12765893 w 512"/>
                <a:gd name="T103" fmla="*/ 45690 h 393"/>
                <a:gd name="T104" fmla="*/ 13040667 w 512"/>
                <a:gd name="T105" fmla="*/ 57550 h 393"/>
                <a:gd name="T106" fmla="*/ 13884117 w 512"/>
                <a:gd name="T107" fmla="*/ 79950 h 393"/>
                <a:gd name="T108" fmla="*/ 13884117 w 512"/>
                <a:gd name="T109" fmla="*/ 110087 h 3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2"/>
                <a:gd name="T166" fmla="*/ 0 h 393"/>
                <a:gd name="T167" fmla="*/ 512 w 512"/>
                <a:gd name="T168" fmla="*/ 393 h 3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2" h="393">
                  <a:moveTo>
                    <a:pt x="506" y="36"/>
                  </a:moveTo>
                  <a:lnTo>
                    <a:pt x="507" y="36"/>
                  </a:lnTo>
                  <a:lnTo>
                    <a:pt x="502" y="48"/>
                  </a:lnTo>
                  <a:lnTo>
                    <a:pt x="483" y="100"/>
                  </a:lnTo>
                  <a:lnTo>
                    <a:pt x="500" y="102"/>
                  </a:lnTo>
                  <a:lnTo>
                    <a:pt x="500" y="119"/>
                  </a:lnTo>
                  <a:lnTo>
                    <a:pt x="503" y="144"/>
                  </a:lnTo>
                  <a:lnTo>
                    <a:pt x="512" y="152"/>
                  </a:lnTo>
                  <a:lnTo>
                    <a:pt x="497" y="168"/>
                  </a:lnTo>
                  <a:lnTo>
                    <a:pt x="489" y="162"/>
                  </a:lnTo>
                  <a:lnTo>
                    <a:pt x="479" y="155"/>
                  </a:lnTo>
                  <a:lnTo>
                    <a:pt x="473" y="161"/>
                  </a:lnTo>
                  <a:lnTo>
                    <a:pt x="458" y="152"/>
                  </a:lnTo>
                  <a:lnTo>
                    <a:pt x="447" y="161"/>
                  </a:lnTo>
                  <a:lnTo>
                    <a:pt x="437" y="156"/>
                  </a:lnTo>
                  <a:lnTo>
                    <a:pt x="431" y="164"/>
                  </a:lnTo>
                  <a:lnTo>
                    <a:pt x="424" y="159"/>
                  </a:lnTo>
                  <a:lnTo>
                    <a:pt x="424" y="149"/>
                  </a:lnTo>
                  <a:lnTo>
                    <a:pt x="410" y="142"/>
                  </a:lnTo>
                  <a:lnTo>
                    <a:pt x="389" y="136"/>
                  </a:lnTo>
                  <a:lnTo>
                    <a:pt x="377" y="136"/>
                  </a:lnTo>
                  <a:lnTo>
                    <a:pt x="372" y="138"/>
                  </a:lnTo>
                  <a:lnTo>
                    <a:pt x="368" y="138"/>
                  </a:lnTo>
                  <a:lnTo>
                    <a:pt x="353" y="131"/>
                  </a:lnTo>
                  <a:lnTo>
                    <a:pt x="341" y="136"/>
                  </a:lnTo>
                  <a:lnTo>
                    <a:pt x="344" y="142"/>
                  </a:lnTo>
                  <a:lnTo>
                    <a:pt x="347" y="148"/>
                  </a:lnTo>
                  <a:lnTo>
                    <a:pt x="353" y="154"/>
                  </a:lnTo>
                  <a:lnTo>
                    <a:pt x="359" y="160"/>
                  </a:lnTo>
                  <a:lnTo>
                    <a:pt x="364" y="165"/>
                  </a:lnTo>
                  <a:lnTo>
                    <a:pt x="368" y="174"/>
                  </a:lnTo>
                  <a:lnTo>
                    <a:pt x="369" y="184"/>
                  </a:lnTo>
                  <a:lnTo>
                    <a:pt x="362" y="190"/>
                  </a:lnTo>
                  <a:lnTo>
                    <a:pt x="359" y="209"/>
                  </a:lnTo>
                  <a:lnTo>
                    <a:pt x="363" y="215"/>
                  </a:lnTo>
                  <a:lnTo>
                    <a:pt x="365" y="224"/>
                  </a:lnTo>
                  <a:lnTo>
                    <a:pt x="363" y="227"/>
                  </a:lnTo>
                  <a:lnTo>
                    <a:pt x="354" y="233"/>
                  </a:lnTo>
                  <a:lnTo>
                    <a:pt x="346" y="237"/>
                  </a:lnTo>
                  <a:lnTo>
                    <a:pt x="345" y="251"/>
                  </a:lnTo>
                  <a:lnTo>
                    <a:pt x="336" y="270"/>
                  </a:lnTo>
                  <a:lnTo>
                    <a:pt x="339" y="273"/>
                  </a:lnTo>
                  <a:lnTo>
                    <a:pt x="340" y="275"/>
                  </a:lnTo>
                  <a:lnTo>
                    <a:pt x="335" y="286"/>
                  </a:lnTo>
                  <a:lnTo>
                    <a:pt x="341" y="290"/>
                  </a:lnTo>
                  <a:lnTo>
                    <a:pt x="347" y="282"/>
                  </a:lnTo>
                  <a:lnTo>
                    <a:pt x="359" y="288"/>
                  </a:lnTo>
                  <a:lnTo>
                    <a:pt x="368" y="292"/>
                  </a:lnTo>
                  <a:lnTo>
                    <a:pt x="374" y="286"/>
                  </a:lnTo>
                  <a:lnTo>
                    <a:pt x="372" y="279"/>
                  </a:lnTo>
                  <a:lnTo>
                    <a:pt x="381" y="267"/>
                  </a:lnTo>
                  <a:lnTo>
                    <a:pt x="393" y="270"/>
                  </a:lnTo>
                  <a:lnTo>
                    <a:pt x="398" y="263"/>
                  </a:lnTo>
                  <a:lnTo>
                    <a:pt x="408" y="269"/>
                  </a:lnTo>
                  <a:lnTo>
                    <a:pt x="424" y="276"/>
                  </a:lnTo>
                  <a:lnTo>
                    <a:pt x="420" y="285"/>
                  </a:lnTo>
                  <a:lnTo>
                    <a:pt x="398" y="318"/>
                  </a:lnTo>
                  <a:lnTo>
                    <a:pt x="396" y="320"/>
                  </a:lnTo>
                  <a:lnTo>
                    <a:pt x="377" y="341"/>
                  </a:lnTo>
                  <a:lnTo>
                    <a:pt x="381" y="344"/>
                  </a:lnTo>
                  <a:lnTo>
                    <a:pt x="382" y="346"/>
                  </a:lnTo>
                  <a:lnTo>
                    <a:pt x="381" y="350"/>
                  </a:lnTo>
                  <a:lnTo>
                    <a:pt x="386" y="354"/>
                  </a:lnTo>
                  <a:lnTo>
                    <a:pt x="382" y="362"/>
                  </a:lnTo>
                  <a:lnTo>
                    <a:pt x="369" y="384"/>
                  </a:lnTo>
                  <a:lnTo>
                    <a:pt x="362" y="381"/>
                  </a:lnTo>
                  <a:lnTo>
                    <a:pt x="353" y="377"/>
                  </a:lnTo>
                  <a:lnTo>
                    <a:pt x="342" y="381"/>
                  </a:lnTo>
                  <a:lnTo>
                    <a:pt x="333" y="383"/>
                  </a:lnTo>
                  <a:lnTo>
                    <a:pt x="330" y="389"/>
                  </a:lnTo>
                  <a:lnTo>
                    <a:pt x="329" y="393"/>
                  </a:lnTo>
                  <a:lnTo>
                    <a:pt x="315" y="383"/>
                  </a:lnTo>
                  <a:lnTo>
                    <a:pt x="318" y="375"/>
                  </a:lnTo>
                  <a:lnTo>
                    <a:pt x="312" y="375"/>
                  </a:lnTo>
                  <a:lnTo>
                    <a:pt x="310" y="371"/>
                  </a:lnTo>
                  <a:lnTo>
                    <a:pt x="306" y="366"/>
                  </a:lnTo>
                  <a:lnTo>
                    <a:pt x="296" y="362"/>
                  </a:lnTo>
                  <a:lnTo>
                    <a:pt x="287" y="375"/>
                  </a:lnTo>
                  <a:lnTo>
                    <a:pt x="284" y="372"/>
                  </a:lnTo>
                  <a:lnTo>
                    <a:pt x="284" y="371"/>
                  </a:lnTo>
                  <a:lnTo>
                    <a:pt x="280" y="370"/>
                  </a:lnTo>
                  <a:lnTo>
                    <a:pt x="280" y="365"/>
                  </a:lnTo>
                  <a:lnTo>
                    <a:pt x="272" y="359"/>
                  </a:lnTo>
                  <a:lnTo>
                    <a:pt x="270" y="359"/>
                  </a:lnTo>
                  <a:lnTo>
                    <a:pt x="262" y="353"/>
                  </a:lnTo>
                  <a:lnTo>
                    <a:pt x="254" y="348"/>
                  </a:lnTo>
                  <a:lnTo>
                    <a:pt x="252" y="345"/>
                  </a:lnTo>
                  <a:lnTo>
                    <a:pt x="256" y="336"/>
                  </a:lnTo>
                  <a:lnTo>
                    <a:pt x="242" y="324"/>
                  </a:lnTo>
                  <a:lnTo>
                    <a:pt x="228" y="340"/>
                  </a:lnTo>
                  <a:lnTo>
                    <a:pt x="194" y="322"/>
                  </a:lnTo>
                  <a:lnTo>
                    <a:pt x="196" y="316"/>
                  </a:lnTo>
                  <a:lnTo>
                    <a:pt x="190" y="312"/>
                  </a:lnTo>
                  <a:lnTo>
                    <a:pt x="185" y="311"/>
                  </a:lnTo>
                  <a:lnTo>
                    <a:pt x="182" y="314"/>
                  </a:lnTo>
                  <a:lnTo>
                    <a:pt x="178" y="320"/>
                  </a:lnTo>
                  <a:lnTo>
                    <a:pt x="178" y="323"/>
                  </a:lnTo>
                  <a:lnTo>
                    <a:pt x="173" y="323"/>
                  </a:lnTo>
                  <a:lnTo>
                    <a:pt x="171" y="321"/>
                  </a:lnTo>
                  <a:lnTo>
                    <a:pt x="166" y="326"/>
                  </a:lnTo>
                  <a:lnTo>
                    <a:pt x="155" y="320"/>
                  </a:lnTo>
                  <a:lnTo>
                    <a:pt x="148" y="320"/>
                  </a:lnTo>
                  <a:lnTo>
                    <a:pt x="147" y="316"/>
                  </a:lnTo>
                  <a:lnTo>
                    <a:pt x="148" y="314"/>
                  </a:lnTo>
                  <a:lnTo>
                    <a:pt x="147" y="306"/>
                  </a:lnTo>
                  <a:lnTo>
                    <a:pt x="142" y="306"/>
                  </a:lnTo>
                  <a:lnTo>
                    <a:pt x="142" y="310"/>
                  </a:lnTo>
                  <a:lnTo>
                    <a:pt x="130" y="304"/>
                  </a:lnTo>
                  <a:lnTo>
                    <a:pt x="129" y="299"/>
                  </a:lnTo>
                  <a:lnTo>
                    <a:pt x="113" y="291"/>
                  </a:lnTo>
                  <a:lnTo>
                    <a:pt x="113" y="288"/>
                  </a:lnTo>
                  <a:lnTo>
                    <a:pt x="116" y="286"/>
                  </a:lnTo>
                  <a:lnTo>
                    <a:pt x="111" y="286"/>
                  </a:lnTo>
                  <a:lnTo>
                    <a:pt x="110" y="285"/>
                  </a:lnTo>
                  <a:lnTo>
                    <a:pt x="102" y="282"/>
                  </a:lnTo>
                  <a:lnTo>
                    <a:pt x="100" y="286"/>
                  </a:lnTo>
                  <a:lnTo>
                    <a:pt x="98" y="287"/>
                  </a:lnTo>
                  <a:lnTo>
                    <a:pt x="95" y="290"/>
                  </a:lnTo>
                  <a:lnTo>
                    <a:pt x="94" y="296"/>
                  </a:lnTo>
                  <a:lnTo>
                    <a:pt x="95" y="297"/>
                  </a:lnTo>
                  <a:lnTo>
                    <a:pt x="93" y="298"/>
                  </a:lnTo>
                  <a:lnTo>
                    <a:pt x="89" y="293"/>
                  </a:lnTo>
                  <a:lnTo>
                    <a:pt x="86" y="293"/>
                  </a:lnTo>
                  <a:lnTo>
                    <a:pt x="77" y="285"/>
                  </a:lnTo>
                  <a:lnTo>
                    <a:pt x="75" y="281"/>
                  </a:lnTo>
                  <a:lnTo>
                    <a:pt x="70" y="279"/>
                  </a:lnTo>
                  <a:lnTo>
                    <a:pt x="70" y="274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48" y="263"/>
                  </a:lnTo>
                  <a:lnTo>
                    <a:pt x="42" y="262"/>
                  </a:lnTo>
                  <a:lnTo>
                    <a:pt x="39" y="260"/>
                  </a:lnTo>
                  <a:lnTo>
                    <a:pt x="35" y="257"/>
                  </a:lnTo>
                  <a:lnTo>
                    <a:pt x="33" y="255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20" y="246"/>
                  </a:lnTo>
                  <a:lnTo>
                    <a:pt x="22" y="243"/>
                  </a:lnTo>
                  <a:lnTo>
                    <a:pt x="23" y="236"/>
                  </a:lnTo>
                  <a:lnTo>
                    <a:pt x="20" y="232"/>
                  </a:lnTo>
                  <a:lnTo>
                    <a:pt x="22" y="231"/>
                  </a:lnTo>
                  <a:lnTo>
                    <a:pt x="22" y="228"/>
                  </a:lnTo>
                  <a:lnTo>
                    <a:pt x="24" y="226"/>
                  </a:lnTo>
                  <a:lnTo>
                    <a:pt x="26" y="225"/>
                  </a:lnTo>
                  <a:lnTo>
                    <a:pt x="22" y="224"/>
                  </a:lnTo>
                  <a:lnTo>
                    <a:pt x="21" y="221"/>
                  </a:lnTo>
                  <a:lnTo>
                    <a:pt x="18" y="226"/>
                  </a:lnTo>
                  <a:lnTo>
                    <a:pt x="15" y="226"/>
                  </a:lnTo>
                  <a:lnTo>
                    <a:pt x="5" y="222"/>
                  </a:lnTo>
                  <a:lnTo>
                    <a:pt x="2" y="215"/>
                  </a:lnTo>
                  <a:lnTo>
                    <a:pt x="0" y="212"/>
                  </a:lnTo>
                  <a:lnTo>
                    <a:pt x="3" y="210"/>
                  </a:lnTo>
                  <a:lnTo>
                    <a:pt x="9" y="212"/>
                  </a:lnTo>
                  <a:lnTo>
                    <a:pt x="11" y="208"/>
                  </a:lnTo>
                  <a:lnTo>
                    <a:pt x="9" y="204"/>
                  </a:lnTo>
                  <a:lnTo>
                    <a:pt x="4" y="206"/>
                  </a:lnTo>
                  <a:lnTo>
                    <a:pt x="5" y="198"/>
                  </a:lnTo>
                  <a:lnTo>
                    <a:pt x="6" y="195"/>
                  </a:lnTo>
                  <a:lnTo>
                    <a:pt x="3" y="190"/>
                  </a:lnTo>
                  <a:lnTo>
                    <a:pt x="4" y="188"/>
                  </a:lnTo>
                  <a:lnTo>
                    <a:pt x="6" y="188"/>
                  </a:lnTo>
                  <a:lnTo>
                    <a:pt x="9" y="179"/>
                  </a:lnTo>
                  <a:lnTo>
                    <a:pt x="14" y="179"/>
                  </a:lnTo>
                  <a:lnTo>
                    <a:pt x="18" y="174"/>
                  </a:lnTo>
                  <a:lnTo>
                    <a:pt x="23" y="170"/>
                  </a:lnTo>
                  <a:lnTo>
                    <a:pt x="29" y="164"/>
                  </a:lnTo>
                  <a:lnTo>
                    <a:pt x="33" y="158"/>
                  </a:lnTo>
                  <a:lnTo>
                    <a:pt x="33" y="154"/>
                  </a:lnTo>
                  <a:lnTo>
                    <a:pt x="33" y="149"/>
                  </a:lnTo>
                  <a:lnTo>
                    <a:pt x="35" y="144"/>
                  </a:lnTo>
                  <a:lnTo>
                    <a:pt x="38" y="141"/>
                  </a:lnTo>
                  <a:lnTo>
                    <a:pt x="38" y="138"/>
                  </a:lnTo>
                  <a:lnTo>
                    <a:pt x="35" y="132"/>
                  </a:lnTo>
                  <a:lnTo>
                    <a:pt x="35" y="130"/>
                  </a:lnTo>
                  <a:lnTo>
                    <a:pt x="36" y="126"/>
                  </a:lnTo>
                  <a:lnTo>
                    <a:pt x="41" y="122"/>
                  </a:lnTo>
                  <a:lnTo>
                    <a:pt x="44" y="119"/>
                  </a:lnTo>
                  <a:lnTo>
                    <a:pt x="48" y="106"/>
                  </a:lnTo>
                  <a:lnTo>
                    <a:pt x="47" y="101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28" y="78"/>
                  </a:lnTo>
                  <a:lnTo>
                    <a:pt x="28" y="65"/>
                  </a:lnTo>
                  <a:lnTo>
                    <a:pt x="28" y="57"/>
                  </a:lnTo>
                  <a:lnTo>
                    <a:pt x="32" y="53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6" y="44"/>
                  </a:lnTo>
                  <a:lnTo>
                    <a:pt x="36" y="41"/>
                  </a:lnTo>
                  <a:lnTo>
                    <a:pt x="41" y="29"/>
                  </a:lnTo>
                  <a:lnTo>
                    <a:pt x="39" y="21"/>
                  </a:lnTo>
                  <a:lnTo>
                    <a:pt x="39" y="16"/>
                  </a:lnTo>
                  <a:lnTo>
                    <a:pt x="40" y="12"/>
                  </a:lnTo>
                  <a:lnTo>
                    <a:pt x="44" y="11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5" y="5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89" y="23"/>
                  </a:lnTo>
                  <a:lnTo>
                    <a:pt x="90" y="24"/>
                  </a:lnTo>
                  <a:lnTo>
                    <a:pt x="92" y="26"/>
                  </a:lnTo>
                </a:path>
              </a:pathLst>
            </a:custGeom>
            <a:noFill/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6" name="Freeform 93"/>
            <p:cNvSpPr>
              <a:spLocks noChangeAspect="1"/>
            </p:cNvSpPr>
            <p:nvPr/>
          </p:nvSpPr>
          <p:spPr bwMode="auto">
            <a:xfrm>
              <a:off x="849" y="1362"/>
              <a:ext cx="519" cy="634"/>
            </a:xfrm>
            <a:custGeom>
              <a:avLst/>
              <a:gdLst>
                <a:gd name="T0" fmla="*/ 54719873 w 352"/>
                <a:gd name="T1" fmla="*/ 383511 h 482"/>
                <a:gd name="T2" fmla="*/ 59287072 w 352"/>
                <a:gd name="T3" fmla="*/ 395111 h 482"/>
                <a:gd name="T4" fmla="*/ 58933869 w 352"/>
                <a:gd name="T5" fmla="*/ 403119 h 482"/>
                <a:gd name="T6" fmla="*/ 60594621 w 352"/>
                <a:gd name="T7" fmla="*/ 458229 h 482"/>
                <a:gd name="T8" fmla="*/ 60048350 w 352"/>
                <a:gd name="T9" fmla="*/ 483995 h 482"/>
                <a:gd name="T10" fmla="*/ 59563557 w 352"/>
                <a:gd name="T11" fmla="*/ 505153 h 482"/>
                <a:gd name="T12" fmla="*/ 57730733 w 352"/>
                <a:gd name="T13" fmla="*/ 499030 h 482"/>
                <a:gd name="T14" fmla="*/ 59624421 w 352"/>
                <a:gd name="T15" fmla="*/ 520369 h 482"/>
                <a:gd name="T16" fmla="*/ 60048350 w 352"/>
                <a:gd name="T17" fmla="*/ 581337 h 482"/>
                <a:gd name="T18" fmla="*/ 61579022 w 352"/>
                <a:gd name="T19" fmla="*/ 618793 h 482"/>
                <a:gd name="T20" fmla="*/ 62188092 w 352"/>
                <a:gd name="T21" fmla="*/ 674955 h 482"/>
                <a:gd name="T22" fmla="*/ 62501473 w 352"/>
                <a:gd name="T23" fmla="*/ 735369 h 482"/>
                <a:gd name="T24" fmla="*/ 61820876 w 352"/>
                <a:gd name="T25" fmla="*/ 766142 h 482"/>
                <a:gd name="T26" fmla="*/ 61820876 w 352"/>
                <a:gd name="T27" fmla="*/ 805014 h 482"/>
                <a:gd name="T28" fmla="*/ 60048350 w 352"/>
                <a:gd name="T29" fmla="*/ 828617 h 482"/>
                <a:gd name="T30" fmla="*/ 59624421 w 352"/>
                <a:gd name="T31" fmla="*/ 882498 h 482"/>
                <a:gd name="T32" fmla="*/ 58252752 w 352"/>
                <a:gd name="T33" fmla="*/ 917403 h 482"/>
                <a:gd name="T34" fmla="*/ 56762373 w 352"/>
                <a:gd name="T35" fmla="*/ 907249 h 482"/>
                <a:gd name="T36" fmla="*/ 56304993 w 352"/>
                <a:gd name="T37" fmla="*/ 917403 h 482"/>
                <a:gd name="T38" fmla="*/ 56068423 w 352"/>
                <a:gd name="T39" fmla="*/ 960382 h 482"/>
                <a:gd name="T40" fmla="*/ 56068423 w 352"/>
                <a:gd name="T41" fmla="*/ 1017529 h 482"/>
                <a:gd name="T42" fmla="*/ 55642702 w 352"/>
                <a:gd name="T43" fmla="*/ 1058877 h 482"/>
                <a:gd name="T44" fmla="*/ 55034198 w 352"/>
                <a:gd name="T45" fmla="*/ 1085667 h 482"/>
                <a:gd name="T46" fmla="*/ 55192824 w 352"/>
                <a:gd name="T47" fmla="*/ 1143006 h 482"/>
                <a:gd name="T48" fmla="*/ 53507112 w 352"/>
                <a:gd name="T49" fmla="*/ 1159051 h 482"/>
                <a:gd name="T50" fmla="*/ 53249783 w 352"/>
                <a:gd name="T51" fmla="*/ 1240546 h 482"/>
                <a:gd name="T52" fmla="*/ 52184417 w 352"/>
                <a:gd name="T53" fmla="*/ 1255283 h 482"/>
                <a:gd name="T54" fmla="*/ 52850530 w 352"/>
                <a:gd name="T55" fmla="*/ 1319416 h 482"/>
                <a:gd name="T56" fmla="*/ 53526079 w 352"/>
                <a:gd name="T57" fmla="*/ 1380839 h 482"/>
                <a:gd name="T58" fmla="*/ 55467186 w 352"/>
                <a:gd name="T59" fmla="*/ 1380839 h 482"/>
                <a:gd name="T60" fmla="*/ 55642702 w 352"/>
                <a:gd name="T61" fmla="*/ 1445710 h 482"/>
                <a:gd name="T62" fmla="*/ 56068423 w 352"/>
                <a:gd name="T63" fmla="*/ 1521099 h 482"/>
                <a:gd name="T64" fmla="*/ 56304993 w 352"/>
                <a:gd name="T65" fmla="*/ 1574739 h 482"/>
                <a:gd name="T66" fmla="*/ 50450533 w 352"/>
                <a:gd name="T67" fmla="*/ 1826857 h 482"/>
                <a:gd name="T68" fmla="*/ 50257371 w 352"/>
                <a:gd name="T69" fmla="*/ 2306576 h 482"/>
                <a:gd name="T70" fmla="*/ 41764588 w 352"/>
                <a:gd name="T71" fmla="*/ 2478397 h 482"/>
                <a:gd name="T72" fmla="*/ 34832850 w 352"/>
                <a:gd name="T73" fmla="*/ 2532086 h 482"/>
                <a:gd name="T74" fmla="*/ 30618713 w 352"/>
                <a:gd name="T75" fmla="*/ 2532086 h 482"/>
                <a:gd name="T76" fmla="*/ 32128436 w 352"/>
                <a:gd name="T77" fmla="*/ 2402961 h 482"/>
                <a:gd name="T78" fmla="*/ 21507064 w 352"/>
                <a:gd name="T79" fmla="*/ 2327667 h 482"/>
                <a:gd name="T80" fmla="*/ 0 w 352"/>
                <a:gd name="T81" fmla="*/ 1749794 h 482"/>
                <a:gd name="T82" fmla="*/ 3317628 w 352"/>
                <a:gd name="T83" fmla="*/ 1715677 h 482"/>
                <a:gd name="T84" fmla="*/ 6431213 w 352"/>
                <a:gd name="T85" fmla="*/ 1686336 h 482"/>
                <a:gd name="T86" fmla="*/ 9699602 w 352"/>
                <a:gd name="T87" fmla="*/ 1654123 h 482"/>
                <a:gd name="T88" fmla="*/ 12801502 w 352"/>
                <a:gd name="T89" fmla="*/ 1626972 h 482"/>
                <a:gd name="T90" fmla="*/ 16022863 w 352"/>
                <a:gd name="T91" fmla="*/ 1595737 h 482"/>
                <a:gd name="T92" fmla="*/ 19336512 w 352"/>
                <a:gd name="T93" fmla="*/ 1563059 h 482"/>
                <a:gd name="T94" fmla="*/ 22522841 w 352"/>
                <a:gd name="T95" fmla="*/ 1500748 h 482"/>
                <a:gd name="T96" fmla="*/ 24546126 w 352"/>
                <a:gd name="T97" fmla="*/ 1408225 h 482"/>
                <a:gd name="T98" fmla="*/ 24854724 w 352"/>
                <a:gd name="T99" fmla="*/ 1330285 h 482"/>
                <a:gd name="T100" fmla="*/ 24166442 w 352"/>
                <a:gd name="T101" fmla="*/ 1240546 h 482"/>
                <a:gd name="T102" fmla="*/ 23118027 w 352"/>
                <a:gd name="T103" fmla="*/ 1112632 h 482"/>
                <a:gd name="T104" fmla="*/ 25528952 w 352"/>
                <a:gd name="T105" fmla="*/ 1017529 h 482"/>
                <a:gd name="T106" fmla="*/ 28750219 w 352"/>
                <a:gd name="T107" fmla="*/ 895141 h 482"/>
                <a:gd name="T108" fmla="*/ 28958999 w 352"/>
                <a:gd name="T109" fmla="*/ 775231 h 482"/>
                <a:gd name="T110" fmla="*/ 30205141 w 352"/>
                <a:gd name="T111" fmla="*/ 670921 h 482"/>
                <a:gd name="T112" fmla="*/ 32619198 w 352"/>
                <a:gd name="T113" fmla="*/ 575397 h 482"/>
                <a:gd name="T114" fmla="*/ 34497718 w 352"/>
                <a:gd name="T115" fmla="*/ 473502 h 482"/>
                <a:gd name="T116" fmla="*/ 38612796 w 352"/>
                <a:gd name="T117" fmla="*/ 403119 h 482"/>
                <a:gd name="T118" fmla="*/ 41547528 w 352"/>
                <a:gd name="T119" fmla="*/ 161686 h 482"/>
                <a:gd name="T120" fmla="*/ 42741228 w 352"/>
                <a:gd name="T121" fmla="*/ 1 h 4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482"/>
                <a:gd name="T185" fmla="*/ 352 w 352"/>
                <a:gd name="T186" fmla="*/ 482 h 4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482">
                  <a:moveTo>
                    <a:pt x="281" y="26"/>
                  </a:moveTo>
                  <a:lnTo>
                    <a:pt x="280" y="26"/>
                  </a:lnTo>
                  <a:lnTo>
                    <a:pt x="282" y="26"/>
                  </a:lnTo>
                  <a:lnTo>
                    <a:pt x="282" y="28"/>
                  </a:lnTo>
                  <a:lnTo>
                    <a:pt x="290" y="35"/>
                  </a:lnTo>
                  <a:lnTo>
                    <a:pt x="292" y="37"/>
                  </a:lnTo>
                  <a:lnTo>
                    <a:pt x="298" y="43"/>
                  </a:lnTo>
                  <a:lnTo>
                    <a:pt x="294" y="48"/>
                  </a:lnTo>
                  <a:lnTo>
                    <a:pt x="296" y="52"/>
                  </a:lnTo>
                  <a:lnTo>
                    <a:pt x="294" y="56"/>
                  </a:lnTo>
                  <a:lnTo>
                    <a:pt x="293" y="56"/>
                  </a:lnTo>
                  <a:lnTo>
                    <a:pt x="292" y="60"/>
                  </a:lnTo>
                  <a:lnTo>
                    <a:pt x="296" y="66"/>
                  </a:lnTo>
                  <a:lnTo>
                    <a:pt x="299" y="67"/>
                  </a:lnTo>
                  <a:lnTo>
                    <a:pt x="300" y="68"/>
                  </a:lnTo>
                  <a:lnTo>
                    <a:pt x="308" y="72"/>
                  </a:lnTo>
                  <a:lnTo>
                    <a:pt x="313" y="67"/>
                  </a:lnTo>
                  <a:lnTo>
                    <a:pt x="317" y="70"/>
                  </a:lnTo>
                  <a:lnTo>
                    <a:pt x="322" y="64"/>
                  </a:lnTo>
                  <a:lnTo>
                    <a:pt x="328" y="66"/>
                  </a:lnTo>
                  <a:lnTo>
                    <a:pt x="329" y="67"/>
                  </a:lnTo>
                  <a:lnTo>
                    <a:pt x="328" y="67"/>
                  </a:lnTo>
                  <a:lnTo>
                    <a:pt x="329" y="68"/>
                  </a:lnTo>
                  <a:lnTo>
                    <a:pt x="330" y="70"/>
                  </a:lnTo>
                  <a:lnTo>
                    <a:pt x="330" y="68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31" y="71"/>
                  </a:lnTo>
                  <a:lnTo>
                    <a:pt x="332" y="72"/>
                  </a:lnTo>
                  <a:lnTo>
                    <a:pt x="334" y="73"/>
                  </a:lnTo>
                  <a:lnTo>
                    <a:pt x="335" y="74"/>
                  </a:lnTo>
                  <a:lnTo>
                    <a:pt x="334" y="74"/>
                  </a:lnTo>
                  <a:lnTo>
                    <a:pt x="335" y="76"/>
                  </a:lnTo>
                  <a:lnTo>
                    <a:pt x="334" y="74"/>
                  </a:lnTo>
                  <a:lnTo>
                    <a:pt x="332" y="74"/>
                  </a:lnTo>
                  <a:lnTo>
                    <a:pt x="331" y="73"/>
                  </a:lnTo>
                  <a:lnTo>
                    <a:pt x="330" y="72"/>
                  </a:lnTo>
                  <a:lnTo>
                    <a:pt x="329" y="72"/>
                  </a:lnTo>
                  <a:lnTo>
                    <a:pt x="329" y="73"/>
                  </a:lnTo>
                  <a:lnTo>
                    <a:pt x="326" y="71"/>
                  </a:lnTo>
                  <a:lnTo>
                    <a:pt x="326" y="72"/>
                  </a:lnTo>
                  <a:lnTo>
                    <a:pt x="328" y="72"/>
                  </a:lnTo>
                  <a:lnTo>
                    <a:pt x="329" y="73"/>
                  </a:lnTo>
                  <a:lnTo>
                    <a:pt x="329" y="74"/>
                  </a:lnTo>
                  <a:lnTo>
                    <a:pt x="330" y="76"/>
                  </a:lnTo>
                  <a:lnTo>
                    <a:pt x="331" y="76"/>
                  </a:lnTo>
                  <a:lnTo>
                    <a:pt x="332" y="77"/>
                  </a:lnTo>
                  <a:lnTo>
                    <a:pt x="332" y="76"/>
                  </a:lnTo>
                  <a:lnTo>
                    <a:pt x="334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80"/>
                  </a:lnTo>
                  <a:lnTo>
                    <a:pt x="335" y="82"/>
                  </a:lnTo>
                  <a:lnTo>
                    <a:pt x="336" y="83"/>
                  </a:lnTo>
                  <a:lnTo>
                    <a:pt x="336" y="84"/>
                  </a:lnTo>
                  <a:lnTo>
                    <a:pt x="337" y="84"/>
                  </a:lnTo>
                  <a:lnTo>
                    <a:pt x="338" y="85"/>
                  </a:lnTo>
                  <a:lnTo>
                    <a:pt x="340" y="88"/>
                  </a:lnTo>
                  <a:lnTo>
                    <a:pt x="340" y="86"/>
                  </a:lnTo>
                  <a:lnTo>
                    <a:pt x="341" y="86"/>
                  </a:lnTo>
                  <a:lnTo>
                    <a:pt x="341" y="85"/>
                  </a:lnTo>
                  <a:lnTo>
                    <a:pt x="342" y="86"/>
                  </a:lnTo>
                  <a:lnTo>
                    <a:pt x="343" y="86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1" y="89"/>
                  </a:lnTo>
                  <a:lnTo>
                    <a:pt x="341" y="90"/>
                  </a:lnTo>
                  <a:lnTo>
                    <a:pt x="342" y="91"/>
                  </a:lnTo>
                  <a:lnTo>
                    <a:pt x="343" y="92"/>
                  </a:lnTo>
                  <a:lnTo>
                    <a:pt x="342" y="92"/>
                  </a:lnTo>
                  <a:lnTo>
                    <a:pt x="341" y="92"/>
                  </a:lnTo>
                  <a:lnTo>
                    <a:pt x="341" y="91"/>
                  </a:lnTo>
                  <a:lnTo>
                    <a:pt x="340" y="91"/>
                  </a:lnTo>
                  <a:lnTo>
                    <a:pt x="338" y="91"/>
                  </a:lnTo>
                  <a:lnTo>
                    <a:pt x="338" y="90"/>
                  </a:lnTo>
                  <a:lnTo>
                    <a:pt x="337" y="91"/>
                  </a:lnTo>
                  <a:lnTo>
                    <a:pt x="337" y="90"/>
                  </a:lnTo>
                  <a:lnTo>
                    <a:pt x="336" y="90"/>
                  </a:lnTo>
                  <a:lnTo>
                    <a:pt x="336" y="91"/>
                  </a:lnTo>
                  <a:lnTo>
                    <a:pt x="337" y="91"/>
                  </a:lnTo>
                  <a:lnTo>
                    <a:pt x="337" y="92"/>
                  </a:lnTo>
                  <a:lnTo>
                    <a:pt x="338" y="94"/>
                  </a:lnTo>
                  <a:lnTo>
                    <a:pt x="337" y="94"/>
                  </a:lnTo>
                  <a:lnTo>
                    <a:pt x="337" y="95"/>
                  </a:lnTo>
                  <a:lnTo>
                    <a:pt x="338" y="96"/>
                  </a:lnTo>
                  <a:lnTo>
                    <a:pt x="340" y="97"/>
                  </a:lnTo>
                  <a:lnTo>
                    <a:pt x="338" y="97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5" y="95"/>
                  </a:lnTo>
                  <a:lnTo>
                    <a:pt x="334" y="94"/>
                  </a:lnTo>
                  <a:lnTo>
                    <a:pt x="332" y="94"/>
                  </a:lnTo>
                  <a:lnTo>
                    <a:pt x="331" y="94"/>
                  </a:lnTo>
                  <a:lnTo>
                    <a:pt x="329" y="92"/>
                  </a:lnTo>
                  <a:lnTo>
                    <a:pt x="328" y="92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3" y="92"/>
                  </a:lnTo>
                  <a:lnTo>
                    <a:pt x="320" y="91"/>
                  </a:lnTo>
                  <a:lnTo>
                    <a:pt x="319" y="91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20" y="91"/>
                  </a:lnTo>
                  <a:lnTo>
                    <a:pt x="322" y="92"/>
                  </a:lnTo>
                  <a:lnTo>
                    <a:pt x="323" y="92"/>
                  </a:lnTo>
                  <a:lnTo>
                    <a:pt x="325" y="94"/>
                  </a:lnTo>
                  <a:lnTo>
                    <a:pt x="326" y="94"/>
                  </a:lnTo>
                  <a:lnTo>
                    <a:pt x="328" y="95"/>
                  </a:lnTo>
                  <a:lnTo>
                    <a:pt x="328" y="94"/>
                  </a:lnTo>
                  <a:lnTo>
                    <a:pt x="329" y="94"/>
                  </a:lnTo>
                  <a:lnTo>
                    <a:pt x="330" y="95"/>
                  </a:lnTo>
                  <a:lnTo>
                    <a:pt x="331" y="95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2" y="96"/>
                  </a:lnTo>
                  <a:lnTo>
                    <a:pt x="332" y="97"/>
                  </a:lnTo>
                  <a:lnTo>
                    <a:pt x="334" y="97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5" y="97"/>
                  </a:lnTo>
                  <a:lnTo>
                    <a:pt x="336" y="97"/>
                  </a:lnTo>
                  <a:lnTo>
                    <a:pt x="336" y="98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35" y="100"/>
                  </a:lnTo>
                  <a:lnTo>
                    <a:pt x="336" y="101"/>
                  </a:lnTo>
                  <a:lnTo>
                    <a:pt x="338" y="102"/>
                  </a:lnTo>
                  <a:lnTo>
                    <a:pt x="338" y="103"/>
                  </a:lnTo>
                  <a:lnTo>
                    <a:pt x="338" y="104"/>
                  </a:lnTo>
                  <a:lnTo>
                    <a:pt x="338" y="106"/>
                  </a:lnTo>
                  <a:lnTo>
                    <a:pt x="338" y="104"/>
                  </a:lnTo>
                  <a:lnTo>
                    <a:pt x="338" y="106"/>
                  </a:lnTo>
                  <a:lnTo>
                    <a:pt x="340" y="106"/>
                  </a:lnTo>
                  <a:lnTo>
                    <a:pt x="340" y="107"/>
                  </a:lnTo>
                  <a:lnTo>
                    <a:pt x="341" y="107"/>
                  </a:lnTo>
                  <a:lnTo>
                    <a:pt x="341" y="108"/>
                  </a:lnTo>
                  <a:lnTo>
                    <a:pt x="340" y="108"/>
                  </a:lnTo>
                  <a:lnTo>
                    <a:pt x="338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2" y="109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4" y="112"/>
                  </a:lnTo>
                  <a:lnTo>
                    <a:pt x="346" y="112"/>
                  </a:lnTo>
                  <a:lnTo>
                    <a:pt x="346" y="113"/>
                  </a:lnTo>
                  <a:lnTo>
                    <a:pt x="346" y="114"/>
                  </a:lnTo>
                  <a:lnTo>
                    <a:pt x="346" y="115"/>
                  </a:lnTo>
                  <a:lnTo>
                    <a:pt x="344" y="116"/>
                  </a:lnTo>
                  <a:lnTo>
                    <a:pt x="346" y="116"/>
                  </a:lnTo>
                  <a:lnTo>
                    <a:pt x="346" y="118"/>
                  </a:lnTo>
                  <a:lnTo>
                    <a:pt x="347" y="118"/>
                  </a:lnTo>
                  <a:lnTo>
                    <a:pt x="346" y="116"/>
                  </a:lnTo>
                  <a:lnTo>
                    <a:pt x="347" y="116"/>
                  </a:lnTo>
                  <a:lnTo>
                    <a:pt x="347" y="118"/>
                  </a:lnTo>
                  <a:lnTo>
                    <a:pt x="347" y="119"/>
                  </a:lnTo>
                  <a:lnTo>
                    <a:pt x="348" y="119"/>
                  </a:lnTo>
                  <a:lnTo>
                    <a:pt x="347" y="119"/>
                  </a:lnTo>
                  <a:lnTo>
                    <a:pt x="347" y="120"/>
                  </a:lnTo>
                  <a:lnTo>
                    <a:pt x="348" y="120"/>
                  </a:lnTo>
                  <a:lnTo>
                    <a:pt x="347" y="120"/>
                  </a:lnTo>
                  <a:lnTo>
                    <a:pt x="347" y="121"/>
                  </a:lnTo>
                  <a:lnTo>
                    <a:pt x="348" y="121"/>
                  </a:lnTo>
                  <a:lnTo>
                    <a:pt x="348" y="122"/>
                  </a:lnTo>
                  <a:lnTo>
                    <a:pt x="348" y="124"/>
                  </a:lnTo>
                  <a:lnTo>
                    <a:pt x="348" y="125"/>
                  </a:lnTo>
                  <a:lnTo>
                    <a:pt x="349" y="125"/>
                  </a:lnTo>
                  <a:lnTo>
                    <a:pt x="349" y="126"/>
                  </a:lnTo>
                  <a:lnTo>
                    <a:pt x="349" y="127"/>
                  </a:lnTo>
                  <a:lnTo>
                    <a:pt x="350" y="127"/>
                  </a:lnTo>
                  <a:lnTo>
                    <a:pt x="350" y="128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50" y="131"/>
                  </a:lnTo>
                  <a:lnTo>
                    <a:pt x="350" y="132"/>
                  </a:lnTo>
                  <a:lnTo>
                    <a:pt x="350" y="133"/>
                  </a:lnTo>
                  <a:lnTo>
                    <a:pt x="350" y="132"/>
                  </a:lnTo>
                  <a:lnTo>
                    <a:pt x="350" y="133"/>
                  </a:lnTo>
                  <a:lnTo>
                    <a:pt x="350" y="134"/>
                  </a:lnTo>
                  <a:lnTo>
                    <a:pt x="349" y="134"/>
                  </a:lnTo>
                  <a:lnTo>
                    <a:pt x="350" y="134"/>
                  </a:lnTo>
                  <a:lnTo>
                    <a:pt x="350" y="136"/>
                  </a:lnTo>
                  <a:lnTo>
                    <a:pt x="350" y="137"/>
                  </a:lnTo>
                  <a:lnTo>
                    <a:pt x="352" y="137"/>
                  </a:lnTo>
                  <a:lnTo>
                    <a:pt x="350" y="138"/>
                  </a:lnTo>
                  <a:lnTo>
                    <a:pt x="352" y="138"/>
                  </a:lnTo>
                  <a:lnTo>
                    <a:pt x="350" y="138"/>
                  </a:lnTo>
                  <a:lnTo>
                    <a:pt x="350" y="139"/>
                  </a:lnTo>
                  <a:lnTo>
                    <a:pt x="349" y="138"/>
                  </a:lnTo>
                  <a:lnTo>
                    <a:pt x="349" y="139"/>
                  </a:lnTo>
                  <a:lnTo>
                    <a:pt x="348" y="139"/>
                  </a:lnTo>
                  <a:lnTo>
                    <a:pt x="349" y="140"/>
                  </a:lnTo>
                  <a:lnTo>
                    <a:pt x="347" y="140"/>
                  </a:lnTo>
                  <a:lnTo>
                    <a:pt x="348" y="140"/>
                  </a:lnTo>
                  <a:lnTo>
                    <a:pt x="348" y="142"/>
                  </a:lnTo>
                  <a:lnTo>
                    <a:pt x="347" y="142"/>
                  </a:lnTo>
                  <a:lnTo>
                    <a:pt x="347" y="143"/>
                  </a:lnTo>
                  <a:lnTo>
                    <a:pt x="347" y="144"/>
                  </a:lnTo>
                  <a:lnTo>
                    <a:pt x="346" y="144"/>
                  </a:lnTo>
                  <a:lnTo>
                    <a:pt x="347" y="144"/>
                  </a:lnTo>
                  <a:lnTo>
                    <a:pt x="348" y="143"/>
                  </a:lnTo>
                  <a:lnTo>
                    <a:pt x="348" y="144"/>
                  </a:lnTo>
                  <a:lnTo>
                    <a:pt x="349" y="144"/>
                  </a:lnTo>
                  <a:lnTo>
                    <a:pt x="349" y="145"/>
                  </a:lnTo>
                  <a:lnTo>
                    <a:pt x="350" y="145"/>
                  </a:lnTo>
                  <a:lnTo>
                    <a:pt x="350" y="146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8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7" y="149"/>
                  </a:lnTo>
                  <a:lnTo>
                    <a:pt x="346" y="149"/>
                  </a:lnTo>
                  <a:lnTo>
                    <a:pt x="346" y="150"/>
                  </a:lnTo>
                  <a:lnTo>
                    <a:pt x="347" y="150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7" y="152"/>
                  </a:lnTo>
                  <a:lnTo>
                    <a:pt x="347" y="151"/>
                  </a:lnTo>
                  <a:lnTo>
                    <a:pt x="346" y="150"/>
                  </a:lnTo>
                  <a:lnTo>
                    <a:pt x="344" y="149"/>
                  </a:lnTo>
                  <a:lnTo>
                    <a:pt x="343" y="149"/>
                  </a:lnTo>
                  <a:lnTo>
                    <a:pt x="342" y="149"/>
                  </a:lnTo>
                  <a:lnTo>
                    <a:pt x="341" y="149"/>
                  </a:lnTo>
                  <a:lnTo>
                    <a:pt x="341" y="150"/>
                  </a:lnTo>
                  <a:lnTo>
                    <a:pt x="342" y="150"/>
                  </a:lnTo>
                  <a:lnTo>
                    <a:pt x="341" y="150"/>
                  </a:lnTo>
                  <a:lnTo>
                    <a:pt x="342" y="151"/>
                  </a:lnTo>
                  <a:lnTo>
                    <a:pt x="341" y="151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0" y="155"/>
                  </a:lnTo>
                  <a:lnTo>
                    <a:pt x="338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7" y="157"/>
                  </a:lnTo>
                  <a:lnTo>
                    <a:pt x="337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7" y="160"/>
                  </a:lnTo>
                  <a:lnTo>
                    <a:pt x="337" y="161"/>
                  </a:lnTo>
                  <a:lnTo>
                    <a:pt x="337" y="162"/>
                  </a:lnTo>
                  <a:lnTo>
                    <a:pt x="337" y="163"/>
                  </a:lnTo>
                  <a:lnTo>
                    <a:pt x="337" y="164"/>
                  </a:lnTo>
                  <a:lnTo>
                    <a:pt x="336" y="166"/>
                  </a:lnTo>
                  <a:lnTo>
                    <a:pt x="336" y="164"/>
                  </a:lnTo>
                  <a:lnTo>
                    <a:pt x="336" y="163"/>
                  </a:lnTo>
                  <a:lnTo>
                    <a:pt x="336" y="164"/>
                  </a:lnTo>
                  <a:lnTo>
                    <a:pt x="335" y="164"/>
                  </a:lnTo>
                  <a:lnTo>
                    <a:pt x="335" y="166"/>
                  </a:lnTo>
                  <a:lnTo>
                    <a:pt x="335" y="167"/>
                  </a:lnTo>
                  <a:lnTo>
                    <a:pt x="334" y="167"/>
                  </a:lnTo>
                  <a:lnTo>
                    <a:pt x="334" y="168"/>
                  </a:lnTo>
                  <a:lnTo>
                    <a:pt x="332" y="168"/>
                  </a:lnTo>
                  <a:lnTo>
                    <a:pt x="331" y="168"/>
                  </a:lnTo>
                  <a:lnTo>
                    <a:pt x="330" y="168"/>
                  </a:lnTo>
                  <a:lnTo>
                    <a:pt x="329" y="168"/>
                  </a:lnTo>
                  <a:lnTo>
                    <a:pt x="329" y="169"/>
                  </a:lnTo>
                  <a:lnTo>
                    <a:pt x="329" y="170"/>
                  </a:lnTo>
                  <a:lnTo>
                    <a:pt x="329" y="172"/>
                  </a:lnTo>
                  <a:lnTo>
                    <a:pt x="328" y="172"/>
                  </a:lnTo>
                  <a:lnTo>
                    <a:pt x="328" y="173"/>
                  </a:lnTo>
                  <a:lnTo>
                    <a:pt x="326" y="173"/>
                  </a:lnTo>
                  <a:lnTo>
                    <a:pt x="325" y="172"/>
                  </a:lnTo>
                  <a:lnTo>
                    <a:pt x="325" y="170"/>
                  </a:lnTo>
                  <a:lnTo>
                    <a:pt x="324" y="170"/>
                  </a:lnTo>
                  <a:lnTo>
                    <a:pt x="323" y="169"/>
                  </a:lnTo>
                  <a:lnTo>
                    <a:pt x="322" y="169"/>
                  </a:lnTo>
                  <a:lnTo>
                    <a:pt x="322" y="170"/>
                  </a:lnTo>
                  <a:lnTo>
                    <a:pt x="323" y="172"/>
                  </a:lnTo>
                  <a:lnTo>
                    <a:pt x="323" y="173"/>
                  </a:lnTo>
                  <a:lnTo>
                    <a:pt x="323" y="172"/>
                  </a:lnTo>
                  <a:lnTo>
                    <a:pt x="322" y="172"/>
                  </a:lnTo>
                  <a:lnTo>
                    <a:pt x="322" y="170"/>
                  </a:lnTo>
                  <a:lnTo>
                    <a:pt x="322" y="172"/>
                  </a:lnTo>
                  <a:lnTo>
                    <a:pt x="320" y="172"/>
                  </a:lnTo>
                  <a:lnTo>
                    <a:pt x="320" y="170"/>
                  </a:lnTo>
                  <a:lnTo>
                    <a:pt x="319" y="170"/>
                  </a:lnTo>
                  <a:lnTo>
                    <a:pt x="318" y="169"/>
                  </a:lnTo>
                  <a:lnTo>
                    <a:pt x="318" y="170"/>
                  </a:lnTo>
                  <a:lnTo>
                    <a:pt x="318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3"/>
                  </a:lnTo>
                  <a:lnTo>
                    <a:pt x="318" y="172"/>
                  </a:lnTo>
                  <a:lnTo>
                    <a:pt x="318" y="170"/>
                  </a:lnTo>
                  <a:lnTo>
                    <a:pt x="317" y="170"/>
                  </a:lnTo>
                  <a:lnTo>
                    <a:pt x="316" y="170"/>
                  </a:lnTo>
                  <a:lnTo>
                    <a:pt x="316" y="169"/>
                  </a:lnTo>
                  <a:lnTo>
                    <a:pt x="316" y="170"/>
                  </a:lnTo>
                  <a:lnTo>
                    <a:pt x="314" y="170"/>
                  </a:lnTo>
                  <a:lnTo>
                    <a:pt x="316" y="170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4"/>
                  </a:lnTo>
                  <a:lnTo>
                    <a:pt x="318" y="174"/>
                  </a:lnTo>
                  <a:lnTo>
                    <a:pt x="318" y="175"/>
                  </a:lnTo>
                  <a:lnTo>
                    <a:pt x="318" y="176"/>
                  </a:lnTo>
                  <a:lnTo>
                    <a:pt x="318" y="178"/>
                  </a:lnTo>
                  <a:lnTo>
                    <a:pt x="317" y="176"/>
                  </a:lnTo>
                  <a:lnTo>
                    <a:pt x="317" y="178"/>
                  </a:lnTo>
                  <a:lnTo>
                    <a:pt x="317" y="179"/>
                  </a:lnTo>
                  <a:lnTo>
                    <a:pt x="316" y="179"/>
                  </a:lnTo>
                  <a:lnTo>
                    <a:pt x="316" y="180"/>
                  </a:lnTo>
                  <a:lnTo>
                    <a:pt x="314" y="180"/>
                  </a:lnTo>
                  <a:lnTo>
                    <a:pt x="314" y="181"/>
                  </a:lnTo>
                  <a:lnTo>
                    <a:pt x="314" y="182"/>
                  </a:lnTo>
                  <a:lnTo>
                    <a:pt x="314" y="181"/>
                  </a:lnTo>
                  <a:lnTo>
                    <a:pt x="316" y="181"/>
                  </a:lnTo>
                  <a:lnTo>
                    <a:pt x="316" y="182"/>
                  </a:lnTo>
                  <a:lnTo>
                    <a:pt x="317" y="182"/>
                  </a:lnTo>
                  <a:lnTo>
                    <a:pt x="316" y="182"/>
                  </a:lnTo>
                  <a:lnTo>
                    <a:pt x="316" y="184"/>
                  </a:lnTo>
                  <a:lnTo>
                    <a:pt x="314" y="184"/>
                  </a:lnTo>
                  <a:lnTo>
                    <a:pt x="314" y="185"/>
                  </a:lnTo>
                  <a:lnTo>
                    <a:pt x="316" y="185"/>
                  </a:lnTo>
                  <a:lnTo>
                    <a:pt x="317" y="185"/>
                  </a:lnTo>
                  <a:lnTo>
                    <a:pt x="317" y="186"/>
                  </a:lnTo>
                  <a:lnTo>
                    <a:pt x="317" y="187"/>
                  </a:lnTo>
                  <a:lnTo>
                    <a:pt x="316" y="187"/>
                  </a:lnTo>
                  <a:lnTo>
                    <a:pt x="317" y="188"/>
                  </a:lnTo>
                  <a:lnTo>
                    <a:pt x="317" y="190"/>
                  </a:lnTo>
                  <a:lnTo>
                    <a:pt x="317" y="191"/>
                  </a:lnTo>
                  <a:lnTo>
                    <a:pt x="317" y="192"/>
                  </a:lnTo>
                  <a:lnTo>
                    <a:pt x="316" y="191"/>
                  </a:lnTo>
                  <a:lnTo>
                    <a:pt x="314" y="191"/>
                  </a:lnTo>
                  <a:lnTo>
                    <a:pt x="314" y="192"/>
                  </a:lnTo>
                  <a:lnTo>
                    <a:pt x="314" y="193"/>
                  </a:lnTo>
                  <a:lnTo>
                    <a:pt x="314" y="194"/>
                  </a:lnTo>
                  <a:lnTo>
                    <a:pt x="313" y="194"/>
                  </a:lnTo>
                  <a:lnTo>
                    <a:pt x="313" y="196"/>
                  </a:lnTo>
                  <a:lnTo>
                    <a:pt x="313" y="197"/>
                  </a:lnTo>
                  <a:lnTo>
                    <a:pt x="314" y="197"/>
                  </a:lnTo>
                  <a:lnTo>
                    <a:pt x="316" y="197"/>
                  </a:lnTo>
                  <a:lnTo>
                    <a:pt x="314" y="197"/>
                  </a:lnTo>
                  <a:lnTo>
                    <a:pt x="316" y="197"/>
                  </a:lnTo>
                  <a:lnTo>
                    <a:pt x="316" y="198"/>
                  </a:lnTo>
                  <a:lnTo>
                    <a:pt x="316" y="199"/>
                  </a:lnTo>
                  <a:lnTo>
                    <a:pt x="314" y="199"/>
                  </a:lnTo>
                  <a:lnTo>
                    <a:pt x="314" y="200"/>
                  </a:lnTo>
                  <a:lnTo>
                    <a:pt x="313" y="199"/>
                  </a:lnTo>
                  <a:lnTo>
                    <a:pt x="313" y="200"/>
                  </a:lnTo>
                  <a:lnTo>
                    <a:pt x="314" y="200"/>
                  </a:lnTo>
                  <a:lnTo>
                    <a:pt x="314" y="202"/>
                  </a:lnTo>
                  <a:lnTo>
                    <a:pt x="312" y="202"/>
                  </a:lnTo>
                  <a:lnTo>
                    <a:pt x="312" y="203"/>
                  </a:lnTo>
                  <a:lnTo>
                    <a:pt x="313" y="203"/>
                  </a:lnTo>
                  <a:lnTo>
                    <a:pt x="313" y="202"/>
                  </a:lnTo>
                  <a:lnTo>
                    <a:pt x="312" y="203"/>
                  </a:lnTo>
                  <a:lnTo>
                    <a:pt x="313" y="203"/>
                  </a:lnTo>
                  <a:lnTo>
                    <a:pt x="314" y="202"/>
                  </a:lnTo>
                  <a:lnTo>
                    <a:pt x="314" y="203"/>
                  </a:lnTo>
                  <a:lnTo>
                    <a:pt x="313" y="203"/>
                  </a:lnTo>
                  <a:lnTo>
                    <a:pt x="313" y="204"/>
                  </a:lnTo>
                  <a:lnTo>
                    <a:pt x="312" y="204"/>
                  </a:lnTo>
                  <a:lnTo>
                    <a:pt x="311" y="204"/>
                  </a:lnTo>
                  <a:lnTo>
                    <a:pt x="310" y="204"/>
                  </a:lnTo>
                  <a:lnTo>
                    <a:pt x="308" y="203"/>
                  </a:lnTo>
                  <a:lnTo>
                    <a:pt x="308" y="204"/>
                  </a:lnTo>
                  <a:lnTo>
                    <a:pt x="310" y="205"/>
                  </a:lnTo>
                  <a:lnTo>
                    <a:pt x="311" y="205"/>
                  </a:lnTo>
                  <a:lnTo>
                    <a:pt x="311" y="206"/>
                  </a:lnTo>
                  <a:lnTo>
                    <a:pt x="311" y="208"/>
                  </a:lnTo>
                  <a:lnTo>
                    <a:pt x="311" y="209"/>
                  </a:lnTo>
                  <a:lnTo>
                    <a:pt x="310" y="210"/>
                  </a:lnTo>
                  <a:lnTo>
                    <a:pt x="311" y="209"/>
                  </a:lnTo>
                  <a:lnTo>
                    <a:pt x="311" y="210"/>
                  </a:lnTo>
                  <a:lnTo>
                    <a:pt x="311" y="211"/>
                  </a:lnTo>
                  <a:lnTo>
                    <a:pt x="312" y="211"/>
                  </a:lnTo>
                  <a:lnTo>
                    <a:pt x="311" y="212"/>
                  </a:lnTo>
                  <a:lnTo>
                    <a:pt x="310" y="212"/>
                  </a:lnTo>
                  <a:lnTo>
                    <a:pt x="311" y="214"/>
                  </a:lnTo>
                  <a:lnTo>
                    <a:pt x="311" y="215"/>
                  </a:lnTo>
                  <a:lnTo>
                    <a:pt x="310" y="216"/>
                  </a:lnTo>
                  <a:lnTo>
                    <a:pt x="311" y="216"/>
                  </a:lnTo>
                  <a:lnTo>
                    <a:pt x="310" y="216"/>
                  </a:lnTo>
                  <a:lnTo>
                    <a:pt x="310" y="217"/>
                  </a:lnTo>
                  <a:lnTo>
                    <a:pt x="308" y="218"/>
                  </a:lnTo>
                  <a:lnTo>
                    <a:pt x="307" y="218"/>
                  </a:lnTo>
                  <a:lnTo>
                    <a:pt x="306" y="218"/>
                  </a:lnTo>
                  <a:lnTo>
                    <a:pt x="306" y="220"/>
                  </a:lnTo>
                  <a:lnTo>
                    <a:pt x="306" y="218"/>
                  </a:lnTo>
                  <a:lnTo>
                    <a:pt x="305" y="220"/>
                  </a:lnTo>
                  <a:lnTo>
                    <a:pt x="305" y="218"/>
                  </a:lnTo>
                  <a:lnTo>
                    <a:pt x="304" y="218"/>
                  </a:lnTo>
                  <a:lnTo>
                    <a:pt x="304" y="220"/>
                  </a:lnTo>
                  <a:lnTo>
                    <a:pt x="302" y="220"/>
                  </a:lnTo>
                  <a:lnTo>
                    <a:pt x="302" y="218"/>
                  </a:lnTo>
                  <a:lnTo>
                    <a:pt x="301" y="218"/>
                  </a:lnTo>
                  <a:lnTo>
                    <a:pt x="302" y="220"/>
                  </a:lnTo>
                  <a:lnTo>
                    <a:pt x="302" y="221"/>
                  </a:lnTo>
                  <a:lnTo>
                    <a:pt x="302" y="222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1" y="224"/>
                  </a:lnTo>
                  <a:lnTo>
                    <a:pt x="302" y="226"/>
                  </a:lnTo>
                  <a:lnTo>
                    <a:pt x="302" y="227"/>
                  </a:lnTo>
                  <a:lnTo>
                    <a:pt x="302" y="228"/>
                  </a:lnTo>
                  <a:lnTo>
                    <a:pt x="301" y="228"/>
                  </a:lnTo>
                  <a:lnTo>
                    <a:pt x="301" y="229"/>
                  </a:lnTo>
                  <a:lnTo>
                    <a:pt x="302" y="230"/>
                  </a:lnTo>
                  <a:lnTo>
                    <a:pt x="302" y="232"/>
                  </a:lnTo>
                  <a:lnTo>
                    <a:pt x="301" y="232"/>
                  </a:lnTo>
                  <a:lnTo>
                    <a:pt x="300" y="232"/>
                  </a:lnTo>
                  <a:lnTo>
                    <a:pt x="300" y="233"/>
                  </a:lnTo>
                  <a:lnTo>
                    <a:pt x="299" y="232"/>
                  </a:lnTo>
                  <a:lnTo>
                    <a:pt x="298" y="233"/>
                  </a:lnTo>
                  <a:lnTo>
                    <a:pt x="296" y="232"/>
                  </a:lnTo>
                  <a:lnTo>
                    <a:pt x="296" y="233"/>
                  </a:lnTo>
                  <a:lnTo>
                    <a:pt x="295" y="233"/>
                  </a:lnTo>
                  <a:lnTo>
                    <a:pt x="294" y="233"/>
                  </a:lnTo>
                  <a:lnTo>
                    <a:pt x="294" y="234"/>
                  </a:lnTo>
                  <a:lnTo>
                    <a:pt x="293" y="233"/>
                  </a:ln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3" y="235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5" y="238"/>
                  </a:lnTo>
                  <a:lnTo>
                    <a:pt x="296" y="238"/>
                  </a:lnTo>
                  <a:lnTo>
                    <a:pt x="296" y="239"/>
                  </a:lnTo>
                  <a:lnTo>
                    <a:pt x="296" y="240"/>
                  </a:lnTo>
                  <a:lnTo>
                    <a:pt x="296" y="241"/>
                  </a:lnTo>
                  <a:lnTo>
                    <a:pt x="295" y="241"/>
                  </a:lnTo>
                  <a:lnTo>
                    <a:pt x="295" y="242"/>
                  </a:lnTo>
                  <a:lnTo>
                    <a:pt x="295" y="244"/>
                  </a:lnTo>
                  <a:lnTo>
                    <a:pt x="294" y="244"/>
                  </a:lnTo>
                  <a:lnTo>
                    <a:pt x="295" y="244"/>
                  </a:lnTo>
                  <a:lnTo>
                    <a:pt x="295" y="245"/>
                  </a:lnTo>
                  <a:lnTo>
                    <a:pt x="296" y="246"/>
                  </a:lnTo>
                  <a:lnTo>
                    <a:pt x="298" y="246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6" y="250"/>
                  </a:lnTo>
                  <a:lnTo>
                    <a:pt x="296" y="251"/>
                  </a:lnTo>
                  <a:lnTo>
                    <a:pt x="296" y="252"/>
                  </a:lnTo>
                  <a:lnTo>
                    <a:pt x="298" y="252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6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301" y="258"/>
                  </a:lnTo>
                  <a:lnTo>
                    <a:pt x="301" y="259"/>
                  </a:lnTo>
                  <a:lnTo>
                    <a:pt x="302" y="260"/>
                  </a:lnTo>
                  <a:lnTo>
                    <a:pt x="304" y="260"/>
                  </a:lnTo>
                  <a:lnTo>
                    <a:pt x="304" y="259"/>
                  </a:lnTo>
                  <a:lnTo>
                    <a:pt x="305" y="259"/>
                  </a:lnTo>
                  <a:lnTo>
                    <a:pt x="304" y="259"/>
                  </a:lnTo>
                  <a:lnTo>
                    <a:pt x="305" y="259"/>
                  </a:lnTo>
                  <a:lnTo>
                    <a:pt x="307" y="259"/>
                  </a:lnTo>
                  <a:lnTo>
                    <a:pt x="307" y="260"/>
                  </a:lnTo>
                  <a:lnTo>
                    <a:pt x="307" y="262"/>
                  </a:lnTo>
                  <a:lnTo>
                    <a:pt x="310" y="260"/>
                  </a:lnTo>
                  <a:lnTo>
                    <a:pt x="310" y="259"/>
                  </a:lnTo>
                  <a:lnTo>
                    <a:pt x="310" y="258"/>
                  </a:lnTo>
                  <a:lnTo>
                    <a:pt x="310" y="257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12" y="259"/>
                  </a:lnTo>
                  <a:lnTo>
                    <a:pt x="312" y="260"/>
                  </a:lnTo>
                  <a:lnTo>
                    <a:pt x="313" y="260"/>
                  </a:lnTo>
                  <a:lnTo>
                    <a:pt x="313" y="262"/>
                  </a:lnTo>
                  <a:lnTo>
                    <a:pt x="312" y="262"/>
                  </a:lnTo>
                  <a:lnTo>
                    <a:pt x="313" y="262"/>
                  </a:lnTo>
                  <a:lnTo>
                    <a:pt x="313" y="263"/>
                  </a:lnTo>
                  <a:lnTo>
                    <a:pt x="312" y="264"/>
                  </a:lnTo>
                  <a:lnTo>
                    <a:pt x="313" y="264"/>
                  </a:lnTo>
                  <a:lnTo>
                    <a:pt x="314" y="264"/>
                  </a:lnTo>
                  <a:lnTo>
                    <a:pt x="314" y="265"/>
                  </a:lnTo>
                  <a:lnTo>
                    <a:pt x="314" y="266"/>
                  </a:lnTo>
                  <a:lnTo>
                    <a:pt x="314" y="268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4" y="271"/>
                  </a:lnTo>
                  <a:lnTo>
                    <a:pt x="312" y="271"/>
                  </a:lnTo>
                  <a:lnTo>
                    <a:pt x="313" y="272"/>
                  </a:lnTo>
                  <a:lnTo>
                    <a:pt x="313" y="274"/>
                  </a:lnTo>
                  <a:lnTo>
                    <a:pt x="313" y="275"/>
                  </a:lnTo>
                  <a:lnTo>
                    <a:pt x="313" y="276"/>
                  </a:lnTo>
                  <a:lnTo>
                    <a:pt x="313" y="277"/>
                  </a:lnTo>
                  <a:lnTo>
                    <a:pt x="314" y="276"/>
                  </a:lnTo>
                  <a:lnTo>
                    <a:pt x="316" y="276"/>
                  </a:lnTo>
                  <a:lnTo>
                    <a:pt x="317" y="276"/>
                  </a:lnTo>
                  <a:lnTo>
                    <a:pt x="317" y="277"/>
                  </a:lnTo>
                  <a:lnTo>
                    <a:pt x="317" y="278"/>
                  </a:lnTo>
                  <a:lnTo>
                    <a:pt x="318" y="281"/>
                  </a:lnTo>
                  <a:lnTo>
                    <a:pt x="318" y="282"/>
                  </a:lnTo>
                  <a:lnTo>
                    <a:pt x="318" y="283"/>
                  </a:lnTo>
                  <a:lnTo>
                    <a:pt x="318" y="284"/>
                  </a:lnTo>
                  <a:lnTo>
                    <a:pt x="317" y="286"/>
                  </a:lnTo>
                  <a:lnTo>
                    <a:pt x="316" y="284"/>
                  </a:lnTo>
                  <a:lnTo>
                    <a:pt x="316" y="286"/>
                  </a:lnTo>
                  <a:lnTo>
                    <a:pt x="316" y="287"/>
                  </a:lnTo>
                  <a:lnTo>
                    <a:pt x="314" y="287"/>
                  </a:lnTo>
                  <a:lnTo>
                    <a:pt x="316" y="287"/>
                  </a:lnTo>
                  <a:lnTo>
                    <a:pt x="316" y="288"/>
                  </a:lnTo>
                  <a:lnTo>
                    <a:pt x="316" y="289"/>
                  </a:lnTo>
                  <a:lnTo>
                    <a:pt x="317" y="289"/>
                  </a:lnTo>
                  <a:lnTo>
                    <a:pt x="317" y="290"/>
                  </a:lnTo>
                  <a:lnTo>
                    <a:pt x="316" y="290"/>
                  </a:lnTo>
                  <a:lnTo>
                    <a:pt x="314" y="292"/>
                  </a:lnTo>
                  <a:lnTo>
                    <a:pt x="314" y="293"/>
                  </a:lnTo>
                  <a:lnTo>
                    <a:pt x="313" y="293"/>
                  </a:lnTo>
                  <a:lnTo>
                    <a:pt x="314" y="293"/>
                  </a:lnTo>
                  <a:lnTo>
                    <a:pt x="313" y="294"/>
                  </a:lnTo>
                  <a:lnTo>
                    <a:pt x="314" y="295"/>
                  </a:lnTo>
                  <a:lnTo>
                    <a:pt x="316" y="295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8" y="298"/>
                  </a:lnTo>
                  <a:lnTo>
                    <a:pt x="319" y="298"/>
                  </a:lnTo>
                  <a:lnTo>
                    <a:pt x="318" y="299"/>
                  </a:lnTo>
                  <a:lnTo>
                    <a:pt x="319" y="301"/>
                  </a:lnTo>
                  <a:lnTo>
                    <a:pt x="320" y="301"/>
                  </a:lnTo>
                  <a:lnTo>
                    <a:pt x="322" y="301"/>
                  </a:lnTo>
                  <a:lnTo>
                    <a:pt x="322" y="302"/>
                  </a:lnTo>
                  <a:lnTo>
                    <a:pt x="313" y="317"/>
                  </a:lnTo>
                  <a:lnTo>
                    <a:pt x="312" y="319"/>
                  </a:lnTo>
                  <a:lnTo>
                    <a:pt x="292" y="313"/>
                  </a:lnTo>
                  <a:lnTo>
                    <a:pt x="288" y="314"/>
                  </a:lnTo>
                  <a:lnTo>
                    <a:pt x="287" y="318"/>
                  </a:lnTo>
                  <a:lnTo>
                    <a:pt x="287" y="323"/>
                  </a:lnTo>
                  <a:lnTo>
                    <a:pt x="289" y="331"/>
                  </a:lnTo>
                  <a:lnTo>
                    <a:pt x="284" y="343"/>
                  </a:lnTo>
                  <a:lnTo>
                    <a:pt x="284" y="346"/>
                  </a:lnTo>
                  <a:lnTo>
                    <a:pt x="287" y="348"/>
                  </a:lnTo>
                  <a:lnTo>
                    <a:pt x="286" y="350"/>
                  </a:lnTo>
                  <a:lnTo>
                    <a:pt x="280" y="355"/>
                  </a:lnTo>
                  <a:lnTo>
                    <a:pt x="276" y="359"/>
                  </a:lnTo>
                  <a:lnTo>
                    <a:pt x="276" y="367"/>
                  </a:lnTo>
                  <a:lnTo>
                    <a:pt x="276" y="380"/>
                  </a:lnTo>
                  <a:lnTo>
                    <a:pt x="286" y="398"/>
                  </a:lnTo>
                  <a:lnTo>
                    <a:pt x="288" y="398"/>
                  </a:lnTo>
                  <a:lnTo>
                    <a:pt x="295" y="403"/>
                  </a:lnTo>
                  <a:lnTo>
                    <a:pt x="296" y="408"/>
                  </a:lnTo>
                  <a:lnTo>
                    <a:pt x="292" y="421"/>
                  </a:lnTo>
                  <a:lnTo>
                    <a:pt x="289" y="424"/>
                  </a:lnTo>
                  <a:lnTo>
                    <a:pt x="284" y="428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6" y="440"/>
                  </a:lnTo>
                  <a:lnTo>
                    <a:pt x="286" y="443"/>
                  </a:lnTo>
                  <a:lnTo>
                    <a:pt x="283" y="446"/>
                  </a:lnTo>
                  <a:lnTo>
                    <a:pt x="281" y="451"/>
                  </a:lnTo>
                  <a:lnTo>
                    <a:pt x="281" y="456"/>
                  </a:lnTo>
                  <a:lnTo>
                    <a:pt x="281" y="460"/>
                  </a:lnTo>
                  <a:lnTo>
                    <a:pt x="277" y="466"/>
                  </a:lnTo>
                  <a:lnTo>
                    <a:pt x="271" y="472"/>
                  </a:lnTo>
                  <a:lnTo>
                    <a:pt x="266" y="476"/>
                  </a:lnTo>
                  <a:lnTo>
                    <a:pt x="262" y="481"/>
                  </a:lnTo>
                  <a:lnTo>
                    <a:pt x="257" y="481"/>
                  </a:lnTo>
                  <a:lnTo>
                    <a:pt x="250" y="480"/>
                  </a:lnTo>
                  <a:lnTo>
                    <a:pt x="246" y="476"/>
                  </a:lnTo>
                  <a:lnTo>
                    <a:pt x="242" y="467"/>
                  </a:lnTo>
                  <a:lnTo>
                    <a:pt x="240" y="466"/>
                  </a:lnTo>
                  <a:lnTo>
                    <a:pt x="235" y="466"/>
                  </a:lnTo>
                  <a:lnTo>
                    <a:pt x="230" y="463"/>
                  </a:lnTo>
                  <a:lnTo>
                    <a:pt x="218" y="464"/>
                  </a:lnTo>
                  <a:lnTo>
                    <a:pt x="217" y="466"/>
                  </a:lnTo>
                  <a:lnTo>
                    <a:pt x="215" y="468"/>
                  </a:lnTo>
                  <a:lnTo>
                    <a:pt x="212" y="468"/>
                  </a:lnTo>
                  <a:lnTo>
                    <a:pt x="210" y="469"/>
                  </a:lnTo>
                  <a:lnTo>
                    <a:pt x="210" y="470"/>
                  </a:lnTo>
                  <a:lnTo>
                    <a:pt x="210" y="472"/>
                  </a:lnTo>
                  <a:lnTo>
                    <a:pt x="210" y="475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8"/>
                  </a:lnTo>
                  <a:lnTo>
                    <a:pt x="202" y="479"/>
                  </a:lnTo>
                  <a:lnTo>
                    <a:pt x="198" y="479"/>
                  </a:lnTo>
                  <a:lnTo>
                    <a:pt x="196" y="479"/>
                  </a:lnTo>
                  <a:lnTo>
                    <a:pt x="196" y="476"/>
                  </a:lnTo>
                  <a:lnTo>
                    <a:pt x="194" y="476"/>
                  </a:lnTo>
                  <a:lnTo>
                    <a:pt x="193" y="478"/>
                  </a:lnTo>
                  <a:lnTo>
                    <a:pt x="191" y="480"/>
                  </a:lnTo>
                  <a:lnTo>
                    <a:pt x="190" y="480"/>
                  </a:lnTo>
                  <a:lnTo>
                    <a:pt x="188" y="481"/>
                  </a:lnTo>
                  <a:lnTo>
                    <a:pt x="187" y="482"/>
                  </a:lnTo>
                  <a:lnTo>
                    <a:pt x="185" y="482"/>
                  </a:lnTo>
                  <a:lnTo>
                    <a:pt x="181" y="480"/>
                  </a:lnTo>
                  <a:lnTo>
                    <a:pt x="180" y="481"/>
                  </a:lnTo>
                  <a:lnTo>
                    <a:pt x="181" y="481"/>
                  </a:lnTo>
                  <a:lnTo>
                    <a:pt x="182" y="481"/>
                  </a:lnTo>
                  <a:lnTo>
                    <a:pt x="181" y="481"/>
                  </a:lnTo>
                  <a:lnTo>
                    <a:pt x="176" y="481"/>
                  </a:lnTo>
                  <a:lnTo>
                    <a:pt x="175" y="480"/>
                  </a:lnTo>
                  <a:lnTo>
                    <a:pt x="174" y="479"/>
                  </a:lnTo>
                  <a:lnTo>
                    <a:pt x="172" y="476"/>
                  </a:lnTo>
                  <a:lnTo>
                    <a:pt x="172" y="474"/>
                  </a:lnTo>
                  <a:lnTo>
                    <a:pt x="172" y="472"/>
                  </a:lnTo>
                  <a:lnTo>
                    <a:pt x="173" y="472"/>
                  </a:lnTo>
                  <a:lnTo>
                    <a:pt x="173" y="470"/>
                  </a:lnTo>
                  <a:lnTo>
                    <a:pt x="174" y="469"/>
                  </a:lnTo>
                  <a:lnTo>
                    <a:pt x="174" y="470"/>
                  </a:lnTo>
                  <a:lnTo>
                    <a:pt x="175" y="472"/>
                  </a:lnTo>
                  <a:lnTo>
                    <a:pt x="180" y="469"/>
                  </a:lnTo>
                  <a:lnTo>
                    <a:pt x="181" y="469"/>
                  </a:lnTo>
                  <a:lnTo>
                    <a:pt x="181" y="468"/>
                  </a:lnTo>
                  <a:lnTo>
                    <a:pt x="182" y="467"/>
                  </a:lnTo>
                  <a:lnTo>
                    <a:pt x="185" y="466"/>
                  </a:lnTo>
                  <a:lnTo>
                    <a:pt x="185" y="463"/>
                  </a:lnTo>
                  <a:lnTo>
                    <a:pt x="178" y="461"/>
                  </a:lnTo>
                  <a:lnTo>
                    <a:pt x="180" y="455"/>
                  </a:lnTo>
                  <a:lnTo>
                    <a:pt x="181" y="452"/>
                  </a:lnTo>
                  <a:lnTo>
                    <a:pt x="178" y="451"/>
                  </a:lnTo>
                  <a:lnTo>
                    <a:pt x="174" y="450"/>
                  </a:lnTo>
                  <a:lnTo>
                    <a:pt x="166" y="440"/>
                  </a:lnTo>
                  <a:lnTo>
                    <a:pt x="162" y="438"/>
                  </a:lnTo>
                  <a:lnTo>
                    <a:pt x="157" y="437"/>
                  </a:lnTo>
                  <a:lnTo>
                    <a:pt x="152" y="439"/>
                  </a:lnTo>
                  <a:lnTo>
                    <a:pt x="150" y="439"/>
                  </a:lnTo>
                  <a:lnTo>
                    <a:pt x="149" y="432"/>
                  </a:lnTo>
                  <a:lnTo>
                    <a:pt x="132" y="421"/>
                  </a:lnTo>
                  <a:lnTo>
                    <a:pt x="125" y="419"/>
                  </a:lnTo>
                  <a:lnTo>
                    <a:pt x="121" y="421"/>
                  </a:lnTo>
                  <a:lnTo>
                    <a:pt x="122" y="428"/>
                  </a:lnTo>
                  <a:lnTo>
                    <a:pt x="124" y="430"/>
                  </a:lnTo>
                  <a:lnTo>
                    <a:pt x="130" y="430"/>
                  </a:lnTo>
                  <a:lnTo>
                    <a:pt x="131" y="432"/>
                  </a:lnTo>
                  <a:lnTo>
                    <a:pt x="121" y="438"/>
                  </a:lnTo>
                  <a:lnTo>
                    <a:pt x="118" y="433"/>
                  </a:lnTo>
                  <a:lnTo>
                    <a:pt x="107" y="434"/>
                  </a:lnTo>
                  <a:lnTo>
                    <a:pt x="102" y="433"/>
                  </a:lnTo>
                  <a:lnTo>
                    <a:pt x="101" y="437"/>
                  </a:lnTo>
                  <a:lnTo>
                    <a:pt x="97" y="439"/>
                  </a:lnTo>
                  <a:lnTo>
                    <a:pt x="83" y="442"/>
                  </a:lnTo>
                  <a:lnTo>
                    <a:pt x="78" y="440"/>
                  </a:lnTo>
                  <a:lnTo>
                    <a:pt x="19" y="356"/>
                  </a:lnTo>
                  <a:lnTo>
                    <a:pt x="14" y="350"/>
                  </a:lnTo>
                  <a:lnTo>
                    <a:pt x="13" y="348"/>
                  </a:lnTo>
                  <a:lnTo>
                    <a:pt x="11" y="346"/>
                  </a:lnTo>
                  <a:lnTo>
                    <a:pt x="5" y="342"/>
                  </a:lnTo>
                  <a:lnTo>
                    <a:pt x="4" y="341"/>
                  </a:lnTo>
                  <a:lnTo>
                    <a:pt x="5" y="338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1" y="328"/>
                  </a:lnTo>
                  <a:lnTo>
                    <a:pt x="4" y="326"/>
                  </a:lnTo>
                  <a:lnTo>
                    <a:pt x="5" y="326"/>
                  </a:lnTo>
                  <a:lnTo>
                    <a:pt x="6" y="326"/>
                  </a:lnTo>
                  <a:lnTo>
                    <a:pt x="7" y="325"/>
                  </a:lnTo>
                  <a:lnTo>
                    <a:pt x="8" y="325"/>
                  </a:lnTo>
                  <a:lnTo>
                    <a:pt x="10" y="325"/>
                  </a:lnTo>
                  <a:lnTo>
                    <a:pt x="11" y="324"/>
                  </a:lnTo>
                  <a:lnTo>
                    <a:pt x="12" y="324"/>
                  </a:lnTo>
                  <a:lnTo>
                    <a:pt x="14" y="324"/>
                  </a:lnTo>
                  <a:lnTo>
                    <a:pt x="14" y="323"/>
                  </a:lnTo>
                  <a:lnTo>
                    <a:pt x="16" y="323"/>
                  </a:lnTo>
                  <a:lnTo>
                    <a:pt x="16" y="322"/>
                  </a:lnTo>
                  <a:lnTo>
                    <a:pt x="17" y="322"/>
                  </a:lnTo>
                  <a:lnTo>
                    <a:pt x="19" y="323"/>
                  </a:lnTo>
                  <a:lnTo>
                    <a:pt x="20" y="323"/>
                  </a:lnTo>
                  <a:lnTo>
                    <a:pt x="22" y="323"/>
                  </a:lnTo>
                  <a:lnTo>
                    <a:pt x="23" y="322"/>
                  </a:lnTo>
                  <a:lnTo>
                    <a:pt x="24" y="322"/>
                  </a:lnTo>
                  <a:lnTo>
                    <a:pt x="25" y="322"/>
                  </a:lnTo>
                  <a:lnTo>
                    <a:pt x="26" y="322"/>
                  </a:lnTo>
                  <a:lnTo>
                    <a:pt x="28" y="322"/>
                  </a:lnTo>
                  <a:lnTo>
                    <a:pt x="28" y="320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1" y="319"/>
                  </a:lnTo>
                  <a:lnTo>
                    <a:pt x="32" y="318"/>
                  </a:lnTo>
                  <a:lnTo>
                    <a:pt x="34" y="318"/>
                  </a:lnTo>
                  <a:lnTo>
                    <a:pt x="35" y="318"/>
                  </a:lnTo>
                  <a:lnTo>
                    <a:pt x="35" y="317"/>
                  </a:lnTo>
                  <a:lnTo>
                    <a:pt x="36" y="317"/>
                  </a:lnTo>
                  <a:lnTo>
                    <a:pt x="37" y="317"/>
                  </a:lnTo>
                  <a:lnTo>
                    <a:pt x="38" y="317"/>
                  </a:lnTo>
                  <a:lnTo>
                    <a:pt x="40" y="317"/>
                  </a:lnTo>
                  <a:lnTo>
                    <a:pt x="42" y="316"/>
                  </a:lnTo>
                  <a:lnTo>
                    <a:pt x="44" y="316"/>
                  </a:lnTo>
                  <a:lnTo>
                    <a:pt x="46" y="314"/>
                  </a:lnTo>
                  <a:lnTo>
                    <a:pt x="46" y="313"/>
                  </a:lnTo>
                  <a:lnTo>
                    <a:pt x="47" y="313"/>
                  </a:lnTo>
                  <a:lnTo>
                    <a:pt x="48" y="313"/>
                  </a:lnTo>
                  <a:lnTo>
                    <a:pt x="49" y="313"/>
                  </a:lnTo>
                  <a:lnTo>
                    <a:pt x="50" y="312"/>
                  </a:lnTo>
                  <a:lnTo>
                    <a:pt x="52" y="312"/>
                  </a:lnTo>
                  <a:lnTo>
                    <a:pt x="53" y="312"/>
                  </a:lnTo>
                  <a:lnTo>
                    <a:pt x="54" y="312"/>
                  </a:lnTo>
                  <a:lnTo>
                    <a:pt x="54" y="311"/>
                  </a:lnTo>
                  <a:lnTo>
                    <a:pt x="55" y="311"/>
                  </a:lnTo>
                  <a:lnTo>
                    <a:pt x="56" y="311"/>
                  </a:lnTo>
                  <a:lnTo>
                    <a:pt x="58" y="311"/>
                  </a:lnTo>
                  <a:lnTo>
                    <a:pt x="59" y="311"/>
                  </a:lnTo>
                  <a:lnTo>
                    <a:pt x="60" y="311"/>
                  </a:lnTo>
                  <a:lnTo>
                    <a:pt x="60" y="310"/>
                  </a:lnTo>
                  <a:lnTo>
                    <a:pt x="60" y="308"/>
                  </a:lnTo>
                  <a:lnTo>
                    <a:pt x="61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5" y="308"/>
                  </a:lnTo>
                  <a:lnTo>
                    <a:pt x="66" y="307"/>
                  </a:lnTo>
                  <a:lnTo>
                    <a:pt x="67" y="307"/>
                  </a:lnTo>
                  <a:lnTo>
                    <a:pt x="68" y="307"/>
                  </a:lnTo>
                  <a:lnTo>
                    <a:pt x="70" y="306"/>
                  </a:lnTo>
                  <a:lnTo>
                    <a:pt x="71" y="306"/>
                  </a:lnTo>
                  <a:lnTo>
                    <a:pt x="72" y="306"/>
                  </a:lnTo>
                  <a:lnTo>
                    <a:pt x="73" y="305"/>
                  </a:lnTo>
                  <a:lnTo>
                    <a:pt x="76" y="305"/>
                  </a:lnTo>
                  <a:lnTo>
                    <a:pt x="77" y="304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9" y="302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2" y="301"/>
                  </a:lnTo>
                  <a:lnTo>
                    <a:pt x="83" y="302"/>
                  </a:lnTo>
                  <a:lnTo>
                    <a:pt x="85" y="301"/>
                  </a:lnTo>
                  <a:lnTo>
                    <a:pt x="86" y="301"/>
                  </a:lnTo>
                  <a:lnTo>
                    <a:pt x="88" y="301"/>
                  </a:lnTo>
                  <a:lnTo>
                    <a:pt x="88" y="300"/>
                  </a:lnTo>
                  <a:lnTo>
                    <a:pt x="89" y="300"/>
                  </a:lnTo>
                  <a:lnTo>
                    <a:pt x="90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5" y="300"/>
                  </a:lnTo>
                  <a:lnTo>
                    <a:pt x="95" y="299"/>
                  </a:lnTo>
                  <a:lnTo>
                    <a:pt x="94" y="299"/>
                  </a:lnTo>
                  <a:lnTo>
                    <a:pt x="96" y="298"/>
                  </a:lnTo>
                  <a:lnTo>
                    <a:pt x="97" y="298"/>
                  </a:lnTo>
                  <a:lnTo>
                    <a:pt x="100" y="298"/>
                  </a:lnTo>
                  <a:lnTo>
                    <a:pt x="101" y="298"/>
                  </a:lnTo>
                  <a:lnTo>
                    <a:pt x="102" y="296"/>
                  </a:lnTo>
                  <a:lnTo>
                    <a:pt x="103" y="296"/>
                  </a:lnTo>
                  <a:lnTo>
                    <a:pt x="104" y="296"/>
                  </a:lnTo>
                  <a:lnTo>
                    <a:pt x="106" y="296"/>
                  </a:lnTo>
                  <a:lnTo>
                    <a:pt x="108" y="294"/>
                  </a:lnTo>
                  <a:lnTo>
                    <a:pt x="109" y="294"/>
                  </a:lnTo>
                  <a:lnTo>
                    <a:pt x="110" y="294"/>
                  </a:lnTo>
                  <a:lnTo>
                    <a:pt x="112" y="293"/>
                  </a:lnTo>
                  <a:lnTo>
                    <a:pt x="113" y="292"/>
                  </a:lnTo>
                  <a:lnTo>
                    <a:pt x="115" y="290"/>
                  </a:lnTo>
                  <a:lnTo>
                    <a:pt x="116" y="289"/>
                  </a:lnTo>
                  <a:lnTo>
                    <a:pt x="118" y="289"/>
                  </a:lnTo>
                  <a:lnTo>
                    <a:pt x="119" y="288"/>
                  </a:lnTo>
                  <a:lnTo>
                    <a:pt x="120" y="288"/>
                  </a:lnTo>
                  <a:lnTo>
                    <a:pt x="121" y="287"/>
                  </a:lnTo>
                  <a:lnTo>
                    <a:pt x="121" y="286"/>
                  </a:lnTo>
                  <a:lnTo>
                    <a:pt x="122" y="286"/>
                  </a:lnTo>
                  <a:lnTo>
                    <a:pt x="122" y="284"/>
                  </a:lnTo>
                  <a:lnTo>
                    <a:pt x="125" y="283"/>
                  </a:lnTo>
                  <a:lnTo>
                    <a:pt x="126" y="282"/>
                  </a:lnTo>
                  <a:lnTo>
                    <a:pt x="127" y="281"/>
                  </a:lnTo>
                  <a:lnTo>
                    <a:pt x="127" y="282"/>
                  </a:lnTo>
                  <a:lnTo>
                    <a:pt x="128" y="282"/>
                  </a:lnTo>
                  <a:lnTo>
                    <a:pt x="128" y="281"/>
                  </a:lnTo>
                  <a:lnTo>
                    <a:pt x="130" y="280"/>
                  </a:lnTo>
                  <a:lnTo>
                    <a:pt x="131" y="280"/>
                  </a:lnTo>
                  <a:lnTo>
                    <a:pt x="134" y="277"/>
                  </a:lnTo>
                  <a:lnTo>
                    <a:pt x="136" y="277"/>
                  </a:lnTo>
                  <a:lnTo>
                    <a:pt x="136" y="276"/>
                  </a:lnTo>
                  <a:lnTo>
                    <a:pt x="137" y="276"/>
                  </a:lnTo>
                  <a:lnTo>
                    <a:pt x="137" y="275"/>
                  </a:lnTo>
                  <a:lnTo>
                    <a:pt x="137" y="274"/>
                  </a:lnTo>
                  <a:lnTo>
                    <a:pt x="138" y="272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38" y="268"/>
                  </a:lnTo>
                  <a:lnTo>
                    <a:pt x="138" y="266"/>
                  </a:lnTo>
                  <a:lnTo>
                    <a:pt x="138" y="265"/>
                  </a:lnTo>
                  <a:lnTo>
                    <a:pt x="138" y="264"/>
                  </a:lnTo>
                  <a:lnTo>
                    <a:pt x="137" y="264"/>
                  </a:lnTo>
                  <a:lnTo>
                    <a:pt x="137" y="263"/>
                  </a:lnTo>
                  <a:lnTo>
                    <a:pt x="138" y="262"/>
                  </a:lnTo>
                  <a:lnTo>
                    <a:pt x="137" y="262"/>
                  </a:lnTo>
                  <a:lnTo>
                    <a:pt x="137" y="260"/>
                  </a:lnTo>
                  <a:lnTo>
                    <a:pt x="137" y="259"/>
                  </a:lnTo>
                  <a:lnTo>
                    <a:pt x="137" y="258"/>
                  </a:lnTo>
                  <a:lnTo>
                    <a:pt x="137" y="257"/>
                  </a:lnTo>
                  <a:lnTo>
                    <a:pt x="137" y="256"/>
                  </a:lnTo>
                  <a:lnTo>
                    <a:pt x="138" y="256"/>
                  </a:lnTo>
                  <a:lnTo>
                    <a:pt x="139" y="253"/>
                  </a:lnTo>
                  <a:lnTo>
                    <a:pt x="139" y="252"/>
                  </a:lnTo>
                  <a:lnTo>
                    <a:pt x="139" y="251"/>
                  </a:lnTo>
                  <a:lnTo>
                    <a:pt x="140" y="251"/>
                  </a:lnTo>
                  <a:lnTo>
                    <a:pt x="140" y="250"/>
                  </a:lnTo>
                  <a:lnTo>
                    <a:pt x="139" y="248"/>
                  </a:lnTo>
                  <a:lnTo>
                    <a:pt x="139" y="247"/>
                  </a:lnTo>
                  <a:lnTo>
                    <a:pt x="139" y="246"/>
                  </a:lnTo>
                  <a:lnTo>
                    <a:pt x="139" y="245"/>
                  </a:lnTo>
                  <a:lnTo>
                    <a:pt x="139" y="244"/>
                  </a:lnTo>
                  <a:lnTo>
                    <a:pt x="138" y="242"/>
                  </a:lnTo>
                  <a:lnTo>
                    <a:pt x="138" y="241"/>
                  </a:lnTo>
                  <a:lnTo>
                    <a:pt x="137" y="240"/>
                  </a:lnTo>
                  <a:lnTo>
                    <a:pt x="137" y="239"/>
                  </a:lnTo>
                  <a:lnTo>
                    <a:pt x="137" y="238"/>
                  </a:lnTo>
                  <a:lnTo>
                    <a:pt x="138" y="238"/>
                  </a:lnTo>
                  <a:lnTo>
                    <a:pt x="138" y="236"/>
                  </a:lnTo>
                  <a:lnTo>
                    <a:pt x="137" y="235"/>
                  </a:lnTo>
                  <a:lnTo>
                    <a:pt x="137" y="234"/>
                  </a:lnTo>
                  <a:lnTo>
                    <a:pt x="136" y="234"/>
                  </a:lnTo>
                  <a:lnTo>
                    <a:pt x="136" y="233"/>
                  </a:lnTo>
                  <a:lnTo>
                    <a:pt x="136" y="232"/>
                  </a:lnTo>
                  <a:lnTo>
                    <a:pt x="136" y="230"/>
                  </a:lnTo>
                  <a:lnTo>
                    <a:pt x="134" y="227"/>
                  </a:lnTo>
                  <a:lnTo>
                    <a:pt x="133" y="226"/>
                  </a:lnTo>
                  <a:lnTo>
                    <a:pt x="132" y="224"/>
                  </a:lnTo>
                  <a:lnTo>
                    <a:pt x="131" y="222"/>
                  </a:lnTo>
                  <a:lnTo>
                    <a:pt x="131" y="221"/>
                  </a:lnTo>
                  <a:lnTo>
                    <a:pt x="131" y="220"/>
                  </a:lnTo>
                  <a:lnTo>
                    <a:pt x="131" y="217"/>
                  </a:lnTo>
                  <a:lnTo>
                    <a:pt x="131" y="216"/>
                  </a:lnTo>
                  <a:lnTo>
                    <a:pt x="131" y="215"/>
                  </a:lnTo>
                  <a:lnTo>
                    <a:pt x="131" y="214"/>
                  </a:lnTo>
                  <a:lnTo>
                    <a:pt x="131" y="212"/>
                  </a:lnTo>
                  <a:lnTo>
                    <a:pt x="130" y="212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30" y="208"/>
                  </a:lnTo>
                  <a:lnTo>
                    <a:pt x="130" y="205"/>
                  </a:lnTo>
                  <a:lnTo>
                    <a:pt x="128" y="200"/>
                  </a:lnTo>
                  <a:lnTo>
                    <a:pt x="128" y="199"/>
                  </a:lnTo>
                  <a:lnTo>
                    <a:pt x="128" y="198"/>
                  </a:lnTo>
                  <a:lnTo>
                    <a:pt x="128" y="197"/>
                  </a:lnTo>
                  <a:lnTo>
                    <a:pt x="128" y="196"/>
                  </a:lnTo>
                  <a:lnTo>
                    <a:pt x="128" y="194"/>
                  </a:lnTo>
                  <a:lnTo>
                    <a:pt x="128" y="193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7" y="194"/>
                  </a:lnTo>
                  <a:lnTo>
                    <a:pt x="138" y="194"/>
                  </a:lnTo>
                  <a:lnTo>
                    <a:pt x="144" y="191"/>
                  </a:lnTo>
                  <a:lnTo>
                    <a:pt x="145" y="190"/>
                  </a:lnTo>
                  <a:lnTo>
                    <a:pt x="148" y="190"/>
                  </a:lnTo>
                  <a:lnTo>
                    <a:pt x="149" y="188"/>
                  </a:lnTo>
                  <a:lnTo>
                    <a:pt x="150" y="188"/>
                  </a:lnTo>
                  <a:lnTo>
                    <a:pt x="152" y="187"/>
                  </a:lnTo>
                  <a:lnTo>
                    <a:pt x="154" y="187"/>
                  </a:lnTo>
                  <a:lnTo>
                    <a:pt x="155" y="186"/>
                  </a:lnTo>
                  <a:lnTo>
                    <a:pt x="156" y="185"/>
                  </a:lnTo>
                  <a:lnTo>
                    <a:pt x="157" y="184"/>
                  </a:lnTo>
                  <a:lnTo>
                    <a:pt x="160" y="182"/>
                  </a:lnTo>
                  <a:lnTo>
                    <a:pt x="161" y="181"/>
                  </a:lnTo>
                  <a:lnTo>
                    <a:pt x="161" y="178"/>
                  </a:lnTo>
                  <a:lnTo>
                    <a:pt x="162" y="175"/>
                  </a:lnTo>
                  <a:lnTo>
                    <a:pt x="163" y="174"/>
                  </a:lnTo>
                  <a:lnTo>
                    <a:pt x="164" y="172"/>
                  </a:lnTo>
                  <a:lnTo>
                    <a:pt x="162" y="168"/>
                  </a:lnTo>
                  <a:lnTo>
                    <a:pt x="163" y="167"/>
                  </a:lnTo>
                  <a:lnTo>
                    <a:pt x="162" y="164"/>
                  </a:lnTo>
                  <a:lnTo>
                    <a:pt x="162" y="163"/>
                  </a:lnTo>
                  <a:lnTo>
                    <a:pt x="162" y="162"/>
                  </a:lnTo>
                  <a:lnTo>
                    <a:pt x="161" y="160"/>
                  </a:lnTo>
                  <a:lnTo>
                    <a:pt x="160" y="158"/>
                  </a:lnTo>
                  <a:lnTo>
                    <a:pt x="160" y="157"/>
                  </a:lnTo>
                  <a:lnTo>
                    <a:pt x="160" y="156"/>
                  </a:lnTo>
                  <a:lnTo>
                    <a:pt x="160" y="154"/>
                  </a:lnTo>
                  <a:lnTo>
                    <a:pt x="161" y="152"/>
                  </a:lnTo>
                  <a:lnTo>
                    <a:pt x="162" y="151"/>
                  </a:lnTo>
                  <a:lnTo>
                    <a:pt x="162" y="150"/>
                  </a:lnTo>
                  <a:lnTo>
                    <a:pt x="162" y="149"/>
                  </a:lnTo>
                  <a:lnTo>
                    <a:pt x="163" y="149"/>
                  </a:lnTo>
                  <a:lnTo>
                    <a:pt x="163" y="148"/>
                  </a:lnTo>
                  <a:lnTo>
                    <a:pt x="163" y="146"/>
                  </a:lnTo>
                  <a:lnTo>
                    <a:pt x="164" y="144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9" y="142"/>
                  </a:lnTo>
                  <a:lnTo>
                    <a:pt x="170" y="142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38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4" y="133"/>
                  </a:lnTo>
                  <a:lnTo>
                    <a:pt x="176" y="132"/>
                  </a:lnTo>
                  <a:lnTo>
                    <a:pt x="176" y="130"/>
                  </a:lnTo>
                  <a:lnTo>
                    <a:pt x="173" y="127"/>
                  </a:lnTo>
                  <a:lnTo>
                    <a:pt x="172" y="127"/>
                  </a:lnTo>
                  <a:lnTo>
                    <a:pt x="170" y="126"/>
                  </a:lnTo>
                  <a:lnTo>
                    <a:pt x="168" y="125"/>
                  </a:lnTo>
                  <a:lnTo>
                    <a:pt x="168" y="121"/>
                  </a:lnTo>
                  <a:lnTo>
                    <a:pt x="169" y="121"/>
                  </a:lnTo>
                  <a:lnTo>
                    <a:pt x="169" y="119"/>
                  </a:lnTo>
                  <a:lnTo>
                    <a:pt x="169" y="118"/>
                  </a:lnTo>
                  <a:lnTo>
                    <a:pt x="169" y="116"/>
                  </a:lnTo>
                  <a:lnTo>
                    <a:pt x="170" y="114"/>
                  </a:lnTo>
                  <a:lnTo>
                    <a:pt x="172" y="112"/>
                  </a:lnTo>
                  <a:lnTo>
                    <a:pt x="173" y="110"/>
                  </a:lnTo>
                  <a:lnTo>
                    <a:pt x="173" y="109"/>
                  </a:lnTo>
                  <a:lnTo>
                    <a:pt x="174" y="109"/>
                  </a:lnTo>
                  <a:lnTo>
                    <a:pt x="175" y="108"/>
                  </a:lnTo>
                  <a:lnTo>
                    <a:pt x="176" y="107"/>
                  </a:lnTo>
                  <a:lnTo>
                    <a:pt x="176" y="106"/>
                  </a:lnTo>
                  <a:lnTo>
                    <a:pt x="181" y="106"/>
                  </a:lnTo>
                  <a:lnTo>
                    <a:pt x="184" y="108"/>
                  </a:lnTo>
                  <a:lnTo>
                    <a:pt x="185" y="107"/>
                  </a:lnTo>
                  <a:lnTo>
                    <a:pt x="186" y="108"/>
                  </a:lnTo>
                  <a:lnTo>
                    <a:pt x="186" y="104"/>
                  </a:lnTo>
                  <a:lnTo>
                    <a:pt x="190" y="102"/>
                  </a:lnTo>
                  <a:lnTo>
                    <a:pt x="191" y="101"/>
                  </a:lnTo>
                  <a:lnTo>
                    <a:pt x="188" y="98"/>
                  </a:lnTo>
                  <a:lnTo>
                    <a:pt x="187" y="97"/>
                  </a:lnTo>
                  <a:lnTo>
                    <a:pt x="187" y="96"/>
                  </a:lnTo>
                  <a:lnTo>
                    <a:pt x="185" y="96"/>
                  </a:lnTo>
                  <a:lnTo>
                    <a:pt x="185" y="95"/>
                  </a:lnTo>
                  <a:lnTo>
                    <a:pt x="185" y="94"/>
                  </a:lnTo>
                  <a:lnTo>
                    <a:pt x="186" y="92"/>
                  </a:lnTo>
                  <a:lnTo>
                    <a:pt x="190" y="91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9"/>
                  </a:lnTo>
                  <a:lnTo>
                    <a:pt x="194" y="86"/>
                  </a:lnTo>
                  <a:lnTo>
                    <a:pt x="196" y="85"/>
                  </a:lnTo>
                  <a:lnTo>
                    <a:pt x="197" y="84"/>
                  </a:lnTo>
                  <a:lnTo>
                    <a:pt x="198" y="83"/>
                  </a:lnTo>
                  <a:lnTo>
                    <a:pt x="198" y="82"/>
                  </a:lnTo>
                  <a:lnTo>
                    <a:pt x="199" y="82"/>
                  </a:lnTo>
                  <a:lnTo>
                    <a:pt x="200" y="80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05" y="76"/>
                  </a:lnTo>
                  <a:lnTo>
                    <a:pt x="205" y="74"/>
                  </a:lnTo>
                  <a:lnTo>
                    <a:pt x="205" y="72"/>
                  </a:lnTo>
                  <a:lnTo>
                    <a:pt x="215" y="73"/>
                  </a:lnTo>
                  <a:lnTo>
                    <a:pt x="216" y="74"/>
                  </a:lnTo>
                  <a:lnTo>
                    <a:pt x="216" y="76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8" y="74"/>
                  </a:lnTo>
                  <a:lnTo>
                    <a:pt x="221" y="72"/>
                  </a:lnTo>
                  <a:lnTo>
                    <a:pt x="222" y="70"/>
                  </a:lnTo>
                  <a:lnTo>
                    <a:pt x="224" y="66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8" y="56"/>
                  </a:lnTo>
                  <a:lnTo>
                    <a:pt x="228" y="55"/>
                  </a:lnTo>
                  <a:lnTo>
                    <a:pt x="229" y="54"/>
                  </a:lnTo>
                  <a:lnTo>
                    <a:pt x="229" y="52"/>
                  </a:lnTo>
                  <a:lnTo>
                    <a:pt x="230" y="50"/>
                  </a:lnTo>
                  <a:lnTo>
                    <a:pt x="233" y="44"/>
                  </a:lnTo>
                  <a:lnTo>
                    <a:pt x="233" y="41"/>
                  </a:lnTo>
                  <a:lnTo>
                    <a:pt x="233" y="31"/>
                  </a:lnTo>
                  <a:lnTo>
                    <a:pt x="234" y="30"/>
                  </a:lnTo>
                  <a:lnTo>
                    <a:pt x="234" y="29"/>
                  </a:lnTo>
                  <a:lnTo>
                    <a:pt x="234" y="28"/>
                  </a:lnTo>
                  <a:lnTo>
                    <a:pt x="236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8" y="18"/>
                  </a:lnTo>
                  <a:lnTo>
                    <a:pt x="240" y="10"/>
                  </a:lnTo>
                  <a:lnTo>
                    <a:pt x="240" y="8"/>
                  </a:lnTo>
                  <a:lnTo>
                    <a:pt x="240" y="7"/>
                  </a:lnTo>
                  <a:lnTo>
                    <a:pt x="240" y="6"/>
                  </a:lnTo>
                  <a:lnTo>
                    <a:pt x="241" y="5"/>
                  </a:lnTo>
                  <a:lnTo>
                    <a:pt x="240" y="5"/>
                  </a:lnTo>
                  <a:lnTo>
                    <a:pt x="240" y="4"/>
                  </a:lnTo>
                  <a:lnTo>
                    <a:pt x="241" y="4"/>
                  </a:lnTo>
                  <a:lnTo>
                    <a:pt x="241" y="2"/>
                  </a:lnTo>
                  <a:lnTo>
                    <a:pt x="241" y="1"/>
                  </a:lnTo>
                  <a:lnTo>
                    <a:pt x="241" y="0"/>
                  </a:lnTo>
                  <a:lnTo>
                    <a:pt x="248" y="6"/>
                  </a:lnTo>
                  <a:lnTo>
                    <a:pt x="250" y="6"/>
                  </a:lnTo>
                  <a:lnTo>
                    <a:pt x="254" y="10"/>
                  </a:lnTo>
                  <a:lnTo>
                    <a:pt x="256" y="11"/>
                  </a:lnTo>
                  <a:lnTo>
                    <a:pt x="258" y="12"/>
                  </a:lnTo>
                  <a:lnTo>
                    <a:pt x="260" y="13"/>
                  </a:lnTo>
                  <a:lnTo>
                    <a:pt x="275" y="24"/>
                  </a:lnTo>
                  <a:lnTo>
                    <a:pt x="281" y="26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7" name="Freeform 94"/>
            <p:cNvSpPr>
              <a:spLocks noChangeAspect="1"/>
            </p:cNvSpPr>
            <p:nvPr/>
          </p:nvSpPr>
          <p:spPr bwMode="auto">
            <a:xfrm>
              <a:off x="1343" y="1631"/>
              <a:ext cx="20" cy="21"/>
            </a:xfrm>
            <a:custGeom>
              <a:avLst/>
              <a:gdLst>
                <a:gd name="T0" fmla="*/ 7844041 w 12"/>
                <a:gd name="T1" fmla="*/ 78603 h 16"/>
                <a:gd name="T2" fmla="*/ 7844041 w 12"/>
                <a:gd name="T3" fmla="*/ 78116 h 16"/>
                <a:gd name="T4" fmla="*/ 19364854 w 12"/>
                <a:gd name="T5" fmla="*/ 78116 h 16"/>
                <a:gd name="T6" fmla="*/ 7844041 w 12"/>
                <a:gd name="T7" fmla="*/ 78116 h 16"/>
                <a:gd name="T8" fmla="*/ 19364854 w 12"/>
                <a:gd name="T9" fmla="*/ 59517 h 16"/>
                <a:gd name="T10" fmla="*/ 19364854 w 12"/>
                <a:gd name="T11" fmla="*/ 57043 h 16"/>
                <a:gd name="T12" fmla="*/ 19364854 w 12"/>
                <a:gd name="T13" fmla="*/ 48355 h 16"/>
                <a:gd name="T14" fmla="*/ 7844041 w 12"/>
                <a:gd name="T15" fmla="*/ 45346 h 16"/>
                <a:gd name="T16" fmla="*/ 0 w 12"/>
                <a:gd name="T17" fmla="*/ 45346 h 16"/>
                <a:gd name="T18" fmla="*/ 0 w 12"/>
                <a:gd name="T19" fmla="*/ 43461 h 16"/>
                <a:gd name="T20" fmla="*/ 0 w 12"/>
                <a:gd name="T21" fmla="*/ 25229 h 16"/>
                <a:gd name="T22" fmla="*/ 0 w 12"/>
                <a:gd name="T23" fmla="*/ 21387 h 16"/>
                <a:gd name="T24" fmla="*/ 0 w 12"/>
                <a:gd name="T25" fmla="*/ 14645 h 16"/>
                <a:gd name="T26" fmla="*/ 7844041 w 12"/>
                <a:gd name="T27" fmla="*/ 11158 h 16"/>
                <a:gd name="T28" fmla="*/ 19364854 w 12"/>
                <a:gd name="T29" fmla="*/ 0 h 16"/>
                <a:gd name="T30" fmla="*/ 41160160 w 12"/>
                <a:gd name="T31" fmla="*/ 0 h 16"/>
                <a:gd name="T32" fmla="*/ 41160160 w 12"/>
                <a:gd name="T33" fmla="*/ 11158 h 16"/>
                <a:gd name="T34" fmla="*/ 32274750 w 12"/>
                <a:gd name="T35" fmla="*/ 0 h 16"/>
                <a:gd name="T36" fmla="*/ 32274750 w 12"/>
                <a:gd name="T37" fmla="*/ 11158 h 16"/>
                <a:gd name="T38" fmla="*/ 41160160 w 12"/>
                <a:gd name="T39" fmla="*/ 14645 h 16"/>
                <a:gd name="T40" fmla="*/ 53791223 w 12"/>
                <a:gd name="T41" fmla="*/ 11158 h 16"/>
                <a:gd name="T42" fmla="*/ 61667474 w 12"/>
                <a:gd name="T43" fmla="*/ 11158 h 16"/>
                <a:gd name="T44" fmla="*/ 80772748 w 12"/>
                <a:gd name="T45" fmla="*/ 11158 h 16"/>
                <a:gd name="T46" fmla="*/ 86076426 w 12"/>
                <a:gd name="T47" fmla="*/ 11158 h 16"/>
                <a:gd name="T48" fmla="*/ 86076426 w 12"/>
                <a:gd name="T49" fmla="*/ 14645 h 16"/>
                <a:gd name="T50" fmla="*/ 94969596 w 12"/>
                <a:gd name="T51" fmla="*/ 21387 h 16"/>
                <a:gd name="T52" fmla="*/ 86076426 w 12"/>
                <a:gd name="T53" fmla="*/ 25229 h 16"/>
                <a:gd name="T54" fmla="*/ 86076426 w 12"/>
                <a:gd name="T55" fmla="*/ 33113 h 16"/>
                <a:gd name="T56" fmla="*/ 86076426 w 12"/>
                <a:gd name="T57" fmla="*/ 43461 h 16"/>
                <a:gd name="T58" fmla="*/ 86076426 w 12"/>
                <a:gd name="T59" fmla="*/ 45346 h 16"/>
                <a:gd name="T60" fmla="*/ 80772748 w 12"/>
                <a:gd name="T61" fmla="*/ 45346 h 16"/>
                <a:gd name="T62" fmla="*/ 61667474 w 12"/>
                <a:gd name="T63" fmla="*/ 48355 h 16"/>
                <a:gd name="T64" fmla="*/ 61667474 w 12"/>
                <a:gd name="T65" fmla="*/ 57043 h 16"/>
                <a:gd name="T66" fmla="*/ 53791223 w 12"/>
                <a:gd name="T67" fmla="*/ 59517 h 16"/>
                <a:gd name="T68" fmla="*/ 53791223 w 12"/>
                <a:gd name="T69" fmla="*/ 57043 h 16"/>
                <a:gd name="T70" fmla="*/ 61667474 w 12"/>
                <a:gd name="T71" fmla="*/ 48355 h 16"/>
                <a:gd name="T72" fmla="*/ 61667474 w 12"/>
                <a:gd name="T73" fmla="*/ 45346 h 16"/>
                <a:gd name="T74" fmla="*/ 53791223 w 12"/>
                <a:gd name="T75" fmla="*/ 45346 h 16"/>
                <a:gd name="T76" fmla="*/ 48463678 w 12"/>
                <a:gd name="T77" fmla="*/ 48355 h 16"/>
                <a:gd name="T78" fmla="*/ 41160160 w 12"/>
                <a:gd name="T79" fmla="*/ 57043 h 16"/>
                <a:gd name="T80" fmla="*/ 48463678 w 12"/>
                <a:gd name="T81" fmla="*/ 57043 h 16"/>
                <a:gd name="T82" fmla="*/ 53791223 w 12"/>
                <a:gd name="T83" fmla="*/ 59517 h 16"/>
                <a:gd name="T84" fmla="*/ 53791223 w 12"/>
                <a:gd name="T85" fmla="*/ 69409 h 16"/>
                <a:gd name="T86" fmla="*/ 48463678 w 12"/>
                <a:gd name="T87" fmla="*/ 78116 h 16"/>
                <a:gd name="T88" fmla="*/ 48463678 w 12"/>
                <a:gd name="T89" fmla="*/ 78603 h 16"/>
                <a:gd name="T90" fmla="*/ 41160160 w 12"/>
                <a:gd name="T91" fmla="*/ 78603 h 16"/>
                <a:gd name="T92" fmla="*/ 32274750 w 12"/>
                <a:gd name="T93" fmla="*/ 78603 h 16"/>
                <a:gd name="T94" fmla="*/ 19364854 w 12"/>
                <a:gd name="T95" fmla="*/ 78603 h 16"/>
                <a:gd name="T96" fmla="*/ 7844041 w 12"/>
                <a:gd name="T97" fmla="*/ 78603 h 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"/>
                <a:gd name="T148" fmla="*/ 0 h 16"/>
                <a:gd name="T149" fmla="*/ 12 w 12"/>
                <a:gd name="T150" fmla="*/ 16 h 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" h="16">
                  <a:moveTo>
                    <a:pt x="1" y="16"/>
                  </a:move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E1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8" name="Freeform 95"/>
            <p:cNvSpPr>
              <a:spLocks noChangeAspect="1"/>
            </p:cNvSpPr>
            <p:nvPr/>
          </p:nvSpPr>
          <p:spPr bwMode="auto">
            <a:xfrm>
              <a:off x="638" y="1795"/>
              <a:ext cx="483" cy="327"/>
            </a:xfrm>
            <a:custGeom>
              <a:avLst/>
              <a:gdLst>
                <a:gd name="T0" fmla="*/ 37635709 w 330"/>
                <a:gd name="T1" fmla="*/ 710167 h 247"/>
                <a:gd name="T2" fmla="*/ 42782227 w 330"/>
                <a:gd name="T3" fmla="*/ 700028 h 247"/>
                <a:gd name="T4" fmla="*/ 46170931 w 330"/>
                <a:gd name="T5" fmla="*/ 907765 h 247"/>
                <a:gd name="T6" fmla="*/ 45188070 w 330"/>
                <a:gd name="T7" fmla="*/ 978677 h 247"/>
                <a:gd name="T8" fmla="*/ 38195802 w 330"/>
                <a:gd name="T9" fmla="*/ 1263276 h 247"/>
                <a:gd name="T10" fmla="*/ 36084419 w 330"/>
                <a:gd name="T11" fmla="*/ 1528613 h 247"/>
                <a:gd name="T12" fmla="*/ 32334654 w 330"/>
                <a:gd name="T13" fmla="*/ 1553937 h 247"/>
                <a:gd name="T14" fmla="*/ 29871531 w 330"/>
                <a:gd name="T15" fmla="*/ 1497125 h 247"/>
                <a:gd name="T16" fmla="*/ 28303380 w 330"/>
                <a:gd name="T17" fmla="*/ 1322780 h 247"/>
                <a:gd name="T18" fmla="*/ 22992015 w 330"/>
                <a:gd name="T19" fmla="*/ 1146197 h 247"/>
                <a:gd name="T20" fmla="*/ 19382642 w 330"/>
                <a:gd name="T21" fmla="*/ 1036133 h 247"/>
                <a:gd name="T22" fmla="*/ 15708834 w 330"/>
                <a:gd name="T23" fmla="*/ 1105465 h 247"/>
                <a:gd name="T24" fmla="*/ 10918498 w 330"/>
                <a:gd name="T25" fmla="*/ 1140671 h 247"/>
                <a:gd name="T26" fmla="*/ 4498811 w 330"/>
                <a:gd name="T27" fmla="*/ 1105465 h 247"/>
                <a:gd name="T28" fmla="*/ 1775029 w 330"/>
                <a:gd name="T29" fmla="*/ 813850 h 247"/>
                <a:gd name="T30" fmla="*/ 768551 w 330"/>
                <a:gd name="T31" fmla="*/ 639227 h 247"/>
                <a:gd name="T32" fmla="*/ 2151232 w 330"/>
                <a:gd name="T33" fmla="*/ 597318 h 247"/>
                <a:gd name="T34" fmla="*/ 3802521 w 330"/>
                <a:gd name="T35" fmla="*/ 603917 h 247"/>
                <a:gd name="T36" fmla="*/ 4498811 w 330"/>
                <a:gd name="T37" fmla="*/ 552265 h 247"/>
                <a:gd name="T38" fmla="*/ 5396210 w 330"/>
                <a:gd name="T39" fmla="*/ 464347 h 247"/>
                <a:gd name="T40" fmla="*/ 6084072 w 330"/>
                <a:gd name="T41" fmla="*/ 409548 h 247"/>
                <a:gd name="T42" fmla="*/ 6360982 w 330"/>
                <a:gd name="T43" fmla="*/ 464347 h 247"/>
                <a:gd name="T44" fmla="*/ 7076144 w 330"/>
                <a:gd name="T45" fmla="*/ 504000 h 247"/>
                <a:gd name="T46" fmla="*/ 8107415 w 330"/>
                <a:gd name="T47" fmla="*/ 462926 h 247"/>
                <a:gd name="T48" fmla="*/ 9166900 w 330"/>
                <a:gd name="T49" fmla="*/ 504000 h 247"/>
                <a:gd name="T50" fmla="*/ 9728099 w 330"/>
                <a:gd name="T51" fmla="*/ 517931 h 247"/>
                <a:gd name="T52" fmla="*/ 11226985 w 330"/>
                <a:gd name="T53" fmla="*/ 517931 h 247"/>
                <a:gd name="T54" fmla="*/ 12208605 w 330"/>
                <a:gd name="T55" fmla="*/ 477636 h 247"/>
                <a:gd name="T56" fmla="*/ 13777514 w 330"/>
                <a:gd name="T57" fmla="*/ 552265 h 247"/>
                <a:gd name="T58" fmla="*/ 14663810 w 330"/>
                <a:gd name="T59" fmla="*/ 624863 h 247"/>
                <a:gd name="T60" fmla="*/ 15980708 w 330"/>
                <a:gd name="T61" fmla="*/ 668727 h 247"/>
                <a:gd name="T62" fmla="*/ 16919519 w 330"/>
                <a:gd name="T63" fmla="*/ 630730 h 247"/>
                <a:gd name="T64" fmla="*/ 16185921 w 330"/>
                <a:gd name="T65" fmla="*/ 563839 h 247"/>
                <a:gd name="T66" fmla="*/ 15708834 w 330"/>
                <a:gd name="T67" fmla="*/ 477636 h 247"/>
                <a:gd name="T68" fmla="*/ 13855239 w 330"/>
                <a:gd name="T69" fmla="*/ 432723 h 247"/>
                <a:gd name="T70" fmla="*/ 12858398 w 330"/>
                <a:gd name="T71" fmla="*/ 373126 h 247"/>
                <a:gd name="T72" fmla="*/ 12858398 w 330"/>
                <a:gd name="T73" fmla="*/ 318593 h 247"/>
                <a:gd name="T74" fmla="*/ 12594299 w 330"/>
                <a:gd name="T75" fmla="*/ 295509 h 247"/>
                <a:gd name="T76" fmla="*/ 12594299 w 330"/>
                <a:gd name="T77" fmla="*/ 233670 h 247"/>
                <a:gd name="T78" fmla="*/ 12858398 w 330"/>
                <a:gd name="T79" fmla="*/ 191860 h 247"/>
                <a:gd name="T80" fmla="*/ 13120611 w 330"/>
                <a:gd name="T81" fmla="*/ 249252 h 247"/>
                <a:gd name="T82" fmla="*/ 13777514 w 330"/>
                <a:gd name="T83" fmla="*/ 205324 h 247"/>
                <a:gd name="T84" fmla="*/ 13626690 w 330"/>
                <a:gd name="T85" fmla="*/ 191860 h 247"/>
                <a:gd name="T86" fmla="*/ 13777514 w 330"/>
                <a:gd name="T87" fmla="*/ 167094 h 247"/>
                <a:gd name="T88" fmla="*/ 14449499 w 330"/>
                <a:gd name="T89" fmla="*/ 155092 h 247"/>
                <a:gd name="T90" fmla="*/ 14888566 w 330"/>
                <a:gd name="T91" fmla="*/ 155092 h 247"/>
                <a:gd name="T92" fmla="*/ 14888566 w 330"/>
                <a:gd name="T93" fmla="*/ 127514 h 247"/>
                <a:gd name="T94" fmla="*/ 14329469 w 330"/>
                <a:gd name="T95" fmla="*/ 150698 h 247"/>
                <a:gd name="T96" fmla="*/ 13033484 w 330"/>
                <a:gd name="T97" fmla="*/ 127514 h 247"/>
                <a:gd name="T98" fmla="*/ 12304429 w 330"/>
                <a:gd name="T99" fmla="*/ 127514 h 247"/>
                <a:gd name="T100" fmla="*/ 11922593 w 330"/>
                <a:gd name="T101" fmla="*/ 150698 h 247"/>
                <a:gd name="T102" fmla="*/ 11058708 w 330"/>
                <a:gd name="T103" fmla="*/ 127514 h 247"/>
                <a:gd name="T104" fmla="*/ 10172313 w 330"/>
                <a:gd name="T105" fmla="*/ 88489 h 247"/>
                <a:gd name="T106" fmla="*/ 10356901 w 330"/>
                <a:gd name="T107" fmla="*/ 78340 h 247"/>
                <a:gd name="T108" fmla="*/ 13033484 w 330"/>
                <a:gd name="T109" fmla="*/ 44697 h 247"/>
                <a:gd name="T110" fmla="*/ 14888566 w 330"/>
                <a:gd name="T111" fmla="*/ 31315 h 247"/>
                <a:gd name="T112" fmla="*/ 16243073 w 330"/>
                <a:gd name="T113" fmla="*/ 41458 h 247"/>
                <a:gd name="T114" fmla="*/ 18009202 w 330"/>
                <a:gd name="T115" fmla="*/ 0 h 247"/>
                <a:gd name="T116" fmla="*/ 20589275 w 330"/>
                <a:gd name="T117" fmla="*/ 0 h 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0"/>
                <a:gd name="T178" fmla="*/ 0 h 247"/>
                <a:gd name="T179" fmla="*/ 330 w 330"/>
                <a:gd name="T180" fmla="*/ 247 h 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0" h="247">
                  <a:moveTo>
                    <a:pt x="158" y="19"/>
                  </a:moveTo>
                  <a:lnTo>
                    <a:pt x="159" y="21"/>
                  </a:lnTo>
                  <a:lnTo>
                    <a:pt x="164" y="27"/>
                  </a:lnTo>
                  <a:lnTo>
                    <a:pt x="223" y="111"/>
                  </a:lnTo>
                  <a:lnTo>
                    <a:pt x="228" y="113"/>
                  </a:lnTo>
                  <a:lnTo>
                    <a:pt x="242" y="110"/>
                  </a:lnTo>
                  <a:lnTo>
                    <a:pt x="246" y="108"/>
                  </a:lnTo>
                  <a:lnTo>
                    <a:pt x="247" y="104"/>
                  </a:lnTo>
                  <a:lnTo>
                    <a:pt x="252" y="105"/>
                  </a:lnTo>
                  <a:lnTo>
                    <a:pt x="263" y="104"/>
                  </a:lnTo>
                  <a:lnTo>
                    <a:pt x="266" y="109"/>
                  </a:lnTo>
                  <a:lnTo>
                    <a:pt x="276" y="103"/>
                  </a:lnTo>
                  <a:lnTo>
                    <a:pt x="275" y="101"/>
                  </a:lnTo>
                  <a:lnTo>
                    <a:pt x="269" y="101"/>
                  </a:lnTo>
                  <a:lnTo>
                    <a:pt x="267" y="99"/>
                  </a:lnTo>
                  <a:lnTo>
                    <a:pt x="266" y="92"/>
                  </a:lnTo>
                  <a:lnTo>
                    <a:pt x="270" y="90"/>
                  </a:lnTo>
                  <a:lnTo>
                    <a:pt x="277" y="92"/>
                  </a:lnTo>
                  <a:lnTo>
                    <a:pt x="294" y="103"/>
                  </a:lnTo>
                  <a:lnTo>
                    <a:pt x="295" y="110"/>
                  </a:lnTo>
                  <a:lnTo>
                    <a:pt x="297" y="110"/>
                  </a:lnTo>
                  <a:lnTo>
                    <a:pt x="302" y="108"/>
                  </a:lnTo>
                  <a:lnTo>
                    <a:pt x="307" y="109"/>
                  </a:lnTo>
                  <a:lnTo>
                    <a:pt x="311" y="111"/>
                  </a:lnTo>
                  <a:lnTo>
                    <a:pt x="319" y="121"/>
                  </a:lnTo>
                  <a:lnTo>
                    <a:pt x="323" y="122"/>
                  </a:lnTo>
                  <a:lnTo>
                    <a:pt x="326" y="123"/>
                  </a:lnTo>
                  <a:lnTo>
                    <a:pt x="325" y="126"/>
                  </a:lnTo>
                  <a:lnTo>
                    <a:pt x="323" y="132"/>
                  </a:lnTo>
                  <a:lnTo>
                    <a:pt x="330" y="134"/>
                  </a:lnTo>
                  <a:lnTo>
                    <a:pt x="330" y="137"/>
                  </a:lnTo>
                  <a:lnTo>
                    <a:pt x="327" y="138"/>
                  </a:lnTo>
                  <a:lnTo>
                    <a:pt x="326" y="139"/>
                  </a:lnTo>
                  <a:lnTo>
                    <a:pt x="326" y="140"/>
                  </a:lnTo>
                  <a:lnTo>
                    <a:pt x="325" y="140"/>
                  </a:lnTo>
                  <a:lnTo>
                    <a:pt x="320" y="143"/>
                  </a:lnTo>
                  <a:lnTo>
                    <a:pt x="319" y="141"/>
                  </a:lnTo>
                  <a:lnTo>
                    <a:pt x="319" y="140"/>
                  </a:lnTo>
                  <a:lnTo>
                    <a:pt x="318" y="141"/>
                  </a:lnTo>
                  <a:lnTo>
                    <a:pt x="318" y="143"/>
                  </a:lnTo>
                  <a:lnTo>
                    <a:pt x="317" y="143"/>
                  </a:lnTo>
                  <a:lnTo>
                    <a:pt x="317" y="145"/>
                  </a:lnTo>
                  <a:lnTo>
                    <a:pt x="317" y="147"/>
                  </a:lnTo>
                  <a:lnTo>
                    <a:pt x="319" y="150"/>
                  </a:lnTo>
                  <a:lnTo>
                    <a:pt x="314" y="152"/>
                  </a:lnTo>
                  <a:lnTo>
                    <a:pt x="308" y="151"/>
                  </a:lnTo>
                  <a:lnTo>
                    <a:pt x="305" y="147"/>
                  </a:lnTo>
                  <a:lnTo>
                    <a:pt x="300" y="150"/>
                  </a:lnTo>
                  <a:lnTo>
                    <a:pt x="299" y="157"/>
                  </a:lnTo>
                  <a:lnTo>
                    <a:pt x="296" y="164"/>
                  </a:lnTo>
                  <a:lnTo>
                    <a:pt x="290" y="174"/>
                  </a:lnTo>
                  <a:lnTo>
                    <a:pt x="282" y="182"/>
                  </a:lnTo>
                  <a:lnTo>
                    <a:pt x="276" y="186"/>
                  </a:lnTo>
                  <a:lnTo>
                    <a:pt x="275" y="193"/>
                  </a:lnTo>
                  <a:lnTo>
                    <a:pt x="270" y="194"/>
                  </a:lnTo>
                  <a:lnTo>
                    <a:pt x="273" y="199"/>
                  </a:lnTo>
                  <a:lnTo>
                    <a:pt x="271" y="201"/>
                  </a:lnTo>
                  <a:lnTo>
                    <a:pt x="272" y="203"/>
                  </a:lnTo>
                  <a:lnTo>
                    <a:pt x="277" y="207"/>
                  </a:lnTo>
                  <a:lnTo>
                    <a:pt x="276" y="212"/>
                  </a:lnTo>
                  <a:lnTo>
                    <a:pt x="269" y="213"/>
                  </a:lnTo>
                  <a:lnTo>
                    <a:pt x="267" y="217"/>
                  </a:lnTo>
                  <a:lnTo>
                    <a:pt x="267" y="219"/>
                  </a:lnTo>
                  <a:lnTo>
                    <a:pt x="266" y="223"/>
                  </a:lnTo>
                  <a:lnTo>
                    <a:pt x="259" y="233"/>
                  </a:lnTo>
                  <a:lnTo>
                    <a:pt x="255" y="235"/>
                  </a:lnTo>
                  <a:lnTo>
                    <a:pt x="252" y="235"/>
                  </a:lnTo>
                  <a:lnTo>
                    <a:pt x="252" y="236"/>
                  </a:lnTo>
                  <a:lnTo>
                    <a:pt x="254" y="240"/>
                  </a:lnTo>
                  <a:lnTo>
                    <a:pt x="253" y="243"/>
                  </a:lnTo>
                  <a:lnTo>
                    <a:pt x="252" y="247"/>
                  </a:lnTo>
                  <a:lnTo>
                    <a:pt x="242" y="240"/>
                  </a:lnTo>
                  <a:lnTo>
                    <a:pt x="240" y="241"/>
                  </a:lnTo>
                  <a:lnTo>
                    <a:pt x="237" y="242"/>
                  </a:lnTo>
                  <a:lnTo>
                    <a:pt x="234" y="241"/>
                  </a:lnTo>
                  <a:lnTo>
                    <a:pt x="230" y="243"/>
                  </a:lnTo>
                  <a:lnTo>
                    <a:pt x="228" y="239"/>
                  </a:lnTo>
                  <a:lnTo>
                    <a:pt x="225" y="239"/>
                  </a:lnTo>
                  <a:lnTo>
                    <a:pt x="222" y="240"/>
                  </a:lnTo>
                  <a:lnTo>
                    <a:pt x="222" y="243"/>
                  </a:lnTo>
                  <a:lnTo>
                    <a:pt x="219" y="246"/>
                  </a:lnTo>
                  <a:lnTo>
                    <a:pt x="216" y="243"/>
                  </a:lnTo>
                  <a:lnTo>
                    <a:pt x="217" y="240"/>
                  </a:lnTo>
                  <a:lnTo>
                    <a:pt x="216" y="236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1" y="233"/>
                  </a:lnTo>
                  <a:lnTo>
                    <a:pt x="211" y="230"/>
                  </a:lnTo>
                  <a:lnTo>
                    <a:pt x="212" y="229"/>
                  </a:lnTo>
                  <a:lnTo>
                    <a:pt x="212" y="227"/>
                  </a:lnTo>
                  <a:lnTo>
                    <a:pt x="212" y="223"/>
                  </a:lnTo>
                  <a:lnTo>
                    <a:pt x="210" y="222"/>
                  </a:lnTo>
                  <a:lnTo>
                    <a:pt x="210" y="221"/>
                  </a:lnTo>
                  <a:lnTo>
                    <a:pt x="212" y="217"/>
                  </a:lnTo>
                  <a:lnTo>
                    <a:pt x="211" y="215"/>
                  </a:lnTo>
                  <a:lnTo>
                    <a:pt x="207" y="213"/>
                  </a:lnTo>
                  <a:lnTo>
                    <a:pt x="204" y="205"/>
                  </a:lnTo>
                  <a:lnTo>
                    <a:pt x="204" y="203"/>
                  </a:lnTo>
                  <a:lnTo>
                    <a:pt x="200" y="203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7" y="192"/>
                  </a:lnTo>
                  <a:lnTo>
                    <a:pt x="186" y="185"/>
                  </a:lnTo>
                  <a:lnTo>
                    <a:pt x="186" y="180"/>
                  </a:lnTo>
                  <a:lnTo>
                    <a:pt x="181" y="177"/>
                  </a:lnTo>
                  <a:lnTo>
                    <a:pt x="179" y="179"/>
                  </a:lnTo>
                  <a:lnTo>
                    <a:pt x="176" y="177"/>
                  </a:lnTo>
                  <a:lnTo>
                    <a:pt x="175" y="176"/>
                  </a:lnTo>
                  <a:lnTo>
                    <a:pt x="167" y="176"/>
                  </a:lnTo>
                  <a:lnTo>
                    <a:pt x="162" y="176"/>
                  </a:lnTo>
                  <a:lnTo>
                    <a:pt x="161" y="177"/>
                  </a:lnTo>
                  <a:lnTo>
                    <a:pt x="151" y="181"/>
                  </a:lnTo>
                  <a:lnTo>
                    <a:pt x="144" y="182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43" y="170"/>
                  </a:lnTo>
                  <a:lnTo>
                    <a:pt x="144" y="165"/>
                  </a:lnTo>
                  <a:lnTo>
                    <a:pt x="143" y="164"/>
                  </a:lnTo>
                  <a:lnTo>
                    <a:pt x="144" y="158"/>
                  </a:lnTo>
                  <a:lnTo>
                    <a:pt x="137" y="161"/>
                  </a:lnTo>
                  <a:lnTo>
                    <a:pt x="137" y="159"/>
                  </a:lnTo>
                  <a:lnTo>
                    <a:pt x="139" y="155"/>
                  </a:lnTo>
                  <a:lnTo>
                    <a:pt x="137" y="155"/>
                  </a:lnTo>
                  <a:lnTo>
                    <a:pt x="134" y="157"/>
                  </a:lnTo>
                  <a:lnTo>
                    <a:pt x="131" y="157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2" y="161"/>
                  </a:lnTo>
                  <a:lnTo>
                    <a:pt x="116" y="167"/>
                  </a:lnTo>
                  <a:lnTo>
                    <a:pt x="114" y="165"/>
                  </a:lnTo>
                  <a:lnTo>
                    <a:pt x="113" y="167"/>
                  </a:lnTo>
                  <a:lnTo>
                    <a:pt x="111" y="170"/>
                  </a:lnTo>
                  <a:lnTo>
                    <a:pt x="108" y="171"/>
                  </a:lnTo>
                  <a:lnTo>
                    <a:pt x="105" y="173"/>
                  </a:lnTo>
                  <a:lnTo>
                    <a:pt x="104" y="170"/>
                  </a:lnTo>
                  <a:lnTo>
                    <a:pt x="104" y="165"/>
                  </a:lnTo>
                  <a:lnTo>
                    <a:pt x="102" y="163"/>
                  </a:lnTo>
                  <a:lnTo>
                    <a:pt x="97" y="161"/>
                  </a:lnTo>
                  <a:lnTo>
                    <a:pt x="93" y="164"/>
                  </a:lnTo>
                  <a:lnTo>
                    <a:pt x="89" y="165"/>
                  </a:lnTo>
                  <a:lnTo>
                    <a:pt x="84" y="165"/>
                  </a:lnTo>
                  <a:lnTo>
                    <a:pt x="81" y="171"/>
                  </a:lnTo>
                  <a:lnTo>
                    <a:pt x="77" y="175"/>
                  </a:lnTo>
                  <a:lnTo>
                    <a:pt x="66" y="170"/>
                  </a:lnTo>
                  <a:lnTo>
                    <a:pt x="65" y="168"/>
                  </a:lnTo>
                  <a:lnTo>
                    <a:pt x="63" y="164"/>
                  </a:lnTo>
                  <a:lnTo>
                    <a:pt x="57" y="167"/>
                  </a:lnTo>
                  <a:lnTo>
                    <a:pt x="55" y="169"/>
                  </a:lnTo>
                  <a:lnTo>
                    <a:pt x="55" y="173"/>
                  </a:lnTo>
                  <a:lnTo>
                    <a:pt x="53" y="177"/>
                  </a:lnTo>
                  <a:lnTo>
                    <a:pt x="45" y="181"/>
                  </a:lnTo>
                  <a:lnTo>
                    <a:pt x="42" y="180"/>
                  </a:lnTo>
                  <a:lnTo>
                    <a:pt x="38" y="177"/>
                  </a:lnTo>
                  <a:lnTo>
                    <a:pt x="32" y="170"/>
                  </a:lnTo>
                  <a:lnTo>
                    <a:pt x="35" y="165"/>
                  </a:lnTo>
                  <a:lnTo>
                    <a:pt x="26" y="157"/>
                  </a:lnTo>
                  <a:lnTo>
                    <a:pt x="27" y="153"/>
                  </a:lnTo>
                  <a:lnTo>
                    <a:pt x="30" y="152"/>
                  </a:lnTo>
                  <a:lnTo>
                    <a:pt x="31" y="151"/>
                  </a:lnTo>
                  <a:lnTo>
                    <a:pt x="31" y="150"/>
                  </a:lnTo>
                  <a:lnTo>
                    <a:pt x="27" y="147"/>
                  </a:lnTo>
                  <a:lnTo>
                    <a:pt x="25" y="140"/>
                  </a:lnTo>
                  <a:lnTo>
                    <a:pt x="26" y="139"/>
                  </a:lnTo>
                  <a:lnTo>
                    <a:pt x="20" y="129"/>
                  </a:lnTo>
                  <a:lnTo>
                    <a:pt x="13" y="125"/>
                  </a:lnTo>
                  <a:lnTo>
                    <a:pt x="7" y="119"/>
                  </a:lnTo>
                  <a:lnTo>
                    <a:pt x="14" y="108"/>
                  </a:lnTo>
                  <a:lnTo>
                    <a:pt x="7" y="102"/>
                  </a:lnTo>
                  <a:lnTo>
                    <a:pt x="0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3" y="99"/>
                  </a:lnTo>
                  <a:lnTo>
                    <a:pt x="5" y="99"/>
                  </a:lnTo>
                  <a:lnTo>
                    <a:pt x="5" y="98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5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1" y="91"/>
                  </a:lnTo>
                  <a:lnTo>
                    <a:pt x="31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6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1"/>
                  </a:lnTo>
                  <a:lnTo>
                    <a:pt x="31" y="80"/>
                  </a:lnTo>
                  <a:lnTo>
                    <a:pt x="32" y="79"/>
                  </a:lnTo>
                  <a:lnTo>
                    <a:pt x="35" y="78"/>
                  </a:lnTo>
                  <a:lnTo>
                    <a:pt x="37" y="75"/>
                  </a:lnTo>
                  <a:lnTo>
                    <a:pt x="38" y="75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69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41" y="66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4" y="65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9" y="66"/>
                  </a:lnTo>
                  <a:lnTo>
                    <a:pt x="48" y="67"/>
                  </a:lnTo>
                  <a:lnTo>
                    <a:pt x="47" y="71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7" y="73"/>
                  </a:lnTo>
                  <a:lnTo>
                    <a:pt x="48" y="74"/>
                  </a:lnTo>
                  <a:lnTo>
                    <a:pt x="47" y="74"/>
                  </a:lnTo>
                  <a:lnTo>
                    <a:pt x="48" y="74"/>
                  </a:lnTo>
                  <a:lnTo>
                    <a:pt x="49" y="75"/>
                  </a:lnTo>
                  <a:lnTo>
                    <a:pt x="48" y="77"/>
                  </a:lnTo>
                  <a:lnTo>
                    <a:pt x="49" y="77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2" y="69"/>
                  </a:lnTo>
                  <a:lnTo>
                    <a:pt x="62" y="71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3" y="73"/>
                  </a:lnTo>
                  <a:lnTo>
                    <a:pt x="65" y="74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6" y="78"/>
                  </a:lnTo>
                  <a:lnTo>
                    <a:pt x="66" y="79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9"/>
                  </a:lnTo>
                  <a:lnTo>
                    <a:pt x="68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71" y="79"/>
                  </a:lnTo>
                  <a:lnTo>
                    <a:pt x="72" y="79"/>
                  </a:lnTo>
                  <a:lnTo>
                    <a:pt x="72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4" y="81"/>
                  </a:lnTo>
                  <a:lnTo>
                    <a:pt x="74" y="80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8" y="80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8" y="75"/>
                  </a:lnTo>
                  <a:lnTo>
                    <a:pt x="79" y="75"/>
                  </a:lnTo>
                  <a:lnTo>
                    <a:pt x="80" y="77"/>
                  </a:lnTo>
                  <a:lnTo>
                    <a:pt x="81" y="75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7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90" y="78"/>
                  </a:lnTo>
                  <a:lnTo>
                    <a:pt x="91" y="78"/>
                  </a:lnTo>
                  <a:lnTo>
                    <a:pt x="91" y="79"/>
                  </a:lnTo>
                  <a:lnTo>
                    <a:pt x="93" y="81"/>
                  </a:lnTo>
                  <a:lnTo>
                    <a:pt x="95" y="83"/>
                  </a:lnTo>
                  <a:lnTo>
                    <a:pt x="96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8" y="87"/>
                  </a:lnTo>
                  <a:lnTo>
                    <a:pt x="99" y="89"/>
                  </a:lnTo>
                  <a:lnTo>
                    <a:pt x="101" y="90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2" y="92"/>
                  </a:lnTo>
                  <a:lnTo>
                    <a:pt x="103" y="92"/>
                  </a:lnTo>
                  <a:lnTo>
                    <a:pt x="103" y="93"/>
                  </a:lnTo>
                  <a:lnTo>
                    <a:pt x="103" y="95"/>
                  </a:lnTo>
                  <a:lnTo>
                    <a:pt x="104" y="96"/>
                  </a:lnTo>
                  <a:lnTo>
                    <a:pt x="105" y="97"/>
                  </a:lnTo>
                  <a:lnTo>
                    <a:pt x="107" y="98"/>
                  </a:lnTo>
                  <a:lnTo>
                    <a:pt x="107" y="101"/>
                  </a:lnTo>
                  <a:lnTo>
                    <a:pt x="108" y="101"/>
                  </a:lnTo>
                  <a:lnTo>
                    <a:pt x="109" y="102"/>
                  </a:lnTo>
                  <a:lnTo>
                    <a:pt x="110" y="102"/>
                  </a:lnTo>
                  <a:lnTo>
                    <a:pt x="110" y="103"/>
                  </a:lnTo>
                  <a:lnTo>
                    <a:pt x="111" y="103"/>
                  </a:lnTo>
                  <a:lnTo>
                    <a:pt x="111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4" y="102"/>
                  </a:lnTo>
                  <a:lnTo>
                    <a:pt x="115" y="102"/>
                  </a:lnTo>
                  <a:lnTo>
                    <a:pt x="116" y="102"/>
                  </a:lnTo>
                  <a:lnTo>
                    <a:pt x="116" y="101"/>
                  </a:lnTo>
                  <a:lnTo>
                    <a:pt x="116" y="99"/>
                  </a:lnTo>
                  <a:lnTo>
                    <a:pt x="117" y="99"/>
                  </a:lnTo>
                  <a:lnTo>
                    <a:pt x="119" y="99"/>
                  </a:lnTo>
                  <a:lnTo>
                    <a:pt x="117" y="98"/>
                  </a:lnTo>
                  <a:lnTo>
                    <a:pt x="119" y="98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17" y="97"/>
                  </a:lnTo>
                  <a:lnTo>
                    <a:pt x="117" y="96"/>
                  </a:lnTo>
                  <a:lnTo>
                    <a:pt x="116" y="96"/>
                  </a:lnTo>
                  <a:lnTo>
                    <a:pt x="115" y="95"/>
                  </a:lnTo>
                  <a:lnTo>
                    <a:pt x="114" y="93"/>
                  </a:lnTo>
                  <a:lnTo>
                    <a:pt x="113" y="91"/>
                  </a:lnTo>
                  <a:lnTo>
                    <a:pt x="111" y="91"/>
                  </a:lnTo>
                  <a:lnTo>
                    <a:pt x="111" y="90"/>
                  </a:lnTo>
                  <a:lnTo>
                    <a:pt x="113" y="90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4" y="86"/>
                  </a:lnTo>
                  <a:lnTo>
                    <a:pt x="114" y="85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6" y="81"/>
                  </a:lnTo>
                  <a:lnTo>
                    <a:pt x="116" y="80"/>
                  </a:lnTo>
                  <a:lnTo>
                    <a:pt x="115" y="79"/>
                  </a:lnTo>
                  <a:lnTo>
                    <a:pt x="114" y="79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1" y="74"/>
                  </a:lnTo>
                  <a:lnTo>
                    <a:pt x="110" y="73"/>
                  </a:lnTo>
                  <a:lnTo>
                    <a:pt x="109" y="72"/>
                  </a:lnTo>
                  <a:lnTo>
                    <a:pt x="108" y="71"/>
                  </a:lnTo>
                  <a:lnTo>
                    <a:pt x="107" y="71"/>
                  </a:lnTo>
                  <a:lnTo>
                    <a:pt x="105" y="71"/>
                  </a:lnTo>
                  <a:lnTo>
                    <a:pt x="104" y="69"/>
                  </a:lnTo>
                  <a:lnTo>
                    <a:pt x="103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99" y="68"/>
                  </a:lnTo>
                  <a:lnTo>
                    <a:pt x="98" y="67"/>
                  </a:lnTo>
                  <a:lnTo>
                    <a:pt x="97" y="66"/>
                  </a:lnTo>
                  <a:lnTo>
                    <a:pt x="96" y="66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3" y="62"/>
                  </a:lnTo>
                  <a:lnTo>
                    <a:pt x="92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56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2" y="55"/>
                  </a:lnTo>
                  <a:lnTo>
                    <a:pt x="92" y="54"/>
                  </a:lnTo>
                  <a:lnTo>
                    <a:pt x="92" y="53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7"/>
                  </a:lnTo>
                  <a:lnTo>
                    <a:pt x="90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89" y="44"/>
                  </a:lnTo>
                  <a:lnTo>
                    <a:pt x="87" y="43"/>
                  </a:lnTo>
                  <a:lnTo>
                    <a:pt x="87" y="42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9"/>
                  </a:lnTo>
                  <a:lnTo>
                    <a:pt x="87" y="38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89" y="32"/>
                  </a:lnTo>
                  <a:lnTo>
                    <a:pt x="89" y="31"/>
                  </a:lnTo>
                  <a:lnTo>
                    <a:pt x="89" y="30"/>
                  </a:lnTo>
                  <a:lnTo>
                    <a:pt x="89" y="29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0" y="29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0" y="31"/>
                  </a:lnTo>
                  <a:lnTo>
                    <a:pt x="90" y="32"/>
                  </a:lnTo>
                  <a:lnTo>
                    <a:pt x="91" y="35"/>
                  </a:lnTo>
                  <a:lnTo>
                    <a:pt x="91" y="36"/>
                  </a:lnTo>
                  <a:lnTo>
                    <a:pt x="91" y="37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5" y="32"/>
                  </a:lnTo>
                  <a:lnTo>
                    <a:pt x="96" y="32"/>
                  </a:lnTo>
                  <a:lnTo>
                    <a:pt x="96" y="31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7" y="30"/>
                  </a:lnTo>
                  <a:lnTo>
                    <a:pt x="97" y="29"/>
                  </a:lnTo>
                  <a:lnTo>
                    <a:pt x="97" y="27"/>
                  </a:lnTo>
                  <a:lnTo>
                    <a:pt x="97" y="29"/>
                  </a:lnTo>
                  <a:lnTo>
                    <a:pt x="97" y="27"/>
                  </a:lnTo>
                  <a:lnTo>
                    <a:pt x="97" y="26"/>
                  </a:lnTo>
                  <a:lnTo>
                    <a:pt x="97" y="27"/>
                  </a:lnTo>
                  <a:lnTo>
                    <a:pt x="96" y="27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29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6" y="26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7" y="25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7" y="26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9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101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3" y="26"/>
                  </a:lnTo>
                  <a:lnTo>
                    <a:pt x="104" y="26"/>
                  </a:lnTo>
                  <a:lnTo>
                    <a:pt x="104" y="25"/>
                  </a:lnTo>
                  <a:lnTo>
                    <a:pt x="104" y="24"/>
                  </a:lnTo>
                  <a:lnTo>
                    <a:pt x="105" y="24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07" y="18"/>
                  </a:lnTo>
                  <a:lnTo>
                    <a:pt x="105" y="18"/>
                  </a:lnTo>
                  <a:lnTo>
                    <a:pt x="107" y="19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4" y="20"/>
                  </a:lnTo>
                  <a:lnTo>
                    <a:pt x="104" y="21"/>
                  </a:lnTo>
                  <a:lnTo>
                    <a:pt x="103" y="21"/>
                  </a:lnTo>
                  <a:lnTo>
                    <a:pt x="102" y="21"/>
                  </a:lnTo>
                  <a:lnTo>
                    <a:pt x="103" y="20"/>
                  </a:lnTo>
                  <a:lnTo>
                    <a:pt x="102" y="20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1" y="21"/>
                  </a:lnTo>
                  <a:lnTo>
                    <a:pt x="99" y="21"/>
                  </a:lnTo>
                  <a:lnTo>
                    <a:pt x="99" y="20"/>
                  </a:lnTo>
                  <a:lnTo>
                    <a:pt x="98" y="20"/>
                  </a:lnTo>
                  <a:lnTo>
                    <a:pt x="98" y="19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5" y="20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1" y="21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89" y="19"/>
                  </a:lnTo>
                  <a:lnTo>
                    <a:pt x="90" y="20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0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3" y="23"/>
                  </a:lnTo>
                  <a:lnTo>
                    <a:pt x="83" y="24"/>
                  </a:lnTo>
                  <a:lnTo>
                    <a:pt x="83" y="23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0" y="20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3" y="17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6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101" y="5"/>
                  </a:lnTo>
                  <a:lnTo>
                    <a:pt x="102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3"/>
                  </a:lnTo>
                  <a:lnTo>
                    <a:pt x="110" y="3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14" y="6"/>
                  </a:lnTo>
                  <a:lnTo>
                    <a:pt x="114" y="7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7" y="5"/>
                  </a:lnTo>
                  <a:lnTo>
                    <a:pt x="119" y="3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5" y="1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6" y="5"/>
                  </a:lnTo>
                  <a:lnTo>
                    <a:pt x="150" y="9"/>
                  </a:lnTo>
                  <a:lnTo>
                    <a:pt x="149" y="12"/>
                  </a:lnTo>
                  <a:lnTo>
                    <a:pt x="150" y="13"/>
                  </a:lnTo>
                  <a:lnTo>
                    <a:pt x="156" y="17"/>
                  </a:lnTo>
                  <a:lnTo>
                    <a:pt x="158" y="19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79" name="Freeform 96"/>
            <p:cNvSpPr>
              <a:spLocks noChangeAspect="1"/>
            </p:cNvSpPr>
            <p:nvPr/>
          </p:nvSpPr>
          <p:spPr bwMode="auto">
            <a:xfrm>
              <a:off x="977" y="1973"/>
              <a:ext cx="650" cy="395"/>
            </a:xfrm>
            <a:custGeom>
              <a:avLst/>
              <a:gdLst>
                <a:gd name="T0" fmla="*/ 24614287 w 443"/>
                <a:gd name="T1" fmla="*/ 65339 h 301"/>
                <a:gd name="T2" fmla="*/ 25816514 w 443"/>
                <a:gd name="T3" fmla="*/ 167990 h 301"/>
                <a:gd name="T4" fmla="*/ 25348749 w 443"/>
                <a:gd name="T5" fmla="*/ 244508 h 301"/>
                <a:gd name="T6" fmla="*/ 28134140 w 443"/>
                <a:gd name="T7" fmla="*/ 299002 h 301"/>
                <a:gd name="T8" fmla="*/ 27999645 w 443"/>
                <a:gd name="T9" fmla="*/ 353723 h 301"/>
                <a:gd name="T10" fmla="*/ 30005905 w 443"/>
                <a:gd name="T11" fmla="*/ 466393 h 301"/>
                <a:gd name="T12" fmla="*/ 34993091 w 443"/>
                <a:gd name="T13" fmla="*/ 569443 h 301"/>
                <a:gd name="T14" fmla="*/ 38510004 w 443"/>
                <a:gd name="T15" fmla="*/ 653785 h 301"/>
                <a:gd name="T16" fmla="*/ 40149541 w 443"/>
                <a:gd name="T17" fmla="*/ 619738 h 301"/>
                <a:gd name="T18" fmla="*/ 42111056 w 443"/>
                <a:gd name="T19" fmla="*/ 644229 h 301"/>
                <a:gd name="T20" fmla="*/ 47466796 w 443"/>
                <a:gd name="T21" fmla="*/ 757468 h 301"/>
                <a:gd name="T22" fmla="*/ 51344269 w 443"/>
                <a:gd name="T23" fmla="*/ 803181 h 301"/>
                <a:gd name="T24" fmla="*/ 54813643 w 443"/>
                <a:gd name="T25" fmla="*/ 769078 h 301"/>
                <a:gd name="T26" fmla="*/ 63726792 w 443"/>
                <a:gd name="T27" fmla="*/ 926175 h 301"/>
                <a:gd name="T28" fmla="*/ 67494174 w 443"/>
                <a:gd name="T29" fmla="*/ 1098769 h 301"/>
                <a:gd name="T30" fmla="*/ 67494174 w 443"/>
                <a:gd name="T31" fmla="*/ 1151001 h 301"/>
                <a:gd name="T32" fmla="*/ 65678846 w 443"/>
                <a:gd name="T33" fmla="*/ 1160772 h 301"/>
                <a:gd name="T34" fmla="*/ 63797503 w 443"/>
                <a:gd name="T35" fmla="*/ 1235582 h 301"/>
                <a:gd name="T36" fmla="*/ 61788214 w 443"/>
                <a:gd name="T37" fmla="*/ 1235582 h 301"/>
                <a:gd name="T38" fmla="*/ 64806937 w 443"/>
                <a:gd name="T39" fmla="*/ 1331175 h 301"/>
                <a:gd name="T40" fmla="*/ 60930954 w 443"/>
                <a:gd name="T41" fmla="*/ 1477497 h 301"/>
                <a:gd name="T42" fmla="*/ 57561026 w 443"/>
                <a:gd name="T43" fmla="*/ 1488540 h 301"/>
                <a:gd name="T44" fmla="*/ 52212141 w 443"/>
                <a:gd name="T45" fmla="*/ 1477497 h 301"/>
                <a:gd name="T46" fmla="*/ 48062296 w 443"/>
                <a:gd name="T47" fmla="*/ 1441906 h 301"/>
                <a:gd name="T48" fmla="*/ 44443777 w 443"/>
                <a:gd name="T49" fmla="*/ 1342817 h 301"/>
                <a:gd name="T50" fmla="*/ 42749141 w 443"/>
                <a:gd name="T51" fmla="*/ 1280310 h 301"/>
                <a:gd name="T52" fmla="*/ 41706301 w 443"/>
                <a:gd name="T53" fmla="*/ 1291509 h 301"/>
                <a:gd name="T54" fmla="*/ 38510004 w 443"/>
                <a:gd name="T55" fmla="*/ 1222446 h 301"/>
                <a:gd name="T56" fmla="*/ 37638940 w 443"/>
                <a:gd name="T57" fmla="*/ 1178072 h 301"/>
                <a:gd name="T58" fmla="*/ 34993091 w 443"/>
                <a:gd name="T59" fmla="*/ 1151001 h 301"/>
                <a:gd name="T60" fmla="*/ 34517156 w 443"/>
                <a:gd name="T61" fmla="*/ 1201924 h 301"/>
                <a:gd name="T62" fmla="*/ 32626869 w 443"/>
                <a:gd name="T63" fmla="*/ 1182936 h 301"/>
                <a:gd name="T64" fmla="*/ 30064619 w 443"/>
                <a:gd name="T65" fmla="*/ 1201924 h 301"/>
                <a:gd name="T66" fmla="*/ 28599276 w 443"/>
                <a:gd name="T67" fmla="*/ 1245641 h 301"/>
                <a:gd name="T68" fmla="*/ 25652391 w 443"/>
                <a:gd name="T69" fmla="*/ 1294660 h 301"/>
                <a:gd name="T70" fmla="*/ 23849136 w 443"/>
                <a:gd name="T71" fmla="*/ 1280310 h 301"/>
                <a:gd name="T72" fmla="*/ 22703082 w 443"/>
                <a:gd name="T73" fmla="*/ 1210607 h 301"/>
                <a:gd name="T74" fmla="*/ 21642189 w 443"/>
                <a:gd name="T75" fmla="*/ 1098769 h 301"/>
                <a:gd name="T76" fmla="*/ 18780511 w 443"/>
                <a:gd name="T77" fmla="*/ 1002692 h 301"/>
                <a:gd name="T78" fmla="*/ 16497324 w 443"/>
                <a:gd name="T79" fmla="*/ 1014389 h 301"/>
                <a:gd name="T80" fmla="*/ 12681018 w 443"/>
                <a:gd name="T81" fmla="*/ 951581 h 301"/>
                <a:gd name="T82" fmla="*/ 10545465 w 443"/>
                <a:gd name="T83" fmla="*/ 1000757 h 301"/>
                <a:gd name="T84" fmla="*/ 9053711 w 443"/>
                <a:gd name="T85" fmla="*/ 994019 h 301"/>
                <a:gd name="T86" fmla="*/ 8910517 w 443"/>
                <a:gd name="T87" fmla="*/ 926175 h 301"/>
                <a:gd name="T88" fmla="*/ 9181692 w 443"/>
                <a:gd name="T89" fmla="*/ 825774 h 301"/>
                <a:gd name="T90" fmla="*/ 6791659 w 443"/>
                <a:gd name="T91" fmla="*/ 837290 h 301"/>
                <a:gd name="T92" fmla="*/ 5032746 w 443"/>
                <a:gd name="T93" fmla="*/ 832222 h 301"/>
                <a:gd name="T94" fmla="*/ 2742293 w 443"/>
                <a:gd name="T95" fmla="*/ 825774 h 301"/>
                <a:gd name="T96" fmla="*/ 3835221 w 443"/>
                <a:gd name="T97" fmla="*/ 769128 h 301"/>
                <a:gd name="T98" fmla="*/ 3154690 w 443"/>
                <a:gd name="T99" fmla="*/ 675719 h 301"/>
                <a:gd name="T100" fmla="*/ 1968216 w 443"/>
                <a:gd name="T101" fmla="*/ 619738 h 301"/>
                <a:gd name="T102" fmla="*/ 187304 w 443"/>
                <a:gd name="T103" fmla="*/ 619738 h 301"/>
                <a:gd name="T104" fmla="*/ 591664 w 443"/>
                <a:gd name="T105" fmla="*/ 531846 h 301"/>
                <a:gd name="T106" fmla="*/ 3619426 w 443"/>
                <a:gd name="T107" fmla="*/ 523443 h 301"/>
                <a:gd name="T108" fmla="*/ 5627298 w 443"/>
                <a:gd name="T109" fmla="*/ 421070 h 301"/>
                <a:gd name="T110" fmla="*/ 6217300 w 443"/>
                <a:gd name="T111" fmla="*/ 330666 h 301"/>
                <a:gd name="T112" fmla="*/ 9181692 w 443"/>
                <a:gd name="T113" fmla="*/ 197627 h 301"/>
                <a:gd name="T114" fmla="*/ 12880837 w 443"/>
                <a:gd name="T115" fmla="*/ 90889 h 301"/>
                <a:gd name="T116" fmla="*/ 14621604 w 443"/>
                <a:gd name="T117" fmla="*/ 90889 h 301"/>
                <a:gd name="T118" fmla="*/ 16033045 w 443"/>
                <a:gd name="T119" fmla="*/ 82997 h 301"/>
                <a:gd name="T120" fmla="*/ 17207869 w 443"/>
                <a:gd name="T121" fmla="*/ 78101 h 301"/>
                <a:gd name="T122" fmla="*/ 19082839 w 443"/>
                <a:gd name="T123" fmla="*/ 45266 h 301"/>
                <a:gd name="T124" fmla="*/ 20324969 w 443"/>
                <a:gd name="T125" fmla="*/ 1 h 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3"/>
                <a:gd name="T190" fmla="*/ 0 h 301"/>
                <a:gd name="T191" fmla="*/ 443 w 443"/>
                <a:gd name="T192" fmla="*/ 301 h 3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3" h="301">
                  <a:moveTo>
                    <a:pt x="133" y="1"/>
                  </a:moveTo>
                  <a:lnTo>
                    <a:pt x="145" y="0"/>
                  </a:lnTo>
                  <a:lnTo>
                    <a:pt x="150" y="3"/>
                  </a:lnTo>
                  <a:lnTo>
                    <a:pt x="155" y="3"/>
                  </a:lnTo>
                  <a:lnTo>
                    <a:pt x="157" y="4"/>
                  </a:lnTo>
                  <a:lnTo>
                    <a:pt x="161" y="13"/>
                  </a:lnTo>
                  <a:lnTo>
                    <a:pt x="165" y="17"/>
                  </a:lnTo>
                  <a:lnTo>
                    <a:pt x="172" y="18"/>
                  </a:lnTo>
                  <a:lnTo>
                    <a:pt x="169" y="27"/>
                  </a:lnTo>
                  <a:lnTo>
                    <a:pt x="167" y="27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68" y="37"/>
                  </a:lnTo>
                  <a:lnTo>
                    <a:pt x="167" y="45"/>
                  </a:lnTo>
                  <a:lnTo>
                    <a:pt x="172" y="43"/>
                  </a:lnTo>
                  <a:lnTo>
                    <a:pt x="174" y="47"/>
                  </a:lnTo>
                  <a:lnTo>
                    <a:pt x="172" y="51"/>
                  </a:lnTo>
                  <a:lnTo>
                    <a:pt x="166" y="49"/>
                  </a:lnTo>
                  <a:lnTo>
                    <a:pt x="163" y="51"/>
                  </a:lnTo>
                  <a:lnTo>
                    <a:pt x="165" y="54"/>
                  </a:lnTo>
                  <a:lnTo>
                    <a:pt x="168" y="61"/>
                  </a:lnTo>
                  <a:lnTo>
                    <a:pt x="178" y="65"/>
                  </a:lnTo>
                  <a:lnTo>
                    <a:pt x="181" y="65"/>
                  </a:lnTo>
                  <a:lnTo>
                    <a:pt x="184" y="60"/>
                  </a:lnTo>
                  <a:lnTo>
                    <a:pt x="185" y="63"/>
                  </a:lnTo>
                  <a:lnTo>
                    <a:pt x="189" y="64"/>
                  </a:lnTo>
                  <a:lnTo>
                    <a:pt x="187" y="65"/>
                  </a:lnTo>
                  <a:lnTo>
                    <a:pt x="185" y="67"/>
                  </a:lnTo>
                  <a:lnTo>
                    <a:pt x="185" y="70"/>
                  </a:lnTo>
                  <a:lnTo>
                    <a:pt x="183" y="71"/>
                  </a:lnTo>
                  <a:lnTo>
                    <a:pt x="186" y="75"/>
                  </a:lnTo>
                  <a:lnTo>
                    <a:pt x="185" y="82"/>
                  </a:lnTo>
                  <a:lnTo>
                    <a:pt x="183" y="85"/>
                  </a:lnTo>
                  <a:lnTo>
                    <a:pt x="184" y="89"/>
                  </a:lnTo>
                  <a:lnTo>
                    <a:pt x="190" y="95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2" y="99"/>
                  </a:lnTo>
                  <a:lnTo>
                    <a:pt x="205" y="101"/>
                  </a:lnTo>
                  <a:lnTo>
                    <a:pt x="211" y="102"/>
                  </a:lnTo>
                  <a:lnTo>
                    <a:pt x="226" y="115"/>
                  </a:lnTo>
                  <a:lnTo>
                    <a:pt x="229" y="115"/>
                  </a:lnTo>
                  <a:lnTo>
                    <a:pt x="233" y="113"/>
                  </a:lnTo>
                  <a:lnTo>
                    <a:pt x="233" y="118"/>
                  </a:lnTo>
                  <a:lnTo>
                    <a:pt x="238" y="120"/>
                  </a:lnTo>
                  <a:lnTo>
                    <a:pt x="240" y="124"/>
                  </a:lnTo>
                  <a:lnTo>
                    <a:pt x="249" y="132"/>
                  </a:lnTo>
                  <a:lnTo>
                    <a:pt x="252" y="132"/>
                  </a:lnTo>
                  <a:lnTo>
                    <a:pt x="256" y="137"/>
                  </a:lnTo>
                  <a:lnTo>
                    <a:pt x="258" y="136"/>
                  </a:lnTo>
                  <a:lnTo>
                    <a:pt x="257" y="135"/>
                  </a:lnTo>
                  <a:lnTo>
                    <a:pt x="258" y="129"/>
                  </a:lnTo>
                  <a:lnTo>
                    <a:pt x="261" y="126"/>
                  </a:lnTo>
                  <a:lnTo>
                    <a:pt x="263" y="125"/>
                  </a:lnTo>
                  <a:lnTo>
                    <a:pt x="265" y="121"/>
                  </a:lnTo>
                  <a:lnTo>
                    <a:pt x="273" y="124"/>
                  </a:lnTo>
                  <a:lnTo>
                    <a:pt x="274" y="125"/>
                  </a:lnTo>
                  <a:lnTo>
                    <a:pt x="279" y="125"/>
                  </a:lnTo>
                  <a:lnTo>
                    <a:pt x="276" y="127"/>
                  </a:lnTo>
                  <a:lnTo>
                    <a:pt x="276" y="130"/>
                  </a:lnTo>
                  <a:lnTo>
                    <a:pt x="292" y="138"/>
                  </a:lnTo>
                  <a:lnTo>
                    <a:pt x="293" y="143"/>
                  </a:lnTo>
                  <a:lnTo>
                    <a:pt x="305" y="149"/>
                  </a:lnTo>
                  <a:lnTo>
                    <a:pt x="305" y="145"/>
                  </a:lnTo>
                  <a:lnTo>
                    <a:pt x="310" y="145"/>
                  </a:lnTo>
                  <a:lnTo>
                    <a:pt x="311" y="153"/>
                  </a:lnTo>
                  <a:lnTo>
                    <a:pt x="310" y="155"/>
                  </a:lnTo>
                  <a:lnTo>
                    <a:pt x="311" y="159"/>
                  </a:lnTo>
                  <a:lnTo>
                    <a:pt x="318" y="159"/>
                  </a:lnTo>
                  <a:lnTo>
                    <a:pt x="329" y="165"/>
                  </a:lnTo>
                  <a:lnTo>
                    <a:pt x="334" y="160"/>
                  </a:lnTo>
                  <a:lnTo>
                    <a:pt x="336" y="162"/>
                  </a:lnTo>
                  <a:lnTo>
                    <a:pt x="341" y="162"/>
                  </a:lnTo>
                  <a:lnTo>
                    <a:pt x="341" y="159"/>
                  </a:lnTo>
                  <a:lnTo>
                    <a:pt x="345" y="153"/>
                  </a:lnTo>
                  <a:lnTo>
                    <a:pt x="348" y="150"/>
                  </a:lnTo>
                  <a:lnTo>
                    <a:pt x="353" y="151"/>
                  </a:lnTo>
                  <a:lnTo>
                    <a:pt x="359" y="155"/>
                  </a:lnTo>
                  <a:lnTo>
                    <a:pt x="357" y="161"/>
                  </a:lnTo>
                  <a:lnTo>
                    <a:pt x="391" y="179"/>
                  </a:lnTo>
                  <a:lnTo>
                    <a:pt x="405" y="163"/>
                  </a:lnTo>
                  <a:lnTo>
                    <a:pt x="419" y="175"/>
                  </a:lnTo>
                  <a:lnTo>
                    <a:pt x="415" y="184"/>
                  </a:lnTo>
                  <a:lnTo>
                    <a:pt x="417" y="187"/>
                  </a:lnTo>
                  <a:lnTo>
                    <a:pt x="425" y="192"/>
                  </a:lnTo>
                  <a:lnTo>
                    <a:pt x="433" y="198"/>
                  </a:lnTo>
                  <a:lnTo>
                    <a:pt x="435" y="198"/>
                  </a:lnTo>
                  <a:lnTo>
                    <a:pt x="443" y="204"/>
                  </a:lnTo>
                  <a:lnTo>
                    <a:pt x="443" y="209"/>
                  </a:lnTo>
                  <a:lnTo>
                    <a:pt x="442" y="222"/>
                  </a:lnTo>
                  <a:lnTo>
                    <a:pt x="437" y="223"/>
                  </a:lnTo>
                  <a:lnTo>
                    <a:pt x="436" y="225"/>
                  </a:lnTo>
                  <a:lnTo>
                    <a:pt x="435" y="225"/>
                  </a:lnTo>
                  <a:lnTo>
                    <a:pt x="436" y="231"/>
                  </a:lnTo>
                  <a:lnTo>
                    <a:pt x="441" y="232"/>
                  </a:lnTo>
                  <a:lnTo>
                    <a:pt x="442" y="232"/>
                  </a:lnTo>
                  <a:lnTo>
                    <a:pt x="439" y="235"/>
                  </a:lnTo>
                  <a:lnTo>
                    <a:pt x="438" y="237"/>
                  </a:lnTo>
                  <a:lnTo>
                    <a:pt x="436" y="237"/>
                  </a:lnTo>
                  <a:lnTo>
                    <a:pt x="435" y="235"/>
                  </a:lnTo>
                  <a:lnTo>
                    <a:pt x="432" y="237"/>
                  </a:lnTo>
                  <a:lnTo>
                    <a:pt x="430" y="234"/>
                  </a:lnTo>
                  <a:lnTo>
                    <a:pt x="427" y="237"/>
                  </a:lnTo>
                  <a:lnTo>
                    <a:pt x="429" y="240"/>
                  </a:lnTo>
                  <a:lnTo>
                    <a:pt x="425" y="243"/>
                  </a:lnTo>
                  <a:lnTo>
                    <a:pt x="425" y="245"/>
                  </a:lnTo>
                  <a:lnTo>
                    <a:pt x="421" y="247"/>
                  </a:lnTo>
                  <a:lnTo>
                    <a:pt x="418" y="250"/>
                  </a:lnTo>
                  <a:lnTo>
                    <a:pt x="412" y="245"/>
                  </a:lnTo>
                  <a:lnTo>
                    <a:pt x="411" y="245"/>
                  </a:lnTo>
                  <a:lnTo>
                    <a:pt x="408" y="243"/>
                  </a:lnTo>
                  <a:lnTo>
                    <a:pt x="405" y="246"/>
                  </a:lnTo>
                  <a:lnTo>
                    <a:pt x="403" y="247"/>
                  </a:lnTo>
                  <a:lnTo>
                    <a:pt x="405" y="250"/>
                  </a:lnTo>
                  <a:lnTo>
                    <a:pt x="405" y="252"/>
                  </a:lnTo>
                  <a:lnTo>
                    <a:pt x="406" y="255"/>
                  </a:lnTo>
                  <a:lnTo>
                    <a:pt x="419" y="264"/>
                  </a:lnTo>
                  <a:lnTo>
                    <a:pt x="423" y="257"/>
                  </a:lnTo>
                  <a:lnTo>
                    <a:pt x="427" y="261"/>
                  </a:lnTo>
                  <a:lnTo>
                    <a:pt x="424" y="269"/>
                  </a:lnTo>
                  <a:lnTo>
                    <a:pt x="423" y="274"/>
                  </a:lnTo>
                  <a:lnTo>
                    <a:pt x="415" y="283"/>
                  </a:lnTo>
                  <a:lnTo>
                    <a:pt x="419" y="289"/>
                  </a:lnTo>
                  <a:lnTo>
                    <a:pt x="412" y="299"/>
                  </a:lnTo>
                  <a:lnTo>
                    <a:pt x="405" y="301"/>
                  </a:lnTo>
                  <a:lnTo>
                    <a:pt x="399" y="298"/>
                  </a:lnTo>
                  <a:lnTo>
                    <a:pt x="396" y="298"/>
                  </a:lnTo>
                  <a:lnTo>
                    <a:pt x="388" y="294"/>
                  </a:lnTo>
                  <a:lnTo>
                    <a:pt x="384" y="294"/>
                  </a:lnTo>
                  <a:lnTo>
                    <a:pt x="383" y="298"/>
                  </a:lnTo>
                  <a:lnTo>
                    <a:pt x="379" y="299"/>
                  </a:lnTo>
                  <a:lnTo>
                    <a:pt x="377" y="300"/>
                  </a:lnTo>
                  <a:lnTo>
                    <a:pt x="371" y="301"/>
                  </a:lnTo>
                  <a:lnTo>
                    <a:pt x="364" y="299"/>
                  </a:lnTo>
                  <a:lnTo>
                    <a:pt x="359" y="295"/>
                  </a:lnTo>
                  <a:lnTo>
                    <a:pt x="352" y="298"/>
                  </a:lnTo>
                  <a:lnTo>
                    <a:pt x="348" y="295"/>
                  </a:lnTo>
                  <a:lnTo>
                    <a:pt x="342" y="298"/>
                  </a:lnTo>
                  <a:lnTo>
                    <a:pt x="339" y="294"/>
                  </a:lnTo>
                  <a:lnTo>
                    <a:pt x="335" y="294"/>
                  </a:lnTo>
                  <a:lnTo>
                    <a:pt x="331" y="289"/>
                  </a:lnTo>
                  <a:lnTo>
                    <a:pt x="324" y="295"/>
                  </a:lnTo>
                  <a:lnTo>
                    <a:pt x="319" y="293"/>
                  </a:lnTo>
                  <a:lnTo>
                    <a:pt x="315" y="291"/>
                  </a:lnTo>
                  <a:lnTo>
                    <a:pt x="312" y="287"/>
                  </a:lnTo>
                  <a:lnTo>
                    <a:pt x="303" y="282"/>
                  </a:lnTo>
                  <a:lnTo>
                    <a:pt x="303" y="277"/>
                  </a:lnTo>
                  <a:lnTo>
                    <a:pt x="299" y="273"/>
                  </a:lnTo>
                  <a:lnTo>
                    <a:pt x="294" y="274"/>
                  </a:lnTo>
                  <a:lnTo>
                    <a:pt x="291" y="271"/>
                  </a:lnTo>
                  <a:lnTo>
                    <a:pt x="289" y="271"/>
                  </a:lnTo>
                  <a:lnTo>
                    <a:pt x="288" y="269"/>
                  </a:lnTo>
                  <a:lnTo>
                    <a:pt x="288" y="262"/>
                  </a:lnTo>
                  <a:lnTo>
                    <a:pt x="283" y="258"/>
                  </a:lnTo>
                  <a:lnTo>
                    <a:pt x="281" y="262"/>
                  </a:lnTo>
                  <a:lnTo>
                    <a:pt x="280" y="259"/>
                  </a:lnTo>
                  <a:lnTo>
                    <a:pt x="279" y="259"/>
                  </a:lnTo>
                  <a:lnTo>
                    <a:pt x="277" y="261"/>
                  </a:lnTo>
                  <a:lnTo>
                    <a:pt x="276" y="263"/>
                  </a:lnTo>
                  <a:lnTo>
                    <a:pt x="275" y="263"/>
                  </a:lnTo>
                  <a:lnTo>
                    <a:pt x="274" y="263"/>
                  </a:lnTo>
                  <a:lnTo>
                    <a:pt x="273" y="261"/>
                  </a:lnTo>
                  <a:lnTo>
                    <a:pt x="270" y="259"/>
                  </a:lnTo>
                  <a:lnTo>
                    <a:pt x="269" y="253"/>
                  </a:lnTo>
                  <a:lnTo>
                    <a:pt x="263" y="256"/>
                  </a:lnTo>
                  <a:lnTo>
                    <a:pt x="256" y="256"/>
                  </a:lnTo>
                  <a:lnTo>
                    <a:pt x="251" y="250"/>
                  </a:lnTo>
                  <a:lnTo>
                    <a:pt x="252" y="247"/>
                  </a:lnTo>
                  <a:lnTo>
                    <a:pt x="253" y="246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1" y="241"/>
                  </a:lnTo>
                  <a:lnTo>
                    <a:pt x="249" y="239"/>
                  </a:lnTo>
                  <a:lnTo>
                    <a:pt x="246" y="238"/>
                  </a:lnTo>
                  <a:lnTo>
                    <a:pt x="244" y="237"/>
                  </a:lnTo>
                  <a:lnTo>
                    <a:pt x="240" y="238"/>
                  </a:lnTo>
                  <a:lnTo>
                    <a:pt x="238" y="234"/>
                  </a:lnTo>
                  <a:lnTo>
                    <a:pt x="238" y="231"/>
                  </a:lnTo>
                  <a:lnTo>
                    <a:pt x="231" y="229"/>
                  </a:lnTo>
                  <a:lnTo>
                    <a:pt x="229" y="232"/>
                  </a:lnTo>
                  <a:lnTo>
                    <a:pt x="233" y="240"/>
                  </a:lnTo>
                  <a:lnTo>
                    <a:pt x="232" y="240"/>
                  </a:lnTo>
                  <a:lnTo>
                    <a:pt x="232" y="243"/>
                  </a:lnTo>
                  <a:lnTo>
                    <a:pt x="231" y="244"/>
                  </a:lnTo>
                  <a:lnTo>
                    <a:pt x="228" y="245"/>
                  </a:lnTo>
                  <a:lnTo>
                    <a:pt x="226" y="243"/>
                  </a:lnTo>
                  <a:lnTo>
                    <a:pt x="225" y="243"/>
                  </a:lnTo>
                  <a:lnTo>
                    <a:pt x="223" y="245"/>
                  </a:lnTo>
                  <a:lnTo>
                    <a:pt x="222" y="245"/>
                  </a:lnTo>
                  <a:lnTo>
                    <a:pt x="220" y="243"/>
                  </a:lnTo>
                  <a:lnTo>
                    <a:pt x="219" y="239"/>
                  </a:lnTo>
                  <a:lnTo>
                    <a:pt x="214" y="239"/>
                  </a:lnTo>
                  <a:lnTo>
                    <a:pt x="210" y="243"/>
                  </a:lnTo>
                  <a:lnTo>
                    <a:pt x="207" y="244"/>
                  </a:lnTo>
                  <a:lnTo>
                    <a:pt x="204" y="243"/>
                  </a:lnTo>
                  <a:lnTo>
                    <a:pt x="201" y="247"/>
                  </a:lnTo>
                  <a:lnTo>
                    <a:pt x="199" y="247"/>
                  </a:lnTo>
                  <a:lnTo>
                    <a:pt x="197" y="243"/>
                  </a:lnTo>
                  <a:lnTo>
                    <a:pt x="191" y="244"/>
                  </a:lnTo>
                  <a:lnTo>
                    <a:pt x="187" y="246"/>
                  </a:lnTo>
                  <a:lnTo>
                    <a:pt x="187" y="249"/>
                  </a:lnTo>
                  <a:lnTo>
                    <a:pt x="189" y="249"/>
                  </a:lnTo>
                  <a:lnTo>
                    <a:pt x="190" y="251"/>
                  </a:lnTo>
                  <a:lnTo>
                    <a:pt x="187" y="251"/>
                  </a:lnTo>
                  <a:lnTo>
                    <a:pt x="189" y="255"/>
                  </a:lnTo>
                  <a:lnTo>
                    <a:pt x="185" y="259"/>
                  </a:lnTo>
                  <a:lnTo>
                    <a:pt x="181" y="263"/>
                  </a:lnTo>
                  <a:lnTo>
                    <a:pt x="178" y="264"/>
                  </a:lnTo>
                  <a:lnTo>
                    <a:pt x="174" y="264"/>
                  </a:lnTo>
                  <a:lnTo>
                    <a:pt x="168" y="262"/>
                  </a:lnTo>
                  <a:lnTo>
                    <a:pt x="167" y="259"/>
                  </a:lnTo>
                  <a:lnTo>
                    <a:pt x="165" y="259"/>
                  </a:lnTo>
                  <a:lnTo>
                    <a:pt x="162" y="258"/>
                  </a:lnTo>
                  <a:lnTo>
                    <a:pt x="161" y="257"/>
                  </a:lnTo>
                  <a:lnTo>
                    <a:pt x="160" y="258"/>
                  </a:lnTo>
                  <a:lnTo>
                    <a:pt x="156" y="259"/>
                  </a:lnTo>
                  <a:lnTo>
                    <a:pt x="153" y="256"/>
                  </a:lnTo>
                  <a:lnTo>
                    <a:pt x="153" y="255"/>
                  </a:lnTo>
                  <a:lnTo>
                    <a:pt x="151" y="252"/>
                  </a:lnTo>
                  <a:lnTo>
                    <a:pt x="148" y="251"/>
                  </a:lnTo>
                  <a:lnTo>
                    <a:pt x="144" y="249"/>
                  </a:lnTo>
                  <a:lnTo>
                    <a:pt x="149" y="244"/>
                  </a:lnTo>
                  <a:lnTo>
                    <a:pt x="148" y="241"/>
                  </a:lnTo>
                  <a:lnTo>
                    <a:pt x="145" y="240"/>
                  </a:lnTo>
                  <a:lnTo>
                    <a:pt x="148" y="233"/>
                  </a:lnTo>
                  <a:lnTo>
                    <a:pt x="144" y="229"/>
                  </a:lnTo>
                  <a:lnTo>
                    <a:pt x="144" y="223"/>
                  </a:lnTo>
                  <a:lnTo>
                    <a:pt x="142" y="222"/>
                  </a:lnTo>
                  <a:lnTo>
                    <a:pt x="141" y="219"/>
                  </a:lnTo>
                  <a:lnTo>
                    <a:pt x="141" y="217"/>
                  </a:lnTo>
                  <a:lnTo>
                    <a:pt x="136" y="216"/>
                  </a:lnTo>
                  <a:lnTo>
                    <a:pt x="135" y="214"/>
                  </a:lnTo>
                  <a:lnTo>
                    <a:pt x="131" y="209"/>
                  </a:lnTo>
                  <a:lnTo>
                    <a:pt x="123" y="203"/>
                  </a:lnTo>
                  <a:lnTo>
                    <a:pt x="120" y="207"/>
                  </a:lnTo>
                  <a:lnTo>
                    <a:pt x="118" y="210"/>
                  </a:lnTo>
                  <a:lnTo>
                    <a:pt x="115" y="210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08" y="205"/>
                  </a:lnTo>
                  <a:lnTo>
                    <a:pt x="107" y="203"/>
                  </a:lnTo>
                  <a:lnTo>
                    <a:pt x="103" y="204"/>
                  </a:lnTo>
                  <a:lnTo>
                    <a:pt x="100" y="204"/>
                  </a:lnTo>
                  <a:lnTo>
                    <a:pt x="96" y="202"/>
                  </a:lnTo>
                  <a:lnTo>
                    <a:pt x="84" y="195"/>
                  </a:lnTo>
                  <a:lnTo>
                    <a:pt x="83" y="192"/>
                  </a:lnTo>
                  <a:lnTo>
                    <a:pt x="81" y="197"/>
                  </a:lnTo>
                  <a:lnTo>
                    <a:pt x="77" y="196"/>
                  </a:lnTo>
                  <a:lnTo>
                    <a:pt x="75" y="197"/>
                  </a:lnTo>
                  <a:lnTo>
                    <a:pt x="72" y="199"/>
                  </a:lnTo>
                  <a:lnTo>
                    <a:pt x="71" y="201"/>
                  </a:lnTo>
                  <a:lnTo>
                    <a:pt x="69" y="202"/>
                  </a:lnTo>
                  <a:lnTo>
                    <a:pt x="66" y="203"/>
                  </a:lnTo>
                  <a:lnTo>
                    <a:pt x="65" y="204"/>
                  </a:lnTo>
                  <a:lnTo>
                    <a:pt x="64" y="205"/>
                  </a:lnTo>
                  <a:lnTo>
                    <a:pt x="63" y="205"/>
                  </a:lnTo>
                  <a:lnTo>
                    <a:pt x="60" y="203"/>
                  </a:lnTo>
                  <a:lnTo>
                    <a:pt x="59" y="201"/>
                  </a:lnTo>
                  <a:lnTo>
                    <a:pt x="59" y="198"/>
                  </a:lnTo>
                  <a:lnTo>
                    <a:pt x="58" y="195"/>
                  </a:lnTo>
                  <a:lnTo>
                    <a:pt x="58" y="193"/>
                  </a:lnTo>
                  <a:lnTo>
                    <a:pt x="58" y="190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57" y="184"/>
                  </a:lnTo>
                  <a:lnTo>
                    <a:pt x="57" y="180"/>
                  </a:lnTo>
                  <a:lnTo>
                    <a:pt x="59" y="175"/>
                  </a:lnTo>
                  <a:lnTo>
                    <a:pt x="58" y="173"/>
                  </a:lnTo>
                  <a:lnTo>
                    <a:pt x="58" y="172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2" y="167"/>
                  </a:lnTo>
                  <a:lnTo>
                    <a:pt x="46" y="166"/>
                  </a:lnTo>
                  <a:lnTo>
                    <a:pt x="46" y="167"/>
                  </a:lnTo>
                  <a:lnTo>
                    <a:pt x="46" y="168"/>
                  </a:lnTo>
                  <a:lnTo>
                    <a:pt x="45" y="169"/>
                  </a:lnTo>
                  <a:lnTo>
                    <a:pt x="45" y="173"/>
                  </a:lnTo>
                  <a:lnTo>
                    <a:pt x="43" y="174"/>
                  </a:lnTo>
                  <a:lnTo>
                    <a:pt x="42" y="173"/>
                  </a:lnTo>
                  <a:lnTo>
                    <a:pt x="36" y="168"/>
                  </a:lnTo>
                  <a:lnTo>
                    <a:pt x="35" y="167"/>
                  </a:lnTo>
                  <a:lnTo>
                    <a:pt x="33" y="168"/>
                  </a:lnTo>
                  <a:lnTo>
                    <a:pt x="30" y="171"/>
                  </a:lnTo>
                  <a:lnTo>
                    <a:pt x="29" y="173"/>
                  </a:lnTo>
                  <a:lnTo>
                    <a:pt x="28" y="175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18" y="167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1"/>
                  </a:lnTo>
                  <a:lnTo>
                    <a:pt x="28" y="159"/>
                  </a:lnTo>
                  <a:lnTo>
                    <a:pt x="25" y="157"/>
                  </a:lnTo>
                  <a:lnTo>
                    <a:pt x="25" y="156"/>
                  </a:lnTo>
                  <a:lnTo>
                    <a:pt x="25" y="150"/>
                  </a:lnTo>
                  <a:lnTo>
                    <a:pt x="23" y="148"/>
                  </a:lnTo>
                  <a:lnTo>
                    <a:pt x="24" y="147"/>
                  </a:lnTo>
                  <a:lnTo>
                    <a:pt x="22" y="143"/>
                  </a:lnTo>
                  <a:lnTo>
                    <a:pt x="21" y="139"/>
                  </a:lnTo>
                  <a:lnTo>
                    <a:pt x="21" y="136"/>
                  </a:lnTo>
                  <a:lnTo>
                    <a:pt x="22" y="132"/>
                  </a:lnTo>
                  <a:lnTo>
                    <a:pt x="21" y="131"/>
                  </a:lnTo>
                  <a:lnTo>
                    <a:pt x="17" y="130"/>
                  </a:lnTo>
                  <a:lnTo>
                    <a:pt x="15" y="130"/>
                  </a:lnTo>
                  <a:lnTo>
                    <a:pt x="15" y="127"/>
                  </a:lnTo>
                  <a:lnTo>
                    <a:pt x="13" y="125"/>
                  </a:lnTo>
                  <a:lnTo>
                    <a:pt x="12" y="123"/>
                  </a:lnTo>
                  <a:lnTo>
                    <a:pt x="6" y="124"/>
                  </a:lnTo>
                  <a:lnTo>
                    <a:pt x="6" y="127"/>
                  </a:lnTo>
                  <a:lnTo>
                    <a:pt x="6" y="129"/>
                  </a:lnTo>
                  <a:lnTo>
                    <a:pt x="3" y="127"/>
                  </a:lnTo>
                  <a:lnTo>
                    <a:pt x="1" y="125"/>
                  </a:lnTo>
                  <a:lnTo>
                    <a:pt x="3" y="121"/>
                  </a:lnTo>
                  <a:lnTo>
                    <a:pt x="3" y="119"/>
                  </a:lnTo>
                  <a:lnTo>
                    <a:pt x="6" y="114"/>
                  </a:lnTo>
                  <a:lnTo>
                    <a:pt x="6" y="109"/>
                  </a:lnTo>
                  <a:lnTo>
                    <a:pt x="0" y="109"/>
                  </a:lnTo>
                  <a:lnTo>
                    <a:pt x="4" y="107"/>
                  </a:lnTo>
                  <a:lnTo>
                    <a:pt x="7" y="108"/>
                  </a:lnTo>
                  <a:lnTo>
                    <a:pt x="10" y="107"/>
                  </a:lnTo>
                  <a:lnTo>
                    <a:pt x="12" y="106"/>
                  </a:lnTo>
                  <a:lnTo>
                    <a:pt x="22" y="113"/>
                  </a:lnTo>
                  <a:lnTo>
                    <a:pt x="23" y="109"/>
                  </a:lnTo>
                  <a:lnTo>
                    <a:pt x="24" y="106"/>
                  </a:lnTo>
                  <a:lnTo>
                    <a:pt x="22" y="102"/>
                  </a:lnTo>
                  <a:lnTo>
                    <a:pt x="22" y="101"/>
                  </a:lnTo>
                  <a:lnTo>
                    <a:pt x="25" y="101"/>
                  </a:lnTo>
                  <a:lnTo>
                    <a:pt x="29" y="99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37" y="83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0" y="60"/>
                  </a:lnTo>
                  <a:lnTo>
                    <a:pt x="45" y="59"/>
                  </a:lnTo>
                  <a:lnTo>
                    <a:pt x="46" y="52"/>
                  </a:lnTo>
                  <a:lnTo>
                    <a:pt x="52" y="48"/>
                  </a:lnTo>
                  <a:lnTo>
                    <a:pt x="60" y="40"/>
                  </a:lnTo>
                  <a:lnTo>
                    <a:pt x="66" y="30"/>
                  </a:lnTo>
                  <a:lnTo>
                    <a:pt x="69" y="23"/>
                  </a:lnTo>
                  <a:lnTo>
                    <a:pt x="70" y="16"/>
                  </a:lnTo>
                  <a:lnTo>
                    <a:pt x="75" y="13"/>
                  </a:lnTo>
                  <a:lnTo>
                    <a:pt x="78" y="17"/>
                  </a:lnTo>
                  <a:lnTo>
                    <a:pt x="84" y="18"/>
                  </a:lnTo>
                  <a:lnTo>
                    <a:pt x="89" y="16"/>
                  </a:lnTo>
                  <a:lnTo>
                    <a:pt x="90" y="17"/>
                  </a:lnTo>
                  <a:lnTo>
                    <a:pt x="91" y="18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6" y="18"/>
                  </a:lnTo>
                  <a:lnTo>
                    <a:pt x="95" y="18"/>
                  </a:lnTo>
                  <a:lnTo>
                    <a:pt x="96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3" y="18"/>
                  </a:lnTo>
                  <a:lnTo>
                    <a:pt x="105" y="17"/>
                  </a:lnTo>
                  <a:lnTo>
                    <a:pt x="106" y="17"/>
                  </a:lnTo>
                  <a:lnTo>
                    <a:pt x="108" y="15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7" y="16"/>
                  </a:lnTo>
                  <a:lnTo>
                    <a:pt x="121" y="15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5" y="12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5" y="6"/>
                  </a:lnTo>
                  <a:lnTo>
                    <a:pt x="127" y="5"/>
                  </a:lnTo>
                  <a:lnTo>
                    <a:pt x="130" y="5"/>
                  </a:lnTo>
                  <a:lnTo>
                    <a:pt x="132" y="3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FFFFE5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0" name="Freeform 97"/>
            <p:cNvSpPr>
              <a:spLocks noChangeAspect="1"/>
            </p:cNvSpPr>
            <p:nvPr/>
          </p:nvSpPr>
          <p:spPr bwMode="auto">
            <a:xfrm>
              <a:off x="1460" y="2236"/>
              <a:ext cx="468" cy="518"/>
            </a:xfrm>
            <a:custGeom>
              <a:avLst/>
              <a:gdLst>
                <a:gd name="T0" fmla="*/ 26932925 w 318"/>
                <a:gd name="T1" fmla="*/ 363905 h 393"/>
                <a:gd name="T2" fmla="*/ 24805509 w 318"/>
                <a:gd name="T3" fmla="*/ 451294 h 393"/>
                <a:gd name="T4" fmla="*/ 24282756 w 318"/>
                <a:gd name="T5" fmla="*/ 783430 h 393"/>
                <a:gd name="T6" fmla="*/ 27954306 w 318"/>
                <a:gd name="T7" fmla="*/ 952519 h 393"/>
                <a:gd name="T8" fmla="*/ 31253122 w 318"/>
                <a:gd name="T9" fmla="*/ 788445 h 393"/>
                <a:gd name="T10" fmla="*/ 36801139 w 318"/>
                <a:gd name="T11" fmla="*/ 736165 h 393"/>
                <a:gd name="T12" fmla="*/ 41693439 w 318"/>
                <a:gd name="T13" fmla="*/ 764780 h 393"/>
                <a:gd name="T14" fmla="*/ 52367543 w 318"/>
                <a:gd name="T15" fmla="*/ 801138 h 393"/>
                <a:gd name="T16" fmla="*/ 50750607 w 318"/>
                <a:gd name="T17" fmla="*/ 1024506 h 393"/>
                <a:gd name="T18" fmla="*/ 49385531 w 318"/>
                <a:gd name="T19" fmla="*/ 1235411 h 393"/>
                <a:gd name="T20" fmla="*/ 49278662 w 318"/>
                <a:gd name="T21" fmla="*/ 1369765 h 393"/>
                <a:gd name="T22" fmla="*/ 47085715 w 318"/>
                <a:gd name="T23" fmla="*/ 1473502 h 393"/>
                <a:gd name="T24" fmla="*/ 43216940 w 318"/>
                <a:gd name="T25" fmla="*/ 1419629 h 393"/>
                <a:gd name="T26" fmla="*/ 41974027 w 318"/>
                <a:gd name="T27" fmla="*/ 1407787 h 393"/>
                <a:gd name="T28" fmla="*/ 38366790 w 318"/>
                <a:gd name="T29" fmla="*/ 1399255 h 393"/>
                <a:gd name="T30" fmla="*/ 36020786 w 318"/>
                <a:gd name="T31" fmla="*/ 1369765 h 393"/>
                <a:gd name="T32" fmla="*/ 34206172 w 318"/>
                <a:gd name="T33" fmla="*/ 1541602 h 393"/>
                <a:gd name="T34" fmla="*/ 32408252 w 318"/>
                <a:gd name="T35" fmla="*/ 1685725 h 393"/>
                <a:gd name="T36" fmla="*/ 29018143 w 318"/>
                <a:gd name="T37" fmla="*/ 1704306 h 393"/>
                <a:gd name="T38" fmla="*/ 26635077 w 318"/>
                <a:gd name="T39" fmla="*/ 1816378 h 393"/>
                <a:gd name="T40" fmla="*/ 26078775 w 318"/>
                <a:gd name="T41" fmla="*/ 1938625 h 393"/>
                <a:gd name="T42" fmla="*/ 24135339 w 318"/>
                <a:gd name="T43" fmla="*/ 2014726 h 393"/>
                <a:gd name="T44" fmla="*/ 23838339 w 318"/>
                <a:gd name="T45" fmla="*/ 2107843 h 393"/>
                <a:gd name="T46" fmla="*/ 24282756 w 318"/>
                <a:gd name="T47" fmla="*/ 2209816 h 393"/>
                <a:gd name="T48" fmla="*/ 20790583 w 318"/>
                <a:gd name="T49" fmla="*/ 2165227 h 393"/>
                <a:gd name="T50" fmla="*/ 20589985 w 318"/>
                <a:gd name="T51" fmla="*/ 2072627 h 393"/>
                <a:gd name="T52" fmla="*/ 18994606 w 318"/>
                <a:gd name="T53" fmla="*/ 1927557 h 393"/>
                <a:gd name="T54" fmla="*/ 16104415 w 318"/>
                <a:gd name="T55" fmla="*/ 1903814 h 393"/>
                <a:gd name="T56" fmla="*/ 17720198 w 318"/>
                <a:gd name="T57" fmla="*/ 1855556 h 393"/>
                <a:gd name="T58" fmla="*/ 15904288 w 318"/>
                <a:gd name="T59" fmla="*/ 1735333 h 393"/>
                <a:gd name="T60" fmla="*/ 13851812 w 318"/>
                <a:gd name="T61" fmla="*/ 1634550 h 393"/>
                <a:gd name="T62" fmla="*/ 13558084 w 318"/>
                <a:gd name="T63" fmla="*/ 1585092 h 393"/>
                <a:gd name="T64" fmla="*/ 11545317 w 318"/>
                <a:gd name="T65" fmla="*/ 1656622 h 393"/>
                <a:gd name="T66" fmla="*/ 9552456 w 318"/>
                <a:gd name="T67" fmla="*/ 1606956 h 393"/>
                <a:gd name="T68" fmla="*/ 7291723 w 318"/>
                <a:gd name="T69" fmla="*/ 1597740 h 393"/>
                <a:gd name="T70" fmla="*/ 3163969 w 318"/>
                <a:gd name="T71" fmla="*/ 1606956 h 393"/>
                <a:gd name="T72" fmla="*/ 200414 w 318"/>
                <a:gd name="T73" fmla="*/ 1597740 h 393"/>
                <a:gd name="T74" fmla="*/ 501132 w 318"/>
                <a:gd name="T75" fmla="*/ 1503848 h 393"/>
                <a:gd name="T76" fmla="*/ 940163 w 318"/>
                <a:gd name="T77" fmla="*/ 1437333 h 393"/>
                <a:gd name="T78" fmla="*/ 3163969 w 318"/>
                <a:gd name="T79" fmla="*/ 1361052 h 393"/>
                <a:gd name="T80" fmla="*/ 6053135 w 318"/>
                <a:gd name="T81" fmla="*/ 1343186 h 393"/>
                <a:gd name="T82" fmla="*/ 8270708 w 318"/>
                <a:gd name="T83" fmla="*/ 1278938 h 393"/>
                <a:gd name="T84" fmla="*/ 7291723 w 318"/>
                <a:gd name="T85" fmla="*/ 1175720 h 393"/>
                <a:gd name="T86" fmla="*/ 1825609 w 318"/>
                <a:gd name="T87" fmla="*/ 1039223 h 393"/>
                <a:gd name="T88" fmla="*/ 7642499 w 318"/>
                <a:gd name="T89" fmla="*/ 932706 h 393"/>
                <a:gd name="T90" fmla="*/ 11680878 w 318"/>
                <a:gd name="T91" fmla="*/ 896239 h 393"/>
                <a:gd name="T92" fmla="*/ 12000607 w 318"/>
                <a:gd name="T93" fmla="*/ 788445 h 393"/>
                <a:gd name="T94" fmla="*/ 14962990 w 318"/>
                <a:gd name="T95" fmla="*/ 500839 h 393"/>
                <a:gd name="T96" fmla="*/ 14962990 w 318"/>
                <a:gd name="T97" fmla="*/ 359010 h 393"/>
                <a:gd name="T98" fmla="*/ 13110441 w 318"/>
                <a:gd name="T99" fmla="*/ 237906 h 393"/>
                <a:gd name="T100" fmla="*/ 15904288 w 318"/>
                <a:gd name="T101" fmla="*/ 237906 h 393"/>
                <a:gd name="T102" fmla="*/ 17720198 w 318"/>
                <a:gd name="T103" fmla="*/ 201382 h 393"/>
                <a:gd name="T104" fmla="*/ 17501822 w 318"/>
                <a:gd name="T105" fmla="*/ 135181 h 393"/>
                <a:gd name="T106" fmla="*/ 19526359 w 318"/>
                <a:gd name="T107" fmla="*/ 54321 h 393"/>
                <a:gd name="T108" fmla="*/ 25299529 w 318"/>
                <a:gd name="T109" fmla="*/ 74290 h 3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"/>
                <a:gd name="T166" fmla="*/ 0 h 393"/>
                <a:gd name="T167" fmla="*/ 318 w 318"/>
                <a:gd name="T168" fmla="*/ 393 h 3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" h="393">
                  <a:moveTo>
                    <a:pt x="162" y="31"/>
                  </a:moveTo>
                  <a:lnTo>
                    <a:pt x="160" y="40"/>
                  </a:lnTo>
                  <a:lnTo>
                    <a:pt x="159" y="49"/>
                  </a:lnTo>
                  <a:lnTo>
                    <a:pt x="160" y="57"/>
                  </a:lnTo>
                  <a:lnTo>
                    <a:pt x="160" y="61"/>
                  </a:lnTo>
                  <a:lnTo>
                    <a:pt x="161" y="64"/>
                  </a:lnTo>
                  <a:lnTo>
                    <a:pt x="163" y="67"/>
                  </a:lnTo>
                  <a:lnTo>
                    <a:pt x="165" y="68"/>
                  </a:lnTo>
                  <a:lnTo>
                    <a:pt x="161" y="70"/>
                  </a:lnTo>
                  <a:lnTo>
                    <a:pt x="155" y="75"/>
                  </a:lnTo>
                  <a:lnTo>
                    <a:pt x="151" y="78"/>
                  </a:lnTo>
                  <a:lnTo>
                    <a:pt x="148" y="80"/>
                  </a:lnTo>
                  <a:lnTo>
                    <a:pt x="145" y="85"/>
                  </a:lnTo>
                  <a:lnTo>
                    <a:pt x="136" y="112"/>
                  </a:lnTo>
                  <a:lnTo>
                    <a:pt x="149" y="122"/>
                  </a:lnTo>
                  <a:lnTo>
                    <a:pt x="150" y="124"/>
                  </a:lnTo>
                  <a:lnTo>
                    <a:pt x="145" y="134"/>
                  </a:lnTo>
                  <a:lnTo>
                    <a:pt x="145" y="138"/>
                  </a:lnTo>
                  <a:lnTo>
                    <a:pt x="149" y="136"/>
                  </a:lnTo>
                  <a:lnTo>
                    <a:pt x="156" y="144"/>
                  </a:lnTo>
                  <a:lnTo>
                    <a:pt x="155" y="147"/>
                  </a:lnTo>
                  <a:lnTo>
                    <a:pt x="163" y="153"/>
                  </a:lnTo>
                  <a:lnTo>
                    <a:pt x="161" y="164"/>
                  </a:lnTo>
                  <a:lnTo>
                    <a:pt x="167" y="168"/>
                  </a:lnTo>
                  <a:lnTo>
                    <a:pt x="173" y="158"/>
                  </a:lnTo>
                  <a:lnTo>
                    <a:pt x="172" y="154"/>
                  </a:lnTo>
                  <a:lnTo>
                    <a:pt x="175" y="150"/>
                  </a:lnTo>
                  <a:lnTo>
                    <a:pt x="175" y="146"/>
                  </a:lnTo>
                  <a:lnTo>
                    <a:pt x="180" y="136"/>
                  </a:lnTo>
                  <a:lnTo>
                    <a:pt x="187" y="139"/>
                  </a:lnTo>
                  <a:lnTo>
                    <a:pt x="187" y="133"/>
                  </a:lnTo>
                  <a:lnTo>
                    <a:pt x="192" y="133"/>
                  </a:lnTo>
                  <a:lnTo>
                    <a:pt x="195" y="130"/>
                  </a:lnTo>
                  <a:lnTo>
                    <a:pt x="207" y="130"/>
                  </a:lnTo>
                  <a:lnTo>
                    <a:pt x="216" y="133"/>
                  </a:lnTo>
                  <a:lnTo>
                    <a:pt x="220" y="130"/>
                  </a:lnTo>
                  <a:lnTo>
                    <a:pt x="231" y="126"/>
                  </a:lnTo>
                  <a:lnTo>
                    <a:pt x="235" y="130"/>
                  </a:lnTo>
                  <a:lnTo>
                    <a:pt x="237" y="134"/>
                  </a:lnTo>
                  <a:lnTo>
                    <a:pt x="238" y="139"/>
                  </a:lnTo>
                  <a:lnTo>
                    <a:pt x="241" y="140"/>
                  </a:lnTo>
                  <a:lnTo>
                    <a:pt x="249" y="135"/>
                  </a:lnTo>
                  <a:lnTo>
                    <a:pt x="269" y="122"/>
                  </a:lnTo>
                  <a:lnTo>
                    <a:pt x="277" y="129"/>
                  </a:lnTo>
                  <a:lnTo>
                    <a:pt x="281" y="133"/>
                  </a:lnTo>
                  <a:lnTo>
                    <a:pt x="283" y="134"/>
                  </a:lnTo>
                  <a:lnTo>
                    <a:pt x="306" y="142"/>
                  </a:lnTo>
                  <a:lnTo>
                    <a:pt x="313" y="141"/>
                  </a:lnTo>
                  <a:lnTo>
                    <a:pt x="317" y="147"/>
                  </a:lnTo>
                  <a:lnTo>
                    <a:pt x="318" y="154"/>
                  </a:lnTo>
                  <a:lnTo>
                    <a:pt x="318" y="159"/>
                  </a:lnTo>
                  <a:lnTo>
                    <a:pt x="318" y="164"/>
                  </a:lnTo>
                  <a:lnTo>
                    <a:pt x="309" y="184"/>
                  </a:lnTo>
                  <a:lnTo>
                    <a:pt x="303" y="181"/>
                  </a:lnTo>
                  <a:lnTo>
                    <a:pt x="293" y="193"/>
                  </a:lnTo>
                  <a:lnTo>
                    <a:pt x="287" y="199"/>
                  </a:lnTo>
                  <a:lnTo>
                    <a:pt x="285" y="211"/>
                  </a:lnTo>
                  <a:lnTo>
                    <a:pt x="285" y="217"/>
                  </a:lnTo>
                  <a:lnTo>
                    <a:pt x="291" y="218"/>
                  </a:lnTo>
                  <a:lnTo>
                    <a:pt x="295" y="218"/>
                  </a:lnTo>
                  <a:lnTo>
                    <a:pt x="297" y="222"/>
                  </a:lnTo>
                  <a:lnTo>
                    <a:pt x="300" y="223"/>
                  </a:lnTo>
                  <a:lnTo>
                    <a:pt x="303" y="225"/>
                  </a:lnTo>
                  <a:lnTo>
                    <a:pt x="303" y="228"/>
                  </a:lnTo>
                  <a:lnTo>
                    <a:pt x="294" y="235"/>
                  </a:lnTo>
                  <a:lnTo>
                    <a:pt x="294" y="241"/>
                  </a:lnTo>
                  <a:lnTo>
                    <a:pt x="298" y="247"/>
                  </a:lnTo>
                  <a:lnTo>
                    <a:pt x="295" y="248"/>
                  </a:lnTo>
                  <a:lnTo>
                    <a:pt x="291" y="253"/>
                  </a:lnTo>
                  <a:lnTo>
                    <a:pt x="286" y="258"/>
                  </a:lnTo>
                  <a:lnTo>
                    <a:pt x="288" y="264"/>
                  </a:lnTo>
                  <a:lnTo>
                    <a:pt x="281" y="260"/>
                  </a:lnTo>
                  <a:lnTo>
                    <a:pt x="280" y="265"/>
                  </a:lnTo>
                  <a:lnTo>
                    <a:pt x="274" y="268"/>
                  </a:lnTo>
                  <a:lnTo>
                    <a:pt x="271" y="265"/>
                  </a:lnTo>
                  <a:lnTo>
                    <a:pt x="262" y="266"/>
                  </a:lnTo>
                  <a:lnTo>
                    <a:pt x="258" y="253"/>
                  </a:lnTo>
                  <a:lnTo>
                    <a:pt x="258" y="250"/>
                  </a:lnTo>
                  <a:lnTo>
                    <a:pt x="257" y="249"/>
                  </a:lnTo>
                  <a:lnTo>
                    <a:pt x="257" y="247"/>
                  </a:lnTo>
                  <a:lnTo>
                    <a:pt x="256" y="246"/>
                  </a:lnTo>
                  <a:lnTo>
                    <a:pt x="255" y="246"/>
                  </a:lnTo>
                  <a:lnTo>
                    <a:pt x="252" y="244"/>
                  </a:lnTo>
                  <a:lnTo>
                    <a:pt x="250" y="248"/>
                  </a:lnTo>
                  <a:lnTo>
                    <a:pt x="247" y="248"/>
                  </a:lnTo>
                  <a:lnTo>
                    <a:pt x="247" y="250"/>
                  </a:lnTo>
                  <a:lnTo>
                    <a:pt x="246" y="253"/>
                  </a:lnTo>
                  <a:lnTo>
                    <a:pt x="244" y="256"/>
                  </a:lnTo>
                  <a:lnTo>
                    <a:pt x="237" y="252"/>
                  </a:lnTo>
                  <a:lnTo>
                    <a:pt x="229" y="247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3" y="241"/>
                  </a:lnTo>
                  <a:lnTo>
                    <a:pt x="220" y="238"/>
                  </a:lnTo>
                  <a:lnTo>
                    <a:pt x="217" y="238"/>
                  </a:lnTo>
                  <a:lnTo>
                    <a:pt x="215" y="241"/>
                  </a:lnTo>
                  <a:lnTo>
                    <a:pt x="208" y="247"/>
                  </a:lnTo>
                  <a:lnTo>
                    <a:pt x="205" y="256"/>
                  </a:lnTo>
                  <a:lnTo>
                    <a:pt x="205" y="261"/>
                  </a:lnTo>
                  <a:lnTo>
                    <a:pt x="207" y="265"/>
                  </a:lnTo>
                  <a:lnTo>
                    <a:pt x="203" y="268"/>
                  </a:lnTo>
                  <a:lnTo>
                    <a:pt x="204" y="272"/>
                  </a:lnTo>
                  <a:lnTo>
                    <a:pt x="202" y="282"/>
                  </a:lnTo>
                  <a:lnTo>
                    <a:pt x="199" y="288"/>
                  </a:lnTo>
                  <a:lnTo>
                    <a:pt x="197" y="288"/>
                  </a:lnTo>
                  <a:lnTo>
                    <a:pt x="196" y="290"/>
                  </a:lnTo>
                  <a:lnTo>
                    <a:pt x="193" y="291"/>
                  </a:lnTo>
                  <a:lnTo>
                    <a:pt x="193" y="298"/>
                  </a:lnTo>
                  <a:lnTo>
                    <a:pt x="187" y="298"/>
                  </a:lnTo>
                  <a:lnTo>
                    <a:pt x="186" y="300"/>
                  </a:lnTo>
                  <a:lnTo>
                    <a:pt x="183" y="297"/>
                  </a:lnTo>
                  <a:lnTo>
                    <a:pt x="180" y="302"/>
                  </a:lnTo>
                  <a:lnTo>
                    <a:pt x="178" y="304"/>
                  </a:lnTo>
                  <a:lnTo>
                    <a:pt x="173" y="301"/>
                  </a:lnTo>
                  <a:lnTo>
                    <a:pt x="168" y="300"/>
                  </a:lnTo>
                  <a:lnTo>
                    <a:pt x="163" y="300"/>
                  </a:lnTo>
                  <a:lnTo>
                    <a:pt x="159" y="306"/>
                  </a:lnTo>
                  <a:lnTo>
                    <a:pt x="160" y="310"/>
                  </a:lnTo>
                  <a:lnTo>
                    <a:pt x="160" y="315"/>
                  </a:lnTo>
                  <a:lnTo>
                    <a:pt x="159" y="320"/>
                  </a:lnTo>
                  <a:lnTo>
                    <a:pt x="159" y="325"/>
                  </a:lnTo>
                  <a:lnTo>
                    <a:pt x="161" y="332"/>
                  </a:lnTo>
                  <a:lnTo>
                    <a:pt x="160" y="334"/>
                  </a:lnTo>
                  <a:lnTo>
                    <a:pt x="160" y="336"/>
                  </a:lnTo>
                  <a:lnTo>
                    <a:pt x="160" y="339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1" y="345"/>
                  </a:lnTo>
                  <a:lnTo>
                    <a:pt x="150" y="349"/>
                  </a:lnTo>
                  <a:lnTo>
                    <a:pt x="147" y="349"/>
                  </a:lnTo>
                  <a:lnTo>
                    <a:pt x="145" y="351"/>
                  </a:lnTo>
                  <a:lnTo>
                    <a:pt x="144" y="355"/>
                  </a:lnTo>
                  <a:lnTo>
                    <a:pt x="142" y="357"/>
                  </a:lnTo>
                  <a:lnTo>
                    <a:pt x="141" y="358"/>
                  </a:lnTo>
                  <a:lnTo>
                    <a:pt x="139" y="361"/>
                  </a:lnTo>
                  <a:lnTo>
                    <a:pt x="143" y="364"/>
                  </a:lnTo>
                  <a:lnTo>
                    <a:pt x="141" y="367"/>
                  </a:lnTo>
                  <a:lnTo>
                    <a:pt x="142" y="372"/>
                  </a:lnTo>
                  <a:lnTo>
                    <a:pt x="143" y="375"/>
                  </a:lnTo>
                  <a:lnTo>
                    <a:pt x="142" y="379"/>
                  </a:lnTo>
                  <a:lnTo>
                    <a:pt x="143" y="381"/>
                  </a:lnTo>
                  <a:lnTo>
                    <a:pt x="141" y="385"/>
                  </a:lnTo>
                  <a:lnTo>
                    <a:pt x="138" y="387"/>
                  </a:lnTo>
                  <a:lnTo>
                    <a:pt x="145" y="390"/>
                  </a:lnTo>
                  <a:lnTo>
                    <a:pt x="141" y="392"/>
                  </a:lnTo>
                  <a:lnTo>
                    <a:pt x="135" y="393"/>
                  </a:lnTo>
                  <a:lnTo>
                    <a:pt x="129" y="390"/>
                  </a:lnTo>
                  <a:lnTo>
                    <a:pt x="127" y="385"/>
                  </a:lnTo>
                  <a:lnTo>
                    <a:pt x="125" y="385"/>
                  </a:lnTo>
                  <a:lnTo>
                    <a:pt x="124" y="382"/>
                  </a:lnTo>
                  <a:lnTo>
                    <a:pt x="123" y="380"/>
                  </a:lnTo>
                  <a:lnTo>
                    <a:pt x="123" y="378"/>
                  </a:lnTo>
                  <a:lnTo>
                    <a:pt x="120" y="376"/>
                  </a:lnTo>
                  <a:lnTo>
                    <a:pt x="123" y="370"/>
                  </a:lnTo>
                  <a:lnTo>
                    <a:pt x="125" y="367"/>
                  </a:lnTo>
                  <a:lnTo>
                    <a:pt x="123" y="366"/>
                  </a:lnTo>
                  <a:lnTo>
                    <a:pt x="117" y="370"/>
                  </a:lnTo>
                  <a:lnTo>
                    <a:pt x="113" y="362"/>
                  </a:lnTo>
                  <a:lnTo>
                    <a:pt x="115" y="354"/>
                  </a:lnTo>
                  <a:lnTo>
                    <a:pt x="117" y="350"/>
                  </a:lnTo>
                  <a:lnTo>
                    <a:pt x="113" y="344"/>
                  </a:lnTo>
                  <a:lnTo>
                    <a:pt x="113" y="340"/>
                  </a:lnTo>
                  <a:lnTo>
                    <a:pt x="112" y="339"/>
                  </a:lnTo>
                  <a:lnTo>
                    <a:pt x="109" y="342"/>
                  </a:lnTo>
                  <a:lnTo>
                    <a:pt x="107" y="343"/>
                  </a:lnTo>
                  <a:lnTo>
                    <a:pt x="103" y="344"/>
                  </a:lnTo>
                  <a:lnTo>
                    <a:pt x="99" y="340"/>
                  </a:lnTo>
                  <a:lnTo>
                    <a:pt x="96" y="336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102" y="334"/>
                  </a:lnTo>
                  <a:lnTo>
                    <a:pt x="102" y="330"/>
                  </a:lnTo>
                  <a:lnTo>
                    <a:pt x="105" y="330"/>
                  </a:lnTo>
                  <a:lnTo>
                    <a:pt x="106" y="327"/>
                  </a:lnTo>
                  <a:lnTo>
                    <a:pt x="101" y="325"/>
                  </a:lnTo>
                  <a:lnTo>
                    <a:pt x="100" y="320"/>
                  </a:lnTo>
                  <a:lnTo>
                    <a:pt x="95" y="316"/>
                  </a:lnTo>
                  <a:lnTo>
                    <a:pt x="96" y="313"/>
                  </a:lnTo>
                  <a:lnTo>
                    <a:pt x="96" y="309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85" y="301"/>
                  </a:lnTo>
                  <a:lnTo>
                    <a:pt x="82" y="297"/>
                  </a:lnTo>
                  <a:lnTo>
                    <a:pt x="84" y="292"/>
                  </a:lnTo>
                  <a:lnTo>
                    <a:pt x="83" y="288"/>
                  </a:lnTo>
                  <a:lnTo>
                    <a:pt x="85" y="284"/>
                  </a:lnTo>
                  <a:lnTo>
                    <a:pt x="85" y="282"/>
                  </a:lnTo>
                  <a:lnTo>
                    <a:pt x="89" y="278"/>
                  </a:lnTo>
                  <a:lnTo>
                    <a:pt x="87" y="277"/>
                  </a:lnTo>
                  <a:lnTo>
                    <a:pt x="83" y="277"/>
                  </a:lnTo>
                  <a:lnTo>
                    <a:pt x="81" y="280"/>
                  </a:lnTo>
                  <a:lnTo>
                    <a:pt x="78" y="283"/>
                  </a:lnTo>
                  <a:lnTo>
                    <a:pt x="77" y="286"/>
                  </a:lnTo>
                  <a:lnTo>
                    <a:pt x="75" y="288"/>
                  </a:lnTo>
                  <a:lnTo>
                    <a:pt x="73" y="291"/>
                  </a:lnTo>
                  <a:lnTo>
                    <a:pt x="71" y="292"/>
                  </a:lnTo>
                  <a:lnTo>
                    <a:pt x="69" y="292"/>
                  </a:lnTo>
                  <a:lnTo>
                    <a:pt x="69" y="290"/>
                  </a:lnTo>
                  <a:lnTo>
                    <a:pt x="66" y="286"/>
                  </a:lnTo>
                  <a:lnTo>
                    <a:pt x="63" y="286"/>
                  </a:lnTo>
                  <a:lnTo>
                    <a:pt x="61" y="285"/>
                  </a:lnTo>
                  <a:lnTo>
                    <a:pt x="63" y="283"/>
                  </a:lnTo>
                  <a:lnTo>
                    <a:pt x="57" y="284"/>
                  </a:lnTo>
                  <a:lnTo>
                    <a:pt x="54" y="283"/>
                  </a:lnTo>
                  <a:lnTo>
                    <a:pt x="51" y="279"/>
                  </a:lnTo>
                  <a:lnTo>
                    <a:pt x="49" y="279"/>
                  </a:lnTo>
                  <a:lnTo>
                    <a:pt x="48" y="280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3" y="283"/>
                  </a:lnTo>
                  <a:lnTo>
                    <a:pt x="43" y="286"/>
                  </a:lnTo>
                  <a:lnTo>
                    <a:pt x="33" y="284"/>
                  </a:lnTo>
                  <a:lnTo>
                    <a:pt x="30" y="277"/>
                  </a:lnTo>
                  <a:lnTo>
                    <a:pt x="25" y="282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2" y="283"/>
                  </a:lnTo>
                  <a:lnTo>
                    <a:pt x="9" y="280"/>
                  </a:lnTo>
                  <a:lnTo>
                    <a:pt x="7" y="283"/>
                  </a:lnTo>
                  <a:lnTo>
                    <a:pt x="3" y="283"/>
                  </a:lnTo>
                  <a:lnTo>
                    <a:pt x="1" y="282"/>
                  </a:lnTo>
                  <a:lnTo>
                    <a:pt x="0" y="279"/>
                  </a:lnTo>
                  <a:lnTo>
                    <a:pt x="1" y="278"/>
                  </a:lnTo>
                  <a:lnTo>
                    <a:pt x="4" y="276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3" y="265"/>
                  </a:lnTo>
                  <a:lnTo>
                    <a:pt x="3" y="264"/>
                  </a:lnTo>
                  <a:lnTo>
                    <a:pt x="4" y="261"/>
                  </a:lnTo>
                  <a:lnTo>
                    <a:pt x="5" y="259"/>
                  </a:lnTo>
                  <a:lnTo>
                    <a:pt x="4" y="256"/>
                  </a:lnTo>
                  <a:lnTo>
                    <a:pt x="5" y="255"/>
                  </a:lnTo>
                  <a:lnTo>
                    <a:pt x="6" y="254"/>
                  </a:lnTo>
                  <a:lnTo>
                    <a:pt x="6" y="250"/>
                  </a:lnTo>
                  <a:lnTo>
                    <a:pt x="9" y="250"/>
                  </a:lnTo>
                  <a:lnTo>
                    <a:pt x="11" y="247"/>
                  </a:lnTo>
                  <a:lnTo>
                    <a:pt x="11" y="244"/>
                  </a:lnTo>
                  <a:lnTo>
                    <a:pt x="15" y="241"/>
                  </a:lnTo>
                  <a:lnTo>
                    <a:pt x="19" y="240"/>
                  </a:lnTo>
                  <a:lnTo>
                    <a:pt x="22" y="242"/>
                  </a:lnTo>
                  <a:lnTo>
                    <a:pt x="24" y="242"/>
                  </a:lnTo>
                  <a:lnTo>
                    <a:pt x="27" y="243"/>
                  </a:lnTo>
                  <a:lnTo>
                    <a:pt x="33" y="243"/>
                  </a:lnTo>
                  <a:lnTo>
                    <a:pt x="34" y="241"/>
                  </a:lnTo>
                  <a:lnTo>
                    <a:pt x="36" y="237"/>
                  </a:lnTo>
                  <a:lnTo>
                    <a:pt x="35" y="236"/>
                  </a:lnTo>
                  <a:lnTo>
                    <a:pt x="40" y="232"/>
                  </a:lnTo>
                  <a:lnTo>
                    <a:pt x="41" y="229"/>
                  </a:lnTo>
                  <a:lnTo>
                    <a:pt x="43" y="226"/>
                  </a:lnTo>
                  <a:lnTo>
                    <a:pt x="46" y="225"/>
                  </a:lnTo>
                  <a:lnTo>
                    <a:pt x="49" y="226"/>
                  </a:lnTo>
                  <a:lnTo>
                    <a:pt x="53" y="225"/>
                  </a:lnTo>
                  <a:lnTo>
                    <a:pt x="51" y="222"/>
                  </a:lnTo>
                  <a:lnTo>
                    <a:pt x="51" y="216"/>
                  </a:lnTo>
                  <a:lnTo>
                    <a:pt x="48" y="214"/>
                  </a:lnTo>
                  <a:lnTo>
                    <a:pt x="47" y="212"/>
                  </a:lnTo>
                  <a:lnTo>
                    <a:pt x="43" y="208"/>
                  </a:lnTo>
                  <a:lnTo>
                    <a:pt x="28" y="201"/>
                  </a:lnTo>
                  <a:lnTo>
                    <a:pt x="22" y="198"/>
                  </a:lnTo>
                  <a:lnTo>
                    <a:pt x="13" y="195"/>
                  </a:lnTo>
                  <a:lnTo>
                    <a:pt x="5" y="190"/>
                  </a:lnTo>
                  <a:lnTo>
                    <a:pt x="7" y="183"/>
                  </a:lnTo>
                  <a:lnTo>
                    <a:pt x="11" y="183"/>
                  </a:lnTo>
                  <a:lnTo>
                    <a:pt x="13" y="181"/>
                  </a:lnTo>
                  <a:lnTo>
                    <a:pt x="18" y="174"/>
                  </a:lnTo>
                  <a:lnTo>
                    <a:pt x="21" y="175"/>
                  </a:lnTo>
                  <a:lnTo>
                    <a:pt x="25" y="172"/>
                  </a:lnTo>
                  <a:lnTo>
                    <a:pt x="31" y="163"/>
                  </a:lnTo>
                  <a:lnTo>
                    <a:pt x="46" y="164"/>
                  </a:lnTo>
                  <a:lnTo>
                    <a:pt x="51" y="159"/>
                  </a:lnTo>
                  <a:lnTo>
                    <a:pt x="54" y="151"/>
                  </a:lnTo>
                  <a:lnTo>
                    <a:pt x="60" y="148"/>
                  </a:lnTo>
                  <a:lnTo>
                    <a:pt x="63" y="152"/>
                  </a:lnTo>
                  <a:lnTo>
                    <a:pt x="66" y="154"/>
                  </a:lnTo>
                  <a:lnTo>
                    <a:pt x="70" y="158"/>
                  </a:lnTo>
                  <a:lnTo>
                    <a:pt x="73" y="157"/>
                  </a:lnTo>
                  <a:lnTo>
                    <a:pt x="77" y="154"/>
                  </a:lnTo>
                  <a:lnTo>
                    <a:pt x="76" y="151"/>
                  </a:lnTo>
                  <a:lnTo>
                    <a:pt x="73" y="146"/>
                  </a:lnTo>
                  <a:lnTo>
                    <a:pt x="76" y="140"/>
                  </a:lnTo>
                  <a:lnTo>
                    <a:pt x="72" y="139"/>
                  </a:lnTo>
                  <a:lnTo>
                    <a:pt x="70" y="130"/>
                  </a:lnTo>
                  <a:lnTo>
                    <a:pt x="75" y="123"/>
                  </a:lnTo>
                  <a:lnTo>
                    <a:pt x="73" y="120"/>
                  </a:lnTo>
                  <a:lnTo>
                    <a:pt x="69" y="117"/>
                  </a:lnTo>
                  <a:lnTo>
                    <a:pt x="82" y="98"/>
                  </a:lnTo>
                  <a:lnTo>
                    <a:pt x="89" y="88"/>
                  </a:lnTo>
                  <a:lnTo>
                    <a:pt x="85" y="82"/>
                  </a:lnTo>
                  <a:lnTo>
                    <a:pt x="93" y="73"/>
                  </a:lnTo>
                  <a:lnTo>
                    <a:pt x="94" y="68"/>
                  </a:lnTo>
                  <a:lnTo>
                    <a:pt x="97" y="60"/>
                  </a:lnTo>
                  <a:lnTo>
                    <a:pt x="93" y="56"/>
                  </a:lnTo>
                  <a:lnTo>
                    <a:pt x="89" y="63"/>
                  </a:lnTo>
                  <a:lnTo>
                    <a:pt x="76" y="54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3" y="46"/>
                  </a:lnTo>
                  <a:lnTo>
                    <a:pt x="75" y="45"/>
                  </a:lnTo>
                  <a:lnTo>
                    <a:pt x="78" y="42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8" y="49"/>
                  </a:lnTo>
                  <a:lnTo>
                    <a:pt x="91" y="46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9" y="39"/>
                  </a:lnTo>
                  <a:lnTo>
                    <a:pt x="97" y="36"/>
                  </a:lnTo>
                  <a:lnTo>
                    <a:pt x="100" y="33"/>
                  </a:lnTo>
                  <a:lnTo>
                    <a:pt x="102" y="36"/>
                  </a:lnTo>
                  <a:lnTo>
                    <a:pt x="105" y="34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09" y="34"/>
                  </a:lnTo>
                  <a:lnTo>
                    <a:pt x="112" y="31"/>
                  </a:lnTo>
                  <a:lnTo>
                    <a:pt x="111" y="31"/>
                  </a:lnTo>
                  <a:lnTo>
                    <a:pt x="106" y="30"/>
                  </a:lnTo>
                  <a:lnTo>
                    <a:pt x="105" y="24"/>
                  </a:lnTo>
                  <a:lnTo>
                    <a:pt x="106" y="24"/>
                  </a:lnTo>
                  <a:lnTo>
                    <a:pt x="107" y="22"/>
                  </a:lnTo>
                  <a:lnTo>
                    <a:pt x="112" y="21"/>
                  </a:lnTo>
                  <a:lnTo>
                    <a:pt x="113" y="8"/>
                  </a:lnTo>
                  <a:lnTo>
                    <a:pt x="117" y="9"/>
                  </a:lnTo>
                  <a:lnTo>
                    <a:pt x="117" y="10"/>
                  </a:lnTo>
                  <a:lnTo>
                    <a:pt x="120" y="13"/>
                  </a:lnTo>
                  <a:lnTo>
                    <a:pt x="129" y="0"/>
                  </a:lnTo>
                  <a:lnTo>
                    <a:pt x="139" y="4"/>
                  </a:lnTo>
                  <a:lnTo>
                    <a:pt x="143" y="9"/>
                  </a:lnTo>
                  <a:lnTo>
                    <a:pt x="145" y="13"/>
                  </a:lnTo>
                  <a:lnTo>
                    <a:pt x="151" y="13"/>
                  </a:lnTo>
                  <a:lnTo>
                    <a:pt x="148" y="21"/>
                  </a:lnTo>
                  <a:lnTo>
                    <a:pt x="162" y="31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1" name="Freeform 98"/>
            <p:cNvSpPr>
              <a:spLocks noChangeAspect="1"/>
            </p:cNvSpPr>
            <p:nvPr/>
          </p:nvSpPr>
          <p:spPr bwMode="auto">
            <a:xfrm>
              <a:off x="1368" y="2572"/>
              <a:ext cx="245" cy="146"/>
            </a:xfrm>
            <a:custGeom>
              <a:avLst/>
              <a:gdLst>
                <a:gd name="T0" fmla="*/ 17768710 w 169"/>
                <a:gd name="T1" fmla="*/ 379500 h 112"/>
                <a:gd name="T2" fmla="*/ 17142589 w 169"/>
                <a:gd name="T3" fmla="*/ 380901 h 112"/>
                <a:gd name="T4" fmla="*/ 15603085 w 169"/>
                <a:gd name="T5" fmla="*/ 373511 h 112"/>
                <a:gd name="T6" fmla="*/ 14989466 w 169"/>
                <a:gd name="T7" fmla="*/ 353130 h 112"/>
                <a:gd name="T8" fmla="*/ 13937526 w 169"/>
                <a:gd name="T9" fmla="*/ 358749 h 112"/>
                <a:gd name="T10" fmla="*/ 13039707 w 169"/>
                <a:gd name="T11" fmla="*/ 358749 h 112"/>
                <a:gd name="T12" fmla="*/ 12235238 w 169"/>
                <a:gd name="T13" fmla="*/ 358749 h 112"/>
                <a:gd name="T14" fmla="*/ 11609409 w 169"/>
                <a:gd name="T15" fmla="*/ 401269 h 112"/>
                <a:gd name="T16" fmla="*/ 10556745 w 169"/>
                <a:gd name="T17" fmla="*/ 410144 h 112"/>
                <a:gd name="T18" fmla="*/ 9614055 w 169"/>
                <a:gd name="T19" fmla="*/ 439090 h 112"/>
                <a:gd name="T20" fmla="*/ 9019589 w 169"/>
                <a:gd name="T21" fmla="*/ 450989 h 112"/>
                <a:gd name="T22" fmla="*/ 8235607 w 169"/>
                <a:gd name="T23" fmla="*/ 421634 h 112"/>
                <a:gd name="T24" fmla="*/ 7831754 w 169"/>
                <a:gd name="T25" fmla="*/ 403274 h 112"/>
                <a:gd name="T26" fmla="*/ 7211872 w 169"/>
                <a:gd name="T27" fmla="*/ 373511 h 112"/>
                <a:gd name="T28" fmla="*/ 7588407 w 169"/>
                <a:gd name="T29" fmla="*/ 330489 h 112"/>
                <a:gd name="T30" fmla="*/ 5992638 w 169"/>
                <a:gd name="T31" fmla="*/ 301526 h 112"/>
                <a:gd name="T32" fmla="*/ 5832005 w 169"/>
                <a:gd name="T33" fmla="*/ 281038 h 112"/>
                <a:gd name="T34" fmla="*/ 4742249 w 169"/>
                <a:gd name="T35" fmla="*/ 253526 h 112"/>
                <a:gd name="T36" fmla="*/ 3416530 w 169"/>
                <a:gd name="T37" fmla="*/ 253526 h 112"/>
                <a:gd name="T38" fmla="*/ 2770099 w 169"/>
                <a:gd name="T39" fmla="*/ 261099 h 112"/>
                <a:gd name="T40" fmla="*/ 1869427 w 169"/>
                <a:gd name="T41" fmla="*/ 253526 h 112"/>
                <a:gd name="T42" fmla="*/ 953492 w 169"/>
                <a:gd name="T43" fmla="*/ 242339 h 112"/>
                <a:gd name="T44" fmla="*/ 747457 w 169"/>
                <a:gd name="T45" fmla="*/ 227265 h 112"/>
                <a:gd name="T46" fmla="*/ 747457 w 169"/>
                <a:gd name="T47" fmla="*/ 205928 h 112"/>
                <a:gd name="T48" fmla="*/ 639101 w 169"/>
                <a:gd name="T49" fmla="*/ 185904 h 112"/>
                <a:gd name="T50" fmla="*/ 440849 w 169"/>
                <a:gd name="T51" fmla="*/ 157972 h 112"/>
                <a:gd name="T52" fmla="*/ 747457 w 169"/>
                <a:gd name="T53" fmla="*/ 133740 h 112"/>
                <a:gd name="T54" fmla="*/ 1046191 w 169"/>
                <a:gd name="T55" fmla="*/ 109400 h 112"/>
                <a:gd name="T56" fmla="*/ 144694 w 169"/>
                <a:gd name="T57" fmla="*/ 109400 h 112"/>
                <a:gd name="T58" fmla="*/ 0 w 169"/>
                <a:gd name="T59" fmla="*/ 77340 h 112"/>
                <a:gd name="T60" fmla="*/ 312953 w 169"/>
                <a:gd name="T61" fmla="*/ 49387 h 112"/>
                <a:gd name="T62" fmla="*/ 1382281 w 169"/>
                <a:gd name="T63" fmla="*/ 49387 h 112"/>
                <a:gd name="T64" fmla="*/ 2127518 w 169"/>
                <a:gd name="T65" fmla="*/ 37886 h 112"/>
                <a:gd name="T66" fmla="*/ 2770099 w 169"/>
                <a:gd name="T67" fmla="*/ 12091 h 112"/>
                <a:gd name="T68" fmla="*/ 3847352 w 169"/>
                <a:gd name="T69" fmla="*/ 22295 h 112"/>
                <a:gd name="T70" fmla="*/ 4620917 w 169"/>
                <a:gd name="T71" fmla="*/ 20546 h 112"/>
                <a:gd name="T72" fmla="*/ 5234455 w 169"/>
                <a:gd name="T73" fmla="*/ 29063 h 112"/>
                <a:gd name="T74" fmla="*/ 6340647 w 169"/>
                <a:gd name="T75" fmla="*/ 45513 h 112"/>
                <a:gd name="T76" fmla="*/ 7052451 w 169"/>
                <a:gd name="T77" fmla="*/ 84537 h 112"/>
                <a:gd name="T78" fmla="*/ 6755668 w 169"/>
                <a:gd name="T79" fmla="*/ 109400 h 112"/>
                <a:gd name="T80" fmla="*/ 7588407 w 169"/>
                <a:gd name="T81" fmla="*/ 100818 h 112"/>
                <a:gd name="T82" fmla="*/ 8600515 w 169"/>
                <a:gd name="T83" fmla="*/ 115592 h 112"/>
                <a:gd name="T84" fmla="*/ 10126362 w 169"/>
                <a:gd name="T85" fmla="*/ 115592 h 112"/>
                <a:gd name="T86" fmla="*/ 11173501 w 169"/>
                <a:gd name="T87" fmla="*/ 109400 h 112"/>
                <a:gd name="T88" fmla="*/ 11808007 w 169"/>
                <a:gd name="T89" fmla="*/ 94093 h 112"/>
                <a:gd name="T90" fmla="*/ 12594370 w 169"/>
                <a:gd name="T91" fmla="*/ 115592 h 112"/>
                <a:gd name="T92" fmla="*/ 13213799 w 169"/>
                <a:gd name="T93" fmla="*/ 122657 h 112"/>
                <a:gd name="T94" fmla="*/ 13937526 w 169"/>
                <a:gd name="T95" fmla="*/ 149195 h 112"/>
                <a:gd name="T96" fmla="*/ 14576300 w 169"/>
                <a:gd name="T97" fmla="*/ 133740 h 112"/>
                <a:gd name="T98" fmla="*/ 15156773 w 169"/>
                <a:gd name="T99" fmla="*/ 100818 h 112"/>
                <a:gd name="T100" fmla="*/ 15965835 w 169"/>
                <a:gd name="T101" fmla="*/ 92963 h 112"/>
                <a:gd name="T102" fmla="*/ 15341674 w 169"/>
                <a:gd name="T103" fmla="*/ 133740 h 112"/>
                <a:gd name="T104" fmla="*/ 15603085 w 169"/>
                <a:gd name="T105" fmla="*/ 185904 h 112"/>
                <a:gd name="T106" fmla="*/ 16593337 w 169"/>
                <a:gd name="T107" fmla="*/ 205928 h 112"/>
                <a:gd name="T108" fmla="*/ 16593337 w 169"/>
                <a:gd name="T109" fmla="*/ 244111 h 112"/>
                <a:gd name="T110" fmla="*/ 17768710 w 169"/>
                <a:gd name="T111" fmla="*/ 291123 h 112"/>
                <a:gd name="T112" fmla="*/ 17353399 w 169"/>
                <a:gd name="T113" fmla="*/ 315906 h 112"/>
                <a:gd name="T114" fmla="*/ 16712282 w 169"/>
                <a:gd name="T115" fmla="*/ 325046 h 1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9"/>
                <a:gd name="T175" fmla="*/ 0 h 112"/>
                <a:gd name="T176" fmla="*/ 169 w 169"/>
                <a:gd name="T177" fmla="*/ 112 h 1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9" h="112">
                  <a:moveTo>
                    <a:pt x="166" y="89"/>
                  </a:moveTo>
                  <a:lnTo>
                    <a:pt x="168" y="91"/>
                  </a:lnTo>
                  <a:lnTo>
                    <a:pt x="169" y="94"/>
                  </a:lnTo>
                  <a:lnTo>
                    <a:pt x="168" y="95"/>
                  </a:lnTo>
                  <a:lnTo>
                    <a:pt x="165" y="94"/>
                  </a:lnTo>
                  <a:lnTo>
                    <a:pt x="163" y="95"/>
                  </a:lnTo>
                  <a:lnTo>
                    <a:pt x="158" y="93"/>
                  </a:lnTo>
                  <a:lnTo>
                    <a:pt x="152" y="94"/>
                  </a:lnTo>
                  <a:lnTo>
                    <a:pt x="148" y="93"/>
                  </a:lnTo>
                  <a:lnTo>
                    <a:pt x="147" y="90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36" y="88"/>
                  </a:lnTo>
                  <a:lnTo>
                    <a:pt x="134" y="85"/>
                  </a:lnTo>
                  <a:lnTo>
                    <a:pt x="132" y="89"/>
                  </a:lnTo>
                  <a:lnTo>
                    <a:pt x="128" y="89"/>
                  </a:lnTo>
                  <a:lnTo>
                    <a:pt x="127" y="87"/>
                  </a:lnTo>
                  <a:lnTo>
                    <a:pt x="124" y="89"/>
                  </a:lnTo>
                  <a:lnTo>
                    <a:pt x="123" y="88"/>
                  </a:lnTo>
                  <a:lnTo>
                    <a:pt x="118" y="91"/>
                  </a:lnTo>
                  <a:lnTo>
                    <a:pt x="116" y="89"/>
                  </a:lnTo>
                  <a:lnTo>
                    <a:pt x="114" y="91"/>
                  </a:lnTo>
                  <a:lnTo>
                    <a:pt x="112" y="96"/>
                  </a:lnTo>
                  <a:lnTo>
                    <a:pt x="110" y="99"/>
                  </a:lnTo>
                  <a:lnTo>
                    <a:pt x="106" y="101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96" y="106"/>
                  </a:lnTo>
                  <a:lnTo>
                    <a:pt x="91" y="106"/>
                  </a:lnTo>
                  <a:lnTo>
                    <a:pt x="91" y="109"/>
                  </a:lnTo>
                  <a:lnTo>
                    <a:pt x="88" y="111"/>
                  </a:lnTo>
                  <a:lnTo>
                    <a:pt x="87" y="112"/>
                  </a:lnTo>
                  <a:lnTo>
                    <a:pt x="86" y="112"/>
                  </a:lnTo>
                  <a:lnTo>
                    <a:pt x="81" y="109"/>
                  </a:lnTo>
                  <a:lnTo>
                    <a:pt x="79" y="107"/>
                  </a:lnTo>
                  <a:lnTo>
                    <a:pt x="78" y="105"/>
                  </a:lnTo>
                  <a:lnTo>
                    <a:pt x="76" y="103"/>
                  </a:lnTo>
                  <a:lnTo>
                    <a:pt x="78" y="101"/>
                  </a:lnTo>
                  <a:lnTo>
                    <a:pt x="75" y="101"/>
                  </a:lnTo>
                  <a:lnTo>
                    <a:pt x="74" y="99"/>
                  </a:lnTo>
                  <a:lnTo>
                    <a:pt x="70" y="94"/>
                  </a:lnTo>
                  <a:lnTo>
                    <a:pt x="69" y="93"/>
                  </a:lnTo>
                  <a:lnTo>
                    <a:pt x="69" y="91"/>
                  </a:lnTo>
                  <a:lnTo>
                    <a:pt x="72" y="88"/>
                  </a:lnTo>
                  <a:lnTo>
                    <a:pt x="72" y="82"/>
                  </a:lnTo>
                  <a:lnTo>
                    <a:pt x="63" y="78"/>
                  </a:lnTo>
                  <a:lnTo>
                    <a:pt x="60" y="77"/>
                  </a:lnTo>
                  <a:lnTo>
                    <a:pt x="57" y="75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0"/>
                  </a:lnTo>
                  <a:lnTo>
                    <a:pt x="57" y="66"/>
                  </a:lnTo>
                  <a:lnTo>
                    <a:pt x="48" y="60"/>
                  </a:lnTo>
                  <a:lnTo>
                    <a:pt x="45" y="63"/>
                  </a:lnTo>
                  <a:lnTo>
                    <a:pt x="37" y="64"/>
                  </a:lnTo>
                  <a:lnTo>
                    <a:pt x="36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0" y="64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8" y="63"/>
                  </a:lnTo>
                  <a:lnTo>
                    <a:pt x="14" y="59"/>
                  </a:lnTo>
                  <a:lnTo>
                    <a:pt x="10" y="59"/>
                  </a:lnTo>
                  <a:lnTo>
                    <a:pt x="9" y="60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7" y="57"/>
                  </a:lnTo>
                  <a:lnTo>
                    <a:pt x="4" y="55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6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40" y="0"/>
                  </a:lnTo>
                  <a:lnTo>
                    <a:pt x="44" y="5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3" y="16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4" y="27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25"/>
                  </a:lnTo>
                  <a:lnTo>
                    <a:pt x="75" y="28"/>
                  </a:lnTo>
                  <a:lnTo>
                    <a:pt x="79" y="29"/>
                  </a:lnTo>
                  <a:lnTo>
                    <a:pt x="82" y="29"/>
                  </a:lnTo>
                  <a:lnTo>
                    <a:pt x="88" y="27"/>
                  </a:lnTo>
                  <a:lnTo>
                    <a:pt x="93" y="22"/>
                  </a:lnTo>
                  <a:lnTo>
                    <a:pt x="96" y="29"/>
                  </a:lnTo>
                  <a:lnTo>
                    <a:pt x="106" y="31"/>
                  </a:lnTo>
                  <a:lnTo>
                    <a:pt x="106" y="28"/>
                  </a:lnTo>
                  <a:lnTo>
                    <a:pt x="106" y="27"/>
                  </a:lnTo>
                  <a:lnTo>
                    <a:pt x="109" y="28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7" y="28"/>
                  </a:lnTo>
                  <a:lnTo>
                    <a:pt x="120" y="29"/>
                  </a:lnTo>
                  <a:lnTo>
                    <a:pt x="126" y="28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9" y="31"/>
                  </a:lnTo>
                  <a:lnTo>
                    <a:pt x="132" y="35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6"/>
                  </a:lnTo>
                  <a:lnTo>
                    <a:pt x="138" y="33"/>
                  </a:lnTo>
                  <a:lnTo>
                    <a:pt x="140" y="31"/>
                  </a:lnTo>
                  <a:lnTo>
                    <a:pt x="141" y="28"/>
                  </a:lnTo>
                  <a:lnTo>
                    <a:pt x="144" y="25"/>
                  </a:lnTo>
                  <a:lnTo>
                    <a:pt x="146" y="22"/>
                  </a:lnTo>
                  <a:lnTo>
                    <a:pt x="150" y="22"/>
                  </a:lnTo>
                  <a:lnTo>
                    <a:pt x="152" y="23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46" y="33"/>
                  </a:lnTo>
                  <a:lnTo>
                    <a:pt x="147" y="37"/>
                  </a:lnTo>
                  <a:lnTo>
                    <a:pt x="145" y="42"/>
                  </a:lnTo>
                  <a:lnTo>
                    <a:pt x="148" y="46"/>
                  </a:lnTo>
                  <a:lnTo>
                    <a:pt x="156" y="46"/>
                  </a:lnTo>
                  <a:lnTo>
                    <a:pt x="158" y="48"/>
                  </a:lnTo>
                  <a:lnTo>
                    <a:pt x="158" y="51"/>
                  </a:lnTo>
                  <a:lnTo>
                    <a:pt x="159" y="54"/>
                  </a:lnTo>
                  <a:lnTo>
                    <a:pt x="159" y="58"/>
                  </a:lnTo>
                  <a:lnTo>
                    <a:pt x="158" y="61"/>
                  </a:lnTo>
                  <a:lnTo>
                    <a:pt x="163" y="65"/>
                  </a:lnTo>
                  <a:lnTo>
                    <a:pt x="164" y="70"/>
                  </a:lnTo>
                  <a:lnTo>
                    <a:pt x="169" y="72"/>
                  </a:lnTo>
                  <a:lnTo>
                    <a:pt x="168" y="75"/>
                  </a:lnTo>
                  <a:lnTo>
                    <a:pt x="165" y="75"/>
                  </a:lnTo>
                  <a:lnTo>
                    <a:pt x="165" y="79"/>
                  </a:lnTo>
                  <a:lnTo>
                    <a:pt x="160" y="78"/>
                  </a:lnTo>
                  <a:lnTo>
                    <a:pt x="159" y="78"/>
                  </a:lnTo>
                  <a:lnTo>
                    <a:pt x="159" y="81"/>
                  </a:lnTo>
                  <a:lnTo>
                    <a:pt x="162" y="85"/>
                  </a:lnTo>
                  <a:lnTo>
                    <a:pt x="166" y="89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2" name="Freeform 99"/>
            <p:cNvSpPr>
              <a:spLocks noChangeAspect="1"/>
            </p:cNvSpPr>
            <p:nvPr/>
          </p:nvSpPr>
          <p:spPr bwMode="auto">
            <a:xfrm>
              <a:off x="1701" y="2761"/>
              <a:ext cx="406" cy="499"/>
            </a:xfrm>
            <a:custGeom>
              <a:avLst/>
              <a:gdLst>
                <a:gd name="T0" fmla="*/ 17876649 w 276"/>
                <a:gd name="T1" fmla="*/ 1 h 379"/>
                <a:gd name="T2" fmla="*/ 18789325 w 276"/>
                <a:gd name="T3" fmla="*/ 92297 h 379"/>
                <a:gd name="T4" fmla="*/ 23786182 w 276"/>
                <a:gd name="T5" fmla="*/ 229790 h 379"/>
                <a:gd name="T6" fmla="*/ 27878501 w 276"/>
                <a:gd name="T7" fmla="*/ 257592 h 379"/>
                <a:gd name="T8" fmla="*/ 30077702 w 276"/>
                <a:gd name="T9" fmla="*/ 386269 h 379"/>
                <a:gd name="T10" fmla="*/ 34854096 w 276"/>
                <a:gd name="T11" fmla="*/ 434420 h 379"/>
                <a:gd name="T12" fmla="*/ 38105225 w 276"/>
                <a:gd name="T13" fmla="*/ 462618 h 379"/>
                <a:gd name="T14" fmla="*/ 43581633 w 276"/>
                <a:gd name="T15" fmla="*/ 520891 h 379"/>
                <a:gd name="T16" fmla="*/ 42884349 w 276"/>
                <a:gd name="T17" fmla="*/ 654130 h 379"/>
                <a:gd name="T18" fmla="*/ 43780632 w 276"/>
                <a:gd name="T19" fmla="*/ 727260 h 379"/>
                <a:gd name="T20" fmla="*/ 41734793 w 276"/>
                <a:gd name="T21" fmla="*/ 802293 h 379"/>
                <a:gd name="T22" fmla="*/ 39605636 w 276"/>
                <a:gd name="T23" fmla="*/ 817165 h 379"/>
                <a:gd name="T24" fmla="*/ 38682945 w 276"/>
                <a:gd name="T25" fmla="*/ 885740 h 379"/>
                <a:gd name="T26" fmla="*/ 33178246 w 276"/>
                <a:gd name="T27" fmla="*/ 893710 h 379"/>
                <a:gd name="T28" fmla="*/ 32384958 w 276"/>
                <a:gd name="T29" fmla="*/ 742375 h 379"/>
                <a:gd name="T30" fmla="*/ 27878501 w 276"/>
                <a:gd name="T31" fmla="*/ 827076 h 379"/>
                <a:gd name="T32" fmla="*/ 29890025 w 276"/>
                <a:gd name="T33" fmla="*/ 1024997 h 379"/>
                <a:gd name="T34" fmla="*/ 34682329 w 276"/>
                <a:gd name="T35" fmla="*/ 1104379 h 379"/>
                <a:gd name="T36" fmla="*/ 39300512 w 276"/>
                <a:gd name="T37" fmla="*/ 1086319 h 379"/>
                <a:gd name="T38" fmla="*/ 45066298 w 276"/>
                <a:gd name="T39" fmla="*/ 1050812 h 379"/>
                <a:gd name="T40" fmla="*/ 41932544 w 276"/>
                <a:gd name="T41" fmla="*/ 1200065 h 379"/>
                <a:gd name="T42" fmla="*/ 37172532 w 276"/>
                <a:gd name="T43" fmla="*/ 1316046 h 379"/>
                <a:gd name="T44" fmla="*/ 34390786 w 276"/>
                <a:gd name="T45" fmla="*/ 1418352 h 379"/>
                <a:gd name="T46" fmla="*/ 32384958 w 276"/>
                <a:gd name="T47" fmla="*/ 1562805 h 379"/>
                <a:gd name="T48" fmla="*/ 31237991 w 276"/>
                <a:gd name="T49" fmla="*/ 1676124 h 379"/>
                <a:gd name="T50" fmla="*/ 29890025 w 276"/>
                <a:gd name="T51" fmla="*/ 1772941 h 379"/>
                <a:gd name="T52" fmla="*/ 29421607 w 276"/>
                <a:gd name="T53" fmla="*/ 1861242 h 379"/>
                <a:gd name="T54" fmla="*/ 27147443 w 276"/>
                <a:gd name="T55" fmla="*/ 1953681 h 379"/>
                <a:gd name="T56" fmla="*/ 25335083 w 276"/>
                <a:gd name="T57" fmla="*/ 2060883 h 379"/>
                <a:gd name="T58" fmla="*/ 20232460 w 276"/>
                <a:gd name="T59" fmla="*/ 2021577 h 379"/>
                <a:gd name="T60" fmla="*/ 17222871 w 276"/>
                <a:gd name="T61" fmla="*/ 2039767 h 379"/>
                <a:gd name="T62" fmla="*/ 14226393 w 276"/>
                <a:gd name="T63" fmla="*/ 1997909 h 379"/>
                <a:gd name="T64" fmla="*/ 12644747 w 276"/>
                <a:gd name="T65" fmla="*/ 1986723 h 379"/>
                <a:gd name="T66" fmla="*/ 12975113 w 276"/>
                <a:gd name="T67" fmla="*/ 1899152 h 379"/>
                <a:gd name="T68" fmla="*/ 12181274 w 276"/>
                <a:gd name="T69" fmla="*/ 1803256 h 379"/>
                <a:gd name="T70" fmla="*/ 12442465 w 276"/>
                <a:gd name="T71" fmla="*/ 1745614 h 379"/>
                <a:gd name="T72" fmla="*/ 11529356 w 276"/>
                <a:gd name="T73" fmla="*/ 1613382 h 379"/>
                <a:gd name="T74" fmla="*/ 9284089 w 276"/>
                <a:gd name="T75" fmla="*/ 1629942 h 379"/>
                <a:gd name="T76" fmla="*/ 7895058 w 276"/>
                <a:gd name="T77" fmla="*/ 1659869 h 379"/>
                <a:gd name="T78" fmla="*/ 6938493 w 276"/>
                <a:gd name="T79" fmla="*/ 1545657 h 379"/>
                <a:gd name="T80" fmla="*/ 7252766 w 276"/>
                <a:gd name="T81" fmla="*/ 1500072 h 379"/>
                <a:gd name="T82" fmla="*/ 7206123 w 276"/>
                <a:gd name="T83" fmla="*/ 1334390 h 379"/>
                <a:gd name="T84" fmla="*/ 6356213 w 276"/>
                <a:gd name="T85" fmla="*/ 1183806 h 379"/>
                <a:gd name="T86" fmla="*/ 3648563 w 276"/>
                <a:gd name="T87" fmla="*/ 1139333 h 379"/>
                <a:gd name="T88" fmla="*/ 1274404 w 276"/>
                <a:gd name="T89" fmla="*/ 991502 h 379"/>
                <a:gd name="T90" fmla="*/ 197082 w 276"/>
                <a:gd name="T91" fmla="*/ 821128 h 379"/>
                <a:gd name="T92" fmla="*/ 496962 w 276"/>
                <a:gd name="T93" fmla="*/ 706384 h 379"/>
                <a:gd name="T94" fmla="*/ 4290478 w 276"/>
                <a:gd name="T95" fmla="*/ 587917 h 379"/>
                <a:gd name="T96" fmla="*/ 4290478 w 276"/>
                <a:gd name="T97" fmla="*/ 411970 h 379"/>
                <a:gd name="T98" fmla="*/ 7206123 w 276"/>
                <a:gd name="T99" fmla="*/ 386269 h 379"/>
                <a:gd name="T100" fmla="*/ 9350079 w 276"/>
                <a:gd name="T101" fmla="*/ 343351 h 379"/>
                <a:gd name="T102" fmla="*/ 10369715 w 276"/>
                <a:gd name="T103" fmla="*/ 293379 h 379"/>
                <a:gd name="T104" fmla="*/ 10029828 w 276"/>
                <a:gd name="T105" fmla="*/ 265594 h 379"/>
                <a:gd name="T106" fmla="*/ 9350079 w 276"/>
                <a:gd name="T107" fmla="*/ 228225 h 379"/>
                <a:gd name="T108" fmla="*/ 8137993 w 276"/>
                <a:gd name="T109" fmla="*/ 216353 h 379"/>
                <a:gd name="T110" fmla="*/ 9975925 w 276"/>
                <a:gd name="T111" fmla="*/ 168896 h 379"/>
                <a:gd name="T112" fmla="*/ 12181274 w 276"/>
                <a:gd name="T113" fmla="*/ 165332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379"/>
                <a:gd name="T173" fmla="*/ 276 w 276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379">
                  <a:moveTo>
                    <a:pt x="79" y="18"/>
                  </a:moveTo>
                  <a:lnTo>
                    <a:pt x="81" y="16"/>
                  </a:lnTo>
                  <a:lnTo>
                    <a:pt x="93" y="13"/>
                  </a:lnTo>
                  <a:lnTo>
                    <a:pt x="98" y="7"/>
                  </a:lnTo>
                  <a:lnTo>
                    <a:pt x="102" y="1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09" y="3"/>
                  </a:lnTo>
                  <a:lnTo>
                    <a:pt x="110" y="6"/>
                  </a:lnTo>
                  <a:lnTo>
                    <a:pt x="110" y="9"/>
                  </a:lnTo>
                  <a:lnTo>
                    <a:pt x="111" y="10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14" y="17"/>
                  </a:lnTo>
                  <a:lnTo>
                    <a:pt x="115" y="19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9" y="37"/>
                  </a:lnTo>
                  <a:lnTo>
                    <a:pt x="134" y="37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46"/>
                  </a:lnTo>
                  <a:lnTo>
                    <a:pt x="152" y="48"/>
                  </a:lnTo>
                  <a:lnTo>
                    <a:pt x="154" y="47"/>
                  </a:lnTo>
                  <a:lnTo>
                    <a:pt x="163" y="49"/>
                  </a:lnTo>
                  <a:lnTo>
                    <a:pt x="164" y="48"/>
                  </a:lnTo>
                  <a:lnTo>
                    <a:pt x="169" y="47"/>
                  </a:lnTo>
                  <a:lnTo>
                    <a:pt x="166" y="52"/>
                  </a:lnTo>
                  <a:lnTo>
                    <a:pt x="170" y="55"/>
                  </a:lnTo>
                  <a:lnTo>
                    <a:pt x="174" y="55"/>
                  </a:lnTo>
                  <a:lnTo>
                    <a:pt x="175" y="59"/>
                  </a:lnTo>
                  <a:lnTo>
                    <a:pt x="174" y="61"/>
                  </a:lnTo>
                  <a:lnTo>
                    <a:pt x="176" y="67"/>
                  </a:lnTo>
                  <a:lnTo>
                    <a:pt x="182" y="71"/>
                  </a:lnTo>
                  <a:lnTo>
                    <a:pt x="188" y="69"/>
                  </a:lnTo>
                  <a:lnTo>
                    <a:pt x="192" y="70"/>
                  </a:lnTo>
                  <a:lnTo>
                    <a:pt x="201" y="63"/>
                  </a:lnTo>
                  <a:lnTo>
                    <a:pt x="202" y="67"/>
                  </a:lnTo>
                  <a:lnTo>
                    <a:pt x="204" y="77"/>
                  </a:lnTo>
                  <a:lnTo>
                    <a:pt x="206" y="79"/>
                  </a:lnTo>
                  <a:lnTo>
                    <a:pt x="211" y="79"/>
                  </a:lnTo>
                  <a:lnTo>
                    <a:pt x="216" y="78"/>
                  </a:lnTo>
                  <a:lnTo>
                    <a:pt x="219" y="81"/>
                  </a:lnTo>
                  <a:lnTo>
                    <a:pt x="225" y="84"/>
                  </a:lnTo>
                  <a:lnTo>
                    <a:pt x="228" y="82"/>
                  </a:lnTo>
                  <a:lnTo>
                    <a:pt x="230" y="82"/>
                  </a:lnTo>
                  <a:lnTo>
                    <a:pt x="230" y="84"/>
                  </a:lnTo>
                  <a:lnTo>
                    <a:pt x="231" y="85"/>
                  </a:lnTo>
                  <a:lnTo>
                    <a:pt x="236" y="87"/>
                  </a:lnTo>
                  <a:lnTo>
                    <a:pt x="238" y="88"/>
                  </a:lnTo>
                  <a:lnTo>
                    <a:pt x="246" y="85"/>
                  </a:lnTo>
                  <a:lnTo>
                    <a:pt x="249" y="91"/>
                  </a:lnTo>
                  <a:lnTo>
                    <a:pt x="255" y="94"/>
                  </a:lnTo>
                  <a:lnTo>
                    <a:pt x="256" y="96"/>
                  </a:lnTo>
                  <a:lnTo>
                    <a:pt x="264" y="95"/>
                  </a:lnTo>
                  <a:lnTo>
                    <a:pt x="270" y="95"/>
                  </a:lnTo>
                  <a:lnTo>
                    <a:pt x="273" y="97"/>
                  </a:lnTo>
                  <a:lnTo>
                    <a:pt x="272" y="100"/>
                  </a:lnTo>
                  <a:lnTo>
                    <a:pt x="268" y="101"/>
                  </a:lnTo>
                  <a:lnTo>
                    <a:pt x="264" y="117"/>
                  </a:lnTo>
                  <a:lnTo>
                    <a:pt x="260" y="118"/>
                  </a:lnTo>
                  <a:lnTo>
                    <a:pt x="260" y="120"/>
                  </a:lnTo>
                  <a:lnTo>
                    <a:pt x="265" y="120"/>
                  </a:lnTo>
                  <a:lnTo>
                    <a:pt x="265" y="123"/>
                  </a:lnTo>
                  <a:lnTo>
                    <a:pt x="264" y="125"/>
                  </a:lnTo>
                  <a:lnTo>
                    <a:pt x="265" y="127"/>
                  </a:lnTo>
                  <a:lnTo>
                    <a:pt x="265" y="129"/>
                  </a:lnTo>
                  <a:lnTo>
                    <a:pt x="262" y="131"/>
                  </a:lnTo>
                  <a:lnTo>
                    <a:pt x="265" y="133"/>
                  </a:lnTo>
                  <a:lnTo>
                    <a:pt x="268" y="131"/>
                  </a:lnTo>
                  <a:lnTo>
                    <a:pt x="273" y="135"/>
                  </a:lnTo>
                  <a:lnTo>
                    <a:pt x="274" y="137"/>
                  </a:lnTo>
                  <a:lnTo>
                    <a:pt x="267" y="141"/>
                  </a:lnTo>
                  <a:lnTo>
                    <a:pt x="264" y="141"/>
                  </a:lnTo>
                  <a:lnTo>
                    <a:pt x="254" y="141"/>
                  </a:lnTo>
                  <a:lnTo>
                    <a:pt x="253" y="147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4" y="149"/>
                  </a:lnTo>
                  <a:lnTo>
                    <a:pt x="244" y="148"/>
                  </a:lnTo>
                  <a:lnTo>
                    <a:pt x="240" y="147"/>
                  </a:lnTo>
                  <a:lnTo>
                    <a:pt x="238" y="148"/>
                  </a:lnTo>
                  <a:lnTo>
                    <a:pt x="240" y="149"/>
                  </a:lnTo>
                  <a:lnTo>
                    <a:pt x="240" y="150"/>
                  </a:lnTo>
                  <a:lnTo>
                    <a:pt x="235" y="149"/>
                  </a:lnTo>
                  <a:lnTo>
                    <a:pt x="234" y="151"/>
                  </a:lnTo>
                  <a:lnTo>
                    <a:pt x="235" y="153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4" y="162"/>
                  </a:lnTo>
                  <a:lnTo>
                    <a:pt x="228" y="167"/>
                  </a:lnTo>
                  <a:lnTo>
                    <a:pt x="222" y="166"/>
                  </a:lnTo>
                  <a:lnTo>
                    <a:pt x="218" y="161"/>
                  </a:lnTo>
                  <a:lnTo>
                    <a:pt x="218" y="157"/>
                  </a:lnTo>
                  <a:lnTo>
                    <a:pt x="214" y="154"/>
                  </a:lnTo>
                  <a:lnTo>
                    <a:pt x="207" y="151"/>
                  </a:lnTo>
                  <a:lnTo>
                    <a:pt x="201" y="163"/>
                  </a:lnTo>
                  <a:lnTo>
                    <a:pt x="196" y="161"/>
                  </a:lnTo>
                  <a:lnTo>
                    <a:pt x="198" y="156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01" y="136"/>
                  </a:lnTo>
                  <a:lnTo>
                    <a:pt x="196" y="136"/>
                  </a:lnTo>
                  <a:lnTo>
                    <a:pt x="184" y="130"/>
                  </a:lnTo>
                  <a:lnTo>
                    <a:pt x="176" y="133"/>
                  </a:lnTo>
                  <a:lnTo>
                    <a:pt x="174" y="132"/>
                  </a:lnTo>
                  <a:lnTo>
                    <a:pt x="174" y="136"/>
                  </a:lnTo>
                  <a:lnTo>
                    <a:pt x="168" y="143"/>
                  </a:lnTo>
                  <a:lnTo>
                    <a:pt x="166" y="147"/>
                  </a:lnTo>
                  <a:lnTo>
                    <a:pt x="169" y="151"/>
                  </a:lnTo>
                  <a:lnTo>
                    <a:pt x="168" y="154"/>
                  </a:lnTo>
                  <a:lnTo>
                    <a:pt x="165" y="157"/>
                  </a:lnTo>
                  <a:lnTo>
                    <a:pt x="164" y="161"/>
                  </a:lnTo>
                  <a:lnTo>
                    <a:pt x="170" y="169"/>
                  </a:lnTo>
                  <a:lnTo>
                    <a:pt x="175" y="175"/>
                  </a:lnTo>
                  <a:lnTo>
                    <a:pt x="182" y="184"/>
                  </a:lnTo>
                  <a:lnTo>
                    <a:pt x="181" y="187"/>
                  </a:lnTo>
                  <a:lnTo>
                    <a:pt x="183" y="192"/>
                  </a:lnTo>
                  <a:lnTo>
                    <a:pt x="184" y="196"/>
                  </a:lnTo>
                  <a:lnTo>
                    <a:pt x="188" y="198"/>
                  </a:lnTo>
                  <a:lnTo>
                    <a:pt x="193" y="197"/>
                  </a:lnTo>
                  <a:lnTo>
                    <a:pt x="196" y="193"/>
                  </a:lnTo>
                  <a:lnTo>
                    <a:pt x="205" y="192"/>
                  </a:lnTo>
                  <a:lnTo>
                    <a:pt x="210" y="202"/>
                  </a:lnTo>
                  <a:lnTo>
                    <a:pt x="213" y="203"/>
                  </a:lnTo>
                  <a:lnTo>
                    <a:pt x="218" y="198"/>
                  </a:lnTo>
                  <a:lnTo>
                    <a:pt x="223" y="198"/>
                  </a:lnTo>
                  <a:lnTo>
                    <a:pt x="228" y="198"/>
                  </a:lnTo>
                  <a:lnTo>
                    <a:pt x="232" y="196"/>
                  </a:lnTo>
                  <a:lnTo>
                    <a:pt x="236" y="195"/>
                  </a:lnTo>
                  <a:lnTo>
                    <a:pt x="238" y="198"/>
                  </a:lnTo>
                  <a:lnTo>
                    <a:pt x="246" y="196"/>
                  </a:lnTo>
                  <a:lnTo>
                    <a:pt x="255" y="189"/>
                  </a:lnTo>
                  <a:lnTo>
                    <a:pt x="261" y="183"/>
                  </a:lnTo>
                  <a:lnTo>
                    <a:pt x="268" y="189"/>
                  </a:lnTo>
                  <a:lnTo>
                    <a:pt x="272" y="185"/>
                  </a:lnTo>
                  <a:lnTo>
                    <a:pt x="276" y="189"/>
                  </a:lnTo>
                  <a:lnTo>
                    <a:pt x="273" y="192"/>
                  </a:lnTo>
                  <a:lnTo>
                    <a:pt x="271" y="197"/>
                  </a:lnTo>
                  <a:lnTo>
                    <a:pt x="267" y="202"/>
                  </a:lnTo>
                  <a:lnTo>
                    <a:pt x="264" y="204"/>
                  </a:lnTo>
                  <a:lnTo>
                    <a:pt x="258" y="207"/>
                  </a:lnTo>
                  <a:lnTo>
                    <a:pt x="255" y="210"/>
                  </a:lnTo>
                  <a:lnTo>
                    <a:pt x="256" y="214"/>
                  </a:lnTo>
                  <a:lnTo>
                    <a:pt x="254" y="219"/>
                  </a:lnTo>
                  <a:lnTo>
                    <a:pt x="253" y="220"/>
                  </a:lnTo>
                  <a:lnTo>
                    <a:pt x="255" y="225"/>
                  </a:lnTo>
                  <a:lnTo>
                    <a:pt x="253" y="229"/>
                  </a:lnTo>
                  <a:lnTo>
                    <a:pt x="248" y="232"/>
                  </a:lnTo>
                  <a:lnTo>
                    <a:pt x="243" y="228"/>
                  </a:lnTo>
                  <a:lnTo>
                    <a:pt x="234" y="228"/>
                  </a:lnTo>
                  <a:lnTo>
                    <a:pt x="225" y="240"/>
                  </a:lnTo>
                  <a:lnTo>
                    <a:pt x="222" y="241"/>
                  </a:lnTo>
                  <a:lnTo>
                    <a:pt x="216" y="240"/>
                  </a:lnTo>
                  <a:lnTo>
                    <a:pt x="210" y="249"/>
                  </a:lnTo>
                  <a:lnTo>
                    <a:pt x="211" y="250"/>
                  </a:lnTo>
                  <a:lnTo>
                    <a:pt x="208" y="253"/>
                  </a:lnTo>
                  <a:lnTo>
                    <a:pt x="210" y="258"/>
                  </a:lnTo>
                  <a:lnTo>
                    <a:pt x="208" y="259"/>
                  </a:lnTo>
                  <a:lnTo>
                    <a:pt x="204" y="261"/>
                  </a:lnTo>
                  <a:lnTo>
                    <a:pt x="202" y="263"/>
                  </a:lnTo>
                  <a:lnTo>
                    <a:pt x="202" y="265"/>
                  </a:lnTo>
                  <a:lnTo>
                    <a:pt x="202" y="270"/>
                  </a:lnTo>
                  <a:lnTo>
                    <a:pt x="201" y="27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4" y="289"/>
                  </a:lnTo>
                  <a:lnTo>
                    <a:pt x="196" y="291"/>
                  </a:lnTo>
                  <a:lnTo>
                    <a:pt x="194" y="299"/>
                  </a:lnTo>
                  <a:lnTo>
                    <a:pt x="195" y="300"/>
                  </a:lnTo>
                  <a:lnTo>
                    <a:pt x="195" y="301"/>
                  </a:lnTo>
                  <a:lnTo>
                    <a:pt x="192" y="300"/>
                  </a:lnTo>
                  <a:lnTo>
                    <a:pt x="189" y="306"/>
                  </a:lnTo>
                  <a:lnTo>
                    <a:pt x="187" y="306"/>
                  </a:lnTo>
                  <a:lnTo>
                    <a:pt x="187" y="307"/>
                  </a:lnTo>
                  <a:lnTo>
                    <a:pt x="183" y="309"/>
                  </a:lnTo>
                  <a:lnTo>
                    <a:pt x="184" y="310"/>
                  </a:lnTo>
                  <a:lnTo>
                    <a:pt x="183" y="315"/>
                  </a:lnTo>
                  <a:lnTo>
                    <a:pt x="182" y="319"/>
                  </a:lnTo>
                  <a:lnTo>
                    <a:pt x="181" y="324"/>
                  </a:lnTo>
                  <a:lnTo>
                    <a:pt x="178" y="325"/>
                  </a:lnTo>
                  <a:lnTo>
                    <a:pt x="180" y="329"/>
                  </a:lnTo>
                  <a:lnTo>
                    <a:pt x="180" y="335"/>
                  </a:lnTo>
                  <a:lnTo>
                    <a:pt x="178" y="335"/>
                  </a:lnTo>
                  <a:lnTo>
                    <a:pt x="176" y="336"/>
                  </a:lnTo>
                  <a:lnTo>
                    <a:pt x="176" y="339"/>
                  </a:lnTo>
                  <a:lnTo>
                    <a:pt x="178" y="340"/>
                  </a:lnTo>
                  <a:lnTo>
                    <a:pt x="177" y="345"/>
                  </a:lnTo>
                  <a:lnTo>
                    <a:pt x="178" y="348"/>
                  </a:lnTo>
                  <a:lnTo>
                    <a:pt x="176" y="351"/>
                  </a:lnTo>
                  <a:lnTo>
                    <a:pt x="169" y="349"/>
                  </a:lnTo>
                  <a:lnTo>
                    <a:pt x="165" y="352"/>
                  </a:lnTo>
                  <a:lnTo>
                    <a:pt x="163" y="357"/>
                  </a:lnTo>
                  <a:lnTo>
                    <a:pt x="164" y="357"/>
                  </a:lnTo>
                  <a:lnTo>
                    <a:pt x="164" y="359"/>
                  </a:lnTo>
                  <a:lnTo>
                    <a:pt x="166" y="360"/>
                  </a:lnTo>
                  <a:lnTo>
                    <a:pt x="166" y="363"/>
                  </a:lnTo>
                  <a:lnTo>
                    <a:pt x="162" y="365"/>
                  </a:lnTo>
                  <a:lnTo>
                    <a:pt x="160" y="370"/>
                  </a:lnTo>
                  <a:lnTo>
                    <a:pt x="156" y="373"/>
                  </a:lnTo>
                  <a:lnTo>
                    <a:pt x="153" y="377"/>
                  </a:lnTo>
                  <a:lnTo>
                    <a:pt x="150" y="379"/>
                  </a:lnTo>
                  <a:lnTo>
                    <a:pt x="145" y="378"/>
                  </a:lnTo>
                  <a:lnTo>
                    <a:pt x="141" y="379"/>
                  </a:lnTo>
                  <a:lnTo>
                    <a:pt x="136" y="379"/>
                  </a:lnTo>
                  <a:lnTo>
                    <a:pt x="135" y="376"/>
                  </a:lnTo>
                  <a:lnTo>
                    <a:pt x="132" y="376"/>
                  </a:lnTo>
                  <a:lnTo>
                    <a:pt x="123" y="369"/>
                  </a:lnTo>
                  <a:lnTo>
                    <a:pt x="122" y="370"/>
                  </a:lnTo>
                  <a:lnTo>
                    <a:pt x="117" y="370"/>
                  </a:lnTo>
                  <a:lnTo>
                    <a:pt x="115" y="367"/>
                  </a:lnTo>
                  <a:lnTo>
                    <a:pt x="112" y="371"/>
                  </a:lnTo>
                  <a:lnTo>
                    <a:pt x="109" y="373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2" y="376"/>
                  </a:lnTo>
                  <a:lnTo>
                    <a:pt x="94" y="378"/>
                  </a:lnTo>
                  <a:lnTo>
                    <a:pt x="93" y="379"/>
                  </a:lnTo>
                  <a:lnTo>
                    <a:pt x="91" y="377"/>
                  </a:lnTo>
                  <a:lnTo>
                    <a:pt x="92" y="373"/>
                  </a:lnTo>
                  <a:lnTo>
                    <a:pt x="88" y="371"/>
                  </a:lnTo>
                  <a:lnTo>
                    <a:pt x="86" y="365"/>
                  </a:lnTo>
                  <a:lnTo>
                    <a:pt x="82" y="365"/>
                  </a:lnTo>
                  <a:lnTo>
                    <a:pt x="80" y="361"/>
                  </a:lnTo>
                  <a:lnTo>
                    <a:pt x="79" y="369"/>
                  </a:lnTo>
                  <a:lnTo>
                    <a:pt x="79" y="372"/>
                  </a:lnTo>
                  <a:lnTo>
                    <a:pt x="76" y="373"/>
                  </a:lnTo>
                  <a:lnTo>
                    <a:pt x="74" y="371"/>
                  </a:lnTo>
                  <a:lnTo>
                    <a:pt x="76" y="363"/>
                  </a:lnTo>
                  <a:lnTo>
                    <a:pt x="76" y="359"/>
                  </a:lnTo>
                  <a:lnTo>
                    <a:pt x="74" y="355"/>
                  </a:lnTo>
                  <a:lnTo>
                    <a:pt x="74" y="353"/>
                  </a:lnTo>
                  <a:lnTo>
                    <a:pt x="76" y="349"/>
                  </a:lnTo>
                  <a:lnTo>
                    <a:pt x="79" y="349"/>
                  </a:lnTo>
                  <a:lnTo>
                    <a:pt x="80" y="348"/>
                  </a:lnTo>
                  <a:lnTo>
                    <a:pt x="79" y="347"/>
                  </a:lnTo>
                  <a:lnTo>
                    <a:pt x="79" y="345"/>
                  </a:lnTo>
                  <a:lnTo>
                    <a:pt x="80" y="343"/>
                  </a:lnTo>
                  <a:lnTo>
                    <a:pt x="82" y="339"/>
                  </a:lnTo>
                  <a:lnTo>
                    <a:pt x="81" y="336"/>
                  </a:lnTo>
                  <a:lnTo>
                    <a:pt x="79" y="335"/>
                  </a:lnTo>
                  <a:lnTo>
                    <a:pt x="80" y="331"/>
                  </a:lnTo>
                  <a:lnTo>
                    <a:pt x="74" y="329"/>
                  </a:lnTo>
                  <a:lnTo>
                    <a:pt x="73" y="328"/>
                  </a:lnTo>
                  <a:lnTo>
                    <a:pt x="68" y="329"/>
                  </a:lnTo>
                  <a:lnTo>
                    <a:pt x="67" y="324"/>
                  </a:lnTo>
                  <a:lnTo>
                    <a:pt x="72" y="321"/>
                  </a:lnTo>
                  <a:lnTo>
                    <a:pt x="73" y="318"/>
                  </a:lnTo>
                  <a:lnTo>
                    <a:pt x="74" y="319"/>
                  </a:lnTo>
                  <a:lnTo>
                    <a:pt x="75" y="319"/>
                  </a:lnTo>
                  <a:lnTo>
                    <a:pt x="79" y="309"/>
                  </a:lnTo>
                  <a:lnTo>
                    <a:pt x="79" y="303"/>
                  </a:lnTo>
                  <a:lnTo>
                    <a:pt x="81" y="299"/>
                  </a:lnTo>
                  <a:lnTo>
                    <a:pt x="75" y="301"/>
                  </a:lnTo>
                  <a:lnTo>
                    <a:pt x="73" y="300"/>
                  </a:lnTo>
                  <a:lnTo>
                    <a:pt x="73" y="297"/>
                  </a:lnTo>
                  <a:lnTo>
                    <a:pt x="70" y="295"/>
                  </a:lnTo>
                  <a:lnTo>
                    <a:pt x="69" y="292"/>
                  </a:lnTo>
                  <a:lnTo>
                    <a:pt x="68" y="292"/>
                  </a:lnTo>
                  <a:lnTo>
                    <a:pt x="66" y="298"/>
                  </a:lnTo>
                  <a:lnTo>
                    <a:pt x="62" y="298"/>
                  </a:lnTo>
                  <a:lnTo>
                    <a:pt x="58" y="300"/>
                  </a:lnTo>
                  <a:lnTo>
                    <a:pt x="57" y="298"/>
                  </a:lnTo>
                  <a:lnTo>
                    <a:pt x="56" y="298"/>
                  </a:lnTo>
                  <a:lnTo>
                    <a:pt x="56" y="304"/>
                  </a:lnTo>
                  <a:lnTo>
                    <a:pt x="55" y="306"/>
                  </a:lnTo>
                  <a:lnTo>
                    <a:pt x="52" y="305"/>
                  </a:lnTo>
                  <a:lnTo>
                    <a:pt x="51" y="306"/>
                  </a:lnTo>
                  <a:lnTo>
                    <a:pt x="49" y="306"/>
                  </a:lnTo>
                  <a:lnTo>
                    <a:pt x="49" y="303"/>
                  </a:lnTo>
                  <a:lnTo>
                    <a:pt x="48" y="303"/>
                  </a:lnTo>
                  <a:lnTo>
                    <a:pt x="40" y="300"/>
                  </a:lnTo>
                  <a:lnTo>
                    <a:pt x="40" y="299"/>
                  </a:lnTo>
                  <a:lnTo>
                    <a:pt x="40" y="292"/>
                  </a:lnTo>
                  <a:lnTo>
                    <a:pt x="42" y="289"/>
                  </a:lnTo>
                  <a:lnTo>
                    <a:pt x="40" y="288"/>
                  </a:lnTo>
                  <a:lnTo>
                    <a:pt x="44" y="285"/>
                  </a:lnTo>
                  <a:lnTo>
                    <a:pt x="42" y="282"/>
                  </a:lnTo>
                  <a:lnTo>
                    <a:pt x="42" y="279"/>
                  </a:lnTo>
                  <a:lnTo>
                    <a:pt x="42" y="277"/>
                  </a:lnTo>
                  <a:lnTo>
                    <a:pt x="40" y="279"/>
                  </a:lnTo>
                  <a:lnTo>
                    <a:pt x="38" y="277"/>
                  </a:lnTo>
                  <a:lnTo>
                    <a:pt x="40" y="270"/>
                  </a:lnTo>
                  <a:lnTo>
                    <a:pt x="43" y="273"/>
                  </a:lnTo>
                  <a:lnTo>
                    <a:pt x="44" y="274"/>
                  </a:lnTo>
                  <a:lnTo>
                    <a:pt x="43" y="265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3"/>
                  </a:lnTo>
                  <a:lnTo>
                    <a:pt x="46" y="247"/>
                  </a:lnTo>
                  <a:lnTo>
                    <a:pt x="43" y="246"/>
                  </a:lnTo>
                  <a:lnTo>
                    <a:pt x="43" y="244"/>
                  </a:lnTo>
                  <a:lnTo>
                    <a:pt x="42" y="241"/>
                  </a:lnTo>
                  <a:lnTo>
                    <a:pt x="43" y="239"/>
                  </a:lnTo>
                  <a:lnTo>
                    <a:pt x="42" y="237"/>
                  </a:lnTo>
                  <a:lnTo>
                    <a:pt x="40" y="234"/>
                  </a:lnTo>
                  <a:lnTo>
                    <a:pt x="42" y="229"/>
                  </a:lnTo>
                  <a:lnTo>
                    <a:pt x="43" y="226"/>
                  </a:lnTo>
                  <a:lnTo>
                    <a:pt x="39" y="216"/>
                  </a:lnTo>
                  <a:lnTo>
                    <a:pt x="31" y="219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20" y="204"/>
                  </a:lnTo>
                  <a:lnTo>
                    <a:pt x="15" y="204"/>
                  </a:lnTo>
                  <a:lnTo>
                    <a:pt x="14" y="199"/>
                  </a:lnTo>
                  <a:lnTo>
                    <a:pt x="13" y="193"/>
                  </a:lnTo>
                  <a:lnTo>
                    <a:pt x="10" y="190"/>
                  </a:lnTo>
                  <a:lnTo>
                    <a:pt x="9" y="186"/>
                  </a:lnTo>
                  <a:lnTo>
                    <a:pt x="8" y="181"/>
                  </a:lnTo>
                  <a:lnTo>
                    <a:pt x="7" y="174"/>
                  </a:lnTo>
                  <a:lnTo>
                    <a:pt x="4" y="169"/>
                  </a:lnTo>
                  <a:lnTo>
                    <a:pt x="2" y="168"/>
                  </a:lnTo>
                  <a:lnTo>
                    <a:pt x="2" y="159"/>
                  </a:lnTo>
                  <a:lnTo>
                    <a:pt x="1" y="157"/>
                  </a:lnTo>
                  <a:lnTo>
                    <a:pt x="1" y="155"/>
                  </a:lnTo>
                  <a:lnTo>
                    <a:pt x="1" y="150"/>
                  </a:lnTo>
                  <a:lnTo>
                    <a:pt x="0" y="149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1" y="141"/>
                  </a:lnTo>
                  <a:lnTo>
                    <a:pt x="2" y="139"/>
                  </a:lnTo>
                  <a:lnTo>
                    <a:pt x="6" y="135"/>
                  </a:lnTo>
                  <a:lnTo>
                    <a:pt x="3" y="129"/>
                  </a:lnTo>
                  <a:lnTo>
                    <a:pt x="7" y="125"/>
                  </a:lnTo>
                  <a:lnTo>
                    <a:pt x="8" y="124"/>
                  </a:lnTo>
                  <a:lnTo>
                    <a:pt x="9" y="120"/>
                  </a:lnTo>
                  <a:lnTo>
                    <a:pt x="10" y="118"/>
                  </a:lnTo>
                  <a:lnTo>
                    <a:pt x="21" y="114"/>
                  </a:lnTo>
                  <a:lnTo>
                    <a:pt x="25" y="109"/>
                  </a:lnTo>
                  <a:lnTo>
                    <a:pt x="26" y="107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5" y="88"/>
                  </a:lnTo>
                  <a:lnTo>
                    <a:pt x="21" y="79"/>
                  </a:lnTo>
                  <a:lnTo>
                    <a:pt x="22" y="75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6" y="72"/>
                  </a:lnTo>
                  <a:lnTo>
                    <a:pt x="36" y="75"/>
                  </a:lnTo>
                  <a:lnTo>
                    <a:pt x="39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4" y="69"/>
                  </a:lnTo>
                  <a:lnTo>
                    <a:pt x="48" y="71"/>
                  </a:lnTo>
                  <a:lnTo>
                    <a:pt x="49" y="70"/>
                  </a:lnTo>
                  <a:lnTo>
                    <a:pt x="51" y="66"/>
                  </a:lnTo>
                  <a:lnTo>
                    <a:pt x="54" y="64"/>
                  </a:lnTo>
                  <a:lnTo>
                    <a:pt x="57" y="63"/>
                  </a:lnTo>
                  <a:lnTo>
                    <a:pt x="58" y="60"/>
                  </a:lnTo>
                  <a:lnTo>
                    <a:pt x="60" y="58"/>
                  </a:lnTo>
                  <a:lnTo>
                    <a:pt x="62" y="55"/>
                  </a:lnTo>
                  <a:lnTo>
                    <a:pt x="67" y="54"/>
                  </a:lnTo>
                  <a:lnTo>
                    <a:pt x="67" y="53"/>
                  </a:lnTo>
                  <a:lnTo>
                    <a:pt x="66" y="53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2" y="52"/>
                  </a:lnTo>
                  <a:lnTo>
                    <a:pt x="61" y="51"/>
                  </a:lnTo>
                  <a:lnTo>
                    <a:pt x="61" y="48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7" y="41"/>
                  </a:lnTo>
                  <a:lnTo>
                    <a:pt x="56" y="43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4" y="40"/>
                  </a:lnTo>
                  <a:lnTo>
                    <a:pt x="51" y="37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4" y="33"/>
                  </a:lnTo>
                  <a:lnTo>
                    <a:pt x="57" y="34"/>
                  </a:lnTo>
                  <a:lnTo>
                    <a:pt x="60" y="31"/>
                  </a:lnTo>
                  <a:lnTo>
                    <a:pt x="63" y="31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69" y="36"/>
                  </a:lnTo>
                  <a:lnTo>
                    <a:pt x="73" y="33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3" name="Freeform 100"/>
            <p:cNvSpPr>
              <a:spLocks noChangeAspect="1"/>
            </p:cNvSpPr>
            <p:nvPr/>
          </p:nvSpPr>
          <p:spPr bwMode="auto">
            <a:xfrm>
              <a:off x="1264" y="2771"/>
              <a:ext cx="261" cy="208"/>
            </a:xfrm>
            <a:custGeom>
              <a:avLst/>
              <a:gdLst>
                <a:gd name="T0" fmla="*/ 7740147 w 181"/>
                <a:gd name="T1" fmla="*/ 124891 h 160"/>
                <a:gd name="T2" fmla="*/ 8779013 w 181"/>
                <a:gd name="T3" fmla="*/ 110210 h 160"/>
                <a:gd name="T4" fmla="*/ 9965827 w 181"/>
                <a:gd name="T5" fmla="*/ 110210 h 160"/>
                <a:gd name="T6" fmla="*/ 11040628 w 181"/>
                <a:gd name="T7" fmla="*/ 128608 h 160"/>
                <a:gd name="T8" fmla="*/ 11869575 w 181"/>
                <a:gd name="T9" fmla="*/ 174060 h 160"/>
                <a:gd name="T10" fmla="*/ 14572545 w 181"/>
                <a:gd name="T11" fmla="*/ 167190 h 160"/>
                <a:gd name="T12" fmla="*/ 15670487 w 181"/>
                <a:gd name="T13" fmla="*/ 262712 h 160"/>
                <a:gd name="T14" fmla="*/ 15857749 w 181"/>
                <a:gd name="T15" fmla="*/ 350851 h 160"/>
                <a:gd name="T16" fmla="*/ 14763464 w 181"/>
                <a:gd name="T17" fmla="*/ 392744 h 160"/>
                <a:gd name="T18" fmla="*/ 14194363 w 181"/>
                <a:gd name="T19" fmla="*/ 424997 h 160"/>
                <a:gd name="T20" fmla="*/ 13109054 w 181"/>
                <a:gd name="T21" fmla="*/ 410827 h 160"/>
                <a:gd name="T22" fmla="*/ 11825098 w 181"/>
                <a:gd name="T23" fmla="*/ 381495 h 160"/>
                <a:gd name="T24" fmla="*/ 10997143 w 181"/>
                <a:gd name="T25" fmla="*/ 367316 h 160"/>
                <a:gd name="T26" fmla="*/ 9957227 w 181"/>
                <a:gd name="T27" fmla="*/ 392744 h 160"/>
                <a:gd name="T28" fmla="*/ 8936784 w 181"/>
                <a:gd name="T29" fmla="*/ 357774 h 160"/>
                <a:gd name="T30" fmla="*/ 8764011 w 181"/>
                <a:gd name="T31" fmla="*/ 381495 h 160"/>
                <a:gd name="T32" fmla="*/ 8115001 w 181"/>
                <a:gd name="T33" fmla="*/ 381495 h 160"/>
                <a:gd name="T34" fmla="*/ 7348999 w 181"/>
                <a:gd name="T35" fmla="*/ 401701 h 160"/>
                <a:gd name="T36" fmla="*/ 6388704 w 181"/>
                <a:gd name="T37" fmla="*/ 401701 h 160"/>
                <a:gd name="T38" fmla="*/ 6077725 w 181"/>
                <a:gd name="T39" fmla="*/ 438148 h 160"/>
                <a:gd name="T40" fmla="*/ 6248918 w 181"/>
                <a:gd name="T41" fmla="*/ 463709 h 160"/>
                <a:gd name="T42" fmla="*/ 6248918 w 181"/>
                <a:gd name="T43" fmla="*/ 484202 h 160"/>
                <a:gd name="T44" fmla="*/ 5987922 w 181"/>
                <a:gd name="T45" fmla="*/ 522211 h 160"/>
                <a:gd name="T46" fmla="*/ 6654670 w 181"/>
                <a:gd name="T47" fmla="*/ 512658 h 160"/>
                <a:gd name="T48" fmla="*/ 6604356 w 181"/>
                <a:gd name="T49" fmla="*/ 531961 h 160"/>
                <a:gd name="T50" fmla="*/ 7008286 w 181"/>
                <a:gd name="T51" fmla="*/ 569592 h 160"/>
                <a:gd name="T52" fmla="*/ 5627644 w 181"/>
                <a:gd name="T53" fmla="*/ 569592 h 160"/>
                <a:gd name="T54" fmla="*/ 4614924 w 181"/>
                <a:gd name="T55" fmla="*/ 569592 h 160"/>
                <a:gd name="T56" fmla="*/ 4129435 w 181"/>
                <a:gd name="T57" fmla="*/ 583638 h 160"/>
                <a:gd name="T58" fmla="*/ 3470398 w 181"/>
                <a:gd name="T59" fmla="*/ 583638 h 160"/>
                <a:gd name="T60" fmla="*/ 2692831 w 181"/>
                <a:gd name="T61" fmla="*/ 569592 h 160"/>
                <a:gd name="T62" fmla="*/ 1208786 w 181"/>
                <a:gd name="T63" fmla="*/ 556890 h 160"/>
                <a:gd name="T64" fmla="*/ 830032 w 181"/>
                <a:gd name="T65" fmla="*/ 544155 h 160"/>
                <a:gd name="T66" fmla="*/ 123196 w 181"/>
                <a:gd name="T67" fmla="*/ 522211 h 160"/>
                <a:gd name="T68" fmla="*/ 704600 w 181"/>
                <a:gd name="T69" fmla="*/ 503472 h 160"/>
                <a:gd name="T70" fmla="*/ 1036081 w 181"/>
                <a:gd name="T71" fmla="*/ 470085 h 160"/>
                <a:gd name="T72" fmla="*/ 1867442 w 181"/>
                <a:gd name="T73" fmla="*/ 410827 h 160"/>
                <a:gd name="T74" fmla="*/ 1867442 w 181"/>
                <a:gd name="T75" fmla="*/ 376779 h 160"/>
                <a:gd name="T76" fmla="*/ 2112654 w 181"/>
                <a:gd name="T77" fmla="*/ 342064 h 160"/>
                <a:gd name="T78" fmla="*/ 1743056 w 181"/>
                <a:gd name="T79" fmla="*/ 314770 h 160"/>
                <a:gd name="T80" fmla="*/ 1597089 w 181"/>
                <a:gd name="T81" fmla="*/ 303348 h 160"/>
                <a:gd name="T82" fmla="*/ 1208786 w 181"/>
                <a:gd name="T83" fmla="*/ 286510 h 160"/>
                <a:gd name="T84" fmla="*/ 1597089 w 181"/>
                <a:gd name="T85" fmla="*/ 253696 h 160"/>
                <a:gd name="T86" fmla="*/ 1208786 w 181"/>
                <a:gd name="T87" fmla="*/ 217347 h 160"/>
                <a:gd name="T88" fmla="*/ 1208786 w 181"/>
                <a:gd name="T89" fmla="*/ 189609 h 160"/>
                <a:gd name="T90" fmla="*/ 1196897 w 181"/>
                <a:gd name="T91" fmla="*/ 155451 h 160"/>
                <a:gd name="T92" fmla="*/ 898097 w 181"/>
                <a:gd name="T93" fmla="*/ 133892 h 160"/>
                <a:gd name="T94" fmla="*/ 1344252 w 181"/>
                <a:gd name="T95" fmla="*/ 104307 h 160"/>
                <a:gd name="T96" fmla="*/ 1867442 w 181"/>
                <a:gd name="T97" fmla="*/ 110210 h 160"/>
                <a:gd name="T98" fmla="*/ 2406675 w 181"/>
                <a:gd name="T99" fmla="*/ 114465 h 160"/>
                <a:gd name="T100" fmla="*/ 2879734 w 181"/>
                <a:gd name="T101" fmla="*/ 114465 h 160"/>
                <a:gd name="T102" fmla="*/ 3754614 w 181"/>
                <a:gd name="T103" fmla="*/ 114465 h 160"/>
                <a:gd name="T104" fmla="*/ 4343761 w 181"/>
                <a:gd name="T105" fmla="*/ 92128 h 160"/>
                <a:gd name="T106" fmla="*/ 3987053 w 181"/>
                <a:gd name="T107" fmla="*/ 61720 h 160"/>
                <a:gd name="T108" fmla="*/ 4129435 w 181"/>
                <a:gd name="T109" fmla="*/ 45029 h 160"/>
                <a:gd name="T110" fmla="*/ 3958672 w 181"/>
                <a:gd name="T111" fmla="*/ 34638 h 160"/>
                <a:gd name="T112" fmla="*/ 4265144 w 181"/>
                <a:gd name="T113" fmla="*/ 1 h 160"/>
                <a:gd name="T114" fmla="*/ 6150291 w 181"/>
                <a:gd name="T115" fmla="*/ 46879 h 1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"/>
                <a:gd name="T175" fmla="*/ 0 h 160"/>
                <a:gd name="T176" fmla="*/ 181 w 181"/>
                <a:gd name="T177" fmla="*/ 160 h 1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" h="160">
                  <a:moveTo>
                    <a:pt x="78" y="21"/>
                  </a:moveTo>
                  <a:lnTo>
                    <a:pt x="82" y="23"/>
                  </a:lnTo>
                  <a:lnTo>
                    <a:pt x="84" y="31"/>
                  </a:lnTo>
                  <a:lnTo>
                    <a:pt x="85" y="33"/>
                  </a:lnTo>
                  <a:lnTo>
                    <a:pt x="87" y="34"/>
                  </a:lnTo>
                  <a:lnTo>
                    <a:pt x="90" y="33"/>
                  </a:lnTo>
                  <a:lnTo>
                    <a:pt x="90" y="31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9" y="30"/>
                  </a:lnTo>
                  <a:lnTo>
                    <a:pt x="102" y="30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10" y="28"/>
                  </a:lnTo>
                  <a:lnTo>
                    <a:pt x="112" y="30"/>
                  </a:lnTo>
                  <a:lnTo>
                    <a:pt x="114" y="29"/>
                  </a:lnTo>
                  <a:lnTo>
                    <a:pt x="117" y="31"/>
                  </a:lnTo>
                  <a:lnTo>
                    <a:pt x="118" y="33"/>
                  </a:lnTo>
                  <a:lnTo>
                    <a:pt x="123" y="34"/>
                  </a:lnTo>
                  <a:lnTo>
                    <a:pt x="124" y="35"/>
                  </a:lnTo>
                  <a:lnTo>
                    <a:pt x="121" y="37"/>
                  </a:lnTo>
                  <a:lnTo>
                    <a:pt x="120" y="40"/>
                  </a:lnTo>
                  <a:lnTo>
                    <a:pt x="120" y="41"/>
                  </a:lnTo>
                  <a:lnTo>
                    <a:pt x="124" y="43"/>
                  </a:lnTo>
                  <a:lnTo>
                    <a:pt x="133" y="47"/>
                  </a:lnTo>
                  <a:lnTo>
                    <a:pt x="138" y="47"/>
                  </a:lnTo>
                  <a:lnTo>
                    <a:pt x="145" y="40"/>
                  </a:lnTo>
                  <a:lnTo>
                    <a:pt x="150" y="36"/>
                  </a:lnTo>
                  <a:lnTo>
                    <a:pt x="159" y="39"/>
                  </a:lnTo>
                  <a:lnTo>
                    <a:pt x="163" y="45"/>
                  </a:lnTo>
                  <a:lnTo>
                    <a:pt x="162" y="52"/>
                  </a:lnTo>
                  <a:lnTo>
                    <a:pt x="163" y="58"/>
                  </a:lnTo>
                  <a:lnTo>
                    <a:pt x="165" y="65"/>
                  </a:lnTo>
                  <a:lnTo>
                    <a:pt x="169" y="69"/>
                  </a:lnTo>
                  <a:lnTo>
                    <a:pt x="176" y="71"/>
                  </a:lnTo>
                  <a:lnTo>
                    <a:pt x="181" y="76"/>
                  </a:lnTo>
                  <a:lnTo>
                    <a:pt x="180" y="82"/>
                  </a:lnTo>
                  <a:lnTo>
                    <a:pt x="178" y="89"/>
                  </a:lnTo>
                  <a:lnTo>
                    <a:pt x="178" y="93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4" y="100"/>
                  </a:lnTo>
                  <a:lnTo>
                    <a:pt x="175" y="103"/>
                  </a:lnTo>
                  <a:lnTo>
                    <a:pt x="171" y="106"/>
                  </a:lnTo>
                  <a:lnTo>
                    <a:pt x="166" y="106"/>
                  </a:lnTo>
                  <a:lnTo>
                    <a:pt x="165" y="107"/>
                  </a:lnTo>
                  <a:lnTo>
                    <a:pt x="162" y="107"/>
                  </a:lnTo>
                  <a:lnTo>
                    <a:pt x="158" y="109"/>
                  </a:lnTo>
                  <a:lnTo>
                    <a:pt x="158" y="112"/>
                  </a:lnTo>
                  <a:lnTo>
                    <a:pt x="159" y="115"/>
                  </a:lnTo>
                  <a:lnTo>
                    <a:pt x="154" y="114"/>
                  </a:lnTo>
                  <a:lnTo>
                    <a:pt x="154" y="112"/>
                  </a:lnTo>
                  <a:lnTo>
                    <a:pt x="156" y="108"/>
                  </a:lnTo>
                  <a:lnTo>
                    <a:pt x="150" y="109"/>
                  </a:lnTo>
                  <a:lnTo>
                    <a:pt x="147" y="111"/>
                  </a:lnTo>
                  <a:lnTo>
                    <a:pt x="144" y="109"/>
                  </a:lnTo>
                  <a:lnTo>
                    <a:pt x="144" y="108"/>
                  </a:lnTo>
                  <a:lnTo>
                    <a:pt x="135" y="102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29" y="102"/>
                  </a:lnTo>
                  <a:lnTo>
                    <a:pt x="128" y="100"/>
                  </a:lnTo>
                  <a:lnTo>
                    <a:pt x="126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18" y="102"/>
                  </a:lnTo>
                  <a:lnTo>
                    <a:pt x="116" y="105"/>
                  </a:lnTo>
                  <a:lnTo>
                    <a:pt x="112" y="107"/>
                  </a:lnTo>
                  <a:lnTo>
                    <a:pt x="111" y="107"/>
                  </a:lnTo>
                  <a:lnTo>
                    <a:pt x="111" y="106"/>
                  </a:lnTo>
                  <a:lnTo>
                    <a:pt x="109" y="102"/>
                  </a:lnTo>
                  <a:lnTo>
                    <a:pt x="108" y="101"/>
                  </a:lnTo>
                  <a:lnTo>
                    <a:pt x="103" y="99"/>
                  </a:lnTo>
                  <a:lnTo>
                    <a:pt x="102" y="97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99" y="101"/>
                  </a:lnTo>
                  <a:lnTo>
                    <a:pt x="100" y="102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7" y="102"/>
                  </a:lnTo>
                  <a:lnTo>
                    <a:pt x="94" y="100"/>
                  </a:lnTo>
                  <a:lnTo>
                    <a:pt x="92" y="100"/>
                  </a:lnTo>
                  <a:lnTo>
                    <a:pt x="91" y="101"/>
                  </a:lnTo>
                  <a:lnTo>
                    <a:pt x="91" y="103"/>
                  </a:lnTo>
                  <a:lnTo>
                    <a:pt x="91" y="105"/>
                  </a:lnTo>
                  <a:lnTo>
                    <a:pt x="85" y="112"/>
                  </a:lnTo>
                  <a:lnTo>
                    <a:pt x="84" y="112"/>
                  </a:lnTo>
                  <a:lnTo>
                    <a:pt x="82" y="111"/>
                  </a:lnTo>
                  <a:lnTo>
                    <a:pt x="82" y="108"/>
                  </a:lnTo>
                  <a:lnTo>
                    <a:pt x="81" y="108"/>
                  </a:lnTo>
                  <a:lnTo>
                    <a:pt x="80" y="109"/>
                  </a:lnTo>
                  <a:lnTo>
                    <a:pt x="79" y="109"/>
                  </a:lnTo>
                  <a:lnTo>
                    <a:pt x="74" y="107"/>
                  </a:lnTo>
                  <a:lnTo>
                    <a:pt x="72" y="108"/>
                  </a:lnTo>
                  <a:lnTo>
                    <a:pt x="70" y="109"/>
                  </a:lnTo>
                  <a:lnTo>
                    <a:pt x="70" y="111"/>
                  </a:lnTo>
                  <a:lnTo>
                    <a:pt x="66" y="114"/>
                  </a:lnTo>
                  <a:lnTo>
                    <a:pt x="68" y="117"/>
                  </a:lnTo>
                  <a:lnTo>
                    <a:pt x="68" y="119"/>
                  </a:lnTo>
                  <a:lnTo>
                    <a:pt x="69" y="120"/>
                  </a:lnTo>
                  <a:lnTo>
                    <a:pt x="70" y="120"/>
                  </a:lnTo>
                  <a:lnTo>
                    <a:pt x="69" y="123"/>
                  </a:lnTo>
                  <a:lnTo>
                    <a:pt x="70" y="123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9" y="127"/>
                  </a:lnTo>
                  <a:lnTo>
                    <a:pt x="69" y="129"/>
                  </a:lnTo>
                  <a:lnTo>
                    <a:pt x="70" y="130"/>
                  </a:lnTo>
                  <a:lnTo>
                    <a:pt x="70" y="131"/>
                  </a:lnTo>
                  <a:lnTo>
                    <a:pt x="66" y="135"/>
                  </a:lnTo>
                  <a:lnTo>
                    <a:pt x="64" y="136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7" y="141"/>
                  </a:lnTo>
                  <a:lnTo>
                    <a:pt x="68" y="141"/>
                  </a:lnTo>
                  <a:lnTo>
                    <a:pt x="68" y="138"/>
                  </a:lnTo>
                  <a:lnTo>
                    <a:pt x="69" y="137"/>
                  </a:lnTo>
                  <a:lnTo>
                    <a:pt x="74" y="138"/>
                  </a:lnTo>
                  <a:lnTo>
                    <a:pt x="75" y="139"/>
                  </a:lnTo>
                  <a:lnTo>
                    <a:pt x="73" y="142"/>
                  </a:lnTo>
                  <a:lnTo>
                    <a:pt x="72" y="143"/>
                  </a:lnTo>
                  <a:lnTo>
                    <a:pt x="72" y="145"/>
                  </a:lnTo>
                  <a:lnTo>
                    <a:pt x="73" y="144"/>
                  </a:lnTo>
                  <a:lnTo>
                    <a:pt x="74" y="144"/>
                  </a:lnTo>
                  <a:lnTo>
                    <a:pt x="75" y="145"/>
                  </a:lnTo>
                  <a:lnTo>
                    <a:pt x="76" y="148"/>
                  </a:lnTo>
                  <a:lnTo>
                    <a:pt x="78" y="148"/>
                  </a:lnTo>
                  <a:lnTo>
                    <a:pt x="79" y="153"/>
                  </a:lnTo>
                  <a:lnTo>
                    <a:pt x="78" y="154"/>
                  </a:lnTo>
                  <a:lnTo>
                    <a:pt x="70" y="156"/>
                  </a:lnTo>
                  <a:lnTo>
                    <a:pt x="68" y="157"/>
                  </a:lnTo>
                  <a:lnTo>
                    <a:pt x="66" y="156"/>
                  </a:lnTo>
                  <a:lnTo>
                    <a:pt x="64" y="156"/>
                  </a:lnTo>
                  <a:lnTo>
                    <a:pt x="63" y="154"/>
                  </a:lnTo>
                  <a:lnTo>
                    <a:pt x="62" y="153"/>
                  </a:lnTo>
                  <a:lnTo>
                    <a:pt x="61" y="153"/>
                  </a:lnTo>
                  <a:lnTo>
                    <a:pt x="58" y="153"/>
                  </a:lnTo>
                  <a:lnTo>
                    <a:pt x="56" y="151"/>
                  </a:lnTo>
                  <a:lnTo>
                    <a:pt x="52" y="154"/>
                  </a:lnTo>
                  <a:lnTo>
                    <a:pt x="51" y="153"/>
                  </a:lnTo>
                  <a:lnTo>
                    <a:pt x="50" y="154"/>
                  </a:lnTo>
                  <a:lnTo>
                    <a:pt x="52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0" y="154"/>
                  </a:lnTo>
                  <a:lnTo>
                    <a:pt x="39" y="155"/>
                  </a:lnTo>
                  <a:lnTo>
                    <a:pt x="39" y="157"/>
                  </a:lnTo>
                  <a:lnTo>
                    <a:pt x="38" y="159"/>
                  </a:lnTo>
                  <a:lnTo>
                    <a:pt x="37" y="160"/>
                  </a:lnTo>
                  <a:lnTo>
                    <a:pt x="34" y="157"/>
                  </a:lnTo>
                  <a:lnTo>
                    <a:pt x="32" y="155"/>
                  </a:lnTo>
                  <a:lnTo>
                    <a:pt x="30" y="154"/>
                  </a:lnTo>
                  <a:lnTo>
                    <a:pt x="27" y="155"/>
                  </a:lnTo>
                  <a:lnTo>
                    <a:pt x="25" y="156"/>
                  </a:lnTo>
                  <a:lnTo>
                    <a:pt x="20" y="154"/>
                  </a:lnTo>
                  <a:lnTo>
                    <a:pt x="15" y="151"/>
                  </a:lnTo>
                  <a:lnTo>
                    <a:pt x="14" y="150"/>
                  </a:lnTo>
                  <a:lnTo>
                    <a:pt x="13" y="149"/>
                  </a:lnTo>
                  <a:lnTo>
                    <a:pt x="12" y="148"/>
                  </a:lnTo>
                  <a:lnTo>
                    <a:pt x="10" y="149"/>
                  </a:lnTo>
                  <a:lnTo>
                    <a:pt x="9" y="149"/>
                  </a:lnTo>
                  <a:lnTo>
                    <a:pt x="9" y="147"/>
                  </a:lnTo>
                  <a:lnTo>
                    <a:pt x="8" y="147"/>
                  </a:lnTo>
                  <a:lnTo>
                    <a:pt x="7" y="142"/>
                  </a:lnTo>
                  <a:lnTo>
                    <a:pt x="7" y="141"/>
                  </a:lnTo>
                  <a:lnTo>
                    <a:pt x="2" y="141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1" y="138"/>
                  </a:lnTo>
                  <a:lnTo>
                    <a:pt x="2" y="137"/>
                  </a:lnTo>
                  <a:lnTo>
                    <a:pt x="6" y="136"/>
                  </a:lnTo>
                  <a:lnTo>
                    <a:pt x="8" y="136"/>
                  </a:lnTo>
                  <a:lnTo>
                    <a:pt x="9" y="135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4" y="129"/>
                  </a:lnTo>
                  <a:lnTo>
                    <a:pt x="12" y="127"/>
                  </a:lnTo>
                  <a:lnTo>
                    <a:pt x="13" y="125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5" y="119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2" y="106"/>
                  </a:lnTo>
                  <a:lnTo>
                    <a:pt x="21" y="107"/>
                  </a:lnTo>
                  <a:lnTo>
                    <a:pt x="20" y="106"/>
                  </a:lnTo>
                  <a:lnTo>
                    <a:pt x="21" y="102"/>
                  </a:lnTo>
                  <a:lnTo>
                    <a:pt x="24" y="101"/>
                  </a:lnTo>
                  <a:lnTo>
                    <a:pt x="26" y="100"/>
                  </a:lnTo>
                  <a:lnTo>
                    <a:pt x="25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2" y="90"/>
                  </a:lnTo>
                  <a:lnTo>
                    <a:pt x="20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20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5" y="82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5" y="72"/>
                  </a:lnTo>
                  <a:lnTo>
                    <a:pt x="16" y="71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0"/>
                  </a:lnTo>
                  <a:lnTo>
                    <a:pt x="14" y="59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0" y="53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5" y="47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5" y="28"/>
                  </a:lnTo>
                  <a:lnTo>
                    <a:pt x="16" y="30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6" y="30"/>
                  </a:lnTo>
                  <a:lnTo>
                    <a:pt x="49" y="28"/>
                  </a:lnTo>
                  <a:lnTo>
                    <a:pt x="49" y="25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5" y="17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6" y="13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62" y="13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5" y="19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4" name="Freeform 101"/>
            <p:cNvSpPr>
              <a:spLocks noChangeAspect="1"/>
            </p:cNvSpPr>
            <p:nvPr/>
          </p:nvSpPr>
          <p:spPr bwMode="auto">
            <a:xfrm>
              <a:off x="1377" y="2683"/>
              <a:ext cx="421" cy="281"/>
            </a:xfrm>
            <a:custGeom>
              <a:avLst/>
              <a:gdLst>
                <a:gd name="T0" fmla="*/ 24321594 w 289"/>
                <a:gd name="T1" fmla="*/ 281506 h 215"/>
                <a:gd name="T2" fmla="*/ 26628784 w 289"/>
                <a:gd name="T3" fmla="*/ 310948 h 215"/>
                <a:gd name="T4" fmla="*/ 28126482 w 289"/>
                <a:gd name="T5" fmla="*/ 305042 h 215"/>
                <a:gd name="T6" fmla="*/ 29111127 w 289"/>
                <a:gd name="T7" fmla="*/ 299896 h 215"/>
                <a:gd name="T8" fmla="*/ 30535009 w 289"/>
                <a:gd name="T9" fmla="*/ 289246 h 215"/>
                <a:gd name="T10" fmla="*/ 30036802 w 289"/>
                <a:gd name="T11" fmla="*/ 237914 h 215"/>
                <a:gd name="T12" fmla="*/ 32246652 w 289"/>
                <a:gd name="T13" fmla="*/ 206836 h 215"/>
                <a:gd name="T14" fmla="*/ 32330560 w 289"/>
                <a:gd name="T15" fmla="*/ 289246 h 215"/>
                <a:gd name="T16" fmla="*/ 32981668 w 289"/>
                <a:gd name="T17" fmla="*/ 261135 h 215"/>
                <a:gd name="T18" fmla="*/ 33872358 w 289"/>
                <a:gd name="T19" fmla="*/ 289246 h 215"/>
                <a:gd name="T20" fmla="*/ 31770727 w 289"/>
                <a:gd name="T21" fmla="*/ 367922 h 215"/>
                <a:gd name="T22" fmla="*/ 32981668 w 289"/>
                <a:gd name="T23" fmla="*/ 422627 h 215"/>
                <a:gd name="T24" fmla="*/ 33708177 w 289"/>
                <a:gd name="T25" fmla="*/ 438772 h 215"/>
                <a:gd name="T26" fmla="*/ 34187481 w 289"/>
                <a:gd name="T27" fmla="*/ 450103 h 215"/>
                <a:gd name="T28" fmla="*/ 34609891 w 289"/>
                <a:gd name="T29" fmla="*/ 481209 h 215"/>
                <a:gd name="T30" fmla="*/ 34877257 w 289"/>
                <a:gd name="T31" fmla="*/ 498796 h 215"/>
                <a:gd name="T32" fmla="*/ 34187481 w 289"/>
                <a:gd name="T33" fmla="*/ 522422 h 215"/>
                <a:gd name="T34" fmla="*/ 32502783 w 289"/>
                <a:gd name="T35" fmla="*/ 562698 h 215"/>
                <a:gd name="T36" fmla="*/ 31497837 w 289"/>
                <a:gd name="T37" fmla="*/ 591024 h 215"/>
                <a:gd name="T38" fmla="*/ 29688045 w 289"/>
                <a:gd name="T39" fmla="*/ 604949 h 215"/>
                <a:gd name="T40" fmla="*/ 29688045 w 289"/>
                <a:gd name="T41" fmla="*/ 760084 h 215"/>
                <a:gd name="T42" fmla="*/ 27793878 w 289"/>
                <a:gd name="T43" fmla="*/ 852038 h 215"/>
                <a:gd name="T44" fmla="*/ 27215328 w 289"/>
                <a:gd name="T45" fmla="*/ 914825 h 215"/>
                <a:gd name="T46" fmla="*/ 25645887 w 289"/>
                <a:gd name="T47" fmla="*/ 907318 h 215"/>
                <a:gd name="T48" fmla="*/ 26386381 w 289"/>
                <a:gd name="T49" fmla="*/ 852038 h 215"/>
                <a:gd name="T50" fmla="*/ 25273356 w 289"/>
                <a:gd name="T51" fmla="*/ 830562 h 215"/>
                <a:gd name="T52" fmla="*/ 24574584 w 289"/>
                <a:gd name="T53" fmla="*/ 804265 h 215"/>
                <a:gd name="T54" fmla="*/ 22991491 w 289"/>
                <a:gd name="T55" fmla="*/ 761966 h 215"/>
                <a:gd name="T56" fmla="*/ 21071883 w 289"/>
                <a:gd name="T57" fmla="*/ 761966 h 215"/>
                <a:gd name="T58" fmla="*/ 19068367 w 289"/>
                <a:gd name="T59" fmla="*/ 669537 h 215"/>
                <a:gd name="T60" fmla="*/ 17259588 w 289"/>
                <a:gd name="T61" fmla="*/ 649600 h 215"/>
                <a:gd name="T62" fmla="*/ 15357788 w 289"/>
                <a:gd name="T63" fmla="*/ 699955 h 215"/>
                <a:gd name="T64" fmla="*/ 13917555 w 289"/>
                <a:gd name="T65" fmla="*/ 669537 h 215"/>
                <a:gd name="T66" fmla="*/ 11979117 w 289"/>
                <a:gd name="T67" fmla="*/ 597275 h 215"/>
                <a:gd name="T68" fmla="*/ 9929678 w 289"/>
                <a:gd name="T69" fmla="*/ 459042 h 215"/>
                <a:gd name="T70" fmla="*/ 5077889 w 289"/>
                <a:gd name="T71" fmla="*/ 467992 h 215"/>
                <a:gd name="T72" fmla="*/ 4765495 w 289"/>
                <a:gd name="T73" fmla="*/ 422627 h 215"/>
                <a:gd name="T74" fmla="*/ 2977610 w 289"/>
                <a:gd name="T75" fmla="*/ 420305 h 215"/>
                <a:gd name="T76" fmla="*/ 1082167 w 289"/>
                <a:gd name="T77" fmla="*/ 438772 h 215"/>
                <a:gd name="T78" fmla="*/ 234982 w 289"/>
                <a:gd name="T79" fmla="*/ 367922 h 215"/>
                <a:gd name="T80" fmla="*/ 1866774 w 289"/>
                <a:gd name="T81" fmla="*/ 353315 h 215"/>
                <a:gd name="T82" fmla="*/ 3674625 w 289"/>
                <a:gd name="T83" fmla="*/ 344385 h 215"/>
                <a:gd name="T84" fmla="*/ 5077889 w 289"/>
                <a:gd name="T85" fmla="*/ 341297 h 215"/>
                <a:gd name="T86" fmla="*/ 4387609 w 289"/>
                <a:gd name="T87" fmla="*/ 305042 h 215"/>
                <a:gd name="T88" fmla="*/ 5352998 w 289"/>
                <a:gd name="T89" fmla="*/ 273970 h 215"/>
                <a:gd name="T90" fmla="*/ 5077889 w 289"/>
                <a:gd name="T91" fmla="*/ 229458 h 215"/>
                <a:gd name="T92" fmla="*/ 4578603 w 289"/>
                <a:gd name="T93" fmla="*/ 209621 h 215"/>
                <a:gd name="T94" fmla="*/ 6115292 w 289"/>
                <a:gd name="T95" fmla="*/ 178576 h 215"/>
                <a:gd name="T96" fmla="*/ 8223199 w 289"/>
                <a:gd name="T97" fmla="*/ 158255 h 215"/>
                <a:gd name="T98" fmla="*/ 9929678 w 289"/>
                <a:gd name="T99" fmla="*/ 122715 h 215"/>
                <a:gd name="T100" fmla="*/ 11736551 w 289"/>
                <a:gd name="T101" fmla="*/ 79987 h 215"/>
                <a:gd name="T102" fmla="*/ 13727921 w 289"/>
                <a:gd name="T103" fmla="*/ 30671 h 215"/>
                <a:gd name="T104" fmla="*/ 15647587 w 289"/>
                <a:gd name="T105" fmla="*/ 1 h 215"/>
                <a:gd name="T106" fmla="*/ 17840073 w 289"/>
                <a:gd name="T107" fmla="*/ 43926 h 215"/>
                <a:gd name="T108" fmla="*/ 19758970 w 289"/>
                <a:gd name="T109" fmla="*/ 30671 h 215"/>
                <a:gd name="T110" fmla="*/ 20811114 w 289"/>
                <a:gd name="T111" fmla="*/ 21542 h 215"/>
                <a:gd name="T112" fmla="*/ 22193671 w 289"/>
                <a:gd name="T113" fmla="*/ 122715 h 215"/>
                <a:gd name="T114" fmla="*/ 22193671 w 289"/>
                <a:gd name="T115" fmla="*/ 199801 h 2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9"/>
                <a:gd name="T175" fmla="*/ 0 h 215"/>
                <a:gd name="T176" fmla="*/ 289 w 289"/>
                <a:gd name="T177" fmla="*/ 215 h 2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9" h="215">
                  <a:moveTo>
                    <a:pt x="192" y="54"/>
                  </a:moveTo>
                  <a:lnTo>
                    <a:pt x="193" y="58"/>
                  </a:lnTo>
                  <a:lnTo>
                    <a:pt x="195" y="58"/>
                  </a:lnTo>
                  <a:lnTo>
                    <a:pt x="196" y="60"/>
                  </a:lnTo>
                  <a:lnTo>
                    <a:pt x="198" y="63"/>
                  </a:lnTo>
                  <a:lnTo>
                    <a:pt x="199" y="64"/>
                  </a:lnTo>
                  <a:lnTo>
                    <a:pt x="201" y="65"/>
                  </a:lnTo>
                  <a:lnTo>
                    <a:pt x="205" y="65"/>
                  </a:lnTo>
                  <a:lnTo>
                    <a:pt x="210" y="64"/>
                  </a:lnTo>
                  <a:lnTo>
                    <a:pt x="212" y="67"/>
                  </a:lnTo>
                  <a:lnTo>
                    <a:pt x="216" y="70"/>
                  </a:lnTo>
                  <a:lnTo>
                    <a:pt x="218" y="71"/>
                  </a:lnTo>
                  <a:lnTo>
                    <a:pt x="220" y="71"/>
                  </a:lnTo>
                  <a:lnTo>
                    <a:pt x="224" y="67"/>
                  </a:lnTo>
                  <a:lnTo>
                    <a:pt x="224" y="65"/>
                  </a:lnTo>
                  <a:lnTo>
                    <a:pt x="225" y="64"/>
                  </a:lnTo>
                  <a:lnTo>
                    <a:pt x="228" y="65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5" y="71"/>
                  </a:lnTo>
                  <a:lnTo>
                    <a:pt x="234" y="67"/>
                  </a:lnTo>
                  <a:lnTo>
                    <a:pt x="235" y="66"/>
                  </a:lnTo>
                  <a:lnTo>
                    <a:pt x="236" y="67"/>
                  </a:lnTo>
                  <a:lnTo>
                    <a:pt x="238" y="69"/>
                  </a:lnTo>
                  <a:lnTo>
                    <a:pt x="241" y="72"/>
                  </a:lnTo>
                  <a:lnTo>
                    <a:pt x="243" y="73"/>
                  </a:lnTo>
                  <a:lnTo>
                    <a:pt x="246" y="71"/>
                  </a:lnTo>
                  <a:lnTo>
                    <a:pt x="244" y="69"/>
                  </a:lnTo>
                  <a:lnTo>
                    <a:pt x="246" y="65"/>
                  </a:lnTo>
                  <a:lnTo>
                    <a:pt x="250" y="66"/>
                  </a:lnTo>
                  <a:lnTo>
                    <a:pt x="253" y="65"/>
                  </a:lnTo>
                  <a:lnTo>
                    <a:pt x="253" y="63"/>
                  </a:lnTo>
                  <a:lnTo>
                    <a:pt x="250" y="61"/>
                  </a:lnTo>
                  <a:lnTo>
                    <a:pt x="250" y="59"/>
                  </a:lnTo>
                  <a:lnTo>
                    <a:pt x="246" y="58"/>
                  </a:lnTo>
                  <a:lnTo>
                    <a:pt x="246" y="54"/>
                  </a:lnTo>
                  <a:lnTo>
                    <a:pt x="249" y="53"/>
                  </a:lnTo>
                  <a:lnTo>
                    <a:pt x="253" y="51"/>
                  </a:lnTo>
                  <a:lnTo>
                    <a:pt x="254" y="48"/>
                  </a:lnTo>
                  <a:lnTo>
                    <a:pt x="261" y="43"/>
                  </a:lnTo>
                  <a:lnTo>
                    <a:pt x="268" y="42"/>
                  </a:lnTo>
                  <a:lnTo>
                    <a:pt x="264" y="47"/>
                  </a:lnTo>
                  <a:lnTo>
                    <a:pt x="259" y="51"/>
                  </a:lnTo>
                  <a:lnTo>
                    <a:pt x="259" y="53"/>
                  </a:lnTo>
                  <a:lnTo>
                    <a:pt x="260" y="58"/>
                  </a:lnTo>
                  <a:lnTo>
                    <a:pt x="260" y="66"/>
                  </a:lnTo>
                  <a:lnTo>
                    <a:pt x="262" y="67"/>
                  </a:lnTo>
                  <a:lnTo>
                    <a:pt x="265" y="66"/>
                  </a:lnTo>
                  <a:lnTo>
                    <a:pt x="266" y="66"/>
                  </a:lnTo>
                  <a:lnTo>
                    <a:pt x="267" y="70"/>
                  </a:lnTo>
                  <a:lnTo>
                    <a:pt x="268" y="71"/>
                  </a:lnTo>
                  <a:lnTo>
                    <a:pt x="272" y="67"/>
                  </a:lnTo>
                  <a:lnTo>
                    <a:pt x="271" y="64"/>
                  </a:lnTo>
                  <a:lnTo>
                    <a:pt x="270" y="60"/>
                  </a:lnTo>
                  <a:lnTo>
                    <a:pt x="273" y="61"/>
                  </a:lnTo>
                  <a:lnTo>
                    <a:pt x="274" y="61"/>
                  </a:lnTo>
                  <a:lnTo>
                    <a:pt x="276" y="63"/>
                  </a:lnTo>
                  <a:lnTo>
                    <a:pt x="277" y="60"/>
                  </a:lnTo>
                  <a:lnTo>
                    <a:pt x="278" y="64"/>
                  </a:lnTo>
                  <a:lnTo>
                    <a:pt x="277" y="66"/>
                  </a:lnTo>
                  <a:lnTo>
                    <a:pt x="277" y="72"/>
                  </a:lnTo>
                  <a:lnTo>
                    <a:pt x="274" y="73"/>
                  </a:lnTo>
                  <a:lnTo>
                    <a:pt x="271" y="76"/>
                  </a:lnTo>
                  <a:lnTo>
                    <a:pt x="270" y="79"/>
                  </a:lnTo>
                  <a:lnTo>
                    <a:pt x="262" y="82"/>
                  </a:lnTo>
                  <a:lnTo>
                    <a:pt x="260" y="84"/>
                  </a:lnTo>
                  <a:lnTo>
                    <a:pt x="260" y="87"/>
                  </a:lnTo>
                  <a:lnTo>
                    <a:pt x="258" y="96"/>
                  </a:lnTo>
                  <a:lnTo>
                    <a:pt x="261" y="97"/>
                  </a:lnTo>
                  <a:lnTo>
                    <a:pt x="264" y="97"/>
                  </a:lnTo>
                  <a:lnTo>
                    <a:pt x="267" y="99"/>
                  </a:lnTo>
                  <a:lnTo>
                    <a:pt x="270" y="97"/>
                  </a:lnTo>
                  <a:lnTo>
                    <a:pt x="271" y="96"/>
                  </a:lnTo>
                  <a:lnTo>
                    <a:pt x="271" y="97"/>
                  </a:lnTo>
                  <a:lnTo>
                    <a:pt x="271" y="99"/>
                  </a:lnTo>
                  <a:lnTo>
                    <a:pt x="272" y="99"/>
                  </a:lnTo>
                  <a:lnTo>
                    <a:pt x="273" y="97"/>
                  </a:lnTo>
                  <a:lnTo>
                    <a:pt x="276" y="100"/>
                  </a:lnTo>
                  <a:lnTo>
                    <a:pt x="277" y="101"/>
                  </a:lnTo>
                  <a:lnTo>
                    <a:pt x="277" y="102"/>
                  </a:lnTo>
                  <a:lnTo>
                    <a:pt x="278" y="103"/>
                  </a:lnTo>
                  <a:lnTo>
                    <a:pt x="279" y="101"/>
                  </a:lnTo>
                  <a:lnTo>
                    <a:pt x="280" y="102"/>
                  </a:lnTo>
                  <a:lnTo>
                    <a:pt x="280" y="103"/>
                  </a:lnTo>
                  <a:lnTo>
                    <a:pt x="280" y="105"/>
                  </a:lnTo>
                  <a:lnTo>
                    <a:pt x="280" y="106"/>
                  </a:lnTo>
                  <a:lnTo>
                    <a:pt x="282" y="106"/>
                  </a:lnTo>
                  <a:lnTo>
                    <a:pt x="283" y="107"/>
                  </a:lnTo>
                  <a:lnTo>
                    <a:pt x="283" y="108"/>
                  </a:lnTo>
                  <a:lnTo>
                    <a:pt x="283" y="111"/>
                  </a:lnTo>
                  <a:lnTo>
                    <a:pt x="284" y="112"/>
                  </a:lnTo>
                  <a:lnTo>
                    <a:pt x="286" y="111"/>
                  </a:lnTo>
                  <a:lnTo>
                    <a:pt x="288" y="111"/>
                  </a:lnTo>
                  <a:lnTo>
                    <a:pt x="288" y="112"/>
                  </a:lnTo>
                  <a:lnTo>
                    <a:pt x="285" y="113"/>
                  </a:lnTo>
                  <a:lnTo>
                    <a:pt x="285" y="114"/>
                  </a:lnTo>
                  <a:lnTo>
                    <a:pt x="288" y="113"/>
                  </a:lnTo>
                  <a:lnTo>
                    <a:pt x="289" y="113"/>
                  </a:lnTo>
                  <a:lnTo>
                    <a:pt x="289" y="114"/>
                  </a:lnTo>
                  <a:lnTo>
                    <a:pt x="284" y="115"/>
                  </a:lnTo>
                  <a:lnTo>
                    <a:pt x="282" y="118"/>
                  </a:lnTo>
                  <a:lnTo>
                    <a:pt x="280" y="120"/>
                  </a:lnTo>
                  <a:lnTo>
                    <a:pt x="279" y="123"/>
                  </a:lnTo>
                  <a:lnTo>
                    <a:pt x="276" y="124"/>
                  </a:lnTo>
                  <a:lnTo>
                    <a:pt x="273" y="126"/>
                  </a:lnTo>
                  <a:lnTo>
                    <a:pt x="271" y="130"/>
                  </a:lnTo>
                  <a:lnTo>
                    <a:pt x="270" y="131"/>
                  </a:lnTo>
                  <a:lnTo>
                    <a:pt x="266" y="129"/>
                  </a:lnTo>
                  <a:lnTo>
                    <a:pt x="265" y="130"/>
                  </a:lnTo>
                  <a:lnTo>
                    <a:pt x="265" y="131"/>
                  </a:lnTo>
                  <a:lnTo>
                    <a:pt x="265" y="133"/>
                  </a:lnTo>
                  <a:lnTo>
                    <a:pt x="264" y="133"/>
                  </a:lnTo>
                  <a:lnTo>
                    <a:pt x="261" y="133"/>
                  </a:lnTo>
                  <a:lnTo>
                    <a:pt x="258" y="135"/>
                  </a:lnTo>
                  <a:lnTo>
                    <a:pt x="248" y="132"/>
                  </a:lnTo>
                  <a:lnTo>
                    <a:pt x="248" y="133"/>
                  </a:lnTo>
                  <a:lnTo>
                    <a:pt x="248" y="135"/>
                  </a:lnTo>
                  <a:lnTo>
                    <a:pt x="247" y="136"/>
                  </a:lnTo>
                  <a:lnTo>
                    <a:pt x="244" y="135"/>
                  </a:lnTo>
                  <a:lnTo>
                    <a:pt x="243" y="139"/>
                  </a:lnTo>
                  <a:lnTo>
                    <a:pt x="247" y="148"/>
                  </a:lnTo>
                  <a:lnTo>
                    <a:pt x="249" y="159"/>
                  </a:lnTo>
                  <a:lnTo>
                    <a:pt x="249" y="162"/>
                  </a:lnTo>
                  <a:lnTo>
                    <a:pt x="248" y="167"/>
                  </a:lnTo>
                  <a:lnTo>
                    <a:pt x="247" y="169"/>
                  </a:lnTo>
                  <a:lnTo>
                    <a:pt x="243" y="174"/>
                  </a:lnTo>
                  <a:lnTo>
                    <a:pt x="232" y="178"/>
                  </a:lnTo>
                  <a:lnTo>
                    <a:pt x="231" y="180"/>
                  </a:lnTo>
                  <a:lnTo>
                    <a:pt x="230" y="184"/>
                  </a:lnTo>
                  <a:lnTo>
                    <a:pt x="229" y="185"/>
                  </a:lnTo>
                  <a:lnTo>
                    <a:pt x="225" y="189"/>
                  </a:lnTo>
                  <a:lnTo>
                    <a:pt x="228" y="195"/>
                  </a:lnTo>
                  <a:lnTo>
                    <a:pt x="224" y="199"/>
                  </a:lnTo>
                  <a:lnTo>
                    <a:pt x="223" y="201"/>
                  </a:lnTo>
                  <a:lnTo>
                    <a:pt x="223" y="204"/>
                  </a:lnTo>
                  <a:lnTo>
                    <a:pt x="223" y="207"/>
                  </a:lnTo>
                  <a:lnTo>
                    <a:pt x="222" y="209"/>
                  </a:lnTo>
                  <a:lnTo>
                    <a:pt x="223" y="210"/>
                  </a:lnTo>
                  <a:lnTo>
                    <a:pt x="220" y="211"/>
                  </a:lnTo>
                  <a:lnTo>
                    <a:pt x="220" y="215"/>
                  </a:lnTo>
                  <a:lnTo>
                    <a:pt x="218" y="215"/>
                  </a:lnTo>
                  <a:lnTo>
                    <a:pt x="214" y="214"/>
                  </a:lnTo>
                  <a:lnTo>
                    <a:pt x="213" y="210"/>
                  </a:lnTo>
                  <a:lnTo>
                    <a:pt x="210" y="208"/>
                  </a:lnTo>
                  <a:lnTo>
                    <a:pt x="208" y="204"/>
                  </a:lnTo>
                  <a:lnTo>
                    <a:pt x="208" y="199"/>
                  </a:lnTo>
                  <a:lnTo>
                    <a:pt x="210" y="197"/>
                  </a:lnTo>
                  <a:lnTo>
                    <a:pt x="212" y="196"/>
                  </a:lnTo>
                  <a:lnTo>
                    <a:pt x="214" y="197"/>
                  </a:lnTo>
                  <a:lnTo>
                    <a:pt x="216" y="195"/>
                  </a:lnTo>
                  <a:lnTo>
                    <a:pt x="214" y="192"/>
                  </a:lnTo>
                  <a:lnTo>
                    <a:pt x="213" y="192"/>
                  </a:lnTo>
                  <a:lnTo>
                    <a:pt x="212" y="193"/>
                  </a:lnTo>
                  <a:lnTo>
                    <a:pt x="210" y="195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8" y="189"/>
                  </a:lnTo>
                  <a:lnTo>
                    <a:pt x="210" y="187"/>
                  </a:lnTo>
                  <a:lnTo>
                    <a:pt x="208" y="186"/>
                  </a:lnTo>
                  <a:lnTo>
                    <a:pt x="207" y="187"/>
                  </a:lnTo>
                  <a:lnTo>
                    <a:pt x="205" y="186"/>
                  </a:lnTo>
                  <a:lnTo>
                    <a:pt x="201" y="185"/>
                  </a:lnTo>
                  <a:lnTo>
                    <a:pt x="194" y="184"/>
                  </a:lnTo>
                  <a:lnTo>
                    <a:pt x="190" y="179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0" y="174"/>
                  </a:lnTo>
                  <a:lnTo>
                    <a:pt x="188" y="175"/>
                  </a:lnTo>
                  <a:lnTo>
                    <a:pt x="182" y="173"/>
                  </a:lnTo>
                  <a:lnTo>
                    <a:pt x="178" y="177"/>
                  </a:lnTo>
                  <a:lnTo>
                    <a:pt x="177" y="178"/>
                  </a:lnTo>
                  <a:lnTo>
                    <a:pt x="176" y="175"/>
                  </a:lnTo>
                  <a:lnTo>
                    <a:pt x="174" y="177"/>
                  </a:lnTo>
                  <a:lnTo>
                    <a:pt x="172" y="175"/>
                  </a:lnTo>
                  <a:lnTo>
                    <a:pt x="174" y="171"/>
                  </a:lnTo>
                  <a:lnTo>
                    <a:pt x="170" y="162"/>
                  </a:lnTo>
                  <a:lnTo>
                    <a:pt x="164" y="159"/>
                  </a:lnTo>
                  <a:lnTo>
                    <a:pt x="162" y="157"/>
                  </a:lnTo>
                  <a:lnTo>
                    <a:pt x="159" y="153"/>
                  </a:lnTo>
                  <a:lnTo>
                    <a:pt x="156" y="154"/>
                  </a:lnTo>
                  <a:lnTo>
                    <a:pt x="153" y="154"/>
                  </a:lnTo>
                  <a:lnTo>
                    <a:pt x="153" y="149"/>
                  </a:lnTo>
                  <a:lnTo>
                    <a:pt x="151" y="147"/>
                  </a:lnTo>
                  <a:lnTo>
                    <a:pt x="150" y="145"/>
                  </a:lnTo>
                  <a:lnTo>
                    <a:pt x="145" y="149"/>
                  </a:lnTo>
                  <a:lnTo>
                    <a:pt x="141" y="149"/>
                  </a:lnTo>
                  <a:lnTo>
                    <a:pt x="139" y="153"/>
                  </a:lnTo>
                  <a:lnTo>
                    <a:pt x="134" y="156"/>
                  </a:lnTo>
                  <a:lnTo>
                    <a:pt x="130" y="160"/>
                  </a:lnTo>
                  <a:lnTo>
                    <a:pt x="129" y="162"/>
                  </a:lnTo>
                  <a:lnTo>
                    <a:pt x="128" y="163"/>
                  </a:lnTo>
                  <a:lnTo>
                    <a:pt x="126" y="161"/>
                  </a:lnTo>
                  <a:lnTo>
                    <a:pt x="126" y="157"/>
                  </a:lnTo>
                  <a:lnTo>
                    <a:pt x="124" y="155"/>
                  </a:lnTo>
                  <a:lnTo>
                    <a:pt x="122" y="155"/>
                  </a:lnTo>
                  <a:lnTo>
                    <a:pt x="117" y="157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14" y="150"/>
                  </a:lnTo>
                  <a:lnTo>
                    <a:pt x="114" y="149"/>
                  </a:lnTo>
                  <a:lnTo>
                    <a:pt x="114" y="147"/>
                  </a:lnTo>
                  <a:lnTo>
                    <a:pt x="112" y="145"/>
                  </a:lnTo>
                  <a:lnTo>
                    <a:pt x="103" y="142"/>
                  </a:lnTo>
                  <a:lnTo>
                    <a:pt x="98" y="137"/>
                  </a:lnTo>
                  <a:lnTo>
                    <a:pt x="91" y="135"/>
                  </a:lnTo>
                  <a:lnTo>
                    <a:pt x="87" y="131"/>
                  </a:lnTo>
                  <a:lnTo>
                    <a:pt x="85" y="124"/>
                  </a:lnTo>
                  <a:lnTo>
                    <a:pt x="84" y="118"/>
                  </a:lnTo>
                  <a:lnTo>
                    <a:pt x="85" y="111"/>
                  </a:lnTo>
                  <a:lnTo>
                    <a:pt x="81" y="105"/>
                  </a:lnTo>
                  <a:lnTo>
                    <a:pt x="72" y="102"/>
                  </a:lnTo>
                  <a:lnTo>
                    <a:pt x="67" y="106"/>
                  </a:lnTo>
                  <a:lnTo>
                    <a:pt x="60" y="113"/>
                  </a:lnTo>
                  <a:lnTo>
                    <a:pt x="55" y="113"/>
                  </a:lnTo>
                  <a:lnTo>
                    <a:pt x="46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0" y="99"/>
                  </a:lnTo>
                  <a:lnTo>
                    <a:pt x="39" y="97"/>
                  </a:lnTo>
                  <a:lnTo>
                    <a:pt x="36" y="95"/>
                  </a:lnTo>
                  <a:lnTo>
                    <a:pt x="34" y="96"/>
                  </a:lnTo>
                  <a:lnTo>
                    <a:pt x="32" y="94"/>
                  </a:lnTo>
                  <a:lnTo>
                    <a:pt x="28" y="93"/>
                  </a:lnTo>
                  <a:lnTo>
                    <a:pt x="27" y="94"/>
                  </a:lnTo>
                  <a:lnTo>
                    <a:pt x="24" y="96"/>
                  </a:lnTo>
                  <a:lnTo>
                    <a:pt x="21" y="96"/>
                  </a:lnTo>
                  <a:lnTo>
                    <a:pt x="19" y="93"/>
                  </a:lnTo>
                  <a:lnTo>
                    <a:pt x="16" y="93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9" y="100"/>
                  </a:lnTo>
                  <a:lnTo>
                    <a:pt x="7" y="99"/>
                  </a:lnTo>
                  <a:lnTo>
                    <a:pt x="6" y="97"/>
                  </a:lnTo>
                  <a:lnTo>
                    <a:pt x="4" y="89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" y="84"/>
                  </a:lnTo>
                  <a:lnTo>
                    <a:pt x="3" y="83"/>
                  </a:lnTo>
                  <a:lnTo>
                    <a:pt x="8" y="81"/>
                  </a:lnTo>
                  <a:lnTo>
                    <a:pt x="8" y="76"/>
                  </a:lnTo>
                  <a:lnTo>
                    <a:pt x="12" y="77"/>
                  </a:lnTo>
                  <a:lnTo>
                    <a:pt x="13" y="75"/>
                  </a:lnTo>
                  <a:lnTo>
                    <a:pt x="15" y="81"/>
                  </a:lnTo>
                  <a:lnTo>
                    <a:pt x="16" y="82"/>
                  </a:lnTo>
                  <a:lnTo>
                    <a:pt x="19" y="79"/>
                  </a:lnTo>
                  <a:lnTo>
                    <a:pt x="24" y="81"/>
                  </a:lnTo>
                  <a:lnTo>
                    <a:pt x="25" y="78"/>
                  </a:lnTo>
                  <a:lnTo>
                    <a:pt x="27" y="77"/>
                  </a:lnTo>
                  <a:lnTo>
                    <a:pt x="30" y="79"/>
                  </a:lnTo>
                  <a:lnTo>
                    <a:pt x="31" y="81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34" y="81"/>
                  </a:lnTo>
                  <a:lnTo>
                    <a:pt x="39" y="79"/>
                  </a:lnTo>
                  <a:lnTo>
                    <a:pt x="42" y="78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2" y="73"/>
                  </a:lnTo>
                  <a:lnTo>
                    <a:pt x="40" y="71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6" y="67"/>
                  </a:lnTo>
                  <a:lnTo>
                    <a:pt x="40" y="70"/>
                  </a:lnTo>
                  <a:lnTo>
                    <a:pt x="42" y="70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4" y="63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4" y="54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37" y="55"/>
                  </a:lnTo>
                  <a:lnTo>
                    <a:pt x="32" y="53"/>
                  </a:lnTo>
                  <a:lnTo>
                    <a:pt x="34" y="48"/>
                  </a:lnTo>
                  <a:lnTo>
                    <a:pt x="38" y="49"/>
                  </a:lnTo>
                  <a:lnTo>
                    <a:pt x="38" y="48"/>
                  </a:lnTo>
                  <a:lnTo>
                    <a:pt x="39" y="47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8" y="41"/>
                  </a:lnTo>
                  <a:lnTo>
                    <a:pt x="61" y="40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74" y="35"/>
                  </a:lnTo>
                  <a:lnTo>
                    <a:pt x="79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1" y="28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100" y="17"/>
                  </a:lnTo>
                  <a:lnTo>
                    <a:pt x="104" y="15"/>
                  </a:lnTo>
                  <a:lnTo>
                    <a:pt x="106" y="12"/>
                  </a:lnTo>
                  <a:lnTo>
                    <a:pt x="108" y="7"/>
                  </a:lnTo>
                  <a:lnTo>
                    <a:pt x="110" y="5"/>
                  </a:lnTo>
                  <a:lnTo>
                    <a:pt x="112" y="7"/>
                  </a:lnTo>
                  <a:lnTo>
                    <a:pt x="117" y="4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22" y="5"/>
                  </a:lnTo>
                  <a:lnTo>
                    <a:pt x="126" y="5"/>
                  </a:lnTo>
                  <a:lnTo>
                    <a:pt x="128" y="1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41" y="6"/>
                  </a:lnTo>
                  <a:lnTo>
                    <a:pt x="142" y="9"/>
                  </a:lnTo>
                  <a:lnTo>
                    <a:pt x="146" y="10"/>
                  </a:lnTo>
                  <a:lnTo>
                    <a:pt x="152" y="9"/>
                  </a:lnTo>
                  <a:lnTo>
                    <a:pt x="157" y="11"/>
                  </a:lnTo>
                  <a:lnTo>
                    <a:pt x="159" y="10"/>
                  </a:lnTo>
                  <a:lnTo>
                    <a:pt x="162" y="11"/>
                  </a:lnTo>
                  <a:lnTo>
                    <a:pt x="163" y="10"/>
                  </a:lnTo>
                  <a:lnTo>
                    <a:pt x="162" y="7"/>
                  </a:lnTo>
                  <a:lnTo>
                    <a:pt x="160" y="5"/>
                  </a:lnTo>
                  <a:lnTo>
                    <a:pt x="164" y="4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0" y="1"/>
                  </a:lnTo>
                  <a:lnTo>
                    <a:pt x="170" y="5"/>
                  </a:lnTo>
                  <a:lnTo>
                    <a:pt x="174" y="11"/>
                  </a:lnTo>
                  <a:lnTo>
                    <a:pt x="172" y="15"/>
                  </a:lnTo>
                  <a:lnTo>
                    <a:pt x="170" y="23"/>
                  </a:lnTo>
                  <a:lnTo>
                    <a:pt x="174" y="31"/>
                  </a:lnTo>
                  <a:lnTo>
                    <a:pt x="180" y="27"/>
                  </a:lnTo>
                  <a:lnTo>
                    <a:pt x="182" y="28"/>
                  </a:lnTo>
                  <a:lnTo>
                    <a:pt x="180" y="31"/>
                  </a:lnTo>
                  <a:lnTo>
                    <a:pt x="177" y="37"/>
                  </a:lnTo>
                  <a:lnTo>
                    <a:pt x="180" y="39"/>
                  </a:lnTo>
                  <a:lnTo>
                    <a:pt x="180" y="41"/>
                  </a:lnTo>
                  <a:lnTo>
                    <a:pt x="181" y="43"/>
                  </a:lnTo>
                  <a:lnTo>
                    <a:pt x="182" y="46"/>
                  </a:lnTo>
                  <a:lnTo>
                    <a:pt x="184" y="46"/>
                  </a:lnTo>
                  <a:lnTo>
                    <a:pt x="186" y="51"/>
                  </a:lnTo>
                  <a:lnTo>
                    <a:pt x="192" y="54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5" name="Freeform 102"/>
            <p:cNvSpPr>
              <a:spLocks noChangeAspect="1"/>
            </p:cNvSpPr>
            <p:nvPr/>
          </p:nvSpPr>
          <p:spPr bwMode="auto">
            <a:xfrm>
              <a:off x="977" y="2881"/>
              <a:ext cx="483" cy="348"/>
            </a:xfrm>
            <a:custGeom>
              <a:avLst/>
              <a:gdLst>
                <a:gd name="T0" fmla="*/ 34496250 w 331"/>
                <a:gd name="T1" fmla="*/ 430071 h 265"/>
                <a:gd name="T2" fmla="*/ 35276498 w 331"/>
                <a:gd name="T3" fmla="*/ 540485 h 265"/>
                <a:gd name="T4" fmla="*/ 37454672 w 331"/>
                <a:gd name="T5" fmla="*/ 545252 h 265"/>
                <a:gd name="T6" fmla="*/ 37916484 w 331"/>
                <a:gd name="T7" fmla="*/ 596979 h 265"/>
                <a:gd name="T8" fmla="*/ 39139749 w 331"/>
                <a:gd name="T9" fmla="*/ 666216 h 265"/>
                <a:gd name="T10" fmla="*/ 40560556 w 331"/>
                <a:gd name="T11" fmla="*/ 733709 h 265"/>
                <a:gd name="T12" fmla="*/ 41783985 w 331"/>
                <a:gd name="T13" fmla="*/ 788884 h 265"/>
                <a:gd name="T14" fmla="*/ 42259338 w 331"/>
                <a:gd name="T15" fmla="*/ 911076 h 265"/>
                <a:gd name="T16" fmla="*/ 41783985 w 331"/>
                <a:gd name="T17" fmla="*/ 965511 h 265"/>
                <a:gd name="T18" fmla="*/ 41433680 w 331"/>
                <a:gd name="T19" fmla="*/ 930352 h 265"/>
                <a:gd name="T20" fmla="*/ 40326779 w 331"/>
                <a:gd name="T21" fmla="*/ 959055 h 265"/>
                <a:gd name="T22" fmla="*/ 39309438 w 331"/>
                <a:gd name="T23" fmla="*/ 974518 h 265"/>
                <a:gd name="T24" fmla="*/ 38671213 w 331"/>
                <a:gd name="T25" fmla="*/ 1016135 h 265"/>
                <a:gd name="T26" fmla="*/ 35961114 w 331"/>
                <a:gd name="T27" fmla="*/ 1016135 h 265"/>
                <a:gd name="T28" fmla="*/ 33899840 w 331"/>
                <a:gd name="T29" fmla="*/ 1016135 h 265"/>
                <a:gd name="T30" fmla="*/ 33032320 w 331"/>
                <a:gd name="T31" fmla="*/ 1018241 h 265"/>
                <a:gd name="T32" fmla="*/ 32514871 w 331"/>
                <a:gd name="T33" fmla="*/ 1062000 h 265"/>
                <a:gd name="T34" fmla="*/ 31420974 w 331"/>
                <a:gd name="T35" fmla="*/ 1077603 h 265"/>
                <a:gd name="T36" fmla="*/ 29527848 w 331"/>
                <a:gd name="T37" fmla="*/ 1096334 h 265"/>
                <a:gd name="T38" fmla="*/ 27556976 w 331"/>
                <a:gd name="T39" fmla="*/ 1077603 h 265"/>
                <a:gd name="T40" fmla="*/ 27043612 w 331"/>
                <a:gd name="T41" fmla="*/ 1145948 h 265"/>
                <a:gd name="T42" fmla="*/ 26422314 w 331"/>
                <a:gd name="T43" fmla="*/ 1265291 h 265"/>
                <a:gd name="T44" fmla="*/ 25667702 w 331"/>
                <a:gd name="T45" fmla="*/ 1325712 h 265"/>
                <a:gd name="T46" fmla="*/ 23322903 w 331"/>
                <a:gd name="T47" fmla="*/ 1322255 h 265"/>
                <a:gd name="T48" fmla="*/ 22558753 w 331"/>
                <a:gd name="T49" fmla="*/ 1301949 h 265"/>
                <a:gd name="T50" fmla="*/ 22558753 w 331"/>
                <a:gd name="T51" fmla="*/ 1244726 h 265"/>
                <a:gd name="T52" fmla="*/ 22491758 w 331"/>
                <a:gd name="T53" fmla="*/ 1180999 h 265"/>
                <a:gd name="T54" fmla="*/ 22145095 w 331"/>
                <a:gd name="T55" fmla="*/ 1120595 h 265"/>
                <a:gd name="T56" fmla="*/ 21532809 w 331"/>
                <a:gd name="T57" fmla="*/ 1062000 h 265"/>
                <a:gd name="T58" fmla="*/ 20146357 w 331"/>
                <a:gd name="T59" fmla="*/ 1064273 h 265"/>
                <a:gd name="T60" fmla="*/ 17918476 w 331"/>
                <a:gd name="T61" fmla="*/ 965511 h 265"/>
                <a:gd name="T62" fmla="*/ 17004074 w 331"/>
                <a:gd name="T63" fmla="*/ 879932 h 265"/>
                <a:gd name="T64" fmla="*/ 16037351 w 331"/>
                <a:gd name="T65" fmla="*/ 921551 h 265"/>
                <a:gd name="T66" fmla="*/ 14095627 w 331"/>
                <a:gd name="T67" fmla="*/ 834852 h 265"/>
                <a:gd name="T68" fmla="*/ 12499995 w 331"/>
                <a:gd name="T69" fmla="*/ 815662 h 265"/>
                <a:gd name="T70" fmla="*/ 9875928 w 331"/>
                <a:gd name="T71" fmla="*/ 792447 h 265"/>
                <a:gd name="T72" fmla="*/ 11239423 w 331"/>
                <a:gd name="T73" fmla="*/ 624062 h 265"/>
                <a:gd name="T74" fmla="*/ 9292172 w 331"/>
                <a:gd name="T75" fmla="*/ 551885 h 265"/>
                <a:gd name="T76" fmla="*/ 6238341 w 331"/>
                <a:gd name="T77" fmla="*/ 499388 h 265"/>
                <a:gd name="T78" fmla="*/ 3863755 w 331"/>
                <a:gd name="T79" fmla="*/ 478925 h 265"/>
                <a:gd name="T80" fmla="*/ 522809 w 331"/>
                <a:gd name="T81" fmla="*/ 334220 h 265"/>
                <a:gd name="T82" fmla="*/ 168262 w 331"/>
                <a:gd name="T83" fmla="*/ 189907 h 265"/>
                <a:gd name="T84" fmla="*/ 3108912 w 331"/>
                <a:gd name="T85" fmla="*/ 80251 h 265"/>
                <a:gd name="T86" fmla="*/ 5472629 w 331"/>
                <a:gd name="T87" fmla="*/ 22041 h 265"/>
                <a:gd name="T88" fmla="*/ 7127224 w 331"/>
                <a:gd name="T89" fmla="*/ 22041 h 265"/>
                <a:gd name="T90" fmla="*/ 9292172 w 331"/>
                <a:gd name="T91" fmla="*/ 60229 h 265"/>
                <a:gd name="T92" fmla="*/ 11507697 w 331"/>
                <a:gd name="T93" fmla="*/ 151514 h 265"/>
                <a:gd name="T94" fmla="*/ 14381412 w 331"/>
                <a:gd name="T95" fmla="*/ 145140 h 265"/>
                <a:gd name="T96" fmla="*/ 15105217 w 331"/>
                <a:gd name="T97" fmla="*/ 201998 h 265"/>
                <a:gd name="T98" fmla="*/ 16869278 w 331"/>
                <a:gd name="T99" fmla="*/ 216667 h 265"/>
                <a:gd name="T100" fmla="*/ 19383235 w 331"/>
                <a:gd name="T101" fmla="*/ 216667 h 265"/>
                <a:gd name="T102" fmla="*/ 21028878 w 331"/>
                <a:gd name="T103" fmla="*/ 240767 h 265"/>
                <a:gd name="T104" fmla="*/ 23231579 w 331"/>
                <a:gd name="T105" fmla="*/ 225311 h 265"/>
                <a:gd name="T106" fmla="*/ 24503413 w 331"/>
                <a:gd name="T107" fmla="*/ 225311 h 265"/>
                <a:gd name="T108" fmla="*/ 26081348 w 331"/>
                <a:gd name="T109" fmla="*/ 286638 h 265"/>
                <a:gd name="T110" fmla="*/ 27043612 w 331"/>
                <a:gd name="T111" fmla="*/ 336167 h 265"/>
                <a:gd name="T112" fmla="*/ 30168525 w 331"/>
                <a:gd name="T113" fmla="*/ 369354 h 265"/>
                <a:gd name="T114" fmla="*/ 31725051 w 331"/>
                <a:gd name="T115" fmla="*/ 348348 h 265"/>
                <a:gd name="T116" fmla="*/ 33899840 w 331"/>
                <a:gd name="T117" fmla="*/ 369354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1"/>
                <a:gd name="T178" fmla="*/ 0 h 265"/>
                <a:gd name="T179" fmla="*/ 331 w 331"/>
                <a:gd name="T180" fmla="*/ 265 h 2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1" h="265">
                  <a:moveTo>
                    <a:pt x="263" y="73"/>
                  </a:moveTo>
                  <a:lnTo>
                    <a:pt x="262" y="76"/>
                  </a:lnTo>
                  <a:lnTo>
                    <a:pt x="261" y="77"/>
                  </a:lnTo>
                  <a:lnTo>
                    <a:pt x="259" y="78"/>
                  </a:lnTo>
                  <a:lnTo>
                    <a:pt x="259" y="81"/>
                  </a:lnTo>
                  <a:lnTo>
                    <a:pt x="261" y="82"/>
                  </a:lnTo>
                  <a:lnTo>
                    <a:pt x="263" y="82"/>
                  </a:lnTo>
                  <a:lnTo>
                    <a:pt x="264" y="83"/>
                  </a:lnTo>
                  <a:lnTo>
                    <a:pt x="267" y="85"/>
                  </a:lnTo>
                  <a:lnTo>
                    <a:pt x="267" y="88"/>
                  </a:lnTo>
                  <a:lnTo>
                    <a:pt x="268" y="88"/>
                  </a:lnTo>
                  <a:lnTo>
                    <a:pt x="270" y="88"/>
                  </a:lnTo>
                  <a:lnTo>
                    <a:pt x="270" y="90"/>
                  </a:lnTo>
                  <a:lnTo>
                    <a:pt x="270" y="95"/>
                  </a:lnTo>
                  <a:lnTo>
                    <a:pt x="274" y="96"/>
                  </a:lnTo>
                  <a:lnTo>
                    <a:pt x="274" y="102"/>
                  </a:lnTo>
                  <a:lnTo>
                    <a:pt x="274" y="106"/>
                  </a:lnTo>
                  <a:lnTo>
                    <a:pt x="274" y="107"/>
                  </a:lnTo>
                  <a:lnTo>
                    <a:pt x="276" y="103"/>
                  </a:lnTo>
                  <a:lnTo>
                    <a:pt x="277" y="102"/>
                  </a:lnTo>
                  <a:lnTo>
                    <a:pt x="279" y="103"/>
                  </a:lnTo>
                  <a:lnTo>
                    <a:pt x="281" y="105"/>
                  </a:lnTo>
                  <a:lnTo>
                    <a:pt x="283" y="105"/>
                  </a:lnTo>
                  <a:lnTo>
                    <a:pt x="285" y="106"/>
                  </a:lnTo>
                  <a:lnTo>
                    <a:pt x="288" y="106"/>
                  </a:lnTo>
                  <a:lnTo>
                    <a:pt x="289" y="107"/>
                  </a:lnTo>
                  <a:lnTo>
                    <a:pt x="291" y="108"/>
                  </a:lnTo>
                  <a:lnTo>
                    <a:pt x="292" y="109"/>
                  </a:lnTo>
                  <a:lnTo>
                    <a:pt x="293" y="111"/>
                  </a:lnTo>
                  <a:lnTo>
                    <a:pt x="293" y="112"/>
                  </a:lnTo>
                  <a:lnTo>
                    <a:pt x="292" y="113"/>
                  </a:lnTo>
                  <a:lnTo>
                    <a:pt x="291" y="113"/>
                  </a:lnTo>
                  <a:lnTo>
                    <a:pt x="288" y="115"/>
                  </a:lnTo>
                  <a:lnTo>
                    <a:pt x="291" y="114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3" y="120"/>
                  </a:lnTo>
                  <a:lnTo>
                    <a:pt x="295" y="121"/>
                  </a:lnTo>
                  <a:lnTo>
                    <a:pt x="297" y="119"/>
                  </a:lnTo>
                  <a:lnTo>
                    <a:pt x="297" y="118"/>
                  </a:lnTo>
                  <a:lnTo>
                    <a:pt x="299" y="118"/>
                  </a:lnTo>
                  <a:lnTo>
                    <a:pt x="300" y="120"/>
                  </a:lnTo>
                  <a:lnTo>
                    <a:pt x="304" y="129"/>
                  </a:lnTo>
                  <a:lnTo>
                    <a:pt x="303" y="130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7" y="137"/>
                  </a:lnTo>
                  <a:lnTo>
                    <a:pt x="310" y="137"/>
                  </a:lnTo>
                  <a:lnTo>
                    <a:pt x="311" y="136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2" y="142"/>
                  </a:lnTo>
                  <a:lnTo>
                    <a:pt x="315" y="144"/>
                  </a:lnTo>
                  <a:lnTo>
                    <a:pt x="315" y="145"/>
                  </a:lnTo>
                  <a:lnTo>
                    <a:pt x="312" y="148"/>
                  </a:lnTo>
                  <a:lnTo>
                    <a:pt x="312" y="150"/>
                  </a:lnTo>
                  <a:lnTo>
                    <a:pt x="313" y="151"/>
                  </a:lnTo>
                  <a:lnTo>
                    <a:pt x="315" y="151"/>
                  </a:lnTo>
                  <a:lnTo>
                    <a:pt x="316" y="155"/>
                  </a:lnTo>
                  <a:lnTo>
                    <a:pt x="318" y="153"/>
                  </a:lnTo>
                  <a:lnTo>
                    <a:pt x="322" y="157"/>
                  </a:lnTo>
                  <a:lnTo>
                    <a:pt x="323" y="155"/>
                  </a:lnTo>
                  <a:lnTo>
                    <a:pt x="324" y="156"/>
                  </a:lnTo>
                  <a:lnTo>
                    <a:pt x="324" y="159"/>
                  </a:lnTo>
                  <a:lnTo>
                    <a:pt x="325" y="161"/>
                  </a:lnTo>
                  <a:lnTo>
                    <a:pt x="330" y="163"/>
                  </a:lnTo>
                  <a:lnTo>
                    <a:pt x="331" y="165"/>
                  </a:lnTo>
                  <a:lnTo>
                    <a:pt x="330" y="167"/>
                  </a:lnTo>
                  <a:lnTo>
                    <a:pt x="328" y="171"/>
                  </a:lnTo>
                  <a:lnTo>
                    <a:pt x="327" y="173"/>
                  </a:lnTo>
                  <a:lnTo>
                    <a:pt x="329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7" y="184"/>
                  </a:lnTo>
                  <a:lnTo>
                    <a:pt x="328" y="185"/>
                  </a:lnTo>
                  <a:lnTo>
                    <a:pt x="329" y="186"/>
                  </a:lnTo>
                  <a:lnTo>
                    <a:pt x="328" y="186"/>
                  </a:lnTo>
                  <a:lnTo>
                    <a:pt x="327" y="190"/>
                  </a:lnTo>
                  <a:lnTo>
                    <a:pt x="325" y="190"/>
                  </a:lnTo>
                  <a:lnTo>
                    <a:pt x="325" y="191"/>
                  </a:lnTo>
                  <a:lnTo>
                    <a:pt x="324" y="191"/>
                  </a:lnTo>
                  <a:lnTo>
                    <a:pt x="322" y="190"/>
                  </a:lnTo>
                  <a:lnTo>
                    <a:pt x="321" y="190"/>
                  </a:lnTo>
                  <a:lnTo>
                    <a:pt x="322" y="190"/>
                  </a:lnTo>
                  <a:lnTo>
                    <a:pt x="323" y="189"/>
                  </a:lnTo>
                  <a:lnTo>
                    <a:pt x="324" y="189"/>
                  </a:lnTo>
                  <a:lnTo>
                    <a:pt x="325" y="187"/>
                  </a:lnTo>
                  <a:lnTo>
                    <a:pt x="323" y="186"/>
                  </a:lnTo>
                  <a:lnTo>
                    <a:pt x="322" y="185"/>
                  </a:lnTo>
                  <a:lnTo>
                    <a:pt x="321" y="184"/>
                  </a:lnTo>
                  <a:lnTo>
                    <a:pt x="319" y="184"/>
                  </a:lnTo>
                  <a:lnTo>
                    <a:pt x="318" y="184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5"/>
                  </a:lnTo>
                  <a:lnTo>
                    <a:pt x="316" y="185"/>
                  </a:lnTo>
                  <a:lnTo>
                    <a:pt x="315" y="187"/>
                  </a:lnTo>
                  <a:lnTo>
                    <a:pt x="313" y="189"/>
                  </a:lnTo>
                  <a:lnTo>
                    <a:pt x="313" y="190"/>
                  </a:lnTo>
                  <a:lnTo>
                    <a:pt x="313" y="192"/>
                  </a:lnTo>
                  <a:lnTo>
                    <a:pt x="312" y="193"/>
                  </a:lnTo>
                  <a:lnTo>
                    <a:pt x="311" y="193"/>
                  </a:lnTo>
                  <a:lnTo>
                    <a:pt x="311" y="192"/>
                  </a:lnTo>
                  <a:lnTo>
                    <a:pt x="310" y="193"/>
                  </a:lnTo>
                  <a:lnTo>
                    <a:pt x="310" y="195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5" y="193"/>
                  </a:lnTo>
                  <a:lnTo>
                    <a:pt x="305" y="195"/>
                  </a:lnTo>
                  <a:lnTo>
                    <a:pt x="305" y="196"/>
                  </a:lnTo>
                  <a:lnTo>
                    <a:pt x="304" y="196"/>
                  </a:lnTo>
                  <a:lnTo>
                    <a:pt x="303" y="197"/>
                  </a:lnTo>
                  <a:lnTo>
                    <a:pt x="303" y="198"/>
                  </a:lnTo>
                  <a:lnTo>
                    <a:pt x="303" y="199"/>
                  </a:lnTo>
                  <a:lnTo>
                    <a:pt x="304" y="199"/>
                  </a:lnTo>
                  <a:lnTo>
                    <a:pt x="303" y="199"/>
                  </a:lnTo>
                  <a:lnTo>
                    <a:pt x="300" y="201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5" y="201"/>
                  </a:lnTo>
                  <a:lnTo>
                    <a:pt x="293" y="199"/>
                  </a:lnTo>
                  <a:lnTo>
                    <a:pt x="292" y="199"/>
                  </a:lnTo>
                  <a:lnTo>
                    <a:pt x="285" y="199"/>
                  </a:lnTo>
                  <a:lnTo>
                    <a:pt x="283" y="199"/>
                  </a:lnTo>
                  <a:lnTo>
                    <a:pt x="282" y="199"/>
                  </a:lnTo>
                  <a:lnTo>
                    <a:pt x="279" y="201"/>
                  </a:lnTo>
                  <a:lnTo>
                    <a:pt x="277" y="202"/>
                  </a:lnTo>
                  <a:lnTo>
                    <a:pt x="275" y="203"/>
                  </a:lnTo>
                  <a:lnTo>
                    <a:pt x="273" y="204"/>
                  </a:lnTo>
                  <a:lnTo>
                    <a:pt x="271" y="204"/>
                  </a:lnTo>
                  <a:lnTo>
                    <a:pt x="270" y="203"/>
                  </a:lnTo>
                  <a:lnTo>
                    <a:pt x="268" y="202"/>
                  </a:lnTo>
                  <a:lnTo>
                    <a:pt x="267" y="201"/>
                  </a:lnTo>
                  <a:lnTo>
                    <a:pt x="264" y="201"/>
                  </a:lnTo>
                  <a:lnTo>
                    <a:pt x="263" y="201"/>
                  </a:lnTo>
                  <a:lnTo>
                    <a:pt x="262" y="201"/>
                  </a:lnTo>
                  <a:lnTo>
                    <a:pt x="261" y="198"/>
                  </a:lnTo>
                  <a:lnTo>
                    <a:pt x="259" y="198"/>
                  </a:lnTo>
                  <a:lnTo>
                    <a:pt x="258" y="198"/>
                  </a:lnTo>
                  <a:lnTo>
                    <a:pt x="258" y="199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6" y="201"/>
                  </a:lnTo>
                  <a:lnTo>
                    <a:pt x="256" y="202"/>
                  </a:lnTo>
                  <a:lnTo>
                    <a:pt x="255" y="202"/>
                  </a:lnTo>
                  <a:lnTo>
                    <a:pt x="253" y="203"/>
                  </a:lnTo>
                  <a:lnTo>
                    <a:pt x="252" y="204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2" y="208"/>
                  </a:lnTo>
                  <a:lnTo>
                    <a:pt x="252" y="210"/>
                  </a:lnTo>
                  <a:lnTo>
                    <a:pt x="252" y="213"/>
                  </a:lnTo>
                  <a:lnTo>
                    <a:pt x="252" y="214"/>
                  </a:lnTo>
                  <a:lnTo>
                    <a:pt x="252" y="215"/>
                  </a:lnTo>
                  <a:lnTo>
                    <a:pt x="251" y="215"/>
                  </a:lnTo>
                  <a:lnTo>
                    <a:pt x="250" y="215"/>
                  </a:lnTo>
                  <a:lnTo>
                    <a:pt x="247" y="215"/>
                  </a:lnTo>
                  <a:lnTo>
                    <a:pt x="246" y="214"/>
                  </a:lnTo>
                  <a:lnTo>
                    <a:pt x="245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3" y="215"/>
                  </a:lnTo>
                  <a:lnTo>
                    <a:pt x="239" y="214"/>
                  </a:lnTo>
                  <a:lnTo>
                    <a:pt x="238" y="214"/>
                  </a:lnTo>
                  <a:lnTo>
                    <a:pt x="237" y="214"/>
                  </a:lnTo>
                  <a:lnTo>
                    <a:pt x="235" y="215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7" y="220"/>
                  </a:lnTo>
                  <a:lnTo>
                    <a:pt x="223" y="220"/>
                  </a:lnTo>
                  <a:lnTo>
                    <a:pt x="221" y="221"/>
                  </a:lnTo>
                  <a:lnTo>
                    <a:pt x="220" y="221"/>
                  </a:lnTo>
                  <a:lnTo>
                    <a:pt x="219" y="220"/>
                  </a:lnTo>
                  <a:lnTo>
                    <a:pt x="216" y="219"/>
                  </a:lnTo>
                  <a:lnTo>
                    <a:pt x="216" y="217"/>
                  </a:lnTo>
                  <a:lnTo>
                    <a:pt x="215" y="216"/>
                  </a:lnTo>
                  <a:lnTo>
                    <a:pt x="214" y="214"/>
                  </a:lnTo>
                  <a:lnTo>
                    <a:pt x="213" y="214"/>
                  </a:lnTo>
                  <a:lnTo>
                    <a:pt x="213" y="213"/>
                  </a:lnTo>
                  <a:lnTo>
                    <a:pt x="211" y="214"/>
                  </a:lnTo>
                  <a:lnTo>
                    <a:pt x="210" y="215"/>
                  </a:lnTo>
                  <a:lnTo>
                    <a:pt x="210" y="216"/>
                  </a:lnTo>
                  <a:lnTo>
                    <a:pt x="213" y="219"/>
                  </a:lnTo>
                  <a:lnTo>
                    <a:pt x="213" y="220"/>
                  </a:lnTo>
                  <a:lnTo>
                    <a:pt x="211" y="222"/>
                  </a:lnTo>
                  <a:lnTo>
                    <a:pt x="210" y="227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8" y="237"/>
                  </a:lnTo>
                  <a:lnTo>
                    <a:pt x="207" y="239"/>
                  </a:lnTo>
                  <a:lnTo>
                    <a:pt x="207" y="241"/>
                  </a:lnTo>
                  <a:lnTo>
                    <a:pt x="207" y="246"/>
                  </a:lnTo>
                  <a:lnTo>
                    <a:pt x="207" y="247"/>
                  </a:lnTo>
                  <a:lnTo>
                    <a:pt x="207" y="249"/>
                  </a:lnTo>
                  <a:lnTo>
                    <a:pt x="205" y="250"/>
                  </a:lnTo>
                  <a:lnTo>
                    <a:pt x="204" y="251"/>
                  </a:lnTo>
                  <a:lnTo>
                    <a:pt x="204" y="252"/>
                  </a:lnTo>
                  <a:lnTo>
                    <a:pt x="205" y="253"/>
                  </a:lnTo>
                  <a:lnTo>
                    <a:pt x="207" y="255"/>
                  </a:lnTo>
                  <a:lnTo>
                    <a:pt x="208" y="255"/>
                  </a:lnTo>
                  <a:lnTo>
                    <a:pt x="207" y="256"/>
                  </a:lnTo>
                  <a:lnTo>
                    <a:pt x="207" y="259"/>
                  </a:lnTo>
                  <a:lnTo>
                    <a:pt x="205" y="261"/>
                  </a:lnTo>
                  <a:lnTo>
                    <a:pt x="199" y="263"/>
                  </a:lnTo>
                  <a:lnTo>
                    <a:pt x="198" y="263"/>
                  </a:lnTo>
                  <a:lnTo>
                    <a:pt x="193" y="263"/>
                  </a:lnTo>
                  <a:lnTo>
                    <a:pt x="190" y="263"/>
                  </a:lnTo>
                  <a:lnTo>
                    <a:pt x="184" y="263"/>
                  </a:lnTo>
                  <a:lnTo>
                    <a:pt x="183" y="264"/>
                  </a:lnTo>
                  <a:lnTo>
                    <a:pt x="183" y="265"/>
                  </a:lnTo>
                  <a:lnTo>
                    <a:pt x="181" y="264"/>
                  </a:lnTo>
                  <a:lnTo>
                    <a:pt x="181" y="263"/>
                  </a:lnTo>
                  <a:lnTo>
                    <a:pt x="181" y="262"/>
                  </a:lnTo>
                  <a:lnTo>
                    <a:pt x="180" y="263"/>
                  </a:lnTo>
                  <a:lnTo>
                    <a:pt x="180" y="262"/>
                  </a:lnTo>
                  <a:lnTo>
                    <a:pt x="180" y="261"/>
                  </a:lnTo>
                  <a:lnTo>
                    <a:pt x="179" y="261"/>
                  </a:lnTo>
                  <a:lnTo>
                    <a:pt x="179" y="259"/>
                  </a:lnTo>
                  <a:lnTo>
                    <a:pt x="179" y="258"/>
                  </a:lnTo>
                  <a:lnTo>
                    <a:pt x="178" y="259"/>
                  </a:lnTo>
                  <a:lnTo>
                    <a:pt x="177" y="258"/>
                  </a:lnTo>
                  <a:lnTo>
                    <a:pt x="175" y="258"/>
                  </a:lnTo>
                  <a:lnTo>
                    <a:pt x="175" y="257"/>
                  </a:lnTo>
                  <a:lnTo>
                    <a:pt x="177" y="257"/>
                  </a:lnTo>
                  <a:lnTo>
                    <a:pt x="177" y="256"/>
                  </a:lnTo>
                  <a:lnTo>
                    <a:pt x="177" y="255"/>
                  </a:lnTo>
                  <a:lnTo>
                    <a:pt x="177" y="252"/>
                  </a:lnTo>
                  <a:lnTo>
                    <a:pt x="175" y="251"/>
                  </a:lnTo>
                  <a:lnTo>
                    <a:pt x="175" y="250"/>
                  </a:lnTo>
                  <a:lnTo>
                    <a:pt x="175" y="249"/>
                  </a:lnTo>
                  <a:lnTo>
                    <a:pt x="175" y="247"/>
                  </a:lnTo>
                  <a:lnTo>
                    <a:pt x="177" y="245"/>
                  </a:lnTo>
                  <a:lnTo>
                    <a:pt x="177" y="244"/>
                  </a:lnTo>
                  <a:lnTo>
                    <a:pt x="177" y="241"/>
                  </a:lnTo>
                  <a:lnTo>
                    <a:pt x="177" y="240"/>
                  </a:lnTo>
                  <a:lnTo>
                    <a:pt x="175" y="239"/>
                  </a:lnTo>
                  <a:lnTo>
                    <a:pt x="174" y="238"/>
                  </a:lnTo>
                  <a:lnTo>
                    <a:pt x="174" y="237"/>
                  </a:lnTo>
                  <a:lnTo>
                    <a:pt x="174" y="235"/>
                  </a:lnTo>
                  <a:lnTo>
                    <a:pt x="174" y="234"/>
                  </a:lnTo>
                  <a:lnTo>
                    <a:pt x="174" y="233"/>
                  </a:lnTo>
                  <a:lnTo>
                    <a:pt x="174" y="232"/>
                  </a:lnTo>
                  <a:lnTo>
                    <a:pt x="174" y="231"/>
                  </a:lnTo>
                  <a:lnTo>
                    <a:pt x="174" y="229"/>
                  </a:lnTo>
                  <a:lnTo>
                    <a:pt x="174" y="228"/>
                  </a:lnTo>
                  <a:lnTo>
                    <a:pt x="173" y="227"/>
                  </a:lnTo>
                  <a:lnTo>
                    <a:pt x="173" y="226"/>
                  </a:lnTo>
                  <a:lnTo>
                    <a:pt x="172" y="225"/>
                  </a:lnTo>
                  <a:lnTo>
                    <a:pt x="172" y="222"/>
                  </a:lnTo>
                  <a:lnTo>
                    <a:pt x="172" y="221"/>
                  </a:lnTo>
                  <a:lnTo>
                    <a:pt x="171" y="220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1" y="216"/>
                  </a:lnTo>
                  <a:lnTo>
                    <a:pt x="169" y="215"/>
                  </a:lnTo>
                  <a:lnTo>
                    <a:pt x="168" y="214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65" y="208"/>
                  </a:lnTo>
                  <a:lnTo>
                    <a:pt x="163" y="208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59" y="209"/>
                  </a:lnTo>
                  <a:lnTo>
                    <a:pt x="157" y="210"/>
                  </a:lnTo>
                  <a:lnTo>
                    <a:pt x="156" y="210"/>
                  </a:lnTo>
                  <a:lnTo>
                    <a:pt x="156" y="211"/>
                  </a:lnTo>
                  <a:lnTo>
                    <a:pt x="150" y="208"/>
                  </a:lnTo>
                  <a:lnTo>
                    <a:pt x="151" y="204"/>
                  </a:lnTo>
                  <a:lnTo>
                    <a:pt x="150" y="203"/>
                  </a:lnTo>
                  <a:lnTo>
                    <a:pt x="151" y="198"/>
                  </a:lnTo>
                  <a:lnTo>
                    <a:pt x="145" y="196"/>
                  </a:lnTo>
                  <a:lnTo>
                    <a:pt x="145" y="197"/>
                  </a:lnTo>
                  <a:lnTo>
                    <a:pt x="139" y="195"/>
                  </a:lnTo>
                  <a:lnTo>
                    <a:pt x="139" y="192"/>
                  </a:lnTo>
                  <a:lnTo>
                    <a:pt x="139" y="191"/>
                  </a:lnTo>
                  <a:lnTo>
                    <a:pt x="141" y="189"/>
                  </a:lnTo>
                  <a:lnTo>
                    <a:pt x="138" y="187"/>
                  </a:lnTo>
                  <a:lnTo>
                    <a:pt x="139" y="185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39" y="180"/>
                  </a:lnTo>
                  <a:lnTo>
                    <a:pt x="139" y="177"/>
                  </a:lnTo>
                  <a:lnTo>
                    <a:pt x="135" y="177"/>
                  </a:lnTo>
                  <a:lnTo>
                    <a:pt x="132" y="174"/>
                  </a:lnTo>
                  <a:lnTo>
                    <a:pt x="130" y="180"/>
                  </a:lnTo>
                  <a:lnTo>
                    <a:pt x="129" y="180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9"/>
                  </a:lnTo>
                  <a:lnTo>
                    <a:pt x="125" y="180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4" y="183"/>
                  </a:lnTo>
                  <a:lnTo>
                    <a:pt x="121" y="181"/>
                  </a:lnTo>
                  <a:lnTo>
                    <a:pt x="119" y="179"/>
                  </a:lnTo>
                  <a:lnTo>
                    <a:pt x="118" y="178"/>
                  </a:lnTo>
                  <a:lnTo>
                    <a:pt x="117" y="180"/>
                  </a:lnTo>
                  <a:lnTo>
                    <a:pt x="107" y="177"/>
                  </a:lnTo>
                  <a:lnTo>
                    <a:pt x="109" y="172"/>
                  </a:lnTo>
                  <a:lnTo>
                    <a:pt x="112" y="171"/>
                  </a:lnTo>
                  <a:lnTo>
                    <a:pt x="112" y="169"/>
                  </a:lnTo>
                  <a:lnTo>
                    <a:pt x="109" y="165"/>
                  </a:lnTo>
                  <a:lnTo>
                    <a:pt x="111" y="160"/>
                  </a:lnTo>
                  <a:lnTo>
                    <a:pt x="109" y="161"/>
                  </a:lnTo>
                  <a:lnTo>
                    <a:pt x="108" y="161"/>
                  </a:lnTo>
                  <a:lnTo>
                    <a:pt x="106" y="159"/>
                  </a:lnTo>
                  <a:lnTo>
                    <a:pt x="105" y="159"/>
                  </a:lnTo>
                  <a:lnTo>
                    <a:pt x="101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7" y="162"/>
                  </a:lnTo>
                  <a:lnTo>
                    <a:pt x="96" y="165"/>
                  </a:lnTo>
                  <a:lnTo>
                    <a:pt x="96" y="166"/>
                  </a:lnTo>
                  <a:lnTo>
                    <a:pt x="93" y="166"/>
                  </a:lnTo>
                  <a:lnTo>
                    <a:pt x="88" y="162"/>
                  </a:lnTo>
                  <a:lnTo>
                    <a:pt x="87" y="163"/>
                  </a:lnTo>
                  <a:lnTo>
                    <a:pt x="84" y="159"/>
                  </a:lnTo>
                  <a:lnTo>
                    <a:pt x="82" y="157"/>
                  </a:lnTo>
                  <a:lnTo>
                    <a:pt x="81" y="159"/>
                  </a:lnTo>
                  <a:lnTo>
                    <a:pt x="77" y="157"/>
                  </a:lnTo>
                  <a:lnTo>
                    <a:pt x="75" y="155"/>
                  </a:lnTo>
                  <a:lnTo>
                    <a:pt x="77" y="150"/>
                  </a:lnTo>
                  <a:lnTo>
                    <a:pt x="77" y="149"/>
                  </a:lnTo>
                  <a:lnTo>
                    <a:pt x="83" y="149"/>
                  </a:lnTo>
                  <a:lnTo>
                    <a:pt x="87" y="139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7" y="125"/>
                  </a:lnTo>
                  <a:lnTo>
                    <a:pt x="87" y="124"/>
                  </a:lnTo>
                  <a:lnTo>
                    <a:pt x="84" y="123"/>
                  </a:lnTo>
                  <a:lnTo>
                    <a:pt x="84" y="121"/>
                  </a:lnTo>
                  <a:lnTo>
                    <a:pt x="84" y="118"/>
                  </a:lnTo>
                  <a:lnTo>
                    <a:pt x="83" y="117"/>
                  </a:lnTo>
                  <a:lnTo>
                    <a:pt x="82" y="117"/>
                  </a:lnTo>
                  <a:lnTo>
                    <a:pt x="81" y="118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2" y="109"/>
                  </a:lnTo>
                  <a:lnTo>
                    <a:pt x="70" y="106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102"/>
                  </a:lnTo>
                  <a:lnTo>
                    <a:pt x="64" y="101"/>
                  </a:lnTo>
                  <a:lnTo>
                    <a:pt x="60" y="102"/>
                  </a:lnTo>
                  <a:lnTo>
                    <a:pt x="55" y="97"/>
                  </a:lnTo>
                  <a:lnTo>
                    <a:pt x="52" y="96"/>
                  </a:lnTo>
                  <a:lnTo>
                    <a:pt x="48" y="99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3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3" y="95"/>
                  </a:lnTo>
                  <a:lnTo>
                    <a:pt x="31" y="93"/>
                  </a:lnTo>
                  <a:lnTo>
                    <a:pt x="30" y="94"/>
                  </a:lnTo>
                  <a:lnTo>
                    <a:pt x="30" y="95"/>
                  </a:lnTo>
                  <a:lnTo>
                    <a:pt x="25" y="95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13" y="93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" y="69"/>
                  </a:lnTo>
                  <a:lnTo>
                    <a:pt x="4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6" y="60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4" y="34"/>
                  </a:lnTo>
                  <a:lnTo>
                    <a:pt x="12" y="30"/>
                  </a:lnTo>
                  <a:lnTo>
                    <a:pt x="15" y="28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7" y="5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9" y="12"/>
                  </a:lnTo>
                  <a:lnTo>
                    <a:pt x="72" y="12"/>
                  </a:lnTo>
                  <a:lnTo>
                    <a:pt x="75" y="16"/>
                  </a:lnTo>
                  <a:lnTo>
                    <a:pt x="78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81" y="23"/>
                  </a:lnTo>
                  <a:lnTo>
                    <a:pt x="82" y="22"/>
                  </a:lnTo>
                  <a:lnTo>
                    <a:pt x="84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91" y="30"/>
                  </a:lnTo>
                  <a:lnTo>
                    <a:pt x="95" y="27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5" y="21"/>
                  </a:lnTo>
                  <a:lnTo>
                    <a:pt x="106" y="21"/>
                  </a:lnTo>
                  <a:lnTo>
                    <a:pt x="108" y="27"/>
                  </a:lnTo>
                  <a:lnTo>
                    <a:pt x="111" y="29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5" y="33"/>
                  </a:lnTo>
                  <a:lnTo>
                    <a:pt x="115" y="34"/>
                  </a:lnTo>
                  <a:lnTo>
                    <a:pt x="115" y="36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20" y="45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1" y="41"/>
                  </a:lnTo>
                  <a:lnTo>
                    <a:pt x="126" y="40"/>
                  </a:lnTo>
                  <a:lnTo>
                    <a:pt x="127" y="42"/>
                  </a:lnTo>
                  <a:lnTo>
                    <a:pt x="129" y="43"/>
                  </a:lnTo>
                  <a:lnTo>
                    <a:pt x="130" y="45"/>
                  </a:lnTo>
                  <a:lnTo>
                    <a:pt x="131" y="43"/>
                  </a:lnTo>
                  <a:lnTo>
                    <a:pt x="133" y="43"/>
                  </a:lnTo>
                  <a:lnTo>
                    <a:pt x="136" y="46"/>
                  </a:lnTo>
                  <a:lnTo>
                    <a:pt x="138" y="45"/>
                  </a:lnTo>
                  <a:lnTo>
                    <a:pt x="139" y="46"/>
                  </a:lnTo>
                  <a:lnTo>
                    <a:pt x="141" y="45"/>
                  </a:lnTo>
                  <a:lnTo>
                    <a:pt x="142" y="43"/>
                  </a:lnTo>
                  <a:lnTo>
                    <a:pt x="144" y="45"/>
                  </a:lnTo>
                  <a:lnTo>
                    <a:pt x="147" y="43"/>
                  </a:lnTo>
                  <a:lnTo>
                    <a:pt x="150" y="43"/>
                  </a:lnTo>
                  <a:lnTo>
                    <a:pt x="148" y="46"/>
                  </a:lnTo>
                  <a:lnTo>
                    <a:pt x="150" y="47"/>
                  </a:lnTo>
                  <a:lnTo>
                    <a:pt x="151" y="49"/>
                  </a:lnTo>
                  <a:lnTo>
                    <a:pt x="153" y="51"/>
                  </a:lnTo>
                  <a:lnTo>
                    <a:pt x="154" y="51"/>
                  </a:lnTo>
                  <a:lnTo>
                    <a:pt x="156" y="55"/>
                  </a:lnTo>
                  <a:lnTo>
                    <a:pt x="157" y="57"/>
                  </a:lnTo>
                  <a:lnTo>
                    <a:pt x="161" y="49"/>
                  </a:lnTo>
                  <a:lnTo>
                    <a:pt x="163" y="48"/>
                  </a:lnTo>
                  <a:lnTo>
                    <a:pt x="166" y="47"/>
                  </a:lnTo>
                  <a:lnTo>
                    <a:pt x="167" y="48"/>
                  </a:lnTo>
                  <a:lnTo>
                    <a:pt x="168" y="51"/>
                  </a:lnTo>
                  <a:lnTo>
                    <a:pt x="168" y="47"/>
                  </a:lnTo>
                  <a:lnTo>
                    <a:pt x="171" y="46"/>
                  </a:lnTo>
                  <a:lnTo>
                    <a:pt x="172" y="47"/>
                  </a:lnTo>
                  <a:lnTo>
                    <a:pt x="175" y="47"/>
                  </a:lnTo>
                  <a:lnTo>
                    <a:pt x="178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1" y="47"/>
                  </a:lnTo>
                  <a:lnTo>
                    <a:pt x="181" y="46"/>
                  </a:lnTo>
                  <a:lnTo>
                    <a:pt x="183" y="46"/>
                  </a:lnTo>
                  <a:lnTo>
                    <a:pt x="184" y="47"/>
                  </a:lnTo>
                  <a:lnTo>
                    <a:pt x="185" y="46"/>
                  </a:lnTo>
                  <a:lnTo>
                    <a:pt x="186" y="47"/>
                  </a:lnTo>
                  <a:lnTo>
                    <a:pt x="189" y="47"/>
                  </a:lnTo>
                  <a:lnTo>
                    <a:pt x="190" y="45"/>
                  </a:lnTo>
                  <a:lnTo>
                    <a:pt x="191" y="45"/>
                  </a:lnTo>
                  <a:lnTo>
                    <a:pt x="190" y="48"/>
                  </a:lnTo>
                  <a:lnTo>
                    <a:pt x="190" y="49"/>
                  </a:lnTo>
                  <a:lnTo>
                    <a:pt x="192" y="52"/>
                  </a:lnTo>
                  <a:lnTo>
                    <a:pt x="193" y="55"/>
                  </a:lnTo>
                  <a:lnTo>
                    <a:pt x="195" y="55"/>
                  </a:lnTo>
                  <a:lnTo>
                    <a:pt x="196" y="57"/>
                  </a:lnTo>
                  <a:lnTo>
                    <a:pt x="197" y="57"/>
                  </a:lnTo>
                  <a:lnTo>
                    <a:pt x="202" y="57"/>
                  </a:lnTo>
                  <a:lnTo>
                    <a:pt x="202" y="58"/>
                  </a:lnTo>
                  <a:lnTo>
                    <a:pt x="203" y="63"/>
                  </a:lnTo>
                  <a:lnTo>
                    <a:pt x="204" y="63"/>
                  </a:lnTo>
                  <a:lnTo>
                    <a:pt x="204" y="65"/>
                  </a:lnTo>
                  <a:lnTo>
                    <a:pt x="205" y="65"/>
                  </a:lnTo>
                  <a:lnTo>
                    <a:pt x="207" y="64"/>
                  </a:lnTo>
                  <a:lnTo>
                    <a:pt x="208" y="65"/>
                  </a:lnTo>
                  <a:lnTo>
                    <a:pt x="209" y="66"/>
                  </a:lnTo>
                  <a:lnTo>
                    <a:pt x="210" y="67"/>
                  </a:lnTo>
                  <a:lnTo>
                    <a:pt x="215" y="70"/>
                  </a:lnTo>
                  <a:lnTo>
                    <a:pt x="220" y="72"/>
                  </a:lnTo>
                  <a:lnTo>
                    <a:pt x="222" y="71"/>
                  </a:lnTo>
                  <a:lnTo>
                    <a:pt x="225" y="70"/>
                  </a:lnTo>
                  <a:lnTo>
                    <a:pt x="227" y="71"/>
                  </a:lnTo>
                  <a:lnTo>
                    <a:pt x="229" y="73"/>
                  </a:lnTo>
                  <a:lnTo>
                    <a:pt x="232" y="76"/>
                  </a:lnTo>
                  <a:lnTo>
                    <a:pt x="233" y="75"/>
                  </a:lnTo>
                  <a:lnTo>
                    <a:pt x="234" y="73"/>
                  </a:lnTo>
                  <a:lnTo>
                    <a:pt x="234" y="71"/>
                  </a:lnTo>
                  <a:lnTo>
                    <a:pt x="235" y="70"/>
                  </a:lnTo>
                  <a:lnTo>
                    <a:pt x="239" y="69"/>
                  </a:lnTo>
                  <a:lnTo>
                    <a:pt x="240" y="69"/>
                  </a:lnTo>
                  <a:lnTo>
                    <a:pt x="241" y="73"/>
                  </a:lnTo>
                  <a:lnTo>
                    <a:pt x="244" y="75"/>
                  </a:lnTo>
                  <a:lnTo>
                    <a:pt x="247" y="75"/>
                  </a:lnTo>
                  <a:lnTo>
                    <a:pt x="245" y="70"/>
                  </a:lnTo>
                  <a:lnTo>
                    <a:pt x="246" y="69"/>
                  </a:lnTo>
                  <a:lnTo>
                    <a:pt x="247" y="70"/>
                  </a:lnTo>
                  <a:lnTo>
                    <a:pt x="251" y="67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7" y="69"/>
                  </a:lnTo>
                  <a:lnTo>
                    <a:pt x="258" y="70"/>
                  </a:lnTo>
                  <a:lnTo>
                    <a:pt x="259" y="72"/>
                  </a:lnTo>
                  <a:lnTo>
                    <a:pt x="261" y="72"/>
                  </a:lnTo>
                  <a:lnTo>
                    <a:pt x="263" y="73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6" name="Freeform 103"/>
            <p:cNvSpPr>
              <a:spLocks noChangeAspect="1"/>
            </p:cNvSpPr>
            <p:nvPr/>
          </p:nvSpPr>
          <p:spPr bwMode="auto">
            <a:xfrm>
              <a:off x="1460" y="2923"/>
              <a:ext cx="647" cy="474"/>
            </a:xfrm>
            <a:custGeom>
              <a:avLst/>
              <a:gdLst>
                <a:gd name="T0" fmla="*/ 26228928 w 442"/>
                <a:gd name="T1" fmla="*/ 480594 h 359"/>
                <a:gd name="T2" fmla="*/ 29285250 w 442"/>
                <a:gd name="T3" fmla="*/ 701722 h 359"/>
                <a:gd name="T4" fmla="*/ 29285250 w 442"/>
                <a:gd name="T5" fmla="*/ 926508 h 359"/>
                <a:gd name="T6" fmla="*/ 31340332 w 442"/>
                <a:gd name="T7" fmla="*/ 1076915 h 359"/>
                <a:gd name="T8" fmla="*/ 34577064 w 442"/>
                <a:gd name="T9" fmla="*/ 1106192 h 359"/>
                <a:gd name="T10" fmla="*/ 34577064 w 442"/>
                <a:gd name="T11" fmla="*/ 1324007 h 359"/>
                <a:gd name="T12" fmla="*/ 35019998 w 442"/>
                <a:gd name="T13" fmla="*/ 1443561 h 359"/>
                <a:gd name="T14" fmla="*/ 40713456 w 442"/>
                <a:gd name="T15" fmla="*/ 1471416 h 359"/>
                <a:gd name="T16" fmla="*/ 46653980 w 442"/>
                <a:gd name="T17" fmla="*/ 1406666 h 359"/>
                <a:gd name="T18" fmla="*/ 52300140 w 442"/>
                <a:gd name="T19" fmla="*/ 1337487 h 359"/>
                <a:gd name="T20" fmla="*/ 55250553 w 442"/>
                <a:gd name="T21" fmla="*/ 1458366 h 359"/>
                <a:gd name="T22" fmla="*/ 54991378 w 442"/>
                <a:gd name="T23" fmla="*/ 1615165 h 359"/>
                <a:gd name="T24" fmla="*/ 56825415 w 442"/>
                <a:gd name="T25" fmla="*/ 1668719 h 359"/>
                <a:gd name="T26" fmla="*/ 58216657 w 442"/>
                <a:gd name="T27" fmla="*/ 1758815 h 359"/>
                <a:gd name="T28" fmla="*/ 59538715 w 442"/>
                <a:gd name="T29" fmla="*/ 1835263 h 359"/>
                <a:gd name="T30" fmla="*/ 61778400 w 442"/>
                <a:gd name="T31" fmla="*/ 1877367 h 359"/>
                <a:gd name="T32" fmla="*/ 60808123 w 442"/>
                <a:gd name="T33" fmla="*/ 2058108 h 359"/>
                <a:gd name="T34" fmla="*/ 57387748 w 442"/>
                <a:gd name="T35" fmla="*/ 2151071 h 359"/>
                <a:gd name="T36" fmla="*/ 53214067 w 442"/>
                <a:gd name="T37" fmla="*/ 2112691 h 359"/>
                <a:gd name="T38" fmla="*/ 51110691 w 442"/>
                <a:gd name="T39" fmla="*/ 2022994 h 359"/>
                <a:gd name="T40" fmla="*/ 48084266 w 442"/>
                <a:gd name="T41" fmla="*/ 2100891 h 359"/>
                <a:gd name="T42" fmla="*/ 46313184 w 442"/>
                <a:gd name="T43" fmla="*/ 2031819 h 359"/>
                <a:gd name="T44" fmla="*/ 43958222 w 442"/>
                <a:gd name="T45" fmla="*/ 1953425 h 359"/>
                <a:gd name="T46" fmla="*/ 43131467 w 442"/>
                <a:gd name="T47" fmla="*/ 1874015 h 359"/>
                <a:gd name="T48" fmla="*/ 42102287 w 442"/>
                <a:gd name="T49" fmla="*/ 1758815 h 359"/>
                <a:gd name="T50" fmla="*/ 40713456 w 442"/>
                <a:gd name="T51" fmla="*/ 1758815 h 359"/>
                <a:gd name="T52" fmla="*/ 39134636 w 442"/>
                <a:gd name="T53" fmla="*/ 1733381 h 359"/>
                <a:gd name="T54" fmla="*/ 37163939 w 442"/>
                <a:gd name="T55" fmla="*/ 1795488 h 359"/>
                <a:gd name="T56" fmla="*/ 35728993 w 442"/>
                <a:gd name="T57" fmla="*/ 1754532 h 359"/>
                <a:gd name="T58" fmla="*/ 33931423 w 442"/>
                <a:gd name="T59" fmla="*/ 1690446 h 359"/>
                <a:gd name="T60" fmla="*/ 32355647 w 442"/>
                <a:gd name="T61" fmla="*/ 1696685 h 359"/>
                <a:gd name="T62" fmla="*/ 30777881 w 442"/>
                <a:gd name="T63" fmla="*/ 1653537 h 359"/>
                <a:gd name="T64" fmla="*/ 29026473 w 442"/>
                <a:gd name="T65" fmla="*/ 1690446 h 359"/>
                <a:gd name="T66" fmla="*/ 26049079 w 442"/>
                <a:gd name="T67" fmla="*/ 1765930 h 359"/>
                <a:gd name="T68" fmla="*/ 24005667 w 442"/>
                <a:gd name="T69" fmla="*/ 1743564 h 359"/>
                <a:gd name="T70" fmla="*/ 21895581 w 442"/>
                <a:gd name="T71" fmla="*/ 1645102 h 359"/>
                <a:gd name="T72" fmla="*/ 21289157 w 442"/>
                <a:gd name="T73" fmla="*/ 1600118 h 359"/>
                <a:gd name="T74" fmla="*/ 19688158 w 442"/>
                <a:gd name="T75" fmla="*/ 1578905 h 359"/>
                <a:gd name="T76" fmla="*/ 18442112 w 442"/>
                <a:gd name="T77" fmla="*/ 1697490 h 359"/>
                <a:gd name="T78" fmla="*/ 17879123 w 442"/>
                <a:gd name="T79" fmla="*/ 1629187 h 359"/>
                <a:gd name="T80" fmla="*/ 17423483 w 442"/>
                <a:gd name="T81" fmla="*/ 1512525 h 359"/>
                <a:gd name="T82" fmla="*/ 17423483 w 442"/>
                <a:gd name="T83" fmla="*/ 1443561 h 359"/>
                <a:gd name="T84" fmla="*/ 15755207 w 442"/>
                <a:gd name="T85" fmla="*/ 1372552 h 359"/>
                <a:gd name="T86" fmla="*/ 15220065 w 442"/>
                <a:gd name="T87" fmla="*/ 1291977 h 359"/>
                <a:gd name="T88" fmla="*/ 14543754 w 442"/>
                <a:gd name="T89" fmla="*/ 1239988 h 359"/>
                <a:gd name="T90" fmla="*/ 13450026 w 442"/>
                <a:gd name="T91" fmla="*/ 1195837 h 359"/>
                <a:gd name="T92" fmla="*/ 12477160 w 442"/>
                <a:gd name="T93" fmla="*/ 1184806 h 359"/>
                <a:gd name="T94" fmla="*/ 11091459 w 442"/>
                <a:gd name="T95" fmla="*/ 1182413 h 359"/>
                <a:gd name="T96" fmla="*/ 10577853 w 442"/>
                <a:gd name="T97" fmla="*/ 1160451 h 359"/>
                <a:gd name="T98" fmla="*/ 9369322 w 442"/>
                <a:gd name="T99" fmla="*/ 1156413 h 359"/>
                <a:gd name="T100" fmla="*/ 9188425 w 442"/>
                <a:gd name="T101" fmla="*/ 1019462 h 359"/>
                <a:gd name="T102" fmla="*/ 7577167 w 442"/>
                <a:gd name="T103" fmla="*/ 1045247 h 359"/>
                <a:gd name="T104" fmla="*/ 5114892 w 442"/>
                <a:gd name="T105" fmla="*/ 1019462 h 359"/>
                <a:gd name="T106" fmla="*/ 3978049 w 442"/>
                <a:gd name="T107" fmla="*/ 1019462 h 359"/>
                <a:gd name="T108" fmla="*/ 2156772 w 442"/>
                <a:gd name="T109" fmla="*/ 989150 h 359"/>
                <a:gd name="T110" fmla="*/ 1650361 w 442"/>
                <a:gd name="T111" fmla="*/ 939147 h 359"/>
                <a:gd name="T112" fmla="*/ 1389292 w 442"/>
                <a:gd name="T113" fmla="*/ 826862 h 359"/>
                <a:gd name="T114" fmla="*/ 5555066 w 442"/>
                <a:gd name="T115" fmla="*/ 712270 h 359"/>
                <a:gd name="T116" fmla="*/ 9188425 w 442"/>
                <a:gd name="T117" fmla="*/ 550185 h 359"/>
                <a:gd name="T118" fmla="*/ 13335591 w 442"/>
                <a:gd name="T119" fmla="*/ 389075 h 359"/>
                <a:gd name="T120" fmla="*/ 17686826 w 442"/>
                <a:gd name="T121" fmla="*/ 90714 h 359"/>
                <a:gd name="T122" fmla="*/ 19442263 w 442"/>
                <a:gd name="T123" fmla="*/ 0 h 359"/>
                <a:gd name="T124" fmla="*/ 22279143 w 442"/>
                <a:gd name="T125" fmla="*/ 80245 h 3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2"/>
                <a:gd name="T190" fmla="*/ 0 h 359"/>
                <a:gd name="T191" fmla="*/ 442 w 442"/>
                <a:gd name="T192" fmla="*/ 359 h 3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2" h="359">
                  <a:moveTo>
                    <a:pt x="166" y="26"/>
                  </a:moveTo>
                  <a:lnTo>
                    <a:pt x="166" y="31"/>
                  </a:lnTo>
                  <a:lnTo>
                    <a:pt x="166" y="33"/>
                  </a:lnTo>
                  <a:lnTo>
                    <a:pt x="167" y="35"/>
                  </a:lnTo>
                  <a:lnTo>
                    <a:pt x="167" y="44"/>
                  </a:lnTo>
                  <a:lnTo>
                    <a:pt x="169" y="45"/>
                  </a:lnTo>
                  <a:lnTo>
                    <a:pt x="172" y="50"/>
                  </a:lnTo>
                  <a:lnTo>
                    <a:pt x="173" y="57"/>
                  </a:lnTo>
                  <a:lnTo>
                    <a:pt x="174" y="62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79" y="75"/>
                  </a:lnTo>
                  <a:lnTo>
                    <a:pt x="180" y="80"/>
                  </a:lnTo>
                  <a:lnTo>
                    <a:pt x="185" y="80"/>
                  </a:lnTo>
                  <a:lnTo>
                    <a:pt x="187" y="84"/>
                  </a:lnTo>
                  <a:lnTo>
                    <a:pt x="192" y="84"/>
                  </a:lnTo>
                  <a:lnTo>
                    <a:pt x="193" y="85"/>
                  </a:lnTo>
                  <a:lnTo>
                    <a:pt x="193" y="87"/>
                  </a:lnTo>
                  <a:lnTo>
                    <a:pt x="192" y="90"/>
                  </a:lnTo>
                  <a:lnTo>
                    <a:pt x="193" y="92"/>
                  </a:lnTo>
                  <a:lnTo>
                    <a:pt x="196" y="95"/>
                  </a:lnTo>
                  <a:lnTo>
                    <a:pt x="204" y="92"/>
                  </a:lnTo>
                  <a:lnTo>
                    <a:pt x="208" y="102"/>
                  </a:lnTo>
                  <a:lnTo>
                    <a:pt x="207" y="105"/>
                  </a:lnTo>
                  <a:lnTo>
                    <a:pt x="205" y="110"/>
                  </a:lnTo>
                  <a:lnTo>
                    <a:pt x="207" y="113"/>
                  </a:lnTo>
                  <a:lnTo>
                    <a:pt x="208" y="115"/>
                  </a:lnTo>
                  <a:lnTo>
                    <a:pt x="207" y="117"/>
                  </a:lnTo>
                  <a:lnTo>
                    <a:pt x="208" y="120"/>
                  </a:lnTo>
                  <a:lnTo>
                    <a:pt x="208" y="122"/>
                  </a:lnTo>
                  <a:lnTo>
                    <a:pt x="211" y="123"/>
                  </a:lnTo>
                  <a:lnTo>
                    <a:pt x="202" y="139"/>
                  </a:lnTo>
                  <a:lnTo>
                    <a:pt x="204" y="140"/>
                  </a:lnTo>
                  <a:lnTo>
                    <a:pt x="207" y="140"/>
                  </a:lnTo>
                  <a:lnTo>
                    <a:pt x="208" y="141"/>
                  </a:lnTo>
                  <a:lnTo>
                    <a:pt x="209" y="150"/>
                  </a:lnTo>
                  <a:lnTo>
                    <a:pt x="208" y="149"/>
                  </a:lnTo>
                  <a:lnTo>
                    <a:pt x="205" y="146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7" y="153"/>
                  </a:lnTo>
                  <a:lnTo>
                    <a:pt x="207" y="155"/>
                  </a:lnTo>
                  <a:lnTo>
                    <a:pt x="207" y="158"/>
                  </a:lnTo>
                  <a:lnTo>
                    <a:pt x="209" y="161"/>
                  </a:lnTo>
                  <a:lnTo>
                    <a:pt x="205" y="164"/>
                  </a:lnTo>
                  <a:lnTo>
                    <a:pt x="207" y="165"/>
                  </a:lnTo>
                  <a:lnTo>
                    <a:pt x="205" y="168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7" y="181"/>
                  </a:lnTo>
                  <a:lnTo>
                    <a:pt x="220" y="182"/>
                  </a:lnTo>
                  <a:lnTo>
                    <a:pt x="221" y="180"/>
                  </a:lnTo>
                  <a:lnTo>
                    <a:pt x="221" y="174"/>
                  </a:lnTo>
                  <a:lnTo>
                    <a:pt x="222" y="174"/>
                  </a:lnTo>
                  <a:lnTo>
                    <a:pt x="223" y="176"/>
                  </a:lnTo>
                  <a:lnTo>
                    <a:pt x="227" y="174"/>
                  </a:lnTo>
                  <a:lnTo>
                    <a:pt x="231" y="174"/>
                  </a:lnTo>
                  <a:lnTo>
                    <a:pt x="233" y="168"/>
                  </a:lnTo>
                  <a:lnTo>
                    <a:pt x="234" y="168"/>
                  </a:lnTo>
                  <a:lnTo>
                    <a:pt x="235" y="171"/>
                  </a:lnTo>
                  <a:lnTo>
                    <a:pt x="238" y="173"/>
                  </a:lnTo>
                  <a:lnTo>
                    <a:pt x="238" y="176"/>
                  </a:lnTo>
                  <a:lnTo>
                    <a:pt x="240" y="177"/>
                  </a:lnTo>
                  <a:lnTo>
                    <a:pt x="246" y="175"/>
                  </a:lnTo>
                  <a:lnTo>
                    <a:pt x="244" y="179"/>
                  </a:lnTo>
                  <a:lnTo>
                    <a:pt x="244" y="185"/>
                  </a:lnTo>
                  <a:lnTo>
                    <a:pt x="240" y="195"/>
                  </a:lnTo>
                  <a:lnTo>
                    <a:pt x="239" y="195"/>
                  </a:lnTo>
                  <a:lnTo>
                    <a:pt x="238" y="194"/>
                  </a:lnTo>
                  <a:lnTo>
                    <a:pt x="237" y="197"/>
                  </a:lnTo>
                  <a:lnTo>
                    <a:pt x="232" y="200"/>
                  </a:lnTo>
                  <a:lnTo>
                    <a:pt x="233" y="205"/>
                  </a:lnTo>
                  <a:lnTo>
                    <a:pt x="238" y="204"/>
                  </a:lnTo>
                  <a:lnTo>
                    <a:pt x="239" y="205"/>
                  </a:lnTo>
                  <a:lnTo>
                    <a:pt x="245" y="207"/>
                  </a:lnTo>
                  <a:lnTo>
                    <a:pt x="244" y="211"/>
                  </a:lnTo>
                  <a:lnTo>
                    <a:pt x="246" y="212"/>
                  </a:lnTo>
                  <a:lnTo>
                    <a:pt x="247" y="215"/>
                  </a:lnTo>
                  <a:lnTo>
                    <a:pt x="245" y="219"/>
                  </a:lnTo>
                  <a:lnTo>
                    <a:pt x="244" y="221"/>
                  </a:lnTo>
                  <a:lnTo>
                    <a:pt x="244" y="223"/>
                  </a:lnTo>
                  <a:lnTo>
                    <a:pt x="245" y="224"/>
                  </a:lnTo>
                  <a:lnTo>
                    <a:pt x="244" y="225"/>
                  </a:lnTo>
                  <a:lnTo>
                    <a:pt x="241" y="225"/>
                  </a:lnTo>
                  <a:lnTo>
                    <a:pt x="239" y="229"/>
                  </a:lnTo>
                  <a:lnTo>
                    <a:pt x="239" y="231"/>
                  </a:lnTo>
                  <a:lnTo>
                    <a:pt x="241" y="235"/>
                  </a:lnTo>
                  <a:lnTo>
                    <a:pt x="241" y="239"/>
                  </a:lnTo>
                  <a:lnTo>
                    <a:pt x="239" y="247"/>
                  </a:lnTo>
                  <a:lnTo>
                    <a:pt x="241" y="249"/>
                  </a:lnTo>
                  <a:lnTo>
                    <a:pt x="244" y="248"/>
                  </a:lnTo>
                  <a:lnTo>
                    <a:pt x="244" y="245"/>
                  </a:lnTo>
                  <a:lnTo>
                    <a:pt x="245" y="237"/>
                  </a:lnTo>
                  <a:lnTo>
                    <a:pt x="247" y="241"/>
                  </a:lnTo>
                  <a:lnTo>
                    <a:pt x="251" y="241"/>
                  </a:lnTo>
                  <a:lnTo>
                    <a:pt x="253" y="247"/>
                  </a:lnTo>
                  <a:lnTo>
                    <a:pt x="257" y="249"/>
                  </a:lnTo>
                  <a:lnTo>
                    <a:pt x="256" y="253"/>
                  </a:lnTo>
                  <a:lnTo>
                    <a:pt x="258" y="255"/>
                  </a:lnTo>
                  <a:lnTo>
                    <a:pt x="259" y="254"/>
                  </a:lnTo>
                  <a:lnTo>
                    <a:pt x="267" y="252"/>
                  </a:lnTo>
                  <a:lnTo>
                    <a:pt x="269" y="249"/>
                  </a:lnTo>
                  <a:lnTo>
                    <a:pt x="269" y="247"/>
                  </a:lnTo>
                  <a:lnTo>
                    <a:pt x="274" y="249"/>
                  </a:lnTo>
                  <a:lnTo>
                    <a:pt x="277" y="247"/>
                  </a:lnTo>
                  <a:lnTo>
                    <a:pt x="280" y="243"/>
                  </a:lnTo>
                  <a:lnTo>
                    <a:pt x="282" y="246"/>
                  </a:lnTo>
                  <a:lnTo>
                    <a:pt x="287" y="246"/>
                  </a:lnTo>
                  <a:lnTo>
                    <a:pt x="288" y="245"/>
                  </a:lnTo>
                  <a:lnTo>
                    <a:pt x="297" y="252"/>
                  </a:lnTo>
                  <a:lnTo>
                    <a:pt x="300" y="252"/>
                  </a:lnTo>
                  <a:lnTo>
                    <a:pt x="301" y="255"/>
                  </a:lnTo>
                  <a:lnTo>
                    <a:pt x="306" y="255"/>
                  </a:lnTo>
                  <a:lnTo>
                    <a:pt x="310" y="254"/>
                  </a:lnTo>
                  <a:lnTo>
                    <a:pt x="315" y="255"/>
                  </a:lnTo>
                  <a:lnTo>
                    <a:pt x="318" y="253"/>
                  </a:lnTo>
                  <a:lnTo>
                    <a:pt x="321" y="249"/>
                  </a:lnTo>
                  <a:lnTo>
                    <a:pt x="325" y="246"/>
                  </a:lnTo>
                  <a:lnTo>
                    <a:pt x="327" y="241"/>
                  </a:lnTo>
                  <a:lnTo>
                    <a:pt x="331" y="239"/>
                  </a:lnTo>
                  <a:lnTo>
                    <a:pt x="331" y="236"/>
                  </a:lnTo>
                  <a:lnTo>
                    <a:pt x="329" y="235"/>
                  </a:lnTo>
                  <a:lnTo>
                    <a:pt x="329" y="233"/>
                  </a:lnTo>
                  <a:lnTo>
                    <a:pt x="328" y="233"/>
                  </a:lnTo>
                  <a:lnTo>
                    <a:pt x="330" y="228"/>
                  </a:lnTo>
                  <a:lnTo>
                    <a:pt x="334" y="225"/>
                  </a:lnTo>
                  <a:lnTo>
                    <a:pt x="341" y="227"/>
                  </a:lnTo>
                  <a:lnTo>
                    <a:pt x="343" y="224"/>
                  </a:lnTo>
                  <a:lnTo>
                    <a:pt x="342" y="221"/>
                  </a:lnTo>
                  <a:lnTo>
                    <a:pt x="343" y="216"/>
                  </a:lnTo>
                  <a:lnTo>
                    <a:pt x="348" y="217"/>
                  </a:lnTo>
                  <a:lnTo>
                    <a:pt x="348" y="223"/>
                  </a:lnTo>
                  <a:lnTo>
                    <a:pt x="357" y="229"/>
                  </a:lnTo>
                  <a:lnTo>
                    <a:pt x="361" y="218"/>
                  </a:lnTo>
                  <a:lnTo>
                    <a:pt x="367" y="221"/>
                  </a:lnTo>
                  <a:lnTo>
                    <a:pt x="369" y="223"/>
                  </a:lnTo>
                  <a:lnTo>
                    <a:pt x="373" y="224"/>
                  </a:lnTo>
                  <a:lnTo>
                    <a:pt x="373" y="223"/>
                  </a:lnTo>
                  <a:lnTo>
                    <a:pt x="375" y="224"/>
                  </a:lnTo>
                  <a:lnTo>
                    <a:pt x="376" y="227"/>
                  </a:lnTo>
                  <a:lnTo>
                    <a:pt x="378" y="227"/>
                  </a:lnTo>
                  <a:lnTo>
                    <a:pt x="379" y="224"/>
                  </a:lnTo>
                  <a:lnTo>
                    <a:pt x="382" y="223"/>
                  </a:lnTo>
                  <a:lnTo>
                    <a:pt x="383" y="224"/>
                  </a:lnTo>
                  <a:lnTo>
                    <a:pt x="385" y="228"/>
                  </a:lnTo>
                  <a:lnTo>
                    <a:pt x="389" y="231"/>
                  </a:lnTo>
                  <a:lnTo>
                    <a:pt x="395" y="233"/>
                  </a:lnTo>
                  <a:lnTo>
                    <a:pt x="394" y="240"/>
                  </a:lnTo>
                  <a:lnTo>
                    <a:pt x="393" y="242"/>
                  </a:lnTo>
                  <a:lnTo>
                    <a:pt x="390" y="243"/>
                  </a:lnTo>
                  <a:lnTo>
                    <a:pt x="388" y="245"/>
                  </a:lnTo>
                  <a:lnTo>
                    <a:pt x="387" y="247"/>
                  </a:lnTo>
                  <a:lnTo>
                    <a:pt x="383" y="246"/>
                  </a:lnTo>
                  <a:lnTo>
                    <a:pt x="381" y="251"/>
                  </a:lnTo>
                  <a:lnTo>
                    <a:pt x="379" y="251"/>
                  </a:lnTo>
                  <a:lnTo>
                    <a:pt x="378" y="254"/>
                  </a:lnTo>
                  <a:lnTo>
                    <a:pt x="387" y="260"/>
                  </a:lnTo>
                  <a:lnTo>
                    <a:pt x="385" y="263"/>
                  </a:lnTo>
                  <a:lnTo>
                    <a:pt x="385" y="264"/>
                  </a:lnTo>
                  <a:lnTo>
                    <a:pt x="385" y="265"/>
                  </a:lnTo>
                  <a:lnTo>
                    <a:pt x="387" y="266"/>
                  </a:lnTo>
                  <a:lnTo>
                    <a:pt x="387" y="267"/>
                  </a:lnTo>
                  <a:lnTo>
                    <a:pt x="388" y="269"/>
                  </a:lnTo>
                  <a:lnTo>
                    <a:pt x="388" y="270"/>
                  </a:lnTo>
                  <a:lnTo>
                    <a:pt x="389" y="270"/>
                  </a:lnTo>
                  <a:lnTo>
                    <a:pt x="390" y="270"/>
                  </a:lnTo>
                  <a:lnTo>
                    <a:pt x="390" y="269"/>
                  </a:lnTo>
                  <a:lnTo>
                    <a:pt x="390" y="267"/>
                  </a:lnTo>
                  <a:lnTo>
                    <a:pt x="393" y="270"/>
                  </a:lnTo>
                  <a:lnTo>
                    <a:pt x="395" y="272"/>
                  </a:lnTo>
                  <a:lnTo>
                    <a:pt x="396" y="273"/>
                  </a:lnTo>
                  <a:lnTo>
                    <a:pt x="397" y="276"/>
                  </a:lnTo>
                  <a:lnTo>
                    <a:pt x="399" y="276"/>
                  </a:lnTo>
                  <a:lnTo>
                    <a:pt x="400" y="277"/>
                  </a:lnTo>
                  <a:lnTo>
                    <a:pt x="401" y="277"/>
                  </a:lnTo>
                  <a:lnTo>
                    <a:pt x="402" y="278"/>
                  </a:lnTo>
                  <a:lnTo>
                    <a:pt x="402" y="279"/>
                  </a:lnTo>
                  <a:lnTo>
                    <a:pt x="401" y="279"/>
                  </a:lnTo>
                  <a:lnTo>
                    <a:pt x="399" y="282"/>
                  </a:lnTo>
                  <a:lnTo>
                    <a:pt x="395" y="283"/>
                  </a:lnTo>
                  <a:lnTo>
                    <a:pt x="395" y="284"/>
                  </a:lnTo>
                  <a:lnTo>
                    <a:pt x="397" y="288"/>
                  </a:lnTo>
                  <a:lnTo>
                    <a:pt x="399" y="288"/>
                  </a:lnTo>
                  <a:lnTo>
                    <a:pt x="399" y="289"/>
                  </a:lnTo>
                  <a:lnTo>
                    <a:pt x="400" y="290"/>
                  </a:lnTo>
                  <a:lnTo>
                    <a:pt x="402" y="291"/>
                  </a:lnTo>
                  <a:lnTo>
                    <a:pt x="403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8" y="293"/>
                  </a:lnTo>
                  <a:lnTo>
                    <a:pt x="409" y="293"/>
                  </a:lnTo>
                  <a:lnTo>
                    <a:pt x="411" y="294"/>
                  </a:lnTo>
                  <a:lnTo>
                    <a:pt x="412" y="294"/>
                  </a:lnTo>
                  <a:lnTo>
                    <a:pt x="413" y="294"/>
                  </a:lnTo>
                  <a:lnTo>
                    <a:pt x="415" y="295"/>
                  </a:lnTo>
                  <a:lnTo>
                    <a:pt x="415" y="296"/>
                  </a:lnTo>
                  <a:lnTo>
                    <a:pt x="415" y="297"/>
                  </a:lnTo>
                  <a:lnTo>
                    <a:pt x="415" y="300"/>
                  </a:lnTo>
                  <a:lnTo>
                    <a:pt x="415" y="301"/>
                  </a:lnTo>
                  <a:lnTo>
                    <a:pt x="415" y="302"/>
                  </a:lnTo>
                  <a:lnTo>
                    <a:pt x="415" y="303"/>
                  </a:lnTo>
                  <a:lnTo>
                    <a:pt x="417" y="303"/>
                  </a:lnTo>
                  <a:lnTo>
                    <a:pt x="417" y="305"/>
                  </a:lnTo>
                  <a:lnTo>
                    <a:pt x="417" y="306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8"/>
                  </a:lnTo>
                  <a:lnTo>
                    <a:pt x="423" y="308"/>
                  </a:lnTo>
                  <a:lnTo>
                    <a:pt x="424" y="308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7" y="313"/>
                  </a:lnTo>
                  <a:lnTo>
                    <a:pt x="429" y="313"/>
                  </a:lnTo>
                  <a:lnTo>
                    <a:pt x="430" y="314"/>
                  </a:lnTo>
                  <a:lnTo>
                    <a:pt x="431" y="314"/>
                  </a:lnTo>
                  <a:lnTo>
                    <a:pt x="432" y="314"/>
                  </a:lnTo>
                  <a:lnTo>
                    <a:pt x="433" y="314"/>
                  </a:lnTo>
                  <a:lnTo>
                    <a:pt x="435" y="313"/>
                  </a:lnTo>
                  <a:lnTo>
                    <a:pt x="436" y="313"/>
                  </a:lnTo>
                  <a:lnTo>
                    <a:pt x="436" y="314"/>
                  </a:lnTo>
                  <a:lnTo>
                    <a:pt x="437" y="314"/>
                  </a:lnTo>
                  <a:lnTo>
                    <a:pt x="437" y="315"/>
                  </a:lnTo>
                  <a:lnTo>
                    <a:pt x="437" y="317"/>
                  </a:lnTo>
                  <a:lnTo>
                    <a:pt x="437" y="320"/>
                  </a:lnTo>
                  <a:lnTo>
                    <a:pt x="438" y="323"/>
                  </a:lnTo>
                  <a:lnTo>
                    <a:pt x="439" y="325"/>
                  </a:lnTo>
                  <a:lnTo>
                    <a:pt x="442" y="327"/>
                  </a:lnTo>
                  <a:lnTo>
                    <a:pt x="437" y="327"/>
                  </a:lnTo>
                  <a:lnTo>
                    <a:pt x="437" y="329"/>
                  </a:lnTo>
                  <a:lnTo>
                    <a:pt x="436" y="331"/>
                  </a:lnTo>
                  <a:lnTo>
                    <a:pt x="433" y="335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29" y="344"/>
                  </a:lnTo>
                  <a:lnTo>
                    <a:pt x="429" y="345"/>
                  </a:lnTo>
                  <a:lnTo>
                    <a:pt x="427" y="348"/>
                  </a:lnTo>
                  <a:lnTo>
                    <a:pt x="426" y="350"/>
                  </a:lnTo>
                  <a:lnTo>
                    <a:pt x="425" y="354"/>
                  </a:lnTo>
                  <a:lnTo>
                    <a:pt x="425" y="355"/>
                  </a:lnTo>
                  <a:lnTo>
                    <a:pt x="424" y="355"/>
                  </a:lnTo>
                  <a:lnTo>
                    <a:pt x="423" y="356"/>
                  </a:lnTo>
                  <a:lnTo>
                    <a:pt x="420" y="356"/>
                  </a:lnTo>
                  <a:lnTo>
                    <a:pt x="419" y="356"/>
                  </a:lnTo>
                  <a:lnTo>
                    <a:pt x="414" y="357"/>
                  </a:lnTo>
                  <a:lnTo>
                    <a:pt x="412" y="357"/>
                  </a:lnTo>
                  <a:lnTo>
                    <a:pt x="411" y="357"/>
                  </a:lnTo>
                  <a:lnTo>
                    <a:pt x="408" y="359"/>
                  </a:lnTo>
                  <a:lnTo>
                    <a:pt x="405" y="359"/>
                  </a:lnTo>
                  <a:lnTo>
                    <a:pt x="402" y="359"/>
                  </a:lnTo>
                  <a:lnTo>
                    <a:pt x="401" y="359"/>
                  </a:lnTo>
                  <a:lnTo>
                    <a:pt x="399" y="357"/>
                  </a:lnTo>
                  <a:lnTo>
                    <a:pt x="395" y="359"/>
                  </a:lnTo>
                  <a:lnTo>
                    <a:pt x="393" y="357"/>
                  </a:lnTo>
                  <a:lnTo>
                    <a:pt x="391" y="357"/>
                  </a:lnTo>
                  <a:lnTo>
                    <a:pt x="389" y="356"/>
                  </a:lnTo>
                  <a:lnTo>
                    <a:pt x="388" y="356"/>
                  </a:lnTo>
                  <a:lnTo>
                    <a:pt x="387" y="356"/>
                  </a:lnTo>
                  <a:lnTo>
                    <a:pt x="384" y="355"/>
                  </a:lnTo>
                  <a:lnTo>
                    <a:pt x="381" y="354"/>
                  </a:lnTo>
                  <a:lnTo>
                    <a:pt x="379" y="354"/>
                  </a:lnTo>
                  <a:lnTo>
                    <a:pt x="378" y="353"/>
                  </a:lnTo>
                  <a:lnTo>
                    <a:pt x="376" y="353"/>
                  </a:lnTo>
                  <a:lnTo>
                    <a:pt x="375" y="351"/>
                  </a:lnTo>
                  <a:lnTo>
                    <a:pt x="373" y="350"/>
                  </a:lnTo>
                  <a:lnTo>
                    <a:pt x="373" y="349"/>
                  </a:lnTo>
                  <a:lnTo>
                    <a:pt x="371" y="345"/>
                  </a:lnTo>
                  <a:lnTo>
                    <a:pt x="371" y="344"/>
                  </a:lnTo>
                  <a:lnTo>
                    <a:pt x="370" y="342"/>
                  </a:lnTo>
                  <a:lnTo>
                    <a:pt x="370" y="341"/>
                  </a:lnTo>
                  <a:lnTo>
                    <a:pt x="371" y="339"/>
                  </a:lnTo>
                  <a:lnTo>
                    <a:pt x="370" y="338"/>
                  </a:lnTo>
                  <a:lnTo>
                    <a:pt x="369" y="337"/>
                  </a:lnTo>
                  <a:lnTo>
                    <a:pt x="366" y="336"/>
                  </a:lnTo>
                  <a:lnTo>
                    <a:pt x="364" y="336"/>
                  </a:lnTo>
                  <a:lnTo>
                    <a:pt x="363" y="337"/>
                  </a:lnTo>
                  <a:lnTo>
                    <a:pt x="361" y="338"/>
                  </a:lnTo>
                  <a:lnTo>
                    <a:pt x="360" y="341"/>
                  </a:lnTo>
                  <a:lnTo>
                    <a:pt x="358" y="343"/>
                  </a:lnTo>
                  <a:lnTo>
                    <a:pt x="357" y="344"/>
                  </a:lnTo>
                  <a:lnTo>
                    <a:pt x="355" y="347"/>
                  </a:lnTo>
                  <a:lnTo>
                    <a:pt x="354" y="348"/>
                  </a:lnTo>
                  <a:lnTo>
                    <a:pt x="353" y="349"/>
                  </a:lnTo>
                  <a:lnTo>
                    <a:pt x="351" y="351"/>
                  </a:lnTo>
                  <a:lnTo>
                    <a:pt x="349" y="351"/>
                  </a:lnTo>
                  <a:lnTo>
                    <a:pt x="348" y="351"/>
                  </a:lnTo>
                  <a:lnTo>
                    <a:pt x="345" y="351"/>
                  </a:lnTo>
                  <a:lnTo>
                    <a:pt x="343" y="351"/>
                  </a:lnTo>
                  <a:lnTo>
                    <a:pt x="342" y="351"/>
                  </a:lnTo>
                  <a:lnTo>
                    <a:pt x="340" y="351"/>
                  </a:lnTo>
                  <a:lnTo>
                    <a:pt x="339" y="351"/>
                  </a:lnTo>
                  <a:lnTo>
                    <a:pt x="336" y="353"/>
                  </a:lnTo>
                  <a:lnTo>
                    <a:pt x="336" y="351"/>
                  </a:lnTo>
                  <a:lnTo>
                    <a:pt x="337" y="348"/>
                  </a:lnTo>
                  <a:lnTo>
                    <a:pt x="339" y="347"/>
                  </a:lnTo>
                  <a:lnTo>
                    <a:pt x="337" y="344"/>
                  </a:lnTo>
                  <a:lnTo>
                    <a:pt x="337" y="343"/>
                  </a:lnTo>
                  <a:lnTo>
                    <a:pt x="336" y="342"/>
                  </a:lnTo>
                  <a:lnTo>
                    <a:pt x="334" y="342"/>
                  </a:lnTo>
                  <a:lnTo>
                    <a:pt x="333" y="342"/>
                  </a:lnTo>
                  <a:lnTo>
                    <a:pt x="330" y="341"/>
                  </a:lnTo>
                  <a:lnTo>
                    <a:pt x="329" y="339"/>
                  </a:lnTo>
                  <a:lnTo>
                    <a:pt x="328" y="341"/>
                  </a:lnTo>
                  <a:lnTo>
                    <a:pt x="328" y="339"/>
                  </a:lnTo>
                  <a:lnTo>
                    <a:pt x="327" y="339"/>
                  </a:lnTo>
                  <a:lnTo>
                    <a:pt x="327" y="338"/>
                  </a:lnTo>
                  <a:lnTo>
                    <a:pt x="324" y="337"/>
                  </a:lnTo>
                  <a:lnTo>
                    <a:pt x="323" y="337"/>
                  </a:lnTo>
                  <a:lnTo>
                    <a:pt x="322" y="336"/>
                  </a:lnTo>
                  <a:lnTo>
                    <a:pt x="318" y="333"/>
                  </a:lnTo>
                  <a:lnTo>
                    <a:pt x="317" y="333"/>
                  </a:lnTo>
                  <a:lnTo>
                    <a:pt x="316" y="333"/>
                  </a:lnTo>
                  <a:lnTo>
                    <a:pt x="315" y="333"/>
                  </a:lnTo>
                  <a:lnTo>
                    <a:pt x="313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1" y="327"/>
                  </a:lnTo>
                  <a:lnTo>
                    <a:pt x="310" y="326"/>
                  </a:lnTo>
                  <a:lnTo>
                    <a:pt x="310" y="325"/>
                  </a:lnTo>
                  <a:lnTo>
                    <a:pt x="311" y="323"/>
                  </a:lnTo>
                  <a:lnTo>
                    <a:pt x="311" y="321"/>
                  </a:lnTo>
                  <a:lnTo>
                    <a:pt x="310" y="321"/>
                  </a:lnTo>
                  <a:lnTo>
                    <a:pt x="309" y="321"/>
                  </a:lnTo>
                  <a:lnTo>
                    <a:pt x="306" y="321"/>
                  </a:lnTo>
                  <a:lnTo>
                    <a:pt x="305" y="321"/>
                  </a:lnTo>
                  <a:lnTo>
                    <a:pt x="304" y="321"/>
                  </a:lnTo>
                  <a:lnTo>
                    <a:pt x="303" y="320"/>
                  </a:lnTo>
                  <a:lnTo>
                    <a:pt x="303" y="319"/>
                  </a:lnTo>
                  <a:lnTo>
                    <a:pt x="303" y="318"/>
                  </a:lnTo>
                  <a:lnTo>
                    <a:pt x="303" y="317"/>
                  </a:lnTo>
                  <a:lnTo>
                    <a:pt x="303" y="314"/>
                  </a:lnTo>
                  <a:lnTo>
                    <a:pt x="304" y="313"/>
                  </a:lnTo>
                  <a:lnTo>
                    <a:pt x="304" y="312"/>
                  </a:lnTo>
                  <a:lnTo>
                    <a:pt x="305" y="309"/>
                  </a:lnTo>
                  <a:lnTo>
                    <a:pt x="306" y="308"/>
                  </a:lnTo>
                  <a:lnTo>
                    <a:pt x="306" y="307"/>
                  </a:lnTo>
                  <a:lnTo>
                    <a:pt x="306" y="303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1" y="301"/>
                  </a:lnTo>
                  <a:lnTo>
                    <a:pt x="299" y="301"/>
                  </a:lnTo>
                  <a:lnTo>
                    <a:pt x="298" y="300"/>
                  </a:lnTo>
                  <a:lnTo>
                    <a:pt x="298" y="296"/>
                  </a:lnTo>
                  <a:lnTo>
                    <a:pt x="298" y="295"/>
                  </a:lnTo>
                  <a:lnTo>
                    <a:pt x="298" y="294"/>
                  </a:lnTo>
                  <a:lnTo>
                    <a:pt x="297" y="294"/>
                  </a:lnTo>
                  <a:lnTo>
                    <a:pt x="295" y="294"/>
                  </a:lnTo>
                  <a:lnTo>
                    <a:pt x="294" y="294"/>
                  </a:lnTo>
                  <a:lnTo>
                    <a:pt x="294" y="295"/>
                  </a:lnTo>
                  <a:lnTo>
                    <a:pt x="293" y="295"/>
                  </a:lnTo>
                  <a:lnTo>
                    <a:pt x="293" y="296"/>
                  </a:lnTo>
                  <a:lnTo>
                    <a:pt x="292" y="296"/>
                  </a:lnTo>
                  <a:lnTo>
                    <a:pt x="292" y="297"/>
                  </a:lnTo>
                  <a:lnTo>
                    <a:pt x="291" y="297"/>
                  </a:lnTo>
                  <a:lnTo>
                    <a:pt x="291" y="299"/>
                  </a:lnTo>
                  <a:lnTo>
                    <a:pt x="289" y="299"/>
                  </a:lnTo>
                  <a:lnTo>
                    <a:pt x="288" y="297"/>
                  </a:lnTo>
                  <a:lnTo>
                    <a:pt x="287" y="297"/>
                  </a:lnTo>
                  <a:lnTo>
                    <a:pt x="287" y="296"/>
                  </a:lnTo>
                  <a:lnTo>
                    <a:pt x="287" y="294"/>
                  </a:lnTo>
                  <a:lnTo>
                    <a:pt x="286" y="294"/>
                  </a:lnTo>
                  <a:lnTo>
                    <a:pt x="283" y="295"/>
                  </a:lnTo>
                  <a:lnTo>
                    <a:pt x="282" y="295"/>
                  </a:lnTo>
                  <a:lnTo>
                    <a:pt x="282" y="294"/>
                  </a:lnTo>
                  <a:lnTo>
                    <a:pt x="281" y="294"/>
                  </a:lnTo>
                  <a:lnTo>
                    <a:pt x="280" y="293"/>
                  </a:lnTo>
                  <a:lnTo>
                    <a:pt x="280" y="291"/>
                  </a:lnTo>
                  <a:lnTo>
                    <a:pt x="279" y="291"/>
                  </a:lnTo>
                  <a:lnTo>
                    <a:pt x="279" y="293"/>
                  </a:lnTo>
                  <a:lnTo>
                    <a:pt x="277" y="293"/>
                  </a:lnTo>
                  <a:lnTo>
                    <a:pt x="277" y="291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9"/>
                  </a:lnTo>
                  <a:lnTo>
                    <a:pt x="275" y="289"/>
                  </a:lnTo>
                  <a:lnTo>
                    <a:pt x="274" y="289"/>
                  </a:lnTo>
                  <a:lnTo>
                    <a:pt x="273" y="291"/>
                  </a:lnTo>
                  <a:lnTo>
                    <a:pt x="271" y="294"/>
                  </a:lnTo>
                  <a:lnTo>
                    <a:pt x="270" y="297"/>
                  </a:lnTo>
                  <a:lnTo>
                    <a:pt x="269" y="300"/>
                  </a:lnTo>
                  <a:lnTo>
                    <a:pt x="268" y="302"/>
                  </a:lnTo>
                  <a:lnTo>
                    <a:pt x="267" y="302"/>
                  </a:lnTo>
                  <a:lnTo>
                    <a:pt x="265" y="302"/>
                  </a:lnTo>
                  <a:lnTo>
                    <a:pt x="265" y="301"/>
                  </a:lnTo>
                  <a:lnTo>
                    <a:pt x="265" y="300"/>
                  </a:lnTo>
                  <a:lnTo>
                    <a:pt x="264" y="300"/>
                  </a:lnTo>
                  <a:lnTo>
                    <a:pt x="263" y="300"/>
                  </a:lnTo>
                  <a:lnTo>
                    <a:pt x="262" y="300"/>
                  </a:lnTo>
                  <a:lnTo>
                    <a:pt x="261" y="300"/>
                  </a:lnTo>
                  <a:lnTo>
                    <a:pt x="259" y="300"/>
                  </a:lnTo>
                  <a:lnTo>
                    <a:pt x="258" y="300"/>
                  </a:lnTo>
                  <a:lnTo>
                    <a:pt x="258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1"/>
                  </a:lnTo>
                  <a:lnTo>
                    <a:pt x="255" y="301"/>
                  </a:lnTo>
                  <a:lnTo>
                    <a:pt x="255" y="300"/>
                  </a:lnTo>
                  <a:lnTo>
                    <a:pt x="252" y="297"/>
                  </a:lnTo>
                  <a:lnTo>
                    <a:pt x="252" y="296"/>
                  </a:lnTo>
                  <a:lnTo>
                    <a:pt x="251" y="295"/>
                  </a:lnTo>
                  <a:lnTo>
                    <a:pt x="252" y="294"/>
                  </a:lnTo>
                  <a:lnTo>
                    <a:pt x="252" y="293"/>
                  </a:lnTo>
                  <a:lnTo>
                    <a:pt x="251" y="290"/>
                  </a:lnTo>
                  <a:lnTo>
                    <a:pt x="250" y="289"/>
                  </a:lnTo>
                  <a:lnTo>
                    <a:pt x="249" y="288"/>
                  </a:lnTo>
                  <a:lnTo>
                    <a:pt x="249" y="287"/>
                  </a:lnTo>
                  <a:lnTo>
                    <a:pt x="249" y="285"/>
                  </a:lnTo>
                  <a:lnTo>
                    <a:pt x="249" y="284"/>
                  </a:lnTo>
                  <a:lnTo>
                    <a:pt x="247" y="284"/>
                  </a:lnTo>
                  <a:lnTo>
                    <a:pt x="246" y="284"/>
                  </a:lnTo>
                  <a:lnTo>
                    <a:pt x="244" y="284"/>
                  </a:lnTo>
                  <a:lnTo>
                    <a:pt x="243" y="284"/>
                  </a:lnTo>
                  <a:lnTo>
                    <a:pt x="241" y="284"/>
                  </a:lnTo>
                  <a:lnTo>
                    <a:pt x="240" y="284"/>
                  </a:lnTo>
                  <a:lnTo>
                    <a:pt x="239" y="283"/>
                  </a:lnTo>
                  <a:lnTo>
                    <a:pt x="239" y="282"/>
                  </a:lnTo>
                  <a:lnTo>
                    <a:pt x="238" y="282"/>
                  </a:lnTo>
                  <a:lnTo>
                    <a:pt x="238" y="283"/>
                  </a:lnTo>
                  <a:lnTo>
                    <a:pt x="237" y="283"/>
                  </a:lnTo>
                  <a:lnTo>
                    <a:pt x="235" y="283"/>
                  </a:lnTo>
                  <a:lnTo>
                    <a:pt x="235" y="282"/>
                  </a:lnTo>
                  <a:lnTo>
                    <a:pt x="234" y="281"/>
                  </a:lnTo>
                  <a:lnTo>
                    <a:pt x="233" y="279"/>
                  </a:lnTo>
                  <a:lnTo>
                    <a:pt x="232" y="279"/>
                  </a:lnTo>
                  <a:lnTo>
                    <a:pt x="231" y="279"/>
                  </a:lnTo>
                  <a:lnTo>
                    <a:pt x="231" y="278"/>
                  </a:lnTo>
                  <a:lnTo>
                    <a:pt x="229" y="278"/>
                  </a:lnTo>
                  <a:lnTo>
                    <a:pt x="228" y="279"/>
                  </a:lnTo>
                  <a:lnTo>
                    <a:pt x="228" y="282"/>
                  </a:lnTo>
                  <a:lnTo>
                    <a:pt x="228" y="283"/>
                  </a:lnTo>
                  <a:lnTo>
                    <a:pt x="228" y="284"/>
                  </a:lnTo>
                  <a:lnTo>
                    <a:pt x="228" y="285"/>
                  </a:lnTo>
                  <a:lnTo>
                    <a:pt x="227" y="285"/>
                  </a:lnTo>
                  <a:lnTo>
                    <a:pt x="226" y="285"/>
                  </a:lnTo>
                  <a:lnTo>
                    <a:pt x="226" y="284"/>
                  </a:lnTo>
                  <a:lnTo>
                    <a:pt x="225" y="284"/>
                  </a:lnTo>
                  <a:lnTo>
                    <a:pt x="223" y="283"/>
                  </a:lnTo>
                  <a:lnTo>
                    <a:pt x="222" y="279"/>
                  </a:lnTo>
                  <a:lnTo>
                    <a:pt x="221" y="278"/>
                  </a:lnTo>
                  <a:lnTo>
                    <a:pt x="221" y="277"/>
                  </a:lnTo>
                  <a:lnTo>
                    <a:pt x="220" y="276"/>
                  </a:lnTo>
                  <a:lnTo>
                    <a:pt x="220" y="275"/>
                  </a:lnTo>
                  <a:lnTo>
                    <a:pt x="219" y="276"/>
                  </a:lnTo>
                  <a:lnTo>
                    <a:pt x="217" y="276"/>
                  </a:lnTo>
                  <a:lnTo>
                    <a:pt x="217" y="277"/>
                  </a:lnTo>
                  <a:lnTo>
                    <a:pt x="217" y="278"/>
                  </a:lnTo>
                  <a:lnTo>
                    <a:pt x="217" y="279"/>
                  </a:lnTo>
                  <a:lnTo>
                    <a:pt x="217" y="281"/>
                  </a:lnTo>
                  <a:lnTo>
                    <a:pt x="216" y="282"/>
                  </a:lnTo>
                  <a:lnTo>
                    <a:pt x="215" y="282"/>
                  </a:lnTo>
                  <a:lnTo>
                    <a:pt x="214" y="281"/>
                  </a:lnTo>
                  <a:lnTo>
                    <a:pt x="213" y="282"/>
                  </a:lnTo>
                  <a:lnTo>
                    <a:pt x="211" y="284"/>
                  </a:lnTo>
                  <a:lnTo>
                    <a:pt x="210" y="284"/>
                  </a:lnTo>
                  <a:lnTo>
                    <a:pt x="209" y="284"/>
                  </a:lnTo>
                  <a:lnTo>
                    <a:pt x="208" y="284"/>
                  </a:lnTo>
                  <a:lnTo>
                    <a:pt x="207" y="283"/>
                  </a:lnTo>
                  <a:lnTo>
                    <a:pt x="205" y="282"/>
                  </a:lnTo>
                  <a:lnTo>
                    <a:pt x="204" y="281"/>
                  </a:lnTo>
                  <a:lnTo>
                    <a:pt x="203" y="281"/>
                  </a:lnTo>
                  <a:lnTo>
                    <a:pt x="203" y="282"/>
                  </a:lnTo>
                  <a:lnTo>
                    <a:pt x="199" y="285"/>
                  </a:lnTo>
                  <a:lnTo>
                    <a:pt x="199" y="287"/>
                  </a:lnTo>
                  <a:lnTo>
                    <a:pt x="198" y="289"/>
                  </a:lnTo>
                  <a:lnTo>
                    <a:pt x="198" y="291"/>
                  </a:lnTo>
                  <a:lnTo>
                    <a:pt x="197" y="291"/>
                  </a:lnTo>
                  <a:lnTo>
                    <a:pt x="195" y="293"/>
                  </a:lnTo>
                  <a:lnTo>
                    <a:pt x="192" y="293"/>
                  </a:lnTo>
                  <a:lnTo>
                    <a:pt x="189" y="294"/>
                  </a:lnTo>
                  <a:lnTo>
                    <a:pt x="187" y="295"/>
                  </a:lnTo>
                  <a:lnTo>
                    <a:pt x="186" y="295"/>
                  </a:lnTo>
                  <a:lnTo>
                    <a:pt x="184" y="295"/>
                  </a:lnTo>
                  <a:lnTo>
                    <a:pt x="181" y="295"/>
                  </a:lnTo>
                  <a:lnTo>
                    <a:pt x="179" y="296"/>
                  </a:lnTo>
                  <a:lnTo>
                    <a:pt x="178" y="296"/>
                  </a:lnTo>
                  <a:lnTo>
                    <a:pt x="177" y="296"/>
                  </a:lnTo>
                  <a:lnTo>
                    <a:pt x="177" y="297"/>
                  </a:lnTo>
                  <a:lnTo>
                    <a:pt x="175" y="297"/>
                  </a:lnTo>
                  <a:lnTo>
                    <a:pt x="175" y="299"/>
                  </a:lnTo>
                  <a:lnTo>
                    <a:pt x="174" y="299"/>
                  </a:lnTo>
                  <a:lnTo>
                    <a:pt x="174" y="297"/>
                  </a:lnTo>
                  <a:lnTo>
                    <a:pt x="173" y="297"/>
                  </a:lnTo>
                  <a:lnTo>
                    <a:pt x="172" y="295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69" y="291"/>
                  </a:lnTo>
                  <a:lnTo>
                    <a:pt x="168" y="290"/>
                  </a:lnTo>
                  <a:lnTo>
                    <a:pt x="168" y="289"/>
                  </a:lnTo>
                  <a:lnTo>
                    <a:pt x="168" y="288"/>
                  </a:lnTo>
                  <a:lnTo>
                    <a:pt x="167" y="288"/>
                  </a:lnTo>
                  <a:lnTo>
                    <a:pt x="166" y="288"/>
                  </a:lnTo>
                  <a:lnTo>
                    <a:pt x="165" y="287"/>
                  </a:lnTo>
                  <a:lnTo>
                    <a:pt x="163" y="288"/>
                  </a:lnTo>
                  <a:lnTo>
                    <a:pt x="162" y="288"/>
                  </a:lnTo>
                  <a:lnTo>
                    <a:pt x="161" y="284"/>
                  </a:lnTo>
                  <a:lnTo>
                    <a:pt x="160" y="282"/>
                  </a:lnTo>
                  <a:lnTo>
                    <a:pt x="159" y="279"/>
                  </a:lnTo>
                  <a:lnTo>
                    <a:pt x="157" y="278"/>
                  </a:lnTo>
                  <a:lnTo>
                    <a:pt x="156" y="276"/>
                  </a:lnTo>
                  <a:lnTo>
                    <a:pt x="155" y="275"/>
                  </a:lnTo>
                  <a:lnTo>
                    <a:pt x="154" y="272"/>
                  </a:lnTo>
                  <a:lnTo>
                    <a:pt x="155" y="271"/>
                  </a:lnTo>
                  <a:lnTo>
                    <a:pt x="156" y="270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7" y="266"/>
                  </a:lnTo>
                  <a:lnTo>
                    <a:pt x="156" y="265"/>
                  </a:lnTo>
                  <a:lnTo>
                    <a:pt x="155" y="265"/>
                  </a:lnTo>
                  <a:lnTo>
                    <a:pt x="154" y="265"/>
                  </a:lnTo>
                  <a:lnTo>
                    <a:pt x="154" y="266"/>
                  </a:lnTo>
                  <a:lnTo>
                    <a:pt x="153" y="267"/>
                  </a:lnTo>
                  <a:lnTo>
                    <a:pt x="151" y="267"/>
                  </a:lnTo>
                  <a:lnTo>
                    <a:pt x="150" y="266"/>
                  </a:lnTo>
                  <a:lnTo>
                    <a:pt x="150" y="267"/>
                  </a:lnTo>
                  <a:lnTo>
                    <a:pt x="149" y="267"/>
                  </a:lnTo>
                  <a:lnTo>
                    <a:pt x="148" y="267"/>
                  </a:lnTo>
                  <a:lnTo>
                    <a:pt x="148" y="269"/>
                  </a:lnTo>
                  <a:lnTo>
                    <a:pt x="147" y="269"/>
                  </a:lnTo>
                  <a:lnTo>
                    <a:pt x="147" y="267"/>
                  </a:lnTo>
                  <a:lnTo>
                    <a:pt x="145" y="267"/>
                  </a:lnTo>
                  <a:lnTo>
                    <a:pt x="145" y="266"/>
                  </a:lnTo>
                  <a:lnTo>
                    <a:pt x="145" y="265"/>
                  </a:lnTo>
                  <a:lnTo>
                    <a:pt x="144" y="265"/>
                  </a:lnTo>
                  <a:lnTo>
                    <a:pt x="143" y="264"/>
                  </a:lnTo>
                  <a:lnTo>
                    <a:pt x="142" y="264"/>
                  </a:lnTo>
                  <a:lnTo>
                    <a:pt x="142" y="263"/>
                  </a:lnTo>
                  <a:lnTo>
                    <a:pt x="141" y="263"/>
                  </a:lnTo>
                  <a:lnTo>
                    <a:pt x="139" y="264"/>
                  </a:lnTo>
                  <a:lnTo>
                    <a:pt x="138" y="265"/>
                  </a:lnTo>
                  <a:lnTo>
                    <a:pt x="137" y="266"/>
                  </a:lnTo>
                  <a:lnTo>
                    <a:pt x="137" y="267"/>
                  </a:lnTo>
                  <a:lnTo>
                    <a:pt x="136" y="271"/>
                  </a:lnTo>
                  <a:lnTo>
                    <a:pt x="136" y="272"/>
                  </a:lnTo>
                  <a:lnTo>
                    <a:pt x="136" y="273"/>
                  </a:lnTo>
                  <a:lnTo>
                    <a:pt x="136" y="277"/>
                  </a:lnTo>
                  <a:lnTo>
                    <a:pt x="136" y="278"/>
                  </a:lnTo>
                  <a:lnTo>
                    <a:pt x="136" y="279"/>
                  </a:lnTo>
                  <a:lnTo>
                    <a:pt x="136" y="281"/>
                  </a:lnTo>
                  <a:lnTo>
                    <a:pt x="135" y="281"/>
                  </a:lnTo>
                  <a:lnTo>
                    <a:pt x="132" y="282"/>
                  </a:lnTo>
                  <a:lnTo>
                    <a:pt x="131" y="283"/>
                  </a:lnTo>
                  <a:lnTo>
                    <a:pt x="130" y="284"/>
                  </a:lnTo>
                  <a:lnTo>
                    <a:pt x="129" y="284"/>
                  </a:lnTo>
                  <a:lnTo>
                    <a:pt x="127" y="284"/>
                  </a:lnTo>
                  <a:lnTo>
                    <a:pt x="127" y="283"/>
                  </a:lnTo>
                  <a:lnTo>
                    <a:pt x="126" y="283"/>
                  </a:lnTo>
                  <a:lnTo>
                    <a:pt x="125" y="283"/>
                  </a:lnTo>
                  <a:lnTo>
                    <a:pt x="124" y="283"/>
                  </a:lnTo>
                  <a:lnTo>
                    <a:pt x="124" y="281"/>
                  </a:lnTo>
                  <a:lnTo>
                    <a:pt x="124" y="279"/>
                  </a:lnTo>
                  <a:lnTo>
                    <a:pt x="123" y="278"/>
                  </a:lnTo>
                  <a:lnTo>
                    <a:pt x="123" y="277"/>
                  </a:lnTo>
                  <a:lnTo>
                    <a:pt x="123" y="276"/>
                  </a:lnTo>
                  <a:lnTo>
                    <a:pt x="124" y="275"/>
                  </a:lnTo>
                  <a:lnTo>
                    <a:pt x="125" y="273"/>
                  </a:lnTo>
                  <a:lnTo>
                    <a:pt x="126" y="272"/>
                  </a:lnTo>
                  <a:lnTo>
                    <a:pt x="126" y="269"/>
                  </a:lnTo>
                  <a:lnTo>
                    <a:pt x="127" y="267"/>
                  </a:lnTo>
                  <a:lnTo>
                    <a:pt x="129" y="266"/>
                  </a:lnTo>
                  <a:lnTo>
                    <a:pt x="131" y="264"/>
                  </a:lnTo>
                  <a:lnTo>
                    <a:pt x="131" y="263"/>
                  </a:lnTo>
                  <a:lnTo>
                    <a:pt x="130" y="261"/>
                  </a:lnTo>
                  <a:lnTo>
                    <a:pt x="130" y="260"/>
                  </a:lnTo>
                  <a:lnTo>
                    <a:pt x="129" y="260"/>
                  </a:lnTo>
                  <a:lnTo>
                    <a:pt x="127" y="259"/>
                  </a:lnTo>
                  <a:lnTo>
                    <a:pt x="124" y="258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3" y="255"/>
                  </a:lnTo>
                  <a:lnTo>
                    <a:pt x="123" y="253"/>
                  </a:lnTo>
                  <a:lnTo>
                    <a:pt x="123" y="252"/>
                  </a:lnTo>
                  <a:lnTo>
                    <a:pt x="121" y="251"/>
                  </a:lnTo>
                  <a:lnTo>
                    <a:pt x="121" y="249"/>
                  </a:lnTo>
                  <a:lnTo>
                    <a:pt x="123" y="249"/>
                  </a:lnTo>
                  <a:lnTo>
                    <a:pt x="123" y="248"/>
                  </a:lnTo>
                  <a:lnTo>
                    <a:pt x="121" y="248"/>
                  </a:lnTo>
                  <a:lnTo>
                    <a:pt x="121" y="247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3" y="245"/>
                  </a:lnTo>
                  <a:lnTo>
                    <a:pt x="123" y="243"/>
                  </a:lnTo>
                  <a:lnTo>
                    <a:pt x="121" y="243"/>
                  </a:lnTo>
                  <a:lnTo>
                    <a:pt x="121" y="242"/>
                  </a:lnTo>
                  <a:lnTo>
                    <a:pt x="123" y="241"/>
                  </a:lnTo>
                  <a:lnTo>
                    <a:pt x="123" y="240"/>
                  </a:lnTo>
                  <a:lnTo>
                    <a:pt x="121" y="239"/>
                  </a:lnTo>
                  <a:lnTo>
                    <a:pt x="120" y="237"/>
                  </a:lnTo>
                  <a:lnTo>
                    <a:pt x="119" y="237"/>
                  </a:lnTo>
                  <a:lnTo>
                    <a:pt x="119" y="236"/>
                  </a:lnTo>
                  <a:lnTo>
                    <a:pt x="119" y="235"/>
                  </a:lnTo>
                  <a:lnTo>
                    <a:pt x="117" y="234"/>
                  </a:lnTo>
                  <a:lnTo>
                    <a:pt x="117" y="233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4" y="230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29"/>
                  </a:lnTo>
                  <a:lnTo>
                    <a:pt x="111" y="228"/>
                  </a:lnTo>
                  <a:lnTo>
                    <a:pt x="109" y="228"/>
                  </a:lnTo>
                  <a:lnTo>
                    <a:pt x="108" y="228"/>
                  </a:lnTo>
                  <a:lnTo>
                    <a:pt x="108" y="227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2"/>
                  </a:lnTo>
                  <a:lnTo>
                    <a:pt x="105" y="221"/>
                  </a:lnTo>
                  <a:lnTo>
                    <a:pt x="105" y="219"/>
                  </a:lnTo>
                  <a:lnTo>
                    <a:pt x="106" y="218"/>
                  </a:lnTo>
                  <a:lnTo>
                    <a:pt x="107" y="217"/>
                  </a:lnTo>
                  <a:lnTo>
                    <a:pt x="107" y="216"/>
                  </a:lnTo>
                  <a:lnTo>
                    <a:pt x="106" y="216"/>
                  </a:lnTo>
                  <a:lnTo>
                    <a:pt x="106" y="215"/>
                  </a:lnTo>
                  <a:lnTo>
                    <a:pt x="107" y="216"/>
                  </a:lnTo>
                  <a:lnTo>
                    <a:pt x="108" y="215"/>
                  </a:lnTo>
                  <a:lnTo>
                    <a:pt x="108" y="213"/>
                  </a:lnTo>
                  <a:lnTo>
                    <a:pt x="107" y="213"/>
                  </a:lnTo>
                  <a:lnTo>
                    <a:pt x="106" y="212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6" y="210"/>
                  </a:lnTo>
                  <a:lnTo>
                    <a:pt x="105" y="210"/>
                  </a:lnTo>
                  <a:lnTo>
                    <a:pt x="105" y="209"/>
                  </a:lnTo>
                  <a:lnTo>
                    <a:pt x="103" y="209"/>
                  </a:lnTo>
                  <a:lnTo>
                    <a:pt x="103" y="207"/>
                  </a:lnTo>
                  <a:lnTo>
                    <a:pt x="102" y="207"/>
                  </a:lnTo>
                  <a:lnTo>
                    <a:pt x="102" y="206"/>
                  </a:lnTo>
                  <a:lnTo>
                    <a:pt x="102" y="205"/>
                  </a:lnTo>
                  <a:lnTo>
                    <a:pt x="102" y="204"/>
                  </a:lnTo>
                  <a:lnTo>
                    <a:pt x="101" y="204"/>
                  </a:lnTo>
                  <a:lnTo>
                    <a:pt x="100" y="203"/>
                  </a:lnTo>
                  <a:lnTo>
                    <a:pt x="100" y="201"/>
                  </a:lnTo>
                  <a:lnTo>
                    <a:pt x="99" y="201"/>
                  </a:lnTo>
                  <a:lnTo>
                    <a:pt x="97" y="201"/>
                  </a:lnTo>
                  <a:lnTo>
                    <a:pt x="96" y="201"/>
                  </a:lnTo>
                  <a:lnTo>
                    <a:pt x="96" y="203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5" y="200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199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3" y="199"/>
                  </a:lnTo>
                  <a:lnTo>
                    <a:pt x="91" y="198"/>
                  </a:lnTo>
                  <a:lnTo>
                    <a:pt x="90" y="199"/>
                  </a:lnTo>
                  <a:lnTo>
                    <a:pt x="91" y="200"/>
                  </a:lnTo>
                  <a:lnTo>
                    <a:pt x="90" y="200"/>
                  </a:lnTo>
                  <a:lnTo>
                    <a:pt x="89" y="200"/>
                  </a:lnTo>
                  <a:lnTo>
                    <a:pt x="89" y="199"/>
                  </a:lnTo>
                  <a:lnTo>
                    <a:pt x="88" y="199"/>
                  </a:lnTo>
                  <a:lnTo>
                    <a:pt x="88" y="198"/>
                  </a:lnTo>
                  <a:lnTo>
                    <a:pt x="87" y="199"/>
                  </a:lnTo>
                  <a:lnTo>
                    <a:pt x="84" y="199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198"/>
                  </a:lnTo>
                  <a:lnTo>
                    <a:pt x="82" y="198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79" y="197"/>
                  </a:lnTo>
                  <a:lnTo>
                    <a:pt x="78" y="197"/>
                  </a:lnTo>
                  <a:lnTo>
                    <a:pt x="79" y="195"/>
                  </a:lnTo>
                  <a:lnTo>
                    <a:pt x="81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7" y="194"/>
                  </a:lnTo>
                  <a:lnTo>
                    <a:pt x="76" y="194"/>
                  </a:lnTo>
                  <a:lnTo>
                    <a:pt x="77" y="193"/>
                  </a:lnTo>
                  <a:lnTo>
                    <a:pt x="76" y="193"/>
                  </a:lnTo>
                  <a:lnTo>
                    <a:pt x="76" y="192"/>
                  </a:lnTo>
                  <a:lnTo>
                    <a:pt x="76" y="193"/>
                  </a:lnTo>
                  <a:lnTo>
                    <a:pt x="75" y="194"/>
                  </a:lnTo>
                  <a:lnTo>
                    <a:pt x="75" y="193"/>
                  </a:lnTo>
                  <a:lnTo>
                    <a:pt x="75" y="194"/>
                  </a:lnTo>
                  <a:lnTo>
                    <a:pt x="73" y="194"/>
                  </a:lnTo>
                  <a:lnTo>
                    <a:pt x="72" y="194"/>
                  </a:lnTo>
                  <a:lnTo>
                    <a:pt x="71" y="194"/>
                  </a:lnTo>
                  <a:lnTo>
                    <a:pt x="71" y="195"/>
                  </a:lnTo>
                  <a:lnTo>
                    <a:pt x="70" y="194"/>
                  </a:lnTo>
                  <a:lnTo>
                    <a:pt x="71" y="193"/>
                  </a:lnTo>
                  <a:lnTo>
                    <a:pt x="70" y="193"/>
                  </a:lnTo>
                  <a:lnTo>
                    <a:pt x="70" y="194"/>
                  </a:lnTo>
                  <a:lnTo>
                    <a:pt x="69" y="194"/>
                  </a:lnTo>
                  <a:lnTo>
                    <a:pt x="69" y="193"/>
                  </a:lnTo>
                  <a:lnTo>
                    <a:pt x="69" y="194"/>
                  </a:lnTo>
                  <a:lnTo>
                    <a:pt x="67" y="194"/>
                  </a:lnTo>
                  <a:lnTo>
                    <a:pt x="67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6" y="192"/>
                  </a:lnTo>
                  <a:lnTo>
                    <a:pt x="66" y="191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6"/>
                  </a:lnTo>
                  <a:lnTo>
                    <a:pt x="65" y="185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4" y="179"/>
                  </a:lnTo>
                  <a:lnTo>
                    <a:pt x="63" y="177"/>
                  </a:lnTo>
                  <a:lnTo>
                    <a:pt x="64" y="174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4" y="169"/>
                  </a:lnTo>
                  <a:lnTo>
                    <a:pt x="63" y="169"/>
                  </a:lnTo>
                  <a:lnTo>
                    <a:pt x="63" y="170"/>
                  </a:lnTo>
                  <a:lnTo>
                    <a:pt x="61" y="171"/>
                  </a:lnTo>
                  <a:lnTo>
                    <a:pt x="60" y="171"/>
                  </a:lnTo>
                  <a:lnTo>
                    <a:pt x="59" y="171"/>
                  </a:lnTo>
                  <a:lnTo>
                    <a:pt x="58" y="170"/>
                  </a:lnTo>
                  <a:lnTo>
                    <a:pt x="57" y="170"/>
                  </a:lnTo>
                  <a:lnTo>
                    <a:pt x="55" y="170"/>
                  </a:lnTo>
                  <a:lnTo>
                    <a:pt x="55" y="171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3" y="174"/>
                  </a:lnTo>
                  <a:lnTo>
                    <a:pt x="52" y="174"/>
                  </a:lnTo>
                  <a:lnTo>
                    <a:pt x="52" y="173"/>
                  </a:lnTo>
                  <a:lnTo>
                    <a:pt x="51" y="173"/>
                  </a:lnTo>
                  <a:lnTo>
                    <a:pt x="49" y="173"/>
                  </a:lnTo>
                  <a:lnTo>
                    <a:pt x="48" y="173"/>
                  </a:lnTo>
                  <a:lnTo>
                    <a:pt x="48" y="171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2" y="168"/>
                  </a:lnTo>
                  <a:lnTo>
                    <a:pt x="39" y="169"/>
                  </a:lnTo>
                  <a:lnTo>
                    <a:pt x="37" y="170"/>
                  </a:lnTo>
                  <a:lnTo>
                    <a:pt x="36" y="171"/>
                  </a:lnTo>
                  <a:lnTo>
                    <a:pt x="36" y="173"/>
                  </a:lnTo>
                  <a:lnTo>
                    <a:pt x="36" y="176"/>
                  </a:lnTo>
                  <a:lnTo>
                    <a:pt x="36" y="177"/>
                  </a:lnTo>
                  <a:lnTo>
                    <a:pt x="35" y="177"/>
                  </a:lnTo>
                  <a:lnTo>
                    <a:pt x="34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29" y="179"/>
                  </a:lnTo>
                  <a:lnTo>
                    <a:pt x="28" y="177"/>
                  </a:lnTo>
                  <a:lnTo>
                    <a:pt x="28" y="176"/>
                  </a:lnTo>
                  <a:lnTo>
                    <a:pt x="29" y="175"/>
                  </a:lnTo>
                  <a:lnTo>
                    <a:pt x="29" y="174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7" y="170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4" y="174"/>
                  </a:lnTo>
                  <a:lnTo>
                    <a:pt x="19" y="174"/>
                  </a:lnTo>
                  <a:lnTo>
                    <a:pt x="18" y="173"/>
                  </a:lnTo>
                  <a:lnTo>
                    <a:pt x="17" y="173"/>
                  </a:lnTo>
                  <a:lnTo>
                    <a:pt x="16" y="171"/>
                  </a:lnTo>
                  <a:lnTo>
                    <a:pt x="15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5"/>
                  </a:lnTo>
                  <a:lnTo>
                    <a:pt x="16" y="167"/>
                  </a:lnTo>
                  <a:lnTo>
                    <a:pt x="17" y="167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1" y="164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8" y="158"/>
                  </a:lnTo>
                  <a:lnTo>
                    <a:pt x="18" y="157"/>
                  </a:lnTo>
                  <a:lnTo>
                    <a:pt x="15" y="157"/>
                  </a:lnTo>
                  <a:lnTo>
                    <a:pt x="13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1" y="156"/>
                  </a:lnTo>
                  <a:lnTo>
                    <a:pt x="10" y="156"/>
                  </a:lnTo>
                  <a:lnTo>
                    <a:pt x="9" y="155"/>
                  </a:lnTo>
                  <a:lnTo>
                    <a:pt x="7" y="155"/>
                  </a:lnTo>
                  <a:lnTo>
                    <a:pt x="6" y="153"/>
                  </a:lnTo>
                  <a:lnTo>
                    <a:pt x="3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3" y="139"/>
                  </a:lnTo>
                  <a:lnTo>
                    <a:pt x="6" y="140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3" y="137"/>
                  </a:lnTo>
                  <a:lnTo>
                    <a:pt x="17" y="137"/>
                  </a:lnTo>
                  <a:lnTo>
                    <a:pt x="21" y="135"/>
                  </a:lnTo>
                  <a:lnTo>
                    <a:pt x="22" y="135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33" y="133"/>
                  </a:lnTo>
                  <a:lnTo>
                    <a:pt x="35" y="132"/>
                  </a:lnTo>
                  <a:lnTo>
                    <a:pt x="36" y="128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2" y="125"/>
                  </a:lnTo>
                  <a:lnTo>
                    <a:pt x="39" y="119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3"/>
                  </a:lnTo>
                  <a:lnTo>
                    <a:pt x="42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2"/>
                  </a:lnTo>
                  <a:lnTo>
                    <a:pt x="54" y="96"/>
                  </a:lnTo>
                  <a:lnTo>
                    <a:pt x="58" y="93"/>
                  </a:lnTo>
                  <a:lnTo>
                    <a:pt x="59" y="96"/>
                  </a:lnTo>
                  <a:lnTo>
                    <a:pt x="60" y="98"/>
                  </a:lnTo>
                  <a:lnTo>
                    <a:pt x="65" y="92"/>
                  </a:lnTo>
                  <a:lnTo>
                    <a:pt x="65" y="91"/>
                  </a:lnTo>
                  <a:lnTo>
                    <a:pt x="66" y="87"/>
                  </a:lnTo>
                  <a:lnTo>
                    <a:pt x="67" y="85"/>
                  </a:lnTo>
                  <a:lnTo>
                    <a:pt x="70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5" y="81"/>
                  </a:lnTo>
                  <a:lnTo>
                    <a:pt x="82" y="79"/>
                  </a:lnTo>
                  <a:lnTo>
                    <a:pt x="84" y="77"/>
                  </a:lnTo>
                  <a:lnTo>
                    <a:pt x="85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68"/>
                  </a:lnTo>
                  <a:lnTo>
                    <a:pt x="94" y="65"/>
                  </a:lnTo>
                  <a:lnTo>
                    <a:pt x="96" y="62"/>
                  </a:lnTo>
                  <a:lnTo>
                    <a:pt x="99" y="56"/>
                  </a:lnTo>
                  <a:lnTo>
                    <a:pt x="99" y="53"/>
                  </a:lnTo>
                  <a:lnTo>
                    <a:pt x="100" y="50"/>
                  </a:lnTo>
                  <a:lnTo>
                    <a:pt x="100" y="45"/>
                  </a:lnTo>
                  <a:lnTo>
                    <a:pt x="103" y="42"/>
                  </a:lnTo>
                  <a:lnTo>
                    <a:pt x="108" y="38"/>
                  </a:lnTo>
                  <a:lnTo>
                    <a:pt x="111" y="36"/>
                  </a:lnTo>
                  <a:lnTo>
                    <a:pt x="115" y="30"/>
                  </a:lnTo>
                  <a:lnTo>
                    <a:pt x="118" y="26"/>
                  </a:lnTo>
                  <a:lnTo>
                    <a:pt x="119" y="21"/>
                  </a:lnTo>
                  <a:lnTo>
                    <a:pt x="120" y="20"/>
                  </a:lnTo>
                  <a:lnTo>
                    <a:pt x="124" y="18"/>
                  </a:lnTo>
                  <a:lnTo>
                    <a:pt x="125" y="15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1"/>
                  </a:lnTo>
                  <a:lnTo>
                    <a:pt x="126" y="9"/>
                  </a:lnTo>
                  <a:lnTo>
                    <a:pt x="129" y="7"/>
                  </a:lnTo>
                  <a:lnTo>
                    <a:pt x="130" y="5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24" y="5"/>
                  </a:lnTo>
                  <a:lnTo>
                    <a:pt x="124" y="2"/>
                  </a:lnTo>
                  <a:lnTo>
                    <a:pt x="129" y="0"/>
                  </a:lnTo>
                  <a:lnTo>
                    <a:pt x="131" y="1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44" y="1"/>
                  </a:lnTo>
                  <a:lnTo>
                    <a:pt x="148" y="2"/>
                  </a:lnTo>
                  <a:lnTo>
                    <a:pt x="150" y="3"/>
                  </a:lnTo>
                  <a:lnTo>
                    <a:pt x="151" y="2"/>
                  </a:lnTo>
                  <a:lnTo>
                    <a:pt x="153" y="3"/>
                  </a:lnTo>
                  <a:lnTo>
                    <a:pt x="151" y="5"/>
                  </a:lnTo>
                  <a:lnTo>
                    <a:pt x="150" y="6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5" y="9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11"/>
                  </a:lnTo>
                  <a:lnTo>
                    <a:pt x="157" y="13"/>
                  </a:lnTo>
                  <a:lnTo>
                    <a:pt x="155" y="12"/>
                  </a:lnTo>
                  <a:lnTo>
                    <a:pt x="153" y="13"/>
                  </a:lnTo>
                  <a:lnTo>
                    <a:pt x="151" y="15"/>
                  </a:lnTo>
                  <a:lnTo>
                    <a:pt x="151" y="20"/>
                  </a:lnTo>
                  <a:lnTo>
                    <a:pt x="153" y="24"/>
                  </a:lnTo>
                  <a:lnTo>
                    <a:pt x="156" y="26"/>
                  </a:lnTo>
                  <a:lnTo>
                    <a:pt x="157" y="30"/>
                  </a:lnTo>
                  <a:lnTo>
                    <a:pt x="161" y="31"/>
                  </a:lnTo>
                  <a:lnTo>
                    <a:pt x="163" y="31"/>
                  </a:lnTo>
                  <a:lnTo>
                    <a:pt x="163" y="27"/>
                  </a:lnTo>
                  <a:lnTo>
                    <a:pt x="166" y="26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7" name="Freeform 104"/>
            <p:cNvSpPr>
              <a:spLocks noChangeAspect="1"/>
            </p:cNvSpPr>
            <p:nvPr/>
          </p:nvSpPr>
          <p:spPr bwMode="auto">
            <a:xfrm>
              <a:off x="1356" y="2866"/>
              <a:ext cx="304" cy="249"/>
            </a:xfrm>
            <a:custGeom>
              <a:avLst/>
              <a:gdLst>
                <a:gd name="T0" fmla="*/ 26355331 w 208"/>
                <a:gd name="T1" fmla="*/ 341519 h 187"/>
                <a:gd name="T2" fmla="*/ 27102142 w 208"/>
                <a:gd name="T3" fmla="*/ 383210 h 187"/>
                <a:gd name="T4" fmla="*/ 26570680 w 208"/>
                <a:gd name="T5" fmla="*/ 439269 h 187"/>
                <a:gd name="T6" fmla="*/ 25152333 w 208"/>
                <a:gd name="T7" fmla="*/ 558185 h 187"/>
                <a:gd name="T8" fmla="*/ 23093780 w 208"/>
                <a:gd name="T9" fmla="*/ 716428 h 187"/>
                <a:gd name="T10" fmla="*/ 21670768 w 208"/>
                <a:gd name="T11" fmla="*/ 853159 h 187"/>
                <a:gd name="T12" fmla="*/ 20631404 w 208"/>
                <a:gd name="T13" fmla="*/ 940631 h 187"/>
                <a:gd name="T14" fmla="*/ 18663344 w 208"/>
                <a:gd name="T15" fmla="*/ 987344 h 187"/>
                <a:gd name="T16" fmla="*/ 17578777 w 208"/>
                <a:gd name="T17" fmla="*/ 1071607 h 187"/>
                <a:gd name="T18" fmla="*/ 16254858 w 208"/>
                <a:gd name="T19" fmla="*/ 1170408 h 187"/>
                <a:gd name="T20" fmla="*/ 15024184 w 208"/>
                <a:gd name="T21" fmla="*/ 1217815 h 187"/>
                <a:gd name="T22" fmla="*/ 14882532 w 208"/>
                <a:gd name="T23" fmla="*/ 1314699 h 187"/>
                <a:gd name="T24" fmla="*/ 13019761 w 208"/>
                <a:gd name="T25" fmla="*/ 1362199 h 187"/>
                <a:gd name="T26" fmla="*/ 11238307 w 208"/>
                <a:gd name="T27" fmla="*/ 1399161 h 187"/>
                <a:gd name="T28" fmla="*/ 9521385 w 208"/>
                <a:gd name="T29" fmla="*/ 1454677 h 187"/>
                <a:gd name="T30" fmla="*/ 9539117 w 208"/>
                <a:gd name="T31" fmla="*/ 1326908 h 187"/>
                <a:gd name="T32" fmla="*/ 8566586 w 208"/>
                <a:gd name="T33" fmla="*/ 1280233 h 187"/>
                <a:gd name="T34" fmla="*/ 7213050 w 208"/>
                <a:gd name="T35" fmla="*/ 1228502 h 187"/>
                <a:gd name="T36" fmla="*/ 7307027 w 208"/>
                <a:gd name="T37" fmla="*/ 1134698 h 187"/>
                <a:gd name="T38" fmla="*/ 6095127 w 208"/>
                <a:gd name="T39" fmla="*/ 1108319 h 187"/>
                <a:gd name="T40" fmla="*/ 5475183 w 208"/>
                <a:gd name="T41" fmla="*/ 977031 h 187"/>
                <a:gd name="T42" fmla="*/ 4749342 w 208"/>
                <a:gd name="T43" fmla="*/ 977031 h 187"/>
                <a:gd name="T44" fmla="*/ 4521562 w 208"/>
                <a:gd name="T45" fmla="*/ 940631 h 187"/>
                <a:gd name="T46" fmla="*/ 4027927 w 208"/>
                <a:gd name="T47" fmla="*/ 891564 h 187"/>
                <a:gd name="T48" fmla="*/ 2704004 w 208"/>
                <a:gd name="T49" fmla="*/ 861379 h 187"/>
                <a:gd name="T50" fmla="*/ 2058690 w 208"/>
                <a:gd name="T51" fmla="*/ 853159 h 187"/>
                <a:gd name="T52" fmla="*/ 1173301 w 208"/>
                <a:gd name="T53" fmla="*/ 748230 h 187"/>
                <a:gd name="T54" fmla="*/ 255364 w 208"/>
                <a:gd name="T55" fmla="*/ 696585 h 187"/>
                <a:gd name="T56" fmla="*/ 545481 w 208"/>
                <a:gd name="T57" fmla="*/ 631480 h 187"/>
                <a:gd name="T58" fmla="*/ 1580805 w 208"/>
                <a:gd name="T59" fmla="*/ 558185 h 187"/>
                <a:gd name="T60" fmla="*/ 1081603 w 208"/>
                <a:gd name="T61" fmla="*/ 522030 h 187"/>
                <a:gd name="T62" fmla="*/ 545481 w 208"/>
                <a:gd name="T63" fmla="*/ 485824 h 187"/>
                <a:gd name="T64" fmla="*/ 0 w 208"/>
                <a:gd name="T65" fmla="*/ 468294 h 187"/>
                <a:gd name="T66" fmla="*/ 740044 w 208"/>
                <a:gd name="T67" fmla="*/ 400670 h 187"/>
                <a:gd name="T68" fmla="*/ 797242 w 208"/>
                <a:gd name="T69" fmla="*/ 341519 h 187"/>
                <a:gd name="T70" fmla="*/ 797242 w 208"/>
                <a:gd name="T71" fmla="*/ 274796 h 187"/>
                <a:gd name="T72" fmla="*/ 2223377 w 208"/>
                <a:gd name="T73" fmla="*/ 256482 h 187"/>
                <a:gd name="T74" fmla="*/ 2853399 w 208"/>
                <a:gd name="T75" fmla="*/ 279607 h 187"/>
                <a:gd name="T76" fmla="*/ 4027927 w 208"/>
                <a:gd name="T77" fmla="*/ 191745 h 187"/>
                <a:gd name="T78" fmla="*/ 4749342 w 208"/>
                <a:gd name="T79" fmla="*/ 192619 h 187"/>
                <a:gd name="T80" fmla="*/ 5978043 w 208"/>
                <a:gd name="T81" fmla="*/ 192619 h 187"/>
                <a:gd name="T82" fmla="*/ 7033485 w 208"/>
                <a:gd name="T83" fmla="*/ 227898 h 187"/>
                <a:gd name="T84" fmla="*/ 8604031 w 208"/>
                <a:gd name="T85" fmla="*/ 191745 h 187"/>
                <a:gd name="T86" fmla="*/ 10811216 w 208"/>
                <a:gd name="T87" fmla="*/ 247490 h 187"/>
                <a:gd name="T88" fmla="*/ 12145542 w 208"/>
                <a:gd name="T89" fmla="*/ 279607 h 187"/>
                <a:gd name="T90" fmla="*/ 13294483 w 208"/>
                <a:gd name="T91" fmla="*/ 243260 h 187"/>
                <a:gd name="T92" fmla="*/ 14882532 w 208"/>
                <a:gd name="T93" fmla="*/ 191745 h 187"/>
                <a:gd name="T94" fmla="*/ 15628080 w 208"/>
                <a:gd name="T95" fmla="*/ 47387 h 187"/>
                <a:gd name="T96" fmla="*/ 17326025 w 208"/>
                <a:gd name="T97" fmla="*/ 63098 h 187"/>
                <a:gd name="T98" fmla="*/ 18663344 w 208"/>
                <a:gd name="T99" fmla="*/ 101318 h 187"/>
                <a:gd name="T100" fmla="*/ 19536361 w 208"/>
                <a:gd name="T101" fmla="*/ 144001 h 187"/>
                <a:gd name="T102" fmla="*/ 22152070 w 208"/>
                <a:gd name="T103" fmla="*/ 20072 h 187"/>
                <a:gd name="T104" fmla="*/ 23442304 w 208"/>
                <a:gd name="T105" fmla="*/ 84018 h 187"/>
                <a:gd name="T106" fmla="*/ 25152333 w 208"/>
                <a:gd name="T107" fmla="*/ 256482 h 187"/>
                <a:gd name="T108" fmla="*/ 26570680 w 208"/>
                <a:gd name="T109" fmla="*/ 243260 h 187"/>
                <a:gd name="T110" fmla="*/ 27645202 w 208"/>
                <a:gd name="T111" fmla="*/ 287792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8"/>
                <a:gd name="T169" fmla="*/ 0 h 187"/>
                <a:gd name="T170" fmla="*/ 208 w 208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8" h="187">
                  <a:moveTo>
                    <a:pt x="208" y="42"/>
                  </a:moveTo>
                  <a:lnTo>
                    <a:pt x="206" y="44"/>
                  </a:lnTo>
                  <a:lnTo>
                    <a:pt x="202" y="43"/>
                  </a:lnTo>
                  <a:lnTo>
                    <a:pt x="200" y="42"/>
                  </a:lnTo>
                  <a:lnTo>
                    <a:pt x="195" y="44"/>
                  </a:lnTo>
                  <a:lnTo>
                    <a:pt x="195" y="47"/>
                  </a:lnTo>
                  <a:lnTo>
                    <a:pt x="197" y="47"/>
                  </a:lnTo>
                  <a:lnTo>
                    <a:pt x="197" y="45"/>
                  </a:lnTo>
                  <a:lnTo>
                    <a:pt x="201" y="47"/>
                  </a:lnTo>
                  <a:lnTo>
                    <a:pt x="200" y="49"/>
                  </a:lnTo>
                  <a:lnTo>
                    <a:pt x="197" y="51"/>
                  </a:lnTo>
                  <a:lnTo>
                    <a:pt x="196" y="53"/>
                  </a:lnTo>
                  <a:lnTo>
                    <a:pt x="195" y="54"/>
                  </a:lnTo>
                  <a:lnTo>
                    <a:pt x="195" y="55"/>
                  </a:lnTo>
                  <a:lnTo>
                    <a:pt x="196" y="57"/>
                  </a:lnTo>
                  <a:lnTo>
                    <a:pt x="195" y="60"/>
                  </a:lnTo>
                  <a:lnTo>
                    <a:pt x="191" y="62"/>
                  </a:lnTo>
                  <a:lnTo>
                    <a:pt x="190" y="63"/>
                  </a:lnTo>
                  <a:lnTo>
                    <a:pt x="189" y="68"/>
                  </a:lnTo>
                  <a:lnTo>
                    <a:pt x="186" y="72"/>
                  </a:lnTo>
                  <a:lnTo>
                    <a:pt x="182" y="78"/>
                  </a:lnTo>
                  <a:lnTo>
                    <a:pt x="179" y="80"/>
                  </a:lnTo>
                  <a:lnTo>
                    <a:pt x="174" y="84"/>
                  </a:lnTo>
                  <a:lnTo>
                    <a:pt x="171" y="87"/>
                  </a:lnTo>
                  <a:lnTo>
                    <a:pt x="171" y="92"/>
                  </a:lnTo>
                  <a:lnTo>
                    <a:pt x="170" y="95"/>
                  </a:lnTo>
                  <a:lnTo>
                    <a:pt x="170" y="98"/>
                  </a:lnTo>
                  <a:lnTo>
                    <a:pt x="167" y="104"/>
                  </a:lnTo>
                  <a:lnTo>
                    <a:pt x="165" y="107"/>
                  </a:lnTo>
                  <a:lnTo>
                    <a:pt x="160" y="110"/>
                  </a:lnTo>
                  <a:lnTo>
                    <a:pt x="160" y="113"/>
                  </a:lnTo>
                  <a:lnTo>
                    <a:pt x="160" y="115"/>
                  </a:lnTo>
                  <a:lnTo>
                    <a:pt x="156" y="117"/>
                  </a:lnTo>
                  <a:lnTo>
                    <a:pt x="155" y="119"/>
                  </a:lnTo>
                  <a:lnTo>
                    <a:pt x="153" y="121"/>
                  </a:lnTo>
                  <a:lnTo>
                    <a:pt x="146" y="123"/>
                  </a:lnTo>
                  <a:lnTo>
                    <a:pt x="144" y="125"/>
                  </a:lnTo>
                  <a:lnTo>
                    <a:pt x="142" y="125"/>
                  </a:lnTo>
                  <a:lnTo>
                    <a:pt x="141" y="125"/>
                  </a:lnTo>
                  <a:lnTo>
                    <a:pt x="138" y="127"/>
                  </a:lnTo>
                  <a:lnTo>
                    <a:pt x="137" y="129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1" y="140"/>
                  </a:lnTo>
                  <a:lnTo>
                    <a:pt x="130" y="138"/>
                  </a:lnTo>
                  <a:lnTo>
                    <a:pt x="129" y="135"/>
                  </a:lnTo>
                  <a:lnTo>
                    <a:pt x="125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1"/>
                  </a:lnTo>
                  <a:lnTo>
                    <a:pt x="118" y="151"/>
                  </a:lnTo>
                  <a:lnTo>
                    <a:pt x="116" y="153"/>
                  </a:lnTo>
                  <a:lnTo>
                    <a:pt x="113" y="153"/>
                  </a:lnTo>
                  <a:lnTo>
                    <a:pt x="111" y="155"/>
                  </a:lnTo>
                  <a:lnTo>
                    <a:pt x="111" y="157"/>
                  </a:lnTo>
                  <a:lnTo>
                    <a:pt x="111" y="159"/>
                  </a:lnTo>
                  <a:lnTo>
                    <a:pt x="110" y="161"/>
                  </a:lnTo>
                  <a:lnTo>
                    <a:pt x="113" y="167"/>
                  </a:lnTo>
                  <a:lnTo>
                    <a:pt x="111" y="169"/>
                  </a:lnTo>
                  <a:lnTo>
                    <a:pt x="110" y="169"/>
                  </a:lnTo>
                  <a:lnTo>
                    <a:pt x="107" y="170"/>
                  </a:lnTo>
                  <a:lnTo>
                    <a:pt x="106" y="174"/>
                  </a:lnTo>
                  <a:lnTo>
                    <a:pt x="104" y="175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88" y="179"/>
                  </a:lnTo>
                  <a:lnTo>
                    <a:pt x="84" y="179"/>
                  </a:lnTo>
                  <a:lnTo>
                    <a:pt x="83" y="180"/>
                  </a:lnTo>
                  <a:lnTo>
                    <a:pt x="81" y="180"/>
                  </a:lnTo>
                  <a:lnTo>
                    <a:pt x="77" y="182"/>
                  </a:lnTo>
                  <a:lnTo>
                    <a:pt x="74" y="181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1"/>
                  </a:lnTo>
                  <a:lnTo>
                    <a:pt x="69" y="179"/>
                  </a:lnTo>
                  <a:lnTo>
                    <a:pt x="71" y="175"/>
                  </a:lnTo>
                  <a:lnTo>
                    <a:pt x="72" y="173"/>
                  </a:lnTo>
                  <a:lnTo>
                    <a:pt x="71" y="171"/>
                  </a:lnTo>
                  <a:lnTo>
                    <a:pt x="66" y="169"/>
                  </a:lnTo>
                  <a:lnTo>
                    <a:pt x="65" y="167"/>
                  </a:lnTo>
                  <a:lnTo>
                    <a:pt x="65" y="164"/>
                  </a:lnTo>
                  <a:lnTo>
                    <a:pt x="64" y="163"/>
                  </a:lnTo>
                  <a:lnTo>
                    <a:pt x="63" y="165"/>
                  </a:lnTo>
                  <a:lnTo>
                    <a:pt x="59" y="161"/>
                  </a:lnTo>
                  <a:lnTo>
                    <a:pt x="57" y="163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3" y="158"/>
                  </a:lnTo>
                  <a:lnTo>
                    <a:pt x="53" y="156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3" y="150"/>
                  </a:lnTo>
                  <a:lnTo>
                    <a:pt x="54" y="146"/>
                  </a:lnTo>
                  <a:lnTo>
                    <a:pt x="54" y="145"/>
                  </a:lnTo>
                  <a:lnTo>
                    <a:pt x="52" y="144"/>
                  </a:lnTo>
                  <a:lnTo>
                    <a:pt x="51" y="145"/>
                  </a:lnTo>
                  <a:lnTo>
                    <a:pt x="48" y="145"/>
                  </a:lnTo>
                  <a:lnTo>
                    <a:pt x="45" y="143"/>
                  </a:lnTo>
                  <a:lnTo>
                    <a:pt x="45" y="140"/>
                  </a:lnTo>
                  <a:lnTo>
                    <a:pt x="44" y="138"/>
                  </a:lnTo>
                  <a:lnTo>
                    <a:pt x="45" y="137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8" y="127"/>
                  </a:lnTo>
                  <a:lnTo>
                    <a:pt x="36" y="129"/>
                  </a:lnTo>
                  <a:lnTo>
                    <a:pt x="34" y="128"/>
                  </a:lnTo>
                  <a:lnTo>
                    <a:pt x="35" y="126"/>
                  </a:lnTo>
                  <a:lnTo>
                    <a:pt x="35" y="123"/>
                  </a:lnTo>
                  <a:lnTo>
                    <a:pt x="32" y="122"/>
                  </a:lnTo>
                  <a:lnTo>
                    <a:pt x="29" y="123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4" y="119"/>
                  </a:lnTo>
                  <a:lnTo>
                    <a:pt x="33" y="117"/>
                  </a:lnTo>
                  <a:lnTo>
                    <a:pt x="32" y="11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6" y="114"/>
                  </a:lnTo>
                  <a:lnTo>
                    <a:pt x="24" y="113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8" y="110"/>
                  </a:lnTo>
                  <a:lnTo>
                    <a:pt x="17" y="111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0"/>
                  </a:lnTo>
                  <a:lnTo>
                    <a:pt x="15" y="104"/>
                  </a:lnTo>
                  <a:lnTo>
                    <a:pt x="11" y="103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5" y="91"/>
                  </a:lnTo>
                  <a:lnTo>
                    <a:pt x="4" y="90"/>
                  </a:lnTo>
                  <a:lnTo>
                    <a:pt x="2" y="90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4"/>
                  </a:lnTo>
                  <a:lnTo>
                    <a:pt x="4" y="81"/>
                  </a:lnTo>
                  <a:lnTo>
                    <a:pt x="6" y="80"/>
                  </a:lnTo>
                  <a:lnTo>
                    <a:pt x="14" y="78"/>
                  </a:lnTo>
                  <a:lnTo>
                    <a:pt x="15" y="77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69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9" y="66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0" y="60"/>
                  </a:lnTo>
                  <a:lnTo>
                    <a:pt x="2" y="59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9" y="23"/>
                  </a:lnTo>
                  <a:lnTo>
                    <a:pt x="44" y="25"/>
                  </a:lnTo>
                  <a:lnTo>
                    <a:pt x="45" y="26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52" y="29"/>
                  </a:lnTo>
                  <a:lnTo>
                    <a:pt x="54" y="26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5" y="26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1" y="26"/>
                  </a:lnTo>
                  <a:lnTo>
                    <a:pt x="80" y="32"/>
                  </a:lnTo>
                  <a:lnTo>
                    <a:pt x="80" y="33"/>
                  </a:lnTo>
                  <a:lnTo>
                    <a:pt x="83" y="35"/>
                  </a:lnTo>
                  <a:lnTo>
                    <a:pt x="86" y="33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5" y="39"/>
                  </a:lnTo>
                  <a:lnTo>
                    <a:pt x="94" y="36"/>
                  </a:lnTo>
                  <a:lnTo>
                    <a:pt x="94" y="33"/>
                  </a:lnTo>
                  <a:lnTo>
                    <a:pt x="98" y="31"/>
                  </a:lnTo>
                  <a:lnTo>
                    <a:pt x="101" y="31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11" y="27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3"/>
                  </a:lnTo>
                  <a:lnTo>
                    <a:pt x="116" y="6"/>
                  </a:lnTo>
                  <a:lnTo>
                    <a:pt x="117" y="0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8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131" y="15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0" y="15"/>
                  </a:lnTo>
                  <a:lnTo>
                    <a:pt x="140" y="19"/>
                  </a:lnTo>
                  <a:lnTo>
                    <a:pt x="142" y="21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8" y="14"/>
                  </a:lnTo>
                  <a:lnTo>
                    <a:pt x="153" y="11"/>
                  </a:lnTo>
                  <a:lnTo>
                    <a:pt x="155" y="7"/>
                  </a:lnTo>
                  <a:lnTo>
                    <a:pt x="159" y="7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7" y="7"/>
                  </a:lnTo>
                  <a:lnTo>
                    <a:pt x="167" y="12"/>
                  </a:lnTo>
                  <a:lnTo>
                    <a:pt x="170" y="12"/>
                  </a:lnTo>
                  <a:lnTo>
                    <a:pt x="173" y="11"/>
                  </a:lnTo>
                  <a:lnTo>
                    <a:pt x="176" y="15"/>
                  </a:lnTo>
                  <a:lnTo>
                    <a:pt x="178" y="17"/>
                  </a:lnTo>
                  <a:lnTo>
                    <a:pt x="184" y="20"/>
                  </a:lnTo>
                  <a:lnTo>
                    <a:pt x="188" y="29"/>
                  </a:lnTo>
                  <a:lnTo>
                    <a:pt x="186" y="33"/>
                  </a:lnTo>
                  <a:lnTo>
                    <a:pt x="188" y="35"/>
                  </a:lnTo>
                  <a:lnTo>
                    <a:pt x="190" y="33"/>
                  </a:lnTo>
                  <a:lnTo>
                    <a:pt x="191" y="36"/>
                  </a:lnTo>
                  <a:lnTo>
                    <a:pt x="192" y="35"/>
                  </a:lnTo>
                  <a:lnTo>
                    <a:pt x="196" y="31"/>
                  </a:lnTo>
                  <a:lnTo>
                    <a:pt x="202" y="33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6" y="33"/>
                  </a:lnTo>
                  <a:lnTo>
                    <a:pt x="204" y="37"/>
                  </a:lnTo>
                  <a:lnTo>
                    <a:pt x="208" y="42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8" name="Freeform 105"/>
            <p:cNvSpPr>
              <a:spLocks noChangeAspect="1"/>
            </p:cNvSpPr>
            <p:nvPr/>
          </p:nvSpPr>
          <p:spPr bwMode="auto">
            <a:xfrm>
              <a:off x="1069" y="2662"/>
              <a:ext cx="271" cy="157"/>
            </a:xfrm>
            <a:custGeom>
              <a:avLst/>
              <a:gdLst>
                <a:gd name="T0" fmla="*/ 35593703 w 183"/>
                <a:gd name="T1" fmla="*/ 310433 h 121"/>
                <a:gd name="T2" fmla="*/ 36038486 w 183"/>
                <a:gd name="T3" fmla="*/ 326119 h 121"/>
                <a:gd name="T4" fmla="*/ 36038486 w 183"/>
                <a:gd name="T5" fmla="*/ 360309 h 121"/>
                <a:gd name="T6" fmla="*/ 34572089 w 183"/>
                <a:gd name="T7" fmla="*/ 389239 h 121"/>
                <a:gd name="T8" fmla="*/ 32768883 w 183"/>
                <a:gd name="T9" fmla="*/ 385041 h 121"/>
                <a:gd name="T10" fmla="*/ 30927173 w 183"/>
                <a:gd name="T11" fmla="*/ 385041 h 121"/>
                <a:gd name="T12" fmla="*/ 28734153 w 183"/>
                <a:gd name="T13" fmla="*/ 396210 h 121"/>
                <a:gd name="T14" fmla="*/ 27727325 w 183"/>
                <a:gd name="T15" fmla="*/ 405635 h 121"/>
                <a:gd name="T16" fmla="*/ 24754269 w 183"/>
                <a:gd name="T17" fmla="*/ 402793 h 121"/>
                <a:gd name="T18" fmla="*/ 22555551 w 183"/>
                <a:gd name="T19" fmla="*/ 385041 h 121"/>
                <a:gd name="T20" fmla="*/ 20706970 w 183"/>
                <a:gd name="T21" fmla="*/ 358944 h 121"/>
                <a:gd name="T22" fmla="*/ 18159571 w 183"/>
                <a:gd name="T23" fmla="*/ 354906 h 121"/>
                <a:gd name="T24" fmla="*/ 16815849 w 183"/>
                <a:gd name="T25" fmla="*/ 375797 h 121"/>
                <a:gd name="T26" fmla="*/ 16074382 w 183"/>
                <a:gd name="T27" fmla="*/ 399597 h 121"/>
                <a:gd name="T28" fmla="*/ 14972920 w 183"/>
                <a:gd name="T29" fmla="*/ 385041 h 121"/>
                <a:gd name="T30" fmla="*/ 13817471 w 183"/>
                <a:gd name="T31" fmla="*/ 366272 h 121"/>
                <a:gd name="T32" fmla="*/ 11623601 w 183"/>
                <a:gd name="T33" fmla="*/ 334453 h 121"/>
                <a:gd name="T34" fmla="*/ 11623601 w 183"/>
                <a:gd name="T35" fmla="*/ 299987 h 121"/>
                <a:gd name="T36" fmla="*/ 9020894 w 183"/>
                <a:gd name="T37" fmla="*/ 257763 h 121"/>
                <a:gd name="T38" fmla="*/ 7159359 w 183"/>
                <a:gd name="T39" fmla="*/ 239251 h 121"/>
                <a:gd name="T40" fmla="*/ 5178031 w 183"/>
                <a:gd name="T41" fmla="*/ 264862 h 121"/>
                <a:gd name="T42" fmla="*/ 2983671 w 183"/>
                <a:gd name="T43" fmla="*/ 250619 h 121"/>
                <a:gd name="T44" fmla="*/ 1856215 w 183"/>
                <a:gd name="T45" fmla="*/ 242607 h 121"/>
                <a:gd name="T46" fmla="*/ 1076693 w 183"/>
                <a:gd name="T47" fmla="*/ 250619 h 121"/>
                <a:gd name="T48" fmla="*/ 231290 w 183"/>
                <a:gd name="T49" fmla="*/ 237353 h 121"/>
                <a:gd name="T50" fmla="*/ 1076693 w 183"/>
                <a:gd name="T51" fmla="*/ 207167 h 121"/>
                <a:gd name="T52" fmla="*/ 1112319 w 183"/>
                <a:gd name="T53" fmla="*/ 159664 h 121"/>
                <a:gd name="T54" fmla="*/ 3851434 w 183"/>
                <a:gd name="T55" fmla="*/ 159664 h 121"/>
                <a:gd name="T56" fmla="*/ 2439304 w 183"/>
                <a:gd name="T57" fmla="*/ 134642 h 121"/>
                <a:gd name="T58" fmla="*/ 1856215 w 183"/>
                <a:gd name="T59" fmla="*/ 126639 h 121"/>
                <a:gd name="T60" fmla="*/ 5456326 w 183"/>
                <a:gd name="T61" fmla="*/ 103288 h 121"/>
                <a:gd name="T62" fmla="*/ 6708883 w 183"/>
                <a:gd name="T63" fmla="*/ 84410 h 121"/>
                <a:gd name="T64" fmla="*/ 7668009 w 183"/>
                <a:gd name="T65" fmla="*/ 49740 h 121"/>
                <a:gd name="T66" fmla="*/ 6252691 w 183"/>
                <a:gd name="T67" fmla="*/ 26539 h 121"/>
                <a:gd name="T68" fmla="*/ 7329902 w 183"/>
                <a:gd name="T69" fmla="*/ 1 h 121"/>
                <a:gd name="T70" fmla="*/ 7543171 w 183"/>
                <a:gd name="T71" fmla="*/ 9039 h 121"/>
                <a:gd name="T72" fmla="*/ 9760140 w 183"/>
                <a:gd name="T73" fmla="*/ 44680 h 121"/>
                <a:gd name="T74" fmla="*/ 11623601 w 183"/>
                <a:gd name="T75" fmla="*/ 55962 h 121"/>
                <a:gd name="T76" fmla="*/ 13587734 w 183"/>
                <a:gd name="T77" fmla="*/ 43130 h 121"/>
                <a:gd name="T78" fmla="*/ 15231243 w 183"/>
                <a:gd name="T79" fmla="*/ 50138 h 121"/>
                <a:gd name="T80" fmla="*/ 17601186 w 183"/>
                <a:gd name="T81" fmla="*/ 108656 h 121"/>
                <a:gd name="T82" fmla="*/ 18679523 w 183"/>
                <a:gd name="T83" fmla="*/ 128588 h 121"/>
                <a:gd name="T84" fmla="*/ 18901678 w 183"/>
                <a:gd name="T85" fmla="*/ 156267 h 121"/>
                <a:gd name="T86" fmla="*/ 19993331 w 183"/>
                <a:gd name="T87" fmla="*/ 178186 h 121"/>
                <a:gd name="T88" fmla="*/ 21403869 w 183"/>
                <a:gd name="T89" fmla="*/ 216486 h 121"/>
                <a:gd name="T90" fmla="*/ 23021185 w 183"/>
                <a:gd name="T91" fmla="*/ 232190 h 121"/>
                <a:gd name="T92" fmla="*/ 25490423 w 183"/>
                <a:gd name="T93" fmla="*/ 239251 h 121"/>
                <a:gd name="T94" fmla="*/ 25490423 w 183"/>
                <a:gd name="T95" fmla="*/ 213205 h 121"/>
                <a:gd name="T96" fmla="*/ 27315097 w 183"/>
                <a:gd name="T97" fmla="*/ 196999 h 121"/>
                <a:gd name="T98" fmla="*/ 29295677 w 183"/>
                <a:gd name="T99" fmla="*/ 178186 h 121"/>
                <a:gd name="T100" fmla="*/ 30583895 w 183"/>
                <a:gd name="T101" fmla="*/ 153106 h 121"/>
                <a:gd name="T102" fmla="*/ 32313816 w 183"/>
                <a:gd name="T103" fmla="*/ 128588 h 121"/>
                <a:gd name="T104" fmla="*/ 34244591 w 183"/>
                <a:gd name="T105" fmla="*/ 132586 h 121"/>
                <a:gd name="T106" fmla="*/ 32768883 w 183"/>
                <a:gd name="T107" fmla="*/ 173891 h 121"/>
                <a:gd name="T108" fmla="*/ 35768138 w 183"/>
                <a:gd name="T109" fmla="*/ 198784 h 121"/>
                <a:gd name="T110" fmla="*/ 37193710 w 183"/>
                <a:gd name="T111" fmla="*/ 207167 h 121"/>
                <a:gd name="T112" fmla="*/ 36847825 w 183"/>
                <a:gd name="T113" fmla="*/ 25561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121"/>
                <a:gd name="T173" fmla="*/ 183 w 183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121">
                  <a:moveTo>
                    <a:pt x="180" y="81"/>
                  </a:moveTo>
                  <a:lnTo>
                    <a:pt x="179" y="82"/>
                  </a:lnTo>
                  <a:lnTo>
                    <a:pt x="181" y="87"/>
                  </a:lnTo>
                  <a:lnTo>
                    <a:pt x="179" y="88"/>
                  </a:lnTo>
                  <a:lnTo>
                    <a:pt x="175" y="90"/>
                  </a:lnTo>
                  <a:lnTo>
                    <a:pt x="174" y="88"/>
                  </a:lnTo>
                  <a:lnTo>
                    <a:pt x="175" y="90"/>
                  </a:lnTo>
                  <a:lnTo>
                    <a:pt x="175" y="91"/>
                  </a:lnTo>
                  <a:lnTo>
                    <a:pt x="179" y="91"/>
                  </a:lnTo>
                  <a:lnTo>
                    <a:pt x="179" y="92"/>
                  </a:lnTo>
                  <a:lnTo>
                    <a:pt x="177" y="92"/>
                  </a:lnTo>
                  <a:lnTo>
                    <a:pt x="177" y="93"/>
                  </a:lnTo>
                  <a:lnTo>
                    <a:pt x="179" y="93"/>
                  </a:lnTo>
                  <a:lnTo>
                    <a:pt x="177" y="94"/>
                  </a:lnTo>
                  <a:lnTo>
                    <a:pt x="174" y="96"/>
                  </a:lnTo>
                  <a:lnTo>
                    <a:pt x="175" y="97"/>
                  </a:lnTo>
                  <a:lnTo>
                    <a:pt x="176" y="98"/>
                  </a:lnTo>
                  <a:lnTo>
                    <a:pt x="175" y="99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7" y="104"/>
                  </a:lnTo>
                  <a:lnTo>
                    <a:pt x="180" y="106"/>
                  </a:lnTo>
                  <a:lnTo>
                    <a:pt x="180" y="109"/>
                  </a:lnTo>
                  <a:lnTo>
                    <a:pt x="177" y="111"/>
                  </a:lnTo>
                  <a:lnTo>
                    <a:pt x="175" y="112"/>
                  </a:lnTo>
                  <a:lnTo>
                    <a:pt x="174" y="112"/>
                  </a:lnTo>
                  <a:lnTo>
                    <a:pt x="173" y="112"/>
                  </a:lnTo>
                  <a:lnTo>
                    <a:pt x="170" y="112"/>
                  </a:lnTo>
                  <a:lnTo>
                    <a:pt x="170" y="111"/>
                  </a:lnTo>
                  <a:lnTo>
                    <a:pt x="168" y="110"/>
                  </a:lnTo>
                  <a:lnTo>
                    <a:pt x="165" y="112"/>
                  </a:lnTo>
                  <a:lnTo>
                    <a:pt x="163" y="112"/>
                  </a:lnTo>
                  <a:lnTo>
                    <a:pt x="162" y="112"/>
                  </a:lnTo>
                  <a:lnTo>
                    <a:pt x="161" y="112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8" y="112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5" y="111"/>
                  </a:lnTo>
                  <a:lnTo>
                    <a:pt x="153" y="112"/>
                  </a:lnTo>
                  <a:lnTo>
                    <a:pt x="152" y="111"/>
                  </a:lnTo>
                  <a:lnTo>
                    <a:pt x="151" y="110"/>
                  </a:lnTo>
                  <a:lnTo>
                    <a:pt x="150" y="111"/>
                  </a:lnTo>
                  <a:lnTo>
                    <a:pt x="150" y="110"/>
                  </a:lnTo>
                  <a:lnTo>
                    <a:pt x="147" y="111"/>
                  </a:lnTo>
                  <a:lnTo>
                    <a:pt x="146" y="109"/>
                  </a:lnTo>
                  <a:lnTo>
                    <a:pt x="144" y="111"/>
                  </a:lnTo>
                  <a:lnTo>
                    <a:pt x="141" y="114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3" y="118"/>
                  </a:lnTo>
                  <a:lnTo>
                    <a:pt x="132" y="118"/>
                  </a:lnTo>
                  <a:lnTo>
                    <a:pt x="131" y="120"/>
                  </a:lnTo>
                  <a:lnTo>
                    <a:pt x="129" y="118"/>
                  </a:lnTo>
                  <a:lnTo>
                    <a:pt x="127" y="121"/>
                  </a:lnTo>
                  <a:lnTo>
                    <a:pt x="123" y="117"/>
                  </a:lnTo>
                  <a:lnTo>
                    <a:pt x="122" y="116"/>
                  </a:lnTo>
                  <a:lnTo>
                    <a:pt x="122" y="117"/>
                  </a:lnTo>
                  <a:lnTo>
                    <a:pt x="121" y="118"/>
                  </a:lnTo>
                  <a:lnTo>
                    <a:pt x="120" y="116"/>
                  </a:lnTo>
                  <a:lnTo>
                    <a:pt x="114" y="116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1"/>
                  </a:lnTo>
                  <a:lnTo>
                    <a:pt x="111" y="110"/>
                  </a:lnTo>
                  <a:lnTo>
                    <a:pt x="110" y="106"/>
                  </a:lnTo>
                  <a:lnTo>
                    <a:pt x="108" y="106"/>
                  </a:lnTo>
                  <a:lnTo>
                    <a:pt x="107" y="106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2" y="103"/>
                  </a:lnTo>
                  <a:lnTo>
                    <a:pt x="99" y="103"/>
                  </a:lnTo>
                  <a:lnTo>
                    <a:pt x="98" y="102"/>
                  </a:lnTo>
                  <a:lnTo>
                    <a:pt x="93" y="103"/>
                  </a:lnTo>
                  <a:lnTo>
                    <a:pt x="91" y="102"/>
                  </a:lnTo>
                  <a:lnTo>
                    <a:pt x="90" y="104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6" y="103"/>
                  </a:lnTo>
                  <a:lnTo>
                    <a:pt x="85" y="102"/>
                  </a:lnTo>
                  <a:lnTo>
                    <a:pt x="84" y="103"/>
                  </a:lnTo>
                  <a:lnTo>
                    <a:pt x="85" y="103"/>
                  </a:lnTo>
                  <a:lnTo>
                    <a:pt x="84" y="104"/>
                  </a:lnTo>
                  <a:lnTo>
                    <a:pt x="83" y="108"/>
                  </a:lnTo>
                  <a:lnTo>
                    <a:pt x="84" y="108"/>
                  </a:lnTo>
                  <a:lnTo>
                    <a:pt x="84" y="111"/>
                  </a:lnTo>
                  <a:lnTo>
                    <a:pt x="84" y="112"/>
                  </a:lnTo>
                  <a:lnTo>
                    <a:pt x="84" y="115"/>
                  </a:lnTo>
                  <a:lnTo>
                    <a:pt x="83" y="116"/>
                  </a:lnTo>
                  <a:lnTo>
                    <a:pt x="80" y="115"/>
                  </a:lnTo>
                  <a:lnTo>
                    <a:pt x="79" y="115"/>
                  </a:lnTo>
                  <a:lnTo>
                    <a:pt x="78" y="116"/>
                  </a:lnTo>
                  <a:lnTo>
                    <a:pt x="77" y="115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2" y="108"/>
                  </a:lnTo>
                  <a:lnTo>
                    <a:pt x="71" y="109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8" y="109"/>
                  </a:lnTo>
                  <a:lnTo>
                    <a:pt x="67" y="108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7" y="102"/>
                  </a:lnTo>
                  <a:lnTo>
                    <a:pt x="61" y="103"/>
                  </a:lnTo>
                  <a:lnTo>
                    <a:pt x="61" y="102"/>
                  </a:lnTo>
                  <a:lnTo>
                    <a:pt x="60" y="100"/>
                  </a:lnTo>
                  <a:lnTo>
                    <a:pt x="56" y="97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7" y="90"/>
                  </a:lnTo>
                  <a:lnTo>
                    <a:pt x="60" y="88"/>
                  </a:lnTo>
                  <a:lnTo>
                    <a:pt x="57" y="86"/>
                  </a:lnTo>
                  <a:lnTo>
                    <a:pt x="56" y="82"/>
                  </a:lnTo>
                  <a:lnTo>
                    <a:pt x="54" y="82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48" y="74"/>
                  </a:lnTo>
                  <a:lnTo>
                    <a:pt x="47" y="74"/>
                  </a:lnTo>
                  <a:lnTo>
                    <a:pt x="44" y="74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3" y="69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8"/>
                  </a:lnTo>
                  <a:lnTo>
                    <a:pt x="30" y="78"/>
                  </a:lnTo>
                  <a:lnTo>
                    <a:pt x="29" y="75"/>
                  </a:lnTo>
                  <a:lnTo>
                    <a:pt x="27" y="75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5" y="78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1" y="76"/>
                  </a:lnTo>
                  <a:lnTo>
                    <a:pt x="18" y="75"/>
                  </a:lnTo>
                  <a:lnTo>
                    <a:pt x="15" y="72"/>
                  </a:lnTo>
                  <a:lnTo>
                    <a:pt x="13" y="74"/>
                  </a:lnTo>
                  <a:lnTo>
                    <a:pt x="12" y="75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9" y="70"/>
                  </a:lnTo>
                  <a:lnTo>
                    <a:pt x="8" y="73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7" y="45"/>
                  </a:lnTo>
                  <a:lnTo>
                    <a:pt x="6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3" y="50"/>
                  </a:lnTo>
                  <a:lnTo>
                    <a:pt x="23" y="49"/>
                  </a:lnTo>
                  <a:lnTo>
                    <a:pt x="19" y="43"/>
                  </a:lnTo>
                  <a:lnTo>
                    <a:pt x="18" y="40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27" y="30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2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7" y="9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7" y="10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0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9" y="18"/>
                  </a:lnTo>
                  <a:lnTo>
                    <a:pt x="79" y="21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7" y="31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4"/>
                  </a:lnTo>
                  <a:lnTo>
                    <a:pt x="89" y="37"/>
                  </a:lnTo>
                  <a:lnTo>
                    <a:pt x="92" y="37"/>
                  </a:lnTo>
                  <a:lnTo>
                    <a:pt x="92" y="38"/>
                  </a:lnTo>
                  <a:lnTo>
                    <a:pt x="92" y="39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2" y="44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97" y="51"/>
                  </a:lnTo>
                  <a:lnTo>
                    <a:pt x="98" y="51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7" y="57"/>
                  </a:lnTo>
                  <a:lnTo>
                    <a:pt x="108" y="61"/>
                  </a:lnTo>
                  <a:lnTo>
                    <a:pt x="105" y="62"/>
                  </a:lnTo>
                  <a:lnTo>
                    <a:pt x="104" y="63"/>
                  </a:lnTo>
                  <a:lnTo>
                    <a:pt x="107" y="64"/>
                  </a:lnTo>
                  <a:lnTo>
                    <a:pt x="110" y="64"/>
                  </a:lnTo>
                  <a:lnTo>
                    <a:pt x="111" y="63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20" y="72"/>
                  </a:lnTo>
                  <a:lnTo>
                    <a:pt x="121" y="73"/>
                  </a:lnTo>
                  <a:lnTo>
                    <a:pt x="122" y="73"/>
                  </a:lnTo>
                  <a:lnTo>
                    <a:pt x="123" y="72"/>
                  </a:lnTo>
                  <a:lnTo>
                    <a:pt x="125" y="69"/>
                  </a:lnTo>
                  <a:lnTo>
                    <a:pt x="123" y="67"/>
                  </a:lnTo>
                  <a:lnTo>
                    <a:pt x="122" y="68"/>
                  </a:lnTo>
                  <a:lnTo>
                    <a:pt x="122" y="66"/>
                  </a:lnTo>
                  <a:lnTo>
                    <a:pt x="123" y="64"/>
                  </a:lnTo>
                  <a:lnTo>
                    <a:pt x="123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8" y="58"/>
                  </a:lnTo>
                  <a:lnTo>
                    <a:pt x="127" y="57"/>
                  </a:lnTo>
                  <a:lnTo>
                    <a:pt x="128" y="54"/>
                  </a:lnTo>
                  <a:lnTo>
                    <a:pt x="129" y="52"/>
                  </a:lnTo>
                  <a:lnTo>
                    <a:pt x="132" y="51"/>
                  </a:lnTo>
                  <a:lnTo>
                    <a:pt x="134" y="56"/>
                  </a:lnTo>
                  <a:lnTo>
                    <a:pt x="137" y="55"/>
                  </a:lnTo>
                  <a:lnTo>
                    <a:pt x="137" y="56"/>
                  </a:lnTo>
                  <a:lnTo>
                    <a:pt x="138" y="55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40" y="50"/>
                  </a:lnTo>
                  <a:lnTo>
                    <a:pt x="144" y="51"/>
                  </a:lnTo>
                  <a:lnTo>
                    <a:pt x="145" y="50"/>
                  </a:lnTo>
                  <a:lnTo>
                    <a:pt x="146" y="51"/>
                  </a:lnTo>
                  <a:lnTo>
                    <a:pt x="150" y="50"/>
                  </a:lnTo>
                  <a:lnTo>
                    <a:pt x="149" y="49"/>
                  </a:lnTo>
                  <a:lnTo>
                    <a:pt x="150" y="48"/>
                  </a:lnTo>
                  <a:lnTo>
                    <a:pt x="151" y="45"/>
                  </a:lnTo>
                  <a:lnTo>
                    <a:pt x="150" y="44"/>
                  </a:lnTo>
                  <a:lnTo>
                    <a:pt x="152" y="43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6" y="38"/>
                  </a:lnTo>
                  <a:lnTo>
                    <a:pt x="157" y="38"/>
                  </a:lnTo>
                  <a:lnTo>
                    <a:pt x="159" y="40"/>
                  </a:lnTo>
                  <a:lnTo>
                    <a:pt x="159" y="37"/>
                  </a:lnTo>
                  <a:lnTo>
                    <a:pt x="161" y="37"/>
                  </a:lnTo>
                  <a:lnTo>
                    <a:pt x="162" y="38"/>
                  </a:lnTo>
                  <a:lnTo>
                    <a:pt x="163" y="37"/>
                  </a:lnTo>
                  <a:lnTo>
                    <a:pt x="164" y="36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68" y="43"/>
                  </a:lnTo>
                  <a:lnTo>
                    <a:pt x="167" y="43"/>
                  </a:lnTo>
                  <a:lnTo>
                    <a:pt x="163" y="45"/>
                  </a:lnTo>
                  <a:lnTo>
                    <a:pt x="161" y="48"/>
                  </a:lnTo>
                  <a:lnTo>
                    <a:pt x="161" y="49"/>
                  </a:lnTo>
                  <a:lnTo>
                    <a:pt x="161" y="50"/>
                  </a:lnTo>
                  <a:lnTo>
                    <a:pt x="164" y="50"/>
                  </a:lnTo>
                  <a:lnTo>
                    <a:pt x="167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5" y="51"/>
                  </a:lnTo>
                  <a:lnTo>
                    <a:pt x="177" y="56"/>
                  </a:lnTo>
                  <a:lnTo>
                    <a:pt x="176" y="58"/>
                  </a:lnTo>
                  <a:lnTo>
                    <a:pt x="177" y="57"/>
                  </a:lnTo>
                  <a:lnTo>
                    <a:pt x="180" y="55"/>
                  </a:lnTo>
                  <a:lnTo>
                    <a:pt x="180" y="56"/>
                  </a:lnTo>
                  <a:lnTo>
                    <a:pt x="181" y="54"/>
                  </a:lnTo>
                  <a:lnTo>
                    <a:pt x="182" y="54"/>
                  </a:lnTo>
                  <a:lnTo>
                    <a:pt x="183" y="58"/>
                  </a:lnTo>
                  <a:lnTo>
                    <a:pt x="183" y="60"/>
                  </a:lnTo>
                  <a:lnTo>
                    <a:pt x="182" y="61"/>
                  </a:lnTo>
                  <a:lnTo>
                    <a:pt x="181" y="62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2" y="68"/>
                  </a:lnTo>
                  <a:lnTo>
                    <a:pt x="182" y="73"/>
                  </a:lnTo>
                  <a:lnTo>
                    <a:pt x="181" y="73"/>
                  </a:lnTo>
                  <a:lnTo>
                    <a:pt x="182" y="76"/>
                  </a:lnTo>
                  <a:lnTo>
                    <a:pt x="181" y="76"/>
                  </a:lnTo>
                  <a:lnTo>
                    <a:pt x="181" y="79"/>
                  </a:lnTo>
                  <a:lnTo>
                    <a:pt x="180" y="80"/>
                  </a:lnTo>
                  <a:lnTo>
                    <a:pt x="180" y="81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89" name="Freeform 106"/>
            <p:cNvSpPr>
              <a:spLocks noChangeAspect="1"/>
            </p:cNvSpPr>
            <p:nvPr/>
          </p:nvSpPr>
          <p:spPr bwMode="auto">
            <a:xfrm>
              <a:off x="1326" y="2649"/>
              <a:ext cx="168" cy="146"/>
            </a:xfrm>
            <a:custGeom>
              <a:avLst/>
              <a:gdLst>
                <a:gd name="T0" fmla="*/ 13150524 w 114"/>
                <a:gd name="T1" fmla="*/ 1 h 112"/>
                <a:gd name="T2" fmla="*/ 14694449 w 114"/>
                <a:gd name="T3" fmla="*/ 55372 h 112"/>
                <a:gd name="T4" fmla="*/ 15333886 w 114"/>
                <a:gd name="T5" fmla="*/ 72181 h 112"/>
                <a:gd name="T6" fmla="*/ 17406145 w 114"/>
                <a:gd name="T7" fmla="*/ 115592 h 112"/>
                <a:gd name="T8" fmla="*/ 17098157 w 114"/>
                <a:gd name="T9" fmla="*/ 142611 h 112"/>
                <a:gd name="T10" fmla="*/ 18525225 w 114"/>
                <a:gd name="T11" fmla="*/ 171319 h 112"/>
                <a:gd name="T12" fmla="*/ 18608836 w 114"/>
                <a:gd name="T13" fmla="*/ 194486 h 112"/>
                <a:gd name="T14" fmla="*/ 19838148 w 114"/>
                <a:gd name="T15" fmla="*/ 217097 h 112"/>
                <a:gd name="T16" fmla="*/ 17614253 w 114"/>
                <a:gd name="T17" fmla="*/ 232857 h 112"/>
                <a:gd name="T18" fmla="*/ 15988992 w 114"/>
                <a:gd name="T19" fmla="*/ 238563 h 112"/>
                <a:gd name="T20" fmla="*/ 15988992 w 114"/>
                <a:gd name="T21" fmla="*/ 268442 h 112"/>
                <a:gd name="T22" fmla="*/ 14339114 w 114"/>
                <a:gd name="T23" fmla="*/ 281038 h 112"/>
                <a:gd name="T24" fmla="*/ 12777764 w 114"/>
                <a:gd name="T25" fmla="*/ 291123 h 112"/>
                <a:gd name="T26" fmla="*/ 11825620 w 114"/>
                <a:gd name="T27" fmla="*/ 296256 h 112"/>
                <a:gd name="T28" fmla="*/ 12871467 w 114"/>
                <a:gd name="T29" fmla="*/ 315906 h 112"/>
                <a:gd name="T30" fmla="*/ 13772053 w 114"/>
                <a:gd name="T31" fmla="*/ 330489 h 112"/>
                <a:gd name="T32" fmla="*/ 12871467 w 114"/>
                <a:gd name="T33" fmla="*/ 338040 h 112"/>
                <a:gd name="T34" fmla="*/ 13772053 w 114"/>
                <a:gd name="T35" fmla="*/ 373511 h 112"/>
                <a:gd name="T36" fmla="*/ 12156002 w 114"/>
                <a:gd name="T37" fmla="*/ 373511 h 112"/>
                <a:gd name="T38" fmla="*/ 12871467 w 114"/>
                <a:gd name="T39" fmla="*/ 386191 h 112"/>
                <a:gd name="T40" fmla="*/ 12777764 w 114"/>
                <a:gd name="T41" fmla="*/ 405390 h 112"/>
                <a:gd name="T42" fmla="*/ 11825620 w 114"/>
                <a:gd name="T43" fmla="*/ 428236 h 112"/>
                <a:gd name="T44" fmla="*/ 11291875 w 114"/>
                <a:gd name="T45" fmla="*/ 428236 h 112"/>
                <a:gd name="T46" fmla="*/ 10204308 w 114"/>
                <a:gd name="T47" fmla="*/ 414817 h 112"/>
                <a:gd name="T48" fmla="*/ 8670628 w 114"/>
                <a:gd name="T49" fmla="*/ 431178 h 112"/>
                <a:gd name="T50" fmla="*/ 8024530 w 114"/>
                <a:gd name="T51" fmla="*/ 411806 h 112"/>
                <a:gd name="T52" fmla="*/ 6463061 w 114"/>
                <a:gd name="T53" fmla="*/ 435113 h 112"/>
                <a:gd name="T54" fmla="*/ 5883643 w 114"/>
                <a:gd name="T55" fmla="*/ 452577 h 112"/>
                <a:gd name="T56" fmla="*/ 4385649 w 114"/>
                <a:gd name="T57" fmla="*/ 421634 h 112"/>
                <a:gd name="T58" fmla="*/ 3115558 w 114"/>
                <a:gd name="T59" fmla="*/ 421634 h 112"/>
                <a:gd name="T60" fmla="*/ 973470 w 114"/>
                <a:gd name="T61" fmla="*/ 358749 h 112"/>
                <a:gd name="T62" fmla="*/ 973470 w 114"/>
                <a:gd name="T63" fmla="*/ 336836 h 112"/>
                <a:gd name="T64" fmla="*/ 1247466 w 114"/>
                <a:gd name="T65" fmla="*/ 308924 h 112"/>
                <a:gd name="T66" fmla="*/ 1247466 w 114"/>
                <a:gd name="T67" fmla="*/ 288465 h 112"/>
                <a:gd name="T68" fmla="*/ 1247466 w 114"/>
                <a:gd name="T69" fmla="*/ 259318 h 112"/>
                <a:gd name="T70" fmla="*/ 959239 w 114"/>
                <a:gd name="T71" fmla="*/ 261099 h 112"/>
                <a:gd name="T72" fmla="*/ 304165 w 114"/>
                <a:gd name="T73" fmla="*/ 268442 h 112"/>
                <a:gd name="T74" fmla="*/ 660569 w 114"/>
                <a:gd name="T75" fmla="*/ 217097 h 112"/>
                <a:gd name="T76" fmla="*/ 1413615 w 114"/>
                <a:gd name="T77" fmla="*/ 208431 h 112"/>
                <a:gd name="T78" fmla="*/ 2223199 w 114"/>
                <a:gd name="T79" fmla="*/ 198929 h 112"/>
                <a:gd name="T80" fmla="*/ 2838465 w 114"/>
                <a:gd name="T81" fmla="*/ 188921 h 112"/>
                <a:gd name="T82" fmla="*/ 2919990 w 114"/>
                <a:gd name="T83" fmla="*/ 185904 h 112"/>
                <a:gd name="T84" fmla="*/ 4183000 w 114"/>
                <a:gd name="T85" fmla="*/ 174340 h 112"/>
                <a:gd name="T86" fmla="*/ 4385649 w 114"/>
                <a:gd name="T87" fmla="*/ 159892 h 112"/>
                <a:gd name="T88" fmla="*/ 4183000 w 114"/>
                <a:gd name="T89" fmla="*/ 142611 h 112"/>
                <a:gd name="T90" fmla="*/ 3838573 w 114"/>
                <a:gd name="T91" fmla="*/ 137031 h 112"/>
                <a:gd name="T92" fmla="*/ 3115558 w 114"/>
                <a:gd name="T93" fmla="*/ 137031 h 112"/>
                <a:gd name="T94" fmla="*/ 3115558 w 114"/>
                <a:gd name="T95" fmla="*/ 122291 h 112"/>
                <a:gd name="T96" fmla="*/ 2838465 w 114"/>
                <a:gd name="T97" fmla="*/ 94093 h 112"/>
                <a:gd name="T98" fmla="*/ 2432883 w 114"/>
                <a:gd name="T99" fmla="*/ 87798 h 112"/>
                <a:gd name="T100" fmla="*/ 2919990 w 114"/>
                <a:gd name="T101" fmla="*/ 67352 h 112"/>
                <a:gd name="T102" fmla="*/ 3528198 w 114"/>
                <a:gd name="T103" fmla="*/ 49748 h 112"/>
                <a:gd name="T104" fmla="*/ 4524226 w 114"/>
                <a:gd name="T105" fmla="*/ 38163 h 112"/>
                <a:gd name="T106" fmla="*/ 4385649 w 114"/>
                <a:gd name="T107" fmla="*/ 29063 h 112"/>
                <a:gd name="T108" fmla="*/ 6341471 w 114"/>
                <a:gd name="T109" fmla="*/ 1 h 112"/>
                <a:gd name="T110" fmla="*/ 7328361 w 114"/>
                <a:gd name="T111" fmla="*/ 0 h 112"/>
                <a:gd name="T112" fmla="*/ 9229932 w 114"/>
                <a:gd name="T113" fmla="*/ 26783 h 112"/>
                <a:gd name="T114" fmla="*/ 10204308 w 114"/>
                <a:gd name="T115" fmla="*/ 17103 h 112"/>
                <a:gd name="T116" fmla="*/ 11291875 w 114"/>
                <a:gd name="T117" fmla="*/ 20546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"/>
                <a:gd name="T178" fmla="*/ 0 h 112"/>
                <a:gd name="T179" fmla="*/ 114 w 114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" h="112">
                  <a:moveTo>
                    <a:pt x="65" y="5"/>
                  </a:moveTo>
                  <a:lnTo>
                    <a:pt x="73" y="4"/>
                  </a:lnTo>
                  <a:lnTo>
                    <a:pt x="76" y="1"/>
                  </a:lnTo>
                  <a:lnTo>
                    <a:pt x="85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3" y="14"/>
                  </a:lnTo>
                  <a:lnTo>
                    <a:pt x="85" y="16"/>
                  </a:lnTo>
                  <a:lnTo>
                    <a:pt x="88" y="18"/>
                  </a:lnTo>
                  <a:lnTo>
                    <a:pt x="91" y="19"/>
                  </a:lnTo>
                  <a:lnTo>
                    <a:pt x="100" y="23"/>
                  </a:lnTo>
                  <a:lnTo>
                    <a:pt x="100" y="29"/>
                  </a:lnTo>
                  <a:lnTo>
                    <a:pt x="97" y="32"/>
                  </a:lnTo>
                  <a:lnTo>
                    <a:pt x="97" y="34"/>
                  </a:lnTo>
                  <a:lnTo>
                    <a:pt x="98" y="35"/>
                  </a:lnTo>
                  <a:lnTo>
                    <a:pt x="102" y="40"/>
                  </a:lnTo>
                  <a:lnTo>
                    <a:pt x="103" y="42"/>
                  </a:lnTo>
                  <a:lnTo>
                    <a:pt x="106" y="42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7" y="48"/>
                  </a:lnTo>
                  <a:lnTo>
                    <a:pt x="109" y="50"/>
                  </a:lnTo>
                  <a:lnTo>
                    <a:pt x="114" y="53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08" y="60"/>
                  </a:lnTo>
                  <a:lnTo>
                    <a:pt x="101" y="58"/>
                  </a:lnTo>
                  <a:lnTo>
                    <a:pt x="101" y="61"/>
                  </a:lnTo>
                  <a:lnTo>
                    <a:pt x="100" y="61"/>
                  </a:lnTo>
                  <a:lnTo>
                    <a:pt x="92" y="59"/>
                  </a:lnTo>
                  <a:lnTo>
                    <a:pt x="91" y="59"/>
                  </a:lnTo>
                  <a:lnTo>
                    <a:pt x="95" y="65"/>
                  </a:lnTo>
                  <a:lnTo>
                    <a:pt x="92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70"/>
                  </a:lnTo>
                  <a:lnTo>
                    <a:pt x="79" y="72"/>
                  </a:lnTo>
                  <a:lnTo>
                    <a:pt x="76" y="72"/>
                  </a:lnTo>
                  <a:lnTo>
                    <a:pt x="73" y="72"/>
                  </a:lnTo>
                  <a:lnTo>
                    <a:pt x="72" y="73"/>
                  </a:lnTo>
                  <a:lnTo>
                    <a:pt x="72" y="74"/>
                  </a:lnTo>
                  <a:lnTo>
                    <a:pt x="68" y="73"/>
                  </a:lnTo>
                  <a:lnTo>
                    <a:pt x="66" y="78"/>
                  </a:lnTo>
                  <a:lnTo>
                    <a:pt x="71" y="80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78" y="79"/>
                  </a:lnTo>
                  <a:lnTo>
                    <a:pt x="79" y="82"/>
                  </a:lnTo>
                  <a:lnTo>
                    <a:pt x="79" y="84"/>
                  </a:lnTo>
                  <a:lnTo>
                    <a:pt x="76" y="83"/>
                  </a:lnTo>
                  <a:lnTo>
                    <a:pt x="74" y="84"/>
                  </a:lnTo>
                  <a:lnTo>
                    <a:pt x="78" y="88"/>
                  </a:lnTo>
                  <a:lnTo>
                    <a:pt x="79" y="91"/>
                  </a:lnTo>
                  <a:lnTo>
                    <a:pt x="79" y="92"/>
                  </a:lnTo>
                  <a:lnTo>
                    <a:pt x="76" y="95"/>
                  </a:lnTo>
                  <a:lnTo>
                    <a:pt x="74" y="95"/>
                  </a:lnTo>
                  <a:lnTo>
                    <a:pt x="70" y="92"/>
                  </a:lnTo>
                  <a:lnTo>
                    <a:pt x="70" y="95"/>
                  </a:lnTo>
                  <a:lnTo>
                    <a:pt x="72" y="95"/>
                  </a:lnTo>
                  <a:lnTo>
                    <a:pt x="74" y="96"/>
                  </a:lnTo>
                  <a:lnTo>
                    <a:pt x="76" y="98"/>
                  </a:lnTo>
                  <a:lnTo>
                    <a:pt x="74" y="100"/>
                  </a:lnTo>
                  <a:lnTo>
                    <a:pt x="73" y="101"/>
                  </a:lnTo>
                  <a:lnTo>
                    <a:pt x="76" y="103"/>
                  </a:lnTo>
                  <a:lnTo>
                    <a:pt x="73" y="104"/>
                  </a:lnTo>
                  <a:lnTo>
                    <a:pt x="68" y="106"/>
                  </a:lnTo>
                  <a:lnTo>
                    <a:pt x="67" y="103"/>
                  </a:lnTo>
                  <a:lnTo>
                    <a:pt x="66" y="103"/>
                  </a:lnTo>
                  <a:lnTo>
                    <a:pt x="65" y="106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59" y="103"/>
                  </a:lnTo>
                  <a:lnTo>
                    <a:pt x="58" y="106"/>
                  </a:lnTo>
                  <a:lnTo>
                    <a:pt x="53" y="104"/>
                  </a:lnTo>
                  <a:lnTo>
                    <a:pt x="50" y="107"/>
                  </a:lnTo>
                  <a:lnTo>
                    <a:pt x="49" y="106"/>
                  </a:lnTo>
                  <a:lnTo>
                    <a:pt x="47" y="100"/>
                  </a:lnTo>
                  <a:lnTo>
                    <a:pt x="46" y="102"/>
                  </a:lnTo>
                  <a:lnTo>
                    <a:pt x="42" y="101"/>
                  </a:lnTo>
                  <a:lnTo>
                    <a:pt x="42" y="106"/>
                  </a:lnTo>
                  <a:lnTo>
                    <a:pt x="37" y="108"/>
                  </a:lnTo>
                  <a:lnTo>
                    <a:pt x="36" y="109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1" y="110"/>
                  </a:lnTo>
                  <a:lnTo>
                    <a:pt x="28" y="106"/>
                  </a:lnTo>
                  <a:lnTo>
                    <a:pt x="25" y="104"/>
                  </a:lnTo>
                  <a:lnTo>
                    <a:pt x="23" y="103"/>
                  </a:lnTo>
                  <a:lnTo>
                    <a:pt x="20" y="103"/>
                  </a:lnTo>
                  <a:lnTo>
                    <a:pt x="18" y="104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7" y="86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6" y="72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8" y="43"/>
                  </a:lnTo>
                  <a:lnTo>
                    <a:pt x="20" y="42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9" y="32"/>
                  </a:lnTo>
                  <a:lnTo>
                    <a:pt x="18" y="34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0" name="Freeform 107"/>
            <p:cNvSpPr>
              <a:spLocks noChangeAspect="1"/>
            </p:cNvSpPr>
            <p:nvPr/>
          </p:nvSpPr>
          <p:spPr bwMode="auto">
            <a:xfrm>
              <a:off x="1037" y="2743"/>
              <a:ext cx="265" cy="213"/>
            </a:xfrm>
            <a:custGeom>
              <a:avLst/>
              <a:gdLst>
                <a:gd name="T0" fmla="*/ 5044748 w 178"/>
                <a:gd name="T1" fmla="*/ 1 h 160"/>
                <a:gd name="T2" fmla="*/ 5524276 w 178"/>
                <a:gd name="T3" fmla="*/ 52560 h 160"/>
                <a:gd name="T4" fmla="*/ 6253292 w 178"/>
                <a:gd name="T5" fmla="*/ 75587 h 160"/>
                <a:gd name="T6" fmla="*/ 6929048 w 178"/>
                <a:gd name="T7" fmla="*/ 83332 h 160"/>
                <a:gd name="T8" fmla="*/ 7954866 w 178"/>
                <a:gd name="T9" fmla="*/ 100625 h 160"/>
                <a:gd name="T10" fmla="*/ 11005205 w 178"/>
                <a:gd name="T11" fmla="*/ 100625 h 160"/>
                <a:gd name="T12" fmla="*/ 12244106 w 178"/>
                <a:gd name="T13" fmla="*/ 124003 h 160"/>
                <a:gd name="T14" fmla="*/ 14799566 w 178"/>
                <a:gd name="T15" fmla="*/ 62597 h 160"/>
                <a:gd name="T16" fmla="*/ 16384146 w 178"/>
                <a:gd name="T17" fmla="*/ 93148 h 160"/>
                <a:gd name="T18" fmla="*/ 18683274 w 178"/>
                <a:gd name="T19" fmla="*/ 190047 h 160"/>
                <a:gd name="T20" fmla="*/ 18491533 w 178"/>
                <a:gd name="T21" fmla="*/ 245622 h 160"/>
                <a:gd name="T22" fmla="*/ 21054672 w 178"/>
                <a:gd name="T23" fmla="*/ 309289 h 160"/>
                <a:gd name="T24" fmla="*/ 22033051 w 178"/>
                <a:gd name="T25" fmla="*/ 354385 h 160"/>
                <a:gd name="T26" fmla="*/ 22863924 w 178"/>
                <a:gd name="T27" fmla="*/ 400483 h 160"/>
                <a:gd name="T28" fmla="*/ 24989634 w 178"/>
                <a:gd name="T29" fmla="*/ 416500 h 160"/>
                <a:gd name="T30" fmla="*/ 25246821 w 178"/>
                <a:gd name="T31" fmla="*/ 326984 h 160"/>
                <a:gd name="T32" fmla="*/ 26288193 w 178"/>
                <a:gd name="T33" fmla="*/ 309289 h 160"/>
                <a:gd name="T34" fmla="*/ 28812422 w 178"/>
                <a:gd name="T35" fmla="*/ 316041 h 160"/>
                <a:gd name="T36" fmla="*/ 31345440 w 178"/>
                <a:gd name="T37" fmla="*/ 339821 h 160"/>
                <a:gd name="T38" fmla="*/ 33786274 w 178"/>
                <a:gd name="T39" fmla="*/ 416500 h 160"/>
                <a:gd name="T40" fmla="*/ 35999505 w 178"/>
                <a:gd name="T41" fmla="*/ 435297 h 160"/>
                <a:gd name="T42" fmla="*/ 38129580 w 178"/>
                <a:gd name="T43" fmla="*/ 448373 h 160"/>
                <a:gd name="T44" fmla="*/ 38534929 w 178"/>
                <a:gd name="T45" fmla="*/ 452387 h 160"/>
                <a:gd name="T46" fmla="*/ 39773914 w 178"/>
                <a:gd name="T47" fmla="*/ 489290 h 160"/>
                <a:gd name="T48" fmla="*/ 40119760 w 178"/>
                <a:gd name="T49" fmla="*/ 594045 h 160"/>
                <a:gd name="T50" fmla="*/ 40715313 w 178"/>
                <a:gd name="T51" fmla="*/ 678951 h 160"/>
                <a:gd name="T52" fmla="*/ 40119760 w 178"/>
                <a:gd name="T53" fmla="*/ 753522 h 160"/>
                <a:gd name="T54" fmla="*/ 41409910 w 178"/>
                <a:gd name="T55" fmla="*/ 786057 h 160"/>
                <a:gd name="T56" fmla="*/ 41687916 w 178"/>
                <a:gd name="T57" fmla="*/ 837732 h 160"/>
                <a:gd name="T58" fmla="*/ 42245857 w 178"/>
                <a:gd name="T59" fmla="*/ 922431 h 160"/>
                <a:gd name="T60" fmla="*/ 41409910 w 178"/>
                <a:gd name="T61" fmla="*/ 1003126 h 160"/>
                <a:gd name="T62" fmla="*/ 39773914 w 178"/>
                <a:gd name="T63" fmla="*/ 1143367 h 160"/>
                <a:gd name="T64" fmla="*/ 36895098 w 178"/>
                <a:gd name="T65" fmla="*/ 1203256 h 160"/>
                <a:gd name="T66" fmla="*/ 35137785 w 178"/>
                <a:gd name="T67" fmla="*/ 1164474 h 160"/>
                <a:gd name="T68" fmla="*/ 33786274 w 178"/>
                <a:gd name="T69" fmla="*/ 1161856 h 160"/>
                <a:gd name="T70" fmla="*/ 32452341 w 178"/>
                <a:gd name="T71" fmla="*/ 1143367 h 160"/>
                <a:gd name="T72" fmla="*/ 29700678 w 178"/>
                <a:gd name="T73" fmla="*/ 1164474 h 160"/>
                <a:gd name="T74" fmla="*/ 26658550 w 178"/>
                <a:gd name="T75" fmla="*/ 1189139 h 160"/>
                <a:gd name="T76" fmla="*/ 24989634 w 178"/>
                <a:gd name="T77" fmla="*/ 1127772 h 160"/>
                <a:gd name="T78" fmla="*/ 22307841 w 178"/>
                <a:gd name="T79" fmla="*/ 1149589 h 160"/>
                <a:gd name="T80" fmla="*/ 19949890 w 178"/>
                <a:gd name="T81" fmla="*/ 1100102 h 160"/>
                <a:gd name="T82" fmla="*/ 17255907 w 178"/>
                <a:gd name="T83" fmla="*/ 1100102 h 160"/>
                <a:gd name="T84" fmla="*/ 16824654 w 178"/>
                <a:gd name="T85" fmla="*/ 1031381 h 160"/>
                <a:gd name="T86" fmla="*/ 13859906 w 178"/>
                <a:gd name="T87" fmla="*/ 984646 h 160"/>
                <a:gd name="T88" fmla="*/ 10909865 w 178"/>
                <a:gd name="T89" fmla="*/ 1003126 h 160"/>
                <a:gd name="T90" fmla="*/ 8429495 w 178"/>
                <a:gd name="T91" fmla="*/ 922431 h 160"/>
                <a:gd name="T92" fmla="*/ 5044748 w 178"/>
                <a:gd name="T93" fmla="*/ 872756 h 160"/>
                <a:gd name="T94" fmla="*/ 2554606 w 178"/>
                <a:gd name="T95" fmla="*/ 820495 h 160"/>
                <a:gd name="T96" fmla="*/ 0 w 178"/>
                <a:gd name="T97" fmla="*/ 822035 h 160"/>
                <a:gd name="T98" fmla="*/ 1321431 w 178"/>
                <a:gd name="T99" fmla="*/ 745629 h 160"/>
                <a:gd name="T100" fmla="*/ 4149135 w 178"/>
                <a:gd name="T101" fmla="*/ 698570 h 160"/>
                <a:gd name="T102" fmla="*/ 3388549 w 178"/>
                <a:gd name="T103" fmla="*/ 537817 h 160"/>
                <a:gd name="T104" fmla="*/ 1321431 w 178"/>
                <a:gd name="T105" fmla="*/ 367542 h 160"/>
                <a:gd name="T106" fmla="*/ 1321431 w 178"/>
                <a:gd name="T107" fmla="*/ 286324 h 160"/>
                <a:gd name="T108" fmla="*/ 1321431 w 178"/>
                <a:gd name="T109" fmla="*/ 190047 h 160"/>
                <a:gd name="T110" fmla="*/ 1321431 w 178"/>
                <a:gd name="T111" fmla="*/ 108196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8"/>
                <a:gd name="T169" fmla="*/ 0 h 160"/>
                <a:gd name="T170" fmla="*/ 178 w 178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8" h="160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42" y="14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3" y="11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69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7" y="20"/>
                  </a:lnTo>
                  <a:lnTo>
                    <a:pt x="78" y="24"/>
                  </a:lnTo>
                  <a:lnTo>
                    <a:pt x="81" y="26"/>
                  </a:lnTo>
                  <a:lnTo>
                    <a:pt x="78" y="28"/>
                  </a:lnTo>
                  <a:lnTo>
                    <a:pt x="77" y="29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2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81" y="38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88" y="40"/>
                  </a:lnTo>
                  <a:lnTo>
                    <a:pt x="90" y="41"/>
                  </a:lnTo>
                  <a:lnTo>
                    <a:pt x="89" y="43"/>
                  </a:lnTo>
                  <a:lnTo>
                    <a:pt x="88" y="46"/>
                  </a:lnTo>
                  <a:lnTo>
                    <a:pt x="89" y="47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5" y="50"/>
                  </a:lnTo>
                  <a:lnTo>
                    <a:pt x="96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8" y="53"/>
                  </a:lnTo>
                  <a:lnTo>
                    <a:pt x="99" y="54"/>
                  </a:lnTo>
                  <a:lnTo>
                    <a:pt x="100" y="53"/>
                  </a:lnTo>
                  <a:lnTo>
                    <a:pt x="101" y="53"/>
                  </a:lnTo>
                  <a:lnTo>
                    <a:pt x="104" y="54"/>
                  </a:lnTo>
                  <a:lnTo>
                    <a:pt x="105" y="53"/>
                  </a:lnTo>
                  <a:lnTo>
                    <a:pt x="105" y="50"/>
                  </a:lnTo>
                  <a:lnTo>
                    <a:pt x="105" y="49"/>
                  </a:lnTo>
                  <a:lnTo>
                    <a:pt x="105" y="46"/>
                  </a:lnTo>
                  <a:lnTo>
                    <a:pt x="104" y="46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6" y="40"/>
                  </a:lnTo>
                  <a:lnTo>
                    <a:pt x="107" y="41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3" y="41"/>
                  </a:lnTo>
                  <a:lnTo>
                    <a:pt x="125" y="42"/>
                  </a:lnTo>
                  <a:lnTo>
                    <a:pt x="125" y="43"/>
                  </a:lnTo>
                  <a:lnTo>
                    <a:pt x="128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8"/>
                  </a:lnTo>
                  <a:lnTo>
                    <a:pt x="132" y="49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5" y="54"/>
                  </a:lnTo>
                  <a:lnTo>
                    <a:pt x="141" y="54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3" y="54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0" y="56"/>
                  </a:lnTo>
                  <a:lnTo>
                    <a:pt x="152" y="58"/>
                  </a:lnTo>
                  <a:lnTo>
                    <a:pt x="153" y="56"/>
                  </a:lnTo>
                  <a:lnTo>
                    <a:pt x="154" y="56"/>
                  </a:lnTo>
                  <a:lnTo>
                    <a:pt x="158" y="55"/>
                  </a:lnTo>
                  <a:lnTo>
                    <a:pt x="158" y="56"/>
                  </a:lnTo>
                  <a:lnTo>
                    <a:pt x="159" y="58"/>
                  </a:lnTo>
                  <a:lnTo>
                    <a:pt x="159" y="56"/>
                  </a:lnTo>
                  <a:lnTo>
                    <a:pt x="160" y="55"/>
                  </a:lnTo>
                  <a:lnTo>
                    <a:pt x="161" y="55"/>
                  </a:lnTo>
                  <a:lnTo>
                    <a:pt x="162" y="55"/>
                  </a:lnTo>
                  <a:lnTo>
                    <a:pt x="161" y="58"/>
                  </a:lnTo>
                  <a:lnTo>
                    <a:pt x="161" y="59"/>
                  </a:lnTo>
                  <a:lnTo>
                    <a:pt x="162" y="59"/>
                  </a:lnTo>
                  <a:lnTo>
                    <a:pt x="162" y="61"/>
                  </a:lnTo>
                  <a:lnTo>
                    <a:pt x="165" y="61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6" y="64"/>
                  </a:lnTo>
                  <a:lnTo>
                    <a:pt x="167" y="66"/>
                  </a:lnTo>
                  <a:lnTo>
                    <a:pt x="166" y="70"/>
                  </a:lnTo>
                  <a:lnTo>
                    <a:pt x="165" y="71"/>
                  </a:lnTo>
                  <a:lnTo>
                    <a:pt x="162" y="72"/>
                  </a:lnTo>
                  <a:lnTo>
                    <a:pt x="168" y="77"/>
                  </a:lnTo>
                  <a:lnTo>
                    <a:pt x="167" y="77"/>
                  </a:lnTo>
                  <a:lnTo>
                    <a:pt x="166" y="78"/>
                  </a:lnTo>
                  <a:lnTo>
                    <a:pt x="167" y="79"/>
                  </a:lnTo>
                  <a:lnTo>
                    <a:pt x="167" y="82"/>
                  </a:lnTo>
                  <a:lnTo>
                    <a:pt x="167" y="84"/>
                  </a:lnTo>
                  <a:lnTo>
                    <a:pt x="168" y="86"/>
                  </a:lnTo>
                  <a:lnTo>
                    <a:pt x="170" y="88"/>
                  </a:lnTo>
                  <a:lnTo>
                    <a:pt x="168" y="90"/>
                  </a:lnTo>
                  <a:lnTo>
                    <a:pt x="167" y="91"/>
                  </a:lnTo>
                  <a:lnTo>
                    <a:pt x="166" y="94"/>
                  </a:lnTo>
                  <a:lnTo>
                    <a:pt x="167" y="95"/>
                  </a:lnTo>
                  <a:lnTo>
                    <a:pt x="166" y="96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8" y="102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102"/>
                  </a:lnTo>
                  <a:lnTo>
                    <a:pt x="173" y="102"/>
                  </a:lnTo>
                  <a:lnTo>
                    <a:pt x="173" y="103"/>
                  </a:lnTo>
                  <a:lnTo>
                    <a:pt x="172" y="103"/>
                  </a:lnTo>
                  <a:lnTo>
                    <a:pt x="172" y="104"/>
                  </a:lnTo>
                  <a:lnTo>
                    <a:pt x="173" y="106"/>
                  </a:lnTo>
                  <a:lnTo>
                    <a:pt x="172" y="108"/>
                  </a:lnTo>
                  <a:lnTo>
                    <a:pt x="174" y="109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76" y="114"/>
                  </a:lnTo>
                  <a:lnTo>
                    <a:pt x="177" y="115"/>
                  </a:lnTo>
                  <a:lnTo>
                    <a:pt x="178" y="119"/>
                  </a:lnTo>
                  <a:lnTo>
                    <a:pt x="176" y="120"/>
                  </a:lnTo>
                  <a:lnTo>
                    <a:pt x="173" y="121"/>
                  </a:lnTo>
                  <a:lnTo>
                    <a:pt x="172" y="125"/>
                  </a:lnTo>
                  <a:lnTo>
                    <a:pt x="173" y="126"/>
                  </a:lnTo>
                  <a:lnTo>
                    <a:pt x="174" y="125"/>
                  </a:lnTo>
                  <a:lnTo>
                    <a:pt x="173" y="128"/>
                  </a:lnTo>
                  <a:lnTo>
                    <a:pt x="173" y="130"/>
                  </a:lnTo>
                  <a:lnTo>
                    <a:pt x="167" y="138"/>
                  </a:lnTo>
                  <a:lnTo>
                    <a:pt x="166" y="140"/>
                  </a:lnTo>
                  <a:lnTo>
                    <a:pt x="166" y="142"/>
                  </a:lnTo>
                  <a:lnTo>
                    <a:pt x="165" y="144"/>
                  </a:lnTo>
                  <a:lnTo>
                    <a:pt x="164" y="146"/>
                  </a:lnTo>
                  <a:lnTo>
                    <a:pt x="166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1" y="154"/>
                  </a:lnTo>
                  <a:lnTo>
                    <a:pt x="160" y="155"/>
                  </a:lnTo>
                  <a:lnTo>
                    <a:pt x="158" y="155"/>
                  </a:lnTo>
                  <a:lnTo>
                    <a:pt x="154" y="156"/>
                  </a:lnTo>
                  <a:lnTo>
                    <a:pt x="153" y="157"/>
                  </a:lnTo>
                  <a:lnTo>
                    <a:pt x="152" y="158"/>
                  </a:lnTo>
                  <a:lnTo>
                    <a:pt x="150" y="158"/>
                  </a:lnTo>
                  <a:lnTo>
                    <a:pt x="149" y="155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6" y="150"/>
                  </a:lnTo>
                  <a:lnTo>
                    <a:pt x="143" y="150"/>
                  </a:lnTo>
                  <a:lnTo>
                    <a:pt x="142" y="149"/>
                  </a:lnTo>
                  <a:lnTo>
                    <a:pt x="141" y="150"/>
                  </a:lnTo>
                  <a:lnTo>
                    <a:pt x="140" y="149"/>
                  </a:lnTo>
                  <a:lnTo>
                    <a:pt x="138" y="149"/>
                  </a:lnTo>
                  <a:lnTo>
                    <a:pt x="138" y="150"/>
                  </a:lnTo>
                  <a:lnTo>
                    <a:pt x="137" y="150"/>
                  </a:lnTo>
                  <a:lnTo>
                    <a:pt x="137" y="148"/>
                  </a:lnTo>
                  <a:lnTo>
                    <a:pt x="135" y="148"/>
                  </a:lnTo>
                  <a:lnTo>
                    <a:pt x="132" y="150"/>
                  </a:lnTo>
                  <a:lnTo>
                    <a:pt x="129" y="150"/>
                  </a:lnTo>
                  <a:lnTo>
                    <a:pt x="128" y="149"/>
                  </a:lnTo>
                  <a:lnTo>
                    <a:pt x="125" y="150"/>
                  </a:lnTo>
                  <a:lnTo>
                    <a:pt x="125" y="154"/>
                  </a:lnTo>
                  <a:lnTo>
                    <a:pt x="124" y="151"/>
                  </a:lnTo>
                  <a:lnTo>
                    <a:pt x="123" y="150"/>
                  </a:lnTo>
                  <a:lnTo>
                    <a:pt x="120" y="151"/>
                  </a:lnTo>
                  <a:lnTo>
                    <a:pt x="118" y="152"/>
                  </a:lnTo>
                  <a:lnTo>
                    <a:pt x="114" y="160"/>
                  </a:lnTo>
                  <a:lnTo>
                    <a:pt x="113" y="158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08" y="152"/>
                  </a:lnTo>
                  <a:lnTo>
                    <a:pt x="107" y="150"/>
                  </a:lnTo>
                  <a:lnTo>
                    <a:pt x="105" y="149"/>
                  </a:lnTo>
                  <a:lnTo>
                    <a:pt x="107" y="146"/>
                  </a:lnTo>
                  <a:lnTo>
                    <a:pt x="104" y="146"/>
                  </a:lnTo>
                  <a:lnTo>
                    <a:pt x="101" y="148"/>
                  </a:lnTo>
                  <a:lnTo>
                    <a:pt x="99" y="146"/>
                  </a:lnTo>
                  <a:lnTo>
                    <a:pt x="98" y="148"/>
                  </a:lnTo>
                  <a:lnTo>
                    <a:pt x="96" y="149"/>
                  </a:lnTo>
                  <a:lnTo>
                    <a:pt x="95" y="148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7" y="148"/>
                  </a:lnTo>
                  <a:lnTo>
                    <a:pt x="86" y="146"/>
                  </a:lnTo>
                  <a:lnTo>
                    <a:pt x="84" y="145"/>
                  </a:lnTo>
                  <a:lnTo>
                    <a:pt x="83" y="143"/>
                  </a:lnTo>
                  <a:lnTo>
                    <a:pt x="78" y="144"/>
                  </a:lnTo>
                  <a:lnTo>
                    <a:pt x="80" y="146"/>
                  </a:lnTo>
                  <a:lnTo>
                    <a:pt x="78" y="148"/>
                  </a:lnTo>
                  <a:lnTo>
                    <a:pt x="77" y="148"/>
                  </a:lnTo>
                  <a:lnTo>
                    <a:pt x="74" y="143"/>
                  </a:lnTo>
                  <a:lnTo>
                    <a:pt x="72" y="143"/>
                  </a:lnTo>
                  <a:lnTo>
                    <a:pt x="71" y="142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2" y="136"/>
                  </a:lnTo>
                  <a:lnTo>
                    <a:pt x="70" y="134"/>
                  </a:lnTo>
                  <a:lnTo>
                    <a:pt x="69" y="134"/>
                  </a:lnTo>
                  <a:lnTo>
                    <a:pt x="68" y="132"/>
                  </a:lnTo>
                  <a:lnTo>
                    <a:pt x="65" y="130"/>
                  </a:lnTo>
                  <a:lnTo>
                    <a:pt x="63" y="124"/>
                  </a:lnTo>
                  <a:lnTo>
                    <a:pt x="62" y="124"/>
                  </a:lnTo>
                  <a:lnTo>
                    <a:pt x="58" y="128"/>
                  </a:lnTo>
                  <a:lnTo>
                    <a:pt x="57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48" y="133"/>
                  </a:lnTo>
                  <a:lnTo>
                    <a:pt x="46" y="133"/>
                  </a:lnTo>
                  <a:lnTo>
                    <a:pt x="45" y="130"/>
                  </a:lnTo>
                  <a:lnTo>
                    <a:pt x="41" y="128"/>
                  </a:lnTo>
                  <a:lnTo>
                    <a:pt x="39" y="125"/>
                  </a:lnTo>
                  <a:lnTo>
                    <a:pt x="38" y="126"/>
                  </a:lnTo>
                  <a:lnTo>
                    <a:pt x="36" y="125"/>
                  </a:lnTo>
                  <a:lnTo>
                    <a:pt x="36" y="122"/>
                  </a:lnTo>
                  <a:lnTo>
                    <a:pt x="35" y="120"/>
                  </a:lnTo>
                  <a:lnTo>
                    <a:pt x="32" y="119"/>
                  </a:lnTo>
                  <a:lnTo>
                    <a:pt x="29" y="115"/>
                  </a:lnTo>
                  <a:lnTo>
                    <a:pt x="26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1" y="113"/>
                  </a:lnTo>
                  <a:lnTo>
                    <a:pt x="18" y="113"/>
                  </a:lnTo>
                  <a:lnTo>
                    <a:pt x="15" y="112"/>
                  </a:lnTo>
                  <a:lnTo>
                    <a:pt x="14" y="113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1" y="106"/>
                  </a:lnTo>
                  <a:lnTo>
                    <a:pt x="10" y="104"/>
                  </a:lnTo>
                  <a:lnTo>
                    <a:pt x="9" y="103"/>
                  </a:lnTo>
                  <a:lnTo>
                    <a:pt x="8" y="104"/>
                  </a:lnTo>
                  <a:lnTo>
                    <a:pt x="4" y="107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6" y="97"/>
                  </a:lnTo>
                  <a:lnTo>
                    <a:pt x="6" y="96"/>
                  </a:lnTo>
                  <a:lnTo>
                    <a:pt x="8" y="95"/>
                  </a:lnTo>
                  <a:lnTo>
                    <a:pt x="9" y="95"/>
                  </a:lnTo>
                  <a:lnTo>
                    <a:pt x="11" y="95"/>
                  </a:lnTo>
                  <a:lnTo>
                    <a:pt x="15" y="92"/>
                  </a:lnTo>
                  <a:lnTo>
                    <a:pt x="17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7" y="78"/>
                  </a:lnTo>
                  <a:lnTo>
                    <a:pt x="16" y="74"/>
                  </a:lnTo>
                  <a:lnTo>
                    <a:pt x="14" y="70"/>
                  </a:lnTo>
                  <a:lnTo>
                    <a:pt x="14" y="67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9" y="50"/>
                  </a:lnTo>
                  <a:lnTo>
                    <a:pt x="8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9" y="46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8" y="40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FDFD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1" name="Freeform 108"/>
            <p:cNvSpPr>
              <a:spLocks noChangeAspect="1"/>
            </p:cNvSpPr>
            <p:nvPr/>
          </p:nvSpPr>
          <p:spPr bwMode="auto">
            <a:xfrm>
              <a:off x="478" y="3489"/>
              <a:ext cx="152" cy="119"/>
            </a:xfrm>
            <a:custGeom>
              <a:avLst/>
              <a:gdLst>
                <a:gd name="T0" fmla="*/ 16775736 w 103"/>
                <a:gd name="T1" fmla="*/ 440403 h 90"/>
                <a:gd name="T2" fmla="*/ 15096394 w 103"/>
                <a:gd name="T3" fmla="*/ 434482 h 90"/>
                <a:gd name="T4" fmla="*/ 14277270 w 103"/>
                <a:gd name="T5" fmla="*/ 490640 h 90"/>
                <a:gd name="T6" fmla="*/ 12392388 w 103"/>
                <a:gd name="T7" fmla="*/ 566043 h 90"/>
                <a:gd name="T8" fmla="*/ 11893388 w 103"/>
                <a:gd name="T9" fmla="*/ 562624 h 90"/>
                <a:gd name="T10" fmla="*/ 10906203 w 103"/>
                <a:gd name="T11" fmla="*/ 562624 h 90"/>
                <a:gd name="T12" fmla="*/ 10425340 w 103"/>
                <a:gd name="T13" fmla="*/ 549603 h 90"/>
                <a:gd name="T14" fmla="*/ 9674732 w 103"/>
                <a:gd name="T15" fmla="*/ 538942 h 90"/>
                <a:gd name="T16" fmla="*/ 8899131 w 103"/>
                <a:gd name="T17" fmla="*/ 525475 h 90"/>
                <a:gd name="T18" fmla="*/ 8196868 w 103"/>
                <a:gd name="T19" fmla="*/ 497736 h 90"/>
                <a:gd name="T20" fmla="*/ 7864799 w 103"/>
                <a:gd name="T21" fmla="*/ 490640 h 90"/>
                <a:gd name="T22" fmla="*/ 7152460 w 103"/>
                <a:gd name="T23" fmla="*/ 485262 h 90"/>
                <a:gd name="T24" fmla="*/ 6601181 w 103"/>
                <a:gd name="T25" fmla="*/ 472078 h 90"/>
                <a:gd name="T26" fmla="*/ 5888376 w 103"/>
                <a:gd name="T27" fmla="*/ 457527 h 90"/>
                <a:gd name="T28" fmla="*/ 5528066 w 103"/>
                <a:gd name="T29" fmla="*/ 449692 h 90"/>
                <a:gd name="T30" fmla="*/ 5219904 w 103"/>
                <a:gd name="T31" fmla="*/ 415666 h 90"/>
                <a:gd name="T32" fmla="*/ 4689584 w 103"/>
                <a:gd name="T33" fmla="*/ 402035 h 90"/>
                <a:gd name="T34" fmla="*/ 4634861 w 103"/>
                <a:gd name="T35" fmla="*/ 368891 h 90"/>
                <a:gd name="T36" fmla="*/ 3855992 w 103"/>
                <a:gd name="T37" fmla="*/ 367005 h 90"/>
                <a:gd name="T38" fmla="*/ 3521330 w 103"/>
                <a:gd name="T39" fmla="*/ 344203 h 90"/>
                <a:gd name="T40" fmla="*/ 2703853 w 103"/>
                <a:gd name="T41" fmla="*/ 323773 h 90"/>
                <a:gd name="T42" fmla="*/ 2225547 w 103"/>
                <a:gd name="T43" fmla="*/ 300568 h 90"/>
                <a:gd name="T44" fmla="*/ 1681368 w 103"/>
                <a:gd name="T45" fmla="*/ 286584 h 90"/>
                <a:gd name="T46" fmla="*/ 1459201 w 103"/>
                <a:gd name="T47" fmla="*/ 265049 h 90"/>
                <a:gd name="T48" fmla="*/ 1459201 w 103"/>
                <a:gd name="T49" fmla="*/ 254856 h 90"/>
                <a:gd name="T50" fmla="*/ 988801 w 103"/>
                <a:gd name="T51" fmla="*/ 233146 h 90"/>
                <a:gd name="T52" fmla="*/ 317984 w 103"/>
                <a:gd name="T53" fmla="*/ 215321 h 90"/>
                <a:gd name="T54" fmla="*/ 215476 w 103"/>
                <a:gd name="T55" fmla="*/ 187030 h 90"/>
                <a:gd name="T56" fmla="*/ 317984 w 103"/>
                <a:gd name="T57" fmla="*/ 151606 h 90"/>
                <a:gd name="T58" fmla="*/ 2538403 w 103"/>
                <a:gd name="T59" fmla="*/ 93763 h 90"/>
                <a:gd name="T60" fmla="*/ 4378843 w 103"/>
                <a:gd name="T61" fmla="*/ 70448 h 90"/>
                <a:gd name="T62" fmla="*/ 4689584 w 103"/>
                <a:gd name="T63" fmla="*/ 17432 h 90"/>
                <a:gd name="T64" fmla="*/ 5998333 w 103"/>
                <a:gd name="T65" fmla="*/ 40296 h 90"/>
                <a:gd name="T66" fmla="*/ 7864799 w 103"/>
                <a:gd name="T67" fmla="*/ 70913 h 90"/>
                <a:gd name="T68" fmla="*/ 6920552 w 103"/>
                <a:gd name="T69" fmla="*/ 110251 h 90"/>
                <a:gd name="T70" fmla="*/ 8606831 w 103"/>
                <a:gd name="T71" fmla="*/ 133358 h 90"/>
                <a:gd name="T72" fmla="*/ 10212853 w 103"/>
                <a:gd name="T73" fmla="*/ 118372 h 90"/>
                <a:gd name="T74" fmla="*/ 12222795 w 103"/>
                <a:gd name="T75" fmla="*/ 100859 h 90"/>
                <a:gd name="T76" fmla="*/ 12916779 w 103"/>
                <a:gd name="T77" fmla="*/ 53632 h 90"/>
                <a:gd name="T78" fmla="*/ 13132696 w 103"/>
                <a:gd name="T79" fmla="*/ 27866 h 90"/>
                <a:gd name="T80" fmla="*/ 14277270 w 103"/>
                <a:gd name="T81" fmla="*/ 0 h 90"/>
                <a:gd name="T82" fmla="*/ 15288817 w 103"/>
                <a:gd name="T83" fmla="*/ 17432 h 90"/>
                <a:gd name="T84" fmla="*/ 15772725 w 103"/>
                <a:gd name="T85" fmla="*/ 70913 h 90"/>
                <a:gd name="T86" fmla="*/ 16579075 w 103"/>
                <a:gd name="T87" fmla="*/ 110251 h 90"/>
                <a:gd name="T88" fmla="*/ 17366027 w 103"/>
                <a:gd name="T89" fmla="*/ 156514 h 90"/>
                <a:gd name="T90" fmla="*/ 17366027 w 103"/>
                <a:gd name="T91" fmla="*/ 196882 h 90"/>
                <a:gd name="T92" fmla="*/ 15853170 w 103"/>
                <a:gd name="T93" fmla="*/ 254856 h 90"/>
                <a:gd name="T94" fmla="*/ 16935929 w 103"/>
                <a:gd name="T95" fmla="*/ 284702 h 90"/>
                <a:gd name="T96" fmla="*/ 18461419 w 103"/>
                <a:gd name="T97" fmla="*/ 286584 h 90"/>
                <a:gd name="T98" fmla="*/ 18070823 w 103"/>
                <a:gd name="T99" fmla="*/ 308710 h 90"/>
                <a:gd name="T100" fmla="*/ 17551402 w 103"/>
                <a:gd name="T101" fmla="*/ 368891 h 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"/>
                <a:gd name="T154" fmla="*/ 0 h 90"/>
                <a:gd name="T155" fmla="*/ 103 w 103"/>
                <a:gd name="T156" fmla="*/ 90 h 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" h="90">
                  <a:moveTo>
                    <a:pt x="96" y="63"/>
                  </a:moveTo>
                  <a:lnTo>
                    <a:pt x="95" y="66"/>
                  </a:lnTo>
                  <a:lnTo>
                    <a:pt x="93" y="69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87" y="71"/>
                  </a:lnTo>
                  <a:lnTo>
                    <a:pt x="85" y="70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3"/>
                  </a:lnTo>
                  <a:lnTo>
                    <a:pt x="79" y="77"/>
                  </a:lnTo>
                  <a:lnTo>
                    <a:pt x="78" y="78"/>
                  </a:lnTo>
                  <a:lnTo>
                    <a:pt x="77" y="79"/>
                  </a:lnTo>
                  <a:lnTo>
                    <a:pt x="75" y="83"/>
                  </a:lnTo>
                  <a:lnTo>
                    <a:pt x="69" y="90"/>
                  </a:lnTo>
                  <a:lnTo>
                    <a:pt x="68" y="90"/>
                  </a:lnTo>
                  <a:lnTo>
                    <a:pt x="68" y="89"/>
                  </a:lnTo>
                  <a:lnTo>
                    <a:pt x="67" y="89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1" y="89"/>
                  </a:lnTo>
                  <a:lnTo>
                    <a:pt x="60" y="89"/>
                  </a:lnTo>
                  <a:lnTo>
                    <a:pt x="60" y="88"/>
                  </a:lnTo>
                  <a:lnTo>
                    <a:pt x="60" y="87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49" y="84"/>
                  </a:lnTo>
                  <a:lnTo>
                    <a:pt x="49" y="83"/>
                  </a:lnTo>
                  <a:lnTo>
                    <a:pt x="48" y="82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5" y="79"/>
                  </a:lnTo>
                  <a:lnTo>
                    <a:pt x="44" y="78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3" y="78"/>
                  </a:lnTo>
                  <a:lnTo>
                    <a:pt x="42" y="79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9" y="77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7" y="66"/>
                  </a:lnTo>
                  <a:lnTo>
                    <a:pt x="27" y="65"/>
                  </a:lnTo>
                  <a:lnTo>
                    <a:pt x="27" y="64"/>
                  </a:lnTo>
                  <a:lnTo>
                    <a:pt x="26" y="64"/>
                  </a:lnTo>
                  <a:lnTo>
                    <a:pt x="26" y="63"/>
                  </a:lnTo>
                  <a:lnTo>
                    <a:pt x="27" y="60"/>
                  </a:lnTo>
                  <a:lnTo>
                    <a:pt x="26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3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4" y="51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7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6" y="7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50" y="19"/>
                  </a:lnTo>
                  <a:lnTo>
                    <a:pt x="51" y="22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6" y="17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71" y="9"/>
                  </a:lnTo>
                  <a:lnTo>
                    <a:pt x="67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2" y="4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6" y="4"/>
                  </a:lnTo>
                  <a:lnTo>
                    <a:pt x="84" y="7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9" y="16"/>
                  </a:lnTo>
                  <a:lnTo>
                    <a:pt x="91" y="17"/>
                  </a:lnTo>
                  <a:lnTo>
                    <a:pt x="93" y="22"/>
                  </a:lnTo>
                  <a:lnTo>
                    <a:pt x="96" y="23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8" y="27"/>
                  </a:lnTo>
                  <a:lnTo>
                    <a:pt x="103" y="28"/>
                  </a:lnTo>
                  <a:lnTo>
                    <a:pt x="102" y="30"/>
                  </a:lnTo>
                  <a:lnTo>
                    <a:pt x="95" y="31"/>
                  </a:lnTo>
                  <a:lnTo>
                    <a:pt x="91" y="34"/>
                  </a:lnTo>
                  <a:lnTo>
                    <a:pt x="87" y="36"/>
                  </a:lnTo>
                  <a:lnTo>
                    <a:pt x="85" y="39"/>
                  </a:lnTo>
                  <a:lnTo>
                    <a:pt x="87" y="40"/>
                  </a:lnTo>
                  <a:lnTo>
                    <a:pt x="90" y="41"/>
                  </a:lnTo>
                  <a:lnTo>
                    <a:pt x="89" y="43"/>
                  </a:lnTo>
                  <a:lnTo>
                    <a:pt x="90" y="45"/>
                  </a:lnTo>
                  <a:lnTo>
                    <a:pt x="93" y="45"/>
                  </a:lnTo>
                  <a:lnTo>
                    <a:pt x="97" y="45"/>
                  </a:lnTo>
                  <a:lnTo>
                    <a:pt x="99" y="45"/>
                  </a:lnTo>
                  <a:lnTo>
                    <a:pt x="99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97" y="51"/>
                  </a:lnTo>
                  <a:lnTo>
                    <a:pt x="98" y="53"/>
                  </a:lnTo>
                  <a:lnTo>
                    <a:pt x="97" y="55"/>
                  </a:lnTo>
                  <a:lnTo>
                    <a:pt x="96" y="59"/>
                  </a:lnTo>
                  <a:lnTo>
                    <a:pt x="97" y="61"/>
                  </a:lnTo>
                  <a:lnTo>
                    <a:pt x="96" y="63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2" name="Freeform 109"/>
            <p:cNvSpPr>
              <a:spLocks noChangeAspect="1"/>
            </p:cNvSpPr>
            <p:nvPr/>
          </p:nvSpPr>
          <p:spPr bwMode="auto">
            <a:xfrm>
              <a:off x="581" y="3571"/>
              <a:ext cx="161" cy="94"/>
            </a:xfrm>
            <a:custGeom>
              <a:avLst/>
              <a:gdLst>
                <a:gd name="T0" fmla="*/ 3555319 w 111"/>
                <a:gd name="T1" fmla="*/ 1 h 72"/>
                <a:gd name="T2" fmla="*/ 3855547 w 111"/>
                <a:gd name="T3" fmla="*/ 1 h 72"/>
                <a:gd name="T4" fmla="*/ 4627277 w 111"/>
                <a:gd name="T5" fmla="*/ 1 h 72"/>
                <a:gd name="T6" fmla="*/ 5660252 w 111"/>
                <a:gd name="T7" fmla="*/ 17517 h 72"/>
                <a:gd name="T8" fmla="*/ 6220647 w 111"/>
                <a:gd name="T9" fmla="*/ 1 h 72"/>
                <a:gd name="T10" fmla="*/ 6075621 w 111"/>
                <a:gd name="T11" fmla="*/ 40856 h 72"/>
                <a:gd name="T12" fmla="*/ 7408989 w 111"/>
                <a:gd name="T13" fmla="*/ 61164 h 72"/>
                <a:gd name="T14" fmla="*/ 8111320 w 111"/>
                <a:gd name="T15" fmla="*/ 86742 h 72"/>
                <a:gd name="T16" fmla="*/ 8495289 w 111"/>
                <a:gd name="T17" fmla="*/ 76408 h 72"/>
                <a:gd name="T18" fmla="*/ 9662605 w 111"/>
                <a:gd name="T19" fmla="*/ 69035 h 72"/>
                <a:gd name="T20" fmla="*/ 10630229 w 111"/>
                <a:gd name="T21" fmla="*/ 90916 h 72"/>
                <a:gd name="T22" fmla="*/ 10916357 w 111"/>
                <a:gd name="T23" fmla="*/ 118696 h 72"/>
                <a:gd name="T24" fmla="*/ 11549629 w 111"/>
                <a:gd name="T25" fmla="*/ 117668 h 72"/>
                <a:gd name="T26" fmla="*/ 11666298 w 111"/>
                <a:gd name="T27" fmla="*/ 117668 h 72"/>
                <a:gd name="T28" fmla="*/ 11058756 w 111"/>
                <a:gd name="T29" fmla="*/ 130236 h 72"/>
                <a:gd name="T30" fmla="*/ 10630229 w 111"/>
                <a:gd name="T31" fmla="*/ 154964 h 72"/>
                <a:gd name="T32" fmla="*/ 10916357 w 111"/>
                <a:gd name="T33" fmla="*/ 184820 h 72"/>
                <a:gd name="T34" fmla="*/ 11298046 w 111"/>
                <a:gd name="T35" fmla="*/ 215870 h 72"/>
                <a:gd name="T36" fmla="*/ 10630229 w 111"/>
                <a:gd name="T37" fmla="*/ 254816 h 72"/>
                <a:gd name="T38" fmla="*/ 10145866 w 111"/>
                <a:gd name="T39" fmla="*/ 264132 h 72"/>
                <a:gd name="T40" fmla="*/ 9457390 w 111"/>
                <a:gd name="T41" fmla="*/ 245918 h 72"/>
                <a:gd name="T42" fmla="*/ 8878434 w 111"/>
                <a:gd name="T43" fmla="*/ 254816 h 72"/>
                <a:gd name="T44" fmla="*/ 8878434 w 111"/>
                <a:gd name="T45" fmla="*/ 234087 h 72"/>
                <a:gd name="T46" fmla="*/ 8258332 w 111"/>
                <a:gd name="T47" fmla="*/ 245918 h 72"/>
                <a:gd name="T48" fmla="*/ 8111320 w 111"/>
                <a:gd name="T49" fmla="*/ 267814 h 72"/>
                <a:gd name="T50" fmla="*/ 7479701 w 111"/>
                <a:gd name="T51" fmla="*/ 274908 h 72"/>
                <a:gd name="T52" fmla="*/ 7187621 w 111"/>
                <a:gd name="T53" fmla="*/ 261845 h 72"/>
                <a:gd name="T54" fmla="*/ 7038724 w 111"/>
                <a:gd name="T55" fmla="*/ 234087 h 72"/>
                <a:gd name="T56" fmla="*/ 6220647 w 111"/>
                <a:gd name="T57" fmla="*/ 267814 h 72"/>
                <a:gd name="T58" fmla="*/ 5660252 w 111"/>
                <a:gd name="T59" fmla="*/ 274908 h 72"/>
                <a:gd name="T60" fmla="*/ 4939103 w 111"/>
                <a:gd name="T61" fmla="*/ 298208 h 72"/>
                <a:gd name="T62" fmla="*/ 4385626 w 111"/>
                <a:gd name="T63" fmla="*/ 298208 h 72"/>
                <a:gd name="T64" fmla="*/ 3624081 w 111"/>
                <a:gd name="T65" fmla="*/ 292832 h 72"/>
                <a:gd name="T66" fmla="*/ 3242352 w 111"/>
                <a:gd name="T67" fmla="*/ 298208 h 72"/>
                <a:gd name="T68" fmla="*/ 3099297 w 111"/>
                <a:gd name="T69" fmla="*/ 284960 h 72"/>
                <a:gd name="T70" fmla="*/ 2658172 w 111"/>
                <a:gd name="T71" fmla="*/ 274908 h 72"/>
                <a:gd name="T72" fmla="*/ 2591492 w 111"/>
                <a:gd name="T73" fmla="*/ 264132 h 72"/>
                <a:gd name="T74" fmla="*/ 2355465 w 111"/>
                <a:gd name="T75" fmla="*/ 234087 h 72"/>
                <a:gd name="T76" fmla="*/ 2355465 w 111"/>
                <a:gd name="T77" fmla="*/ 221984 h 72"/>
                <a:gd name="T78" fmla="*/ 2451183 w 111"/>
                <a:gd name="T79" fmla="*/ 214927 h 72"/>
                <a:gd name="T80" fmla="*/ 2235411 w 111"/>
                <a:gd name="T81" fmla="*/ 207017 h 72"/>
                <a:gd name="T82" fmla="*/ 2032753 w 111"/>
                <a:gd name="T83" fmla="*/ 195178 h 72"/>
                <a:gd name="T84" fmla="*/ 2032753 w 111"/>
                <a:gd name="T85" fmla="*/ 192624 h 72"/>
                <a:gd name="T86" fmla="*/ 1975689 w 111"/>
                <a:gd name="T87" fmla="*/ 184820 h 72"/>
                <a:gd name="T88" fmla="*/ 1722631 w 111"/>
                <a:gd name="T89" fmla="*/ 170030 h 72"/>
                <a:gd name="T90" fmla="*/ 1401463 w 111"/>
                <a:gd name="T91" fmla="*/ 165347 h 72"/>
                <a:gd name="T92" fmla="*/ 1062555 w 111"/>
                <a:gd name="T93" fmla="*/ 158566 h 72"/>
                <a:gd name="T94" fmla="*/ 966226 w 111"/>
                <a:gd name="T95" fmla="*/ 158566 h 72"/>
                <a:gd name="T96" fmla="*/ 647455 w 111"/>
                <a:gd name="T97" fmla="*/ 158566 h 72"/>
                <a:gd name="T98" fmla="*/ 564525 w 111"/>
                <a:gd name="T99" fmla="*/ 147542 h 72"/>
                <a:gd name="T100" fmla="*/ 348211 w 111"/>
                <a:gd name="T101" fmla="*/ 130236 h 72"/>
                <a:gd name="T102" fmla="*/ 146284 w 111"/>
                <a:gd name="T103" fmla="*/ 118696 h 72"/>
                <a:gd name="T104" fmla="*/ 966226 w 111"/>
                <a:gd name="T105" fmla="*/ 69035 h 72"/>
                <a:gd name="T106" fmla="*/ 1401463 w 111"/>
                <a:gd name="T107" fmla="*/ 40856 h 72"/>
                <a:gd name="T108" fmla="*/ 1832653 w 111"/>
                <a:gd name="T109" fmla="*/ 29857 h 72"/>
                <a:gd name="T110" fmla="*/ 2591492 w 111"/>
                <a:gd name="T111" fmla="*/ 29857 h 72"/>
                <a:gd name="T112" fmla="*/ 3005475 w 111"/>
                <a:gd name="T113" fmla="*/ 0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72"/>
                <a:gd name="T173" fmla="*/ 111 w 111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72">
                  <a:moveTo>
                    <a:pt x="28" y="0"/>
                  </a:moveTo>
                  <a:lnTo>
                    <a:pt x="30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9" y="14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72" y="18"/>
                  </a:lnTo>
                  <a:lnTo>
                    <a:pt x="72" y="19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78" y="19"/>
                  </a:lnTo>
                  <a:lnTo>
                    <a:pt x="79" y="18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0" y="16"/>
                  </a:lnTo>
                  <a:lnTo>
                    <a:pt x="91" y="18"/>
                  </a:lnTo>
                  <a:lnTo>
                    <a:pt x="97" y="22"/>
                  </a:lnTo>
                  <a:lnTo>
                    <a:pt x="99" y="22"/>
                  </a:lnTo>
                  <a:lnTo>
                    <a:pt x="99" y="25"/>
                  </a:lnTo>
                  <a:lnTo>
                    <a:pt x="101" y="26"/>
                  </a:lnTo>
                  <a:lnTo>
                    <a:pt x="102" y="28"/>
                  </a:lnTo>
                  <a:lnTo>
                    <a:pt x="106" y="26"/>
                  </a:lnTo>
                  <a:lnTo>
                    <a:pt x="107" y="27"/>
                  </a:lnTo>
                  <a:lnTo>
                    <a:pt x="108" y="27"/>
                  </a:lnTo>
                  <a:lnTo>
                    <a:pt x="109" y="26"/>
                  </a:lnTo>
                  <a:lnTo>
                    <a:pt x="111" y="26"/>
                  </a:lnTo>
                  <a:lnTo>
                    <a:pt x="109" y="27"/>
                  </a:lnTo>
                  <a:lnTo>
                    <a:pt x="108" y="28"/>
                  </a:lnTo>
                  <a:lnTo>
                    <a:pt x="106" y="28"/>
                  </a:lnTo>
                  <a:lnTo>
                    <a:pt x="103" y="31"/>
                  </a:lnTo>
                  <a:lnTo>
                    <a:pt x="101" y="34"/>
                  </a:lnTo>
                  <a:lnTo>
                    <a:pt x="100" y="34"/>
                  </a:lnTo>
                  <a:lnTo>
                    <a:pt x="99" y="36"/>
                  </a:lnTo>
                  <a:lnTo>
                    <a:pt x="99" y="38"/>
                  </a:lnTo>
                  <a:lnTo>
                    <a:pt x="101" y="43"/>
                  </a:lnTo>
                  <a:lnTo>
                    <a:pt x="102" y="43"/>
                  </a:lnTo>
                  <a:lnTo>
                    <a:pt x="106" y="45"/>
                  </a:lnTo>
                  <a:lnTo>
                    <a:pt x="105" y="48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99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5" y="62"/>
                  </a:lnTo>
                  <a:lnTo>
                    <a:pt x="93" y="62"/>
                  </a:lnTo>
                  <a:lnTo>
                    <a:pt x="93" y="58"/>
                  </a:lnTo>
                  <a:lnTo>
                    <a:pt x="88" y="58"/>
                  </a:lnTo>
                  <a:lnTo>
                    <a:pt x="87" y="60"/>
                  </a:lnTo>
                  <a:lnTo>
                    <a:pt x="83" y="61"/>
                  </a:lnTo>
                  <a:lnTo>
                    <a:pt x="83" y="60"/>
                  </a:lnTo>
                  <a:lnTo>
                    <a:pt x="83" y="58"/>
                  </a:lnTo>
                  <a:lnTo>
                    <a:pt x="83" y="56"/>
                  </a:lnTo>
                  <a:lnTo>
                    <a:pt x="83" y="55"/>
                  </a:lnTo>
                  <a:lnTo>
                    <a:pt x="82" y="55"/>
                  </a:lnTo>
                  <a:lnTo>
                    <a:pt x="79" y="56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8" y="63"/>
                  </a:lnTo>
                  <a:lnTo>
                    <a:pt x="76" y="63"/>
                  </a:lnTo>
                  <a:lnTo>
                    <a:pt x="72" y="66"/>
                  </a:lnTo>
                  <a:lnTo>
                    <a:pt x="71" y="66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67" y="61"/>
                  </a:lnTo>
                  <a:lnTo>
                    <a:pt x="66" y="61"/>
                  </a:lnTo>
                  <a:lnTo>
                    <a:pt x="66" y="57"/>
                  </a:lnTo>
                  <a:lnTo>
                    <a:pt x="66" y="55"/>
                  </a:lnTo>
                  <a:lnTo>
                    <a:pt x="64" y="56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3" y="64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2" y="72"/>
                  </a:lnTo>
                  <a:lnTo>
                    <a:pt x="41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4" y="69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29" y="68"/>
                  </a:lnTo>
                  <a:lnTo>
                    <a:pt x="29" y="67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3" y="58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3" name="Freeform 110"/>
            <p:cNvSpPr>
              <a:spLocks noChangeAspect="1"/>
            </p:cNvSpPr>
            <p:nvPr/>
          </p:nvSpPr>
          <p:spPr bwMode="auto">
            <a:xfrm>
              <a:off x="628" y="3615"/>
              <a:ext cx="133" cy="99"/>
            </a:xfrm>
            <a:custGeom>
              <a:avLst/>
              <a:gdLst>
                <a:gd name="T0" fmla="*/ 16778145 w 90"/>
                <a:gd name="T1" fmla="*/ 92889 h 76"/>
                <a:gd name="T2" fmla="*/ 16184552 w 90"/>
                <a:gd name="T3" fmla="*/ 92889 h 76"/>
                <a:gd name="T4" fmla="*/ 15167841 w 90"/>
                <a:gd name="T5" fmla="*/ 103165 h 76"/>
                <a:gd name="T6" fmla="*/ 14881826 w 90"/>
                <a:gd name="T7" fmla="*/ 86310 h 76"/>
                <a:gd name="T8" fmla="*/ 13759626 w 90"/>
                <a:gd name="T9" fmla="*/ 86310 h 76"/>
                <a:gd name="T10" fmla="*/ 13058355 w 90"/>
                <a:gd name="T11" fmla="*/ 125544 h 76"/>
                <a:gd name="T12" fmla="*/ 13759626 w 90"/>
                <a:gd name="T13" fmla="*/ 134386 h 76"/>
                <a:gd name="T14" fmla="*/ 12799011 w 90"/>
                <a:gd name="T15" fmla="*/ 175055 h 76"/>
                <a:gd name="T16" fmla="*/ 13895770 w 90"/>
                <a:gd name="T17" fmla="*/ 178329 h 76"/>
                <a:gd name="T18" fmla="*/ 14363765 w 90"/>
                <a:gd name="T19" fmla="*/ 220935 h 76"/>
                <a:gd name="T20" fmla="*/ 14447903 w 90"/>
                <a:gd name="T21" fmla="*/ 254400 h 76"/>
                <a:gd name="T22" fmla="*/ 12799011 w 90"/>
                <a:gd name="T23" fmla="*/ 283696 h 76"/>
                <a:gd name="T24" fmla="*/ 11614410 w 90"/>
                <a:gd name="T25" fmla="*/ 261566 h 76"/>
                <a:gd name="T26" fmla="*/ 11033857 w 90"/>
                <a:gd name="T27" fmla="*/ 275094 h 76"/>
                <a:gd name="T28" fmla="*/ 10559833 w 90"/>
                <a:gd name="T29" fmla="*/ 297042 h 76"/>
                <a:gd name="T30" fmla="*/ 9719847 w 90"/>
                <a:gd name="T31" fmla="*/ 291788 h 76"/>
                <a:gd name="T32" fmla="*/ 8814672 w 90"/>
                <a:gd name="T33" fmla="*/ 282038 h 76"/>
                <a:gd name="T34" fmla="*/ 8330399 w 90"/>
                <a:gd name="T35" fmla="*/ 275094 h 76"/>
                <a:gd name="T36" fmla="*/ 7632279 w 90"/>
                <a:gd name="T37" fmla="*/ 282038 h 76"/>
                <a:gd name="T38" fmla="*/ 7145754 w 90"/>
                <a:gd name="T39" fmla="*/ 274772 h 76"/>
                <a:gd name="T40" fmla="*/ 6114157 w 90"/>
                <a:gd name="T41" fmla="*/ 274772 h 76"/>
                <a:gd name="T42" fmla="*/ 5387676 w 90"/>
                <a:gd name="T43" fmla="*/ 282038 h 76"/>
                <a:gd name="T44" fmla="*/ 4835472 w 90"/>
                <a:gd name="T45" fmla="*/ 282038 h 76"/>
                <a:gd name="T46" fmla="*/ 4036343 w 90"/>
                <a:gd name="T47" fmla="*/ 275094 h 76"/>
                <a:gd name="T48" fmla="*/ 3419008 w 90"/>
                <a:gd name="T49" fmla="*/ 275094 h 76"/>
                <a:gd name="T50" fmla="*/ 2731360 w 90"/>
                <a:gd name="T51" fmla="*/ 275094 h 76"/>
                <a:gd name="T52" fmla="*/ 2467080 w 90"/>
                <a:gd name="T53" fmla="*/ 269387 h 76"/>
                <a:gd name="T54" fmla="*/ 1971684 w 90"/>
                <a:gd name="T55" fmla="*/ 261566 h 76"/>
                <a:gd name="T56" fmla="*/ 1746745 w 90"/>
                <a:gd name="T57" fmla="*/ 254400 h 76"/>
                <a:gd name="T58" fmla="*/ 1334222 w 90"/>
                <a:gd name="T59" fmla="*/ 237476 h 76"/>
                <a:gd name="T60" fmla="*/ 1971684 w 90"/>
                <a:gd name="T61" fmla="*/ 233239 h 76"/>
                <a:gd name="T62" fmla="*/ 2467080 w 90"/>
                <a:gd name="T63" fmla="*/ 213030 h 76"/>
                <a:gd name="T64" fmla="*/ 1971684 w 90"/>
                <a:gd name="T65" fmla="*/ 200798 h 76"/>
                <a:gd name="T66" fmla="*/ 1746745 w 90"/>
                <a:gd name="T67" fmla="*/ 190777 h 76"/>
                <a:gd name="T68" fmla="*/ 1520116 w 90"/>
                <a:gd name="T69" fmla="*/ 182305 h 76"/>
                <a:gd name="T70" fmla="*/ 1334222 w 90"/>
                <a:gd name="T71" fmla="*/ 167190 h 76"/>
                <a:gd name="T72" fmla="*/ 716908 w 90"/>
                <a:gd name="T73" fmla="*/ 162120 h 76"/>
                <a:gd name="T74" fmla="*/ 572720 w 90"/>
                <a:gd name="T75" fmla="*/ 154148 h 76"/>
                <a:gd name="T76" fmla="*/ 0 w 90"/>
                <a:gd name="T77" fmla="*/ 140645 h 76"/>
                <a:gd name="T78" fmla="*/ 572720 w 90"/>
                <a:gd name="T79" fmla="*/ 134386 h 76"/>
                <a:gd name="T80" fmla="*/ 2313615 w 90"/>
                <a:gd name="T81" fmla="*/ 140645 h 76"/>
                <a:gd name="T82" fmla="*/ 3081487 w 90"/>
                <a:gd name="T83" fmla="*/ 134386 h 76"/>
                <a:gd name="T84" fmla="*/ 4553751 w 90"/>
                <a:gd name="T85" fmla="*/ 113007 h 76"/>
                <a:gd name="T86" fmla="*/ 5866242 w 90"/>
                <a:gd name="T87" fmla="*/ 86310 h 76"/>
                <a:gd name="T88" fmla="*/ 6227185 w 90"/>
                <a:gd name="T89" fmla="*/ 107437 h 76"/>
                <a:gd name="T90" fmla="*/ 7249582 w 90"/>
                <a:gd name="T91" fmla="*/ 113007 h 76"/>
                <a:gd name="T92" fmla="*/ 7466520 w 90"/>
                <a:gd name="T93" fmla="*/ 125544 h 76"/>
                <a:gd name="T94" fmla="*/ 8330399 w 90"/>
                <a:gd name="T95" fmla="*/ 103165 h 76"/>
                <a:gd name="T96" fmla="*/ 9311028 w 90"/>
                <a:gd name="T97" fmla="*/ 82886 h 76"/>
                <a:gd name="T98" fmla="*/ 9531199 w 90"/>
                <a:gd name="T99" fmla="*/ 92889 h 76"/>
                <a:gd name="T100" fmla="*/ 10263958 w 90"/>
                <a:gd name="T101" fmla="*/ 103165 h 76"/>
                <a:gd name="T102" fmla="*/ 11353636 w 90"/>
                <a:gd name="T103" fmla="*/ 112430 h 76"/>
                <a:gd name="T104" fmla="*/ 11996764 w 90"/>
                <a:gd name="T105" fmla="*/ 103165 h 76"/>
                <a:gd name="T106" fmla="*/ 13759626 w 90"/>
                <a:gd name="T107" fmla="*/ 71309 h 76"/>
                <a:gd name="T108" fmla="*/ 13895770 w 90"/>
                <a:gd name="T109" fmla="*/ 44576 h 76"/>
                <a:gd name="T110" fmla="*/ 12628937 w 90"/>
                <a:gd name="T111" fmla="*/ 16881 h 76"/>
                <a:gd name="T112" fmla="*/ 13026128 w 90"/>
                <a:gd name="T113" fmla="*/ 0 h 76"/>
                <a:gd name="T114" fmla="*/ 14447903 w 90"/>
                <a:gd name="T115" fmla="*/ 20167 h 76"/>
                <a:gd name="T116" fmla="*/ 16778145 w 90"/>
                <a:gd name="T117" fmla="*/ 48606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"/>
                <a:gd name="T178" fmla="*/ 0 h 76"/>
                <a:gd name="T179" fmla="*/ 90 w 90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" h="76">
                  <a:moveTo>
                    <a:pt x="88" y="17"/>
                  </a:moveTo>
                  <a:lnTo>
                    <a:pt x="90" y="20"/>
                  </a:lnTo>
                  <a:lnTo>
                    <a:pt x="88" y="24"/>
                  </a:lnTo>
                  <a:lnTo>
                    <a:pt x="87" y="26"/>
                  </a:lnTo>
                  <a:lnTo>
                    <a:pt x="86" y="27"/>
                  </a:lnTo>
                  <a:lnTo>
                    <a:pt x="85" y="24"/>
                  </a:lnTo>
                  <a:lnTo>
                    <a:pt x="82" y="24"/>
                  </a:lnTo>
                  <a:lnTo>
                    <a:pt x="81" y="26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8" y="22"/>
                  </a:lnTo>
                  <a:lnTo>
                    <a:pt x="75" y="21"/>
                  </a:lnTo>
                  <a:lnTo>
                    <a:pt x="73" y="20"/>
                  </a:lnTo>
                  <a:lnTo>
                    <a:pt x="72" y="22"/>
                  </a:lnTo>
                  <a:lnTo>
                    <a:pt x="68" y="27"/>
                  </a:lnTo>
                  <a:lnTo>
                    <a:pt x="68" y="29"/>
                  </a:lnTo>
                  <a:lnTo>
                    <a:pt x="69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69" y="36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2" y="48"/>
                  </a:lnTo>
                  <a:lnTo>
                    <a:pt x="74" y="52"/>
                  </a:lnTo>
                  <a:lnTo>
                    <a:pt x="75" y="56"/>
                  </a:lnTo>
                  <a:lnTo>
                    <a:pt x="78" y="59"/>
                  </a:lnTo>
                  <a:lnTo>
                    <a:pt x="78" y="63"/>
                  </a:lnTo>
                  <a:lnTo>
                    <a:pt x="76" y="64"/>
                  </a:lnTo>
                  <a:lnTo>
                    <a:pt x="75" y="66"/>
                  </a:lnTo>
                  <a:lnTo>
                    <a:pt x="72" y="68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3" y="71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9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4" y="75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49" y="72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0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0" y="71"/>
                  </a:lnTo>
                  <a:lnTo>
                    <a:pt x="28" y="71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1" y="70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0" y="30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31" y="22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54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2" y="14"/>
                  </a:lnTo>
                  <a:lnTo>
                    <a:pt x="73" y="11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6" y="8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4" name="Freeform 111"/>
            <p:cNvSpPr>
              <a:spLocks noChangeAspect="1"/>
            </p:cNvSpPr>
            <p:nvPr/>
          </p:nvSpPr>
          <p:spPr bwMode="auto">
            <a:xfrm>
              <a:off x="660" y="3255"/>
              <a:ext cx="495" cy="481"/>
            </a:xfrm>
            <a:custGeom>
              <a:avLst/>
              <a:gdLst>
                <a:gd name="T0" fmla="*/ 35117372 w 339"/>
                <a:gd name="T1" fmla="*/ 474953 h 366"/>
                <a:gd name="T2" fmla="*/ 33817699 w 339"/>
                <a:gd name="T3" fmla="*/ 498177 h 366"/>
                <a:gd name="T4" fmla="*/ 33121416 w 339"/>
                <a:gd name="T5" fmla="*/ 632529 h 366"/>
                <a:gd name="T6" fmla="*/ 33324580 w 339"/>
                <a:gd name="T7" fmla="*/ 713448 h 366"/>
                <a:gd name="T8" fmla="*/ 33979206 w 339"/>
                <a:gd name="T9" fmla="*/ 789471 h 366"/>
                <a:gd name="T10" fmla="*/ 32230755 w 339"/>
                <a:gd name="T11" fmla="*/ 816998 h 366"/>
                <a:gd name="T12" fmla="*/ 28945989 w 339"/>
                <a:gd name="T13" fmla="*/ 800836 h 366"/>
                <a:gd name="T14" fmla="*/ 30166837 w 339"/>
                <a:gd name="T15" fmla="*/ 887099 h 366"/>
                <a:gd name="T16" fmla="*/ 31930403 w 339"/>
                <a:gd name="T17" fmla="*/ 968944 h 366"/>
                <a:gd name="T18" fmla="*/ 29036917 w 339"/>
                <a:gd name="T19" fmla="*/ 1072029 h 366"/>
                <a:gd name="T20" fmla="*/ 31930403 w 339"/>
                <a:gd name="T21" fmla="*/ 1178748 h 366"/>
                <a:gd name="T22" fmla="*/ 42038679 w 339"/>
                <a:gd name="T23" fmla="*/ 1411072 h 366"/>
                <a:gd name="T24" fmla="*/ 25220110 w 339"/>
                <a:gd name="T25" fmla="*/ 1397548 h 366"/>
                <a:gd name="T26" fmla="*/ 24485308 w 339"/>
                <a:gd name="T27" fmla="*/ 1383158 h 366"/>
                <a:gd name="T28" fmla="*/ 23549580 w 339"/>
                <a:gd name="T29" fmla="*/ 1329642 h 366"/>
                <a:gd name="T30" fmla="*/ 20776483 w 339"/>
                <a:gd name="T31" fmla="*/ 1223009 h 366"/>
                <a:gd name="T32" fmla="*/ 18153936 w 339"/>
                <a:gd name="T33" fmla="*/ 1157194 h 366"/>
                <a:gd name="T34" fmla="*/ 16404609 w 339"/>
                <a:gd name="T35" fmla="*/ 1041192 h 366"/>
                <a:gd name="T36" fmla="*/ 16014801 w 339"/>
                <a:gd name="T37" fmla="*/ 1018757 h 366"/>
                <a:gd name="T38" fmla="*/ 14884706 w 339"/>
                <a:gd name="T39" fmla="*/ 957155 h 366"/>
                <a:gd name="T40" fmla="*/ 12886729 w 339"/>
                <a:gd name="T41" fmla="*/ 840891 h 366"/>
                <a:gd name="T42" fmla="*/ 12998251 w 339"/>
                <a:gd name="T43" fmla="*/ 774331 h 366"/>
                <a:gd name="T44" fmla="*/ 12297355 w 339"/>
                <a:gd name="T45" fmla="*/ 693233 h 366"/>
                <a:gd name="T46" fmla="*/ 9689769 w 339"/>
                <a:gd name="T47" fmla="*/ 604613 h 366"/>
                <a:gd name="T48" fmla="*/ 8626632 w 339"/>
                <a:gd name="T49" fmla="*/ 542873 h 366"/>
                <a:gd name="T50" fmla="*/ 7864835 w 339"/>
                <a:gd name="T51" fmla="*/ 489193 h 366"/>
                <a:gd name="T52" fmla="*/ 4619854 w 339"/>
                <a:gd name="T53" fmla="*/ 520610 h 366"/>
                <a:gd name="T54" fmla="*/ 3399707 w 339"/>
                <a:gd name="T55" fmla="*/ 460059 h 366"/>
                <a:gd name="T56" fmla="*/ 2012712 w 339"/>
                <a:gd name="T57" fmla="*/ 473035 h 366"/>
                <a:gd name="T58" fmla="*/ 708536 w 339"/>
                <a:gd name="T59" fmla="*/ 372234 h 366"/>
                <a:gd name="T60" fmla="*/ 1483925 w 339"/>
                <a:gd name="T61" fmla="*/ 385887 h 366"/>
                <a:gd name="T62" fmla="*/ 2970375 w 339"/>
                <a:gd name="T63" fmla="*/ 356489 h 366"/>
                <a:gd name="T64" fmla="*/ 4201069 w 339"/>
                <a:gd name="T65" fmla="*/ 347821 h 366"/>
                <a:gd name="T66" fmla="*/ 5831152 w 339"/>
                <a:gd name="T67" fmla="*/ 320831 h 366"/>
                <a:gd name="T68" fmla="*/ 6867435 w 339"/>
                <a:gd name="T69" fmla="*/ 372234 h 366"/>
                <a:gd name="T70" fmla="*/ 8130324 w 339"/>
                <a:gd name="T71" fmla="*/ 421639 h 366"/>
                <a:gd name="T72" fmla="*/ 10273279 w 339"/>
                <a:gd name="T73" fmla="*/ 574278 h 366"/>
                <a:gd name="T74" fmla="*/ 12886729 w 339"/>
                <a:gd name="T75" fmla="*/ 556481 h 366"/>
                <a:gd name="T76" fmla="*/ 13773734 w 339"/>
                <a:gd name="T77" fmla="*/ 589851 h 366"/>
                <a:gd name="T78" fmla="*/ 14483064 w 339"/>
                <a:gd name="T79" fmla="*/ 542873 h 366"/>
                <a:gd name="T80" fmla="*/ 15454782 w 339"/>
                <a:gd name="T81" fmla="*/ 460059 h 366"/>
                <a:gd name="T82" fmla="*/ 17693466 w 339"/>
                <a:gd name="T83" fmla="*/ 438784 h 366"/>
                <a:gd name="T84" fmla="*/ 19372599 w 339"/>
                <a:gd name="T85" fmla="*/ 356489 h 366"/>
                <a:gd name="T86" fmla="*/ 17861796 w 339"/>
                <a:gd name="T87" fmla="*/ 264662 h 366"/>
                <a:gd name="T88" fmla="*/ 17334789 w 339"/>
                <a:gd name="T89" fmla="*/ 148094 h 366"/>
                <a:gd name="T90" fmla="*/ 20248004 w 339"/>
                <a:gd name="T91" fmla="*/ 120663 h 366"/>
                <a:gd name="T92" fmla="*/ 23093187 w 339"/>
                <a:gd name="T93" fmla="*/ 124784 h 366"/>
                <a:gd name="T94" fmla="*/ 24050082 w 339"/>
                <a:gd name="T95" fmla="*/ 0 h 366"/>
                <a:gd name="T96" fmla="*/ 24781099 w 339"/>
                <a:gd name="T97" fmla="*/ 46422 h 366"/>
                <a:gd name="T98" fmla="*/ 26696780 w 339"/>
                <a:gd name="T99" fmla="*/ 94950 h 366"/>
                <a:gd name="T100" fmla="*/ 29036917 w 339"/>
                <a:gd name="T101" fmla="*/ 170007 h 366"/>
                <a:gd name="T102" fmla="*/ 29924167 w 339"/>
                <a:gd name="T103" fmla="*/ 279800 h 366"/>
                <a:gd name="T104" fmla="*/ 30337339 w 339"/>
                <a:gd name="T105" fmla="*/ 356489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9"/>
                <a:gd name="T160" fmla="*/ 0 h 366"/>
                <a:gd name="T161" fmla="*/ 339 w 339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9" h="366">
                  <a:moveTo>
                    <a:pt x="263" y="90"/>
                  </a:moveTo>
                  <a:lnTo>
                    <a:pt x="264" y="90"/>
                  </a:lnTo>
                  <a:lnTo>
                    <a:pt x="266" y="90"/>
                  </a:lnTo>
                  <a:lnTo>
                    <a:pt x="267" y="90"/>
                  </a:lnTo>
                  <a:lnTo>
                    <a:pt x="266" y="91"/>
                  </a:lnTo>
                  <a:lnTo>
                    <a:pt x="267" y="92"/>
                  </a:lnTo>
                  <a:lnTo>
                    <a:pt x="267" y="93"/>
                  </a:lnTo>
                  <a:lnTo>
                    <a:pt x="266" y="95"/>
                  </a:lnTo>
                  <a:lnTo>
                    <a:pt x="264" y="95"/>
                  </a:lnTo>
                  <a:lnTo>
                    <a:pt x="263" y="95"/>
                  </a:lnTo>
                  <a:lnTo>
                    <a:pt x="262" y="95"/>
                  </a:lnTo>
                  <a:lnTo>
                    <a:pt x="257" y="96"/>
                  </a:lnTo>
                  <a:lnTo>
                    <a:pt x="249" y="97"/>
                  </a:lnTo>
                  <a:lnTo>
                    <a:pt x="249" y="99"/>
                  </a:lnTo>
                  <a:lnTo>
                    <a:pt x="249" y="104"/>
                  </a:lnTo>
                  <a:lnTo>
                    <a:pt x="251" y="115"/>
                  </a:lnTo>
                  <a:lnTo>
                    <a:pt x="250" y="120"/>
                  </a:lnTo>
                  <a:lnTo>
                    <a:pt x="252" y="122"/>
                  </a:lnTo>
                  <a:lnTo>
                    <a:pt x="252" y="128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2"/>
                  </a:lnTo>
                  <a:lnTo>
                    <a:pt x="255" y="134"/>
                  </a:lnTo>
                  <a:lnTo>
                    <a:pt x="254" y="138"/>
                  </a:lnTo>
                  <a:lnTo>
                    <a:pt x="255" y="139"/>
                  </a:lnTo>
                  <a:lnTo>
                    <a:pt x="261" y="141"/>
                  </a:lnTo>
                  <a:lnTo>
                    <a:pt x="260" y="145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58" y="152"/>
                  </a:lnTo>
                  <a:lnTo>
                    <a:pt x="257" y="152"/>
                  </a:lnTo>
                  <a:lnTo>
                    <a:pt x="257" y="155"/>
                  </a:lnTo>
                  <a:lnTo>
                    <a:pt x="254" y="153"/>
                  </a:lnTo>
                  <a:lnTo>
                    <a:pt x="250" y="153"/>
                  </a:lnTo>
                  <a:lnTo>
                    <a:pt x="244" y="156"/>
                  </a:lnTo>
                  <a:lnTo>
                    <a:pt x="245" y="158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3" y="167"/>
                  </a:lnTo>
                  <a:lnTo>
                    <a:pt x="227" y="156"/>
                  </a:lnTo>
                  <a:lnTo>
                    <a:pt x="224" y="155"/>
                  </a:lnTo>
                  <a:lnTo>
                    <a:pt x="220" y="155"/>
                  </a:lnTo>
                  <a:lnTo>
                    <a:pt x="218" y="155"/>
                  </a:lnTo>
                  <a:lnTo>
                    <a:pt x="215" y="156"/>
                  </a:lnTo>
                  <a:lnTo>
                    <a:pt x="212" y="158"/>
                  </a:lnTo>
                  <a:lnTo>
                    <a:pt x="215" y="163"/>
                  </a:lnTo>
                  <a:lnTo>
                    <a:pt x="222" y="168"/>
                  </a:lnTo>
                  <a:lnTo>
                    <a:pt x="230" y="171"/>
                  </a:lnTo>
                  <a:lnTo>
                    <a:pt x="230" y="174"/>
                  </a:lnTo>
                  <a:lnTo>
                    <a:pt x="228" y="176"/>
                  </a:lnTo>
                  <a:lnTo>
                    <a:pt x="227" y="181"/>
                  </a:lnTo>
                  <a:lnTo>
                    <a:pt x="232" y="185"/>
                  </a:lnTo>
                  <a:lnTo>
                    <a:pt x="237" y="186"/>
                  </a:lnTo>
                  <a:lnTo>
                    <a:pt x="243" y="187"/>
                  </a:lnTo>
                  <a:lnTo>
                    <a:pt x="242" y="188"/>
                  </a:lnTo>
                  <a:lnTo>
                    <a:pt x="240" y="191"/>
                  </a:lnTo>
                  <a:lnTo>
                    <a:pt x="233" y="197"/>
                  </a:lnTo>
                  <a:lnTo>
                    <a:pt x="231" y="198"/>
                  </a:lnTo>
                  <a:lnTo>
                    <a:pt x="226" y="201"/>
                  </a:lnTo>
                  <a:lnTo>
                    <a:pt x="221" y="207"/>
                  </a:lnTo>
                  <a:lnTo>
                    <a:pt x="216" y="215"/>
                  </a:lnTo>
                  <a:lnTo>
                    <a:pt x="218" y="216"/>
                  </a:lnTo>
                  <a:lnTo>
                    <a:pt x="221" y="217"/>
                  </a:lnTo>
                  <a:lnTo>
                    <a:pt x="225" y="221"/>
                  </a:lnTo>
                  <a:lnTo>
                    <a:pt x="234" y="222"/>
                  </a:lnTo>
                  <a:lnTo>
                    <a:pt x="243" y="228"/>
                  </a:lnTo>
                  <a:lnTo>
                    <a:pt x="242" y="229"/>
                  </a:lnTo>
                  <a:lnTo>
                    <a:pt x="243" y="231"/>
                  </a:lnTo>
                  <a:lnTo>
                    <a:pt x="245" y="235"/>
                  </a:lnTo>
                  <a:lnTo>
                    <a:pt x="248" y="246"/>
                  </a:lnTo>
                  <a:lnTo>
                    <a:pt x="269" y="259"/>
                  </a:lnTo>
                  <a:lnTo>
                    <a:pt x="320" y="273"/>
                  </a:lnTo>
                  <a:lnTo>
                    <a:pt x="339" y="278"/>
                  </a:lnTo>
                  <a:lnTo>
                    <a:pt x="321" y="330"/>
                  </a:lnTo>
                  <a:lnTo>
                    <a:pt x="299" y="366"/>
                  </a:lnTo>
                  <a:lnTo>
                    <a:pt x="282" y="350"/>
                  </a:lnTo>
                  <a:lnTo>
                    <a:pt x="192" y="271"/>
                  </a:lnTo>
                  <a:lnTo>
                    <a:pt x="192" y="270"/>
                  </a:lnTo>
                  <a:lnTo>
                    <a:pt x="194" y="269"/>
                  </a:lnTo>
                  <a:lnTo>
                    <a:pt x="194" y="267"/>
                  </a:lnTo>
                  <a:lnTo>
                    <a:pt x="192" y="266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86" y="267"/>
                  </a:lnTo>
                  <a:lnTo>
                    <a:pt x="185" y="267"/>
                  </a:lnTo>
                  <a:lnTo>
                    <a:pt x="185" y="264"/>
                  </a:lnTo>
                  <a:lnTo>
                    <a:pt x="185" y="261"/>
                  </a:lnTo>
                  <a:lnTo>
                    <a:pt x="184" y="260"/>
                  </a:lnTo>
                  <a:lnTo>
                    <a:pt x="182" y="257"/>
                  </a:lnTo>
                  <a:lnTo>
                    <a:pt x="179" y="257"/>
                  </a:lnTo>
                  <a:lnTo>
                    <a:pt x="178" y="252"/>
                  </a:lnTo>
                  <a:lnTo>
                    <a:pt x="178" y="251"/>
                  </a:lnTo>
                  <a:lnTo>
                    <a:pt x="176" y="248"/>
                  </a:lnTo>
                  <a:lnTo>
                    <a:pt x="173" y="246"/>
                  </a:lnTo>
                  <a:lnTo>
                    <a:pt x="170" y="245"/>
                  </a:lnTo>
                  <a:lnTo>
                    <a:pt x="158" y="236"/>
                  </a:lnTo>
                  <a:lnTo>
                    <a:pt x="154" y="235"/>
                  </a:lnTo>
                  <a:lnTo>
                    <a:pt x="147" y="231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28"/>
                  </a:lnTo>
                  <a:lnTo>
                    <a:pt x="138" y="224"/>
                  </a:lnTo>
                  <a:lnTo>
                    <a:pt x="136" y="219"/>
                  </a:lnTo>
                  <a:lnTo>
                    <a:pt x="131" y="212"/>
                  </a:lnTo>
                  <a:lnTo>
                    <a:pt x="129" y="209"/>
                  </a:lnTo>
                  <a:lnTo>
                    <a:pt x="125" y="204"/>
                  </a:lnTo>
                  <a:lnTo>
                    <a:pt x="124" y="203"/>
                  </a:lnTo>
                  <a:lnTo>
                    <a:pt x="125" y="201"/>
                  </a:lnTo>
                  <a:lnTo>
                    <a:pt x="124" y="201"/>
                  </a:lnTo>
                  <a:lnTo>
                    <a:pt x="124" y="200"/>
                  </a:lnTo>
                  <a:lnTo>
                    <a:pt x="123" y="199"/>
                  </a:lnTo>
                  <a:lnTo>
                    <a:pt x="123" y="198"/>
                  </a:lnTo>
                  <a:lnTo>
                    <a:pt x="122" y="198"/>
                  </a:lnTo>
                  <a:lnTo>
                    <a:pt x="122" y="197"/>
                  </a:lnTo>
                  <a:lnTo>
                    <a:pt x="122" y="195"/>
                  </a:lnTo>
                  <a:lnTo>
                    <a:pt x="122" y="194"/>
                  </a:lnTo>
                  <a:lnTo>
                    <a:pt x="120" y="192"/>
                  </a:lnTo>
                  <a:lnTo>
                    <a:pt x="119" y="191"/>
                  </a:lnTo>
                  <a:lnTo>
                    <a:pt x="116" y="187"/>
                  </a:lnTo>
                  <a:lnTo>
                    <a:pt x="113" y="185"/>
                  </a:lnTo>
                  <a:lnTo>
                    <a:pt x="111" y="179"/>
                  </a:lnTo>
                  <a:lnTo>
                    <a:pt x="110" y="176"/>
                  </a:lnTo>
                  <a:lnTo>
                    <a:pt x="107" y="174"/>
                  </a:lnTo>
                  <a:lnTo>
                    <a:pt x="105" y="171"/>
                  </a:lnTo>
                  <a:lnTo>
                    <a:pt x="100" y="164"/>
                  </a:lnTo>
                  <a:lnTo>
                    <a:pt x="98" y="162"/>
                  </a:lnTo>
                  <a:lnTo>
                    <a:pt x="96" y="161"/>
                  </a:lnTo>
                  <a:lnTo>
                    <a:pt x="95" y="157"/>
                  </a:lnTo>
                  <a:lnTo>
                    <a:pt x="95" y="155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99" y="149"/>
                  </a:lnTo>
                  <a:lnTo>
                    <a:pt x="99" y="145"/>
                  </a:lnTo>
                  <a:lnTo>
                    <a:pt x="98" y="144"/>
                  </a:lnTo>
                  <a:lnTo>
                    <a:pt x="98" y="140"/>
                  </a:lnTo>
                  <a:lnTo>
                    <a:pt x="96" y="139"/>
                  </a:lnTo>
                  <a:lnTo>
                    <a:pt x="93" y="137"/>
                  </a:lnTo>
                  <a:lnTo>
                    <a:pt x="94" y="134"/>
                  </a:lnTo>
                  <a:lnTo>
                    <a:pt x="94" y="133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21"/>
                  </a:lnTo>
                  <a:lnTo>
                    <a:pt x="75" y="120"/>
                  </a:lnTo>
                  <a:lnTo>
                    <a:pt x="74" y="117"/>
                  </a:lnTo>
                  <a:lnTo>
                    <a:pt x="74" y="114"/>
                  </a:lnTo>
                  <a:lnTo>
                    <a:pt x="74" y="111"/>
                  </a:lnTo>
                  <a:lnTo>
                    <a:pt x="72" y="110"/>
                  </a:lnTo>
                  <a:lnTo>
                    <a:pt x="70" y="108"/>
                  </a:lnTo>
                  <a:lnTo>
                    <a:pt x="69" y="108"/>
                  </a:lnTo>
                  <a:lnTo>
                    <a:pt x="66" y="105"/>
                  </a:lnTo>
                  <a:lnTo>
                    <a:pt x="64" y="102"/>
                  </a:lnTo>
                  <a:lnTo>
                    <a:pt x="63" y="99"/>
                  </a:lnTo>
                  <a:lnTo>
                    <a:pt x="62" y="98"/>
                  </a:lnTo>
                  <a:lnTo>
                    <a:pt x="60" y="97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58" y="95"/>
                  </a:lnTo>
                  <a:lnTo>
                    <a:pt x="57" y="97"/>
                  </a:lnTo>
                  <a:lnTo>
                    <a:pt x="56" y="98"/>
                  </a:lnTo>
                  <a:lnTo>
                    <a:pt x="47" y="98"/>
                  </a:lnTo>
                  <a:lnTo>
                    <a:pt x="44" y="101"/>
                  </a:lnTo>
                  <a:lnTo>
                    <a:pt x="35" y="101"/>
                  </a:lnTo>
                  <a:lnTo>
                    <a:pt x="30" y="99"/>
                  </a:lnTo>
                  <a:lnTo>
                    <a:pt x="28" y="98"/>
                  </a:lnTo>
                  <a:lnTo>
                    <a:pt x="28" y="97"/>
                  </a:lnTo>
                  <a:lnTo>
                    <a:pt x="33" y="91"/>
                  </a:lnTo>
                  <a:lnTo>
                    <a:pt x="34" y="89"/>
                  </a:lnTo>
                  <a:lnTo>
                    <a:pt x="26" y="89"/>
                  </a:lnTo>
                  <a:lnTo>
                    <a:pt x="23" y="92"/>
                  </a:lnTo>
                  <a:lnTo>
                    <a:pt x="21" y="93"/>
                  </a:lnTo>
                  <a:lnTo>
                    <a:pt x="21" y="96"/>
                  </a:lnTo>
                  <a:lnTo>
                    <a:pt x="16" y="93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0" y="89"/>
                  </a:lnTo>
                  <a:lnTo>
                    <a:pt x="9" y="87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4" y="73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6" y="75"/>
                  </a:lnTo>
                  <a:lnTo>
                    <a:pt x="20" y="77"/>
                  </a:lnTo>
                  <a:lnTo>
                    <a:pt x="21" y="75"/>
                  </a:lnTo>
                  <a:lnTo>
                    <a:pt x="23" y="69"/>
                  </a:lnTo>
                  <a:lnTo>
                    <a:pt x="24" y="69"/>
                  </a:lnTo>
                  <a:lnTo>
                    <a:pt x="32" y="75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5" y="71"/>
                  </a:lnTo>
                  <a:lnTo>
                    <a:pt x="32" y="67"/>
                  </a:lnTo>
                  <a:lnTo>
                    <a:pt x="33" y="61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4" y="62"/>
                  </a:lnTo>
                  <a:lnTo>
                    <a:pt x="45" y="63"/>
                  </a:lnTo>
                  <a:lnTo>
                    <a:pt x="46" y="65"/>
                  </a:lnTo>
                  <a:lnTo>
                    <a:pt x="50" y="66"/>
                  </a:lnTo>
                  <a:lnTo>
                    <a:pt x="51" y="69"/>
                  </a:lnTo>
                  <a:lnTo>
                    <a:pt x="52" y="71"/>
                  </a:lnTo>
                  <a:lnTo>
                    <a:pt x="52" y="72"/>
                  </a:lnTo>
                  <a:lnTo>
                    <a:pt x="52" y="73"/>
                  </a:lnTo>
                  <a:lnTo>
                    <a:pt x="51" y="78"/>
                  </a:lnTo>
                  <a:lnTo>
                    <a:pt x="52" y="79"/>
                  </a:lnTo>
                  <a:lnTo>
                    <a:pt x="54" y="80"/>
                  </a:lnTo>
                  <a:lnTo>
                    <a:pt x="58" y="80"/>
                  </a:lnTo>
                  <a:lnTo>
                    <a:pt x="62" y="81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95"/>
                  </a:lnTo>
                  <a:lnTo>
                    <a:pt x="72" y="98"/>
                  </a:lnTo>
                  <a:lnTo>
                    <a:pt x="76" y="104"/>
                  </a:lnTo>
                  <a:lnTo>
                    <a:pt x="78" y="111"/>
                  </a:lnTo>
                  <a:lnTo>
                    <a:pt x="81" y="113"/>
                  </a:lnTo>
                  <a:lnTo>
                    <a:pt x="88" y="115"/>
                  </a:lnTo>
                  <a:lnTo>
                    <a:pt x="90" y="114"/>
                  </a:lnTo>
                  <a:lnTo>
                    <a:pt x="92" y="111"/>
                  </a:lnTo>
                  <a:lnTo>
                    <a:pt x="94" y="110"/>
                  </a:lnTo>
                  <a:lnTo>
                    <a:pt x="98" y="108"/>
                  </a:lnTo>
                  <a:lnTo>
                    <a:pt x="99" y="104"/>
                  </a:lnTo>
                  <a:lnTo>
                    <a:pt x="100" y="104"/>
                  </a:lnTo>
                  <a:lnTo>
                    <a:pt x="101" y="104"/>
                  </a:lnTo>
                  <a:lnTo>
                    <a:pt x="102" y="111"/>
                  </a:lnTo>
                  <a:lnTo>
                    <a:pt x="104" y="113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8" y="113"/>
                  </a:lnTo>
                  <a:lnTo>
                    <a:pt x="110" y="111"/>
                  </a:lnTo>
                  <a:lnTo>
                    <a:pt x="110" y="110"/>
                  </a:lnTo>
                  <a:lnTo>
                    <a:pt x="108" y="107"/>
                  </a:lnTo>
                  <a:lnTo>
                    <a:pt x="110" y="105"/>
                  </a:lnTo>
                  <a:lnTo>
                    <a:pt x="112" y="102"/>
                  </a:lnTo>
                  <a:lnTo>
                    <a:pt x="114" y="98"/>
                  </a:lnTo>
                  <a:lnTo>
                    <a:pt x="114" y="97"/>
                  </a:lnTo>
                  <a:lnTo>
                    <a:pt x="110" y="92"/>
                  </a:lnTo>
                  <a:lnTo>
                    <a:pt x="116" y="90"/>
                  </a:lnTo>
                  <a:lnTo>
                    <a:pt x="118" y="89"/>
                  </a:lnTo>
                  <a:lnTo>
                    <a:pt x="119" y="86"/>
                  </a:lnTo>
                  <a:lnTo>
                    <a:pt x="122" y="86"/>
                  </a:lnTo>
                  <a:lnTo>
                    <a:pt x="126" y="86"/>
                  </a:lnTo>
                  <a:lnTo>
                    <a:pt x="128" y="85"/>
                  </a:lnTo>
                  <a:lnTo>
                    <a:pt x="129" y="83"/>
                  </a:lnTo>
                  <a:lnTo>
                    <a:pt x="135" y="85"/>
                  </a:lnTo>
                  <a:lnTo>
                    <a:pt x="140" y="80"/>
                  </a:lnTo>
                  <a:lnTo>
                    <a:pt x="141" y="79"/>
                  </a:lnTo>
                  <a:lnTo>
                    <a:pt x="142" y="78"/>
                  </a:lnTo>
                  <a:lnTo>
                    <a:pt x="143" y="75"/>
                  </a:lnTo>
                  <a:lnTo>
                    <a:pt x="146" y="72"/>
                  </a:lnTo>
                  <a:lnTo>
                    <a:pt x="148" y="69"/>
                  </a:lnTo>
                  <a:lnTo>
                    <a:pt x="149" y="67"/>
                  </a:lnTo>
                  <a:lnTo>
                    <a:pt x="158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7" y="48"/>
                  </a:lnTo>
                  <a:lnTo>
                    <a:pt x="136" y="51"/>
                  </a:lnTo>
                  <a:lnTo>
                    <a:pt x="132" y="50"/>
                  </a:lnTo>
                  <a:lnTo>
                    <a:pt x="131" y="49"/>
                  </a:lnTo>
                  <a:lnTo>
                    <a:pt x="134" y="41"/>
                  </a:lnTo>
                  <a:lnTo>
                    <a:pt x="134" y="36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6" y="25"/>
                  </a:lnTo>
                  <a:lnTo>
                    <a:pt x="137" y="23"/>
                  </a:lnTo>
                  <a:lnTo>
                    <a:pt x="140" y="20"/>
                  </a:lnTo>
                  <a:lnTo>
                    <a:pt x="150" y="21"/>
                  </a:lnTo>
                  <a:lnTo>
                    <a:pt x="154" y="23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60" y="15"/>
                  </a:lnTo>
                  <a:lnTo>
                    <a:pt x="168" y="19"/>
                  </a:lnTo>
                  <a:lnTo>
                    <a:pt x="173" y="24"/>
                  </a:lnTo>
                  <a:lnTo>
                    <a:pt x="176" y="24"/>
                  </a:lnTo>
                  <a:lnTo>
                    <a:pt x="178" y="20"/>
                  </a:lnTo>
                  <a:lnTo>
                    <a:pt x="179" y="18"/>
                  </a:lnTo>
                  <a:lnTo>
                    <a:pt x="179" y="14"/>
                  </a:lnTo>
                  <a:lnTo>
                    <a:pt x="178" y="13"/>
                  </a:lnTo>
                  <a:lnTo>
                    <a:pt x="179" y="3"/>
                  </a:lnTo>
                  <a:lnTo>
                    <a:pt x="183" y="0"/>
                  </a:lnTo>
                  <a:lnTo>
                    <a:pt x="185" y="1"/>
                  </a:lnTo>
                  <a:lnTo>
                    <a:pt x="185" y="2"/>
                  </a:lnTo>
                  <a:lnTo>
                    <a:pt x="184" y="5"/>
                  </a:lnTo>
                  <a:lnTo>
                    <a:pt x="186" y="5"/>
                  </a:lnTo>
                  <a:lnTo>
                    <a:pt x="186" y="7"/>
                  </a:lnTo>
                  <a:lnTo>
                    <a:pt x="189" y="9"/>
                  </a:lnTo>
                  <a:lnTo>
                    <a:pt x="186" y="17"/>
                  </a:lnTo>
                  <a:lnTo>
                    <a:pt x="188" y="18"/>
                  </a:lnTo>
                  <a:lnTo>
                    <a:pt x="190" y="17"/>
                  </a:lnTo>
                  <a:lnTo>
                    <a:pt x="197" y="21"/>
                  </a:lnTo>
                  <a:lnTo>
                    <a:pt x="198" y="20"/>
                  </a:lnTo>
                  <a:lnTo>
                    <a:pt x="203" y="18"/>
                  </a:lnTo>
                  <a:lnTo>
                    <a:pt x="203" y="15"/>
                  </a:lnTo>
                  <a:lnTo>
                    <a:pt x="206" y="13"/>
                  </a:lnTo>
                  <a:lnTo>
                    <a:pt x="213" y="21"/>
                  </a:lnTo>
                  <a:lnTo>
                    <a:pt x="214" y="23"/>
                  </a:lnTo>
                  <a:lnTo>
                    <a:pt x="219" y="27"/>
                  </a:lnTo>
                  <a:lnTo>
                    <a:pt x="221" y="33"/>
                  </a:lnTo>
                  <a:lnTo>
                    <a:pt x="225" y="39"/>
                  </a:lnTo>
                  <a:lnTo>
                    <a:pt x="232" y="39"/>
                  </a:lnTo>
                  <a:lnTo>
                    <a:pt x="233" y="42"/>
                  </a:lnTo>
                  <a:lnTo>
                    <a:pt x="230" y="48"/>
                  </a:lnTo>
                  <a:lnTo>
                    <a:pt x="230" y="50"/>
                  </a:lnTo>
                  <a:lnTo>
                    <a:pt x="228" y="54"/>
                  </a:lnTo>
                  <a:lnTo>
                    <a:pt x="232" y="56"/>
                  </a:lnTo>
                  <a:lnTo>
                    <a:pt x="232" y="57"/>
                  </a:lnTo>
                  <a:lnTo>
                    <a:pt x="231" y="63"/>
                  </a:lnTo>
                  <a:lnTo>
                    <a:pt x="232" y="65"/>
                  </a:lnTo>
                  <a:lnTo>
                    <a:pt x="233" y="65"/>
                  </a:lnTo>
                  <a:lnTo>
                    <a:pt x="231" y="69"/>
                  </a:lnTo>
                  <a:lnTo>
                    <a:pt x="232" y="73"/>
                  </a:lnTo>
                  <a:lnTo>
                    <a:pt x="238" y="87"/>
                  </a:lnTo>
                  <a:lnTo>
                    <a:pt x="240" y="90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5" name="Freeform 112"/>
            <p:cNvSpPr>
              <a:spLocks noChangeAspect="1"/>
            </p:cNvSpPr>
            <p:nvPr/>
          </p:nvSpPr>
          <p:spPr bwMode="auto">
            <a:xfrm>
              <a:off x="583" y="3353"/>
              <a:ext cx="285" cy="291"/>
            </a:xfrm>
            <a:custGeom>
              <a:avLst/>
              <a:gdLst>
                <a:gd name="T0" fmla="*/ 22983574 w 194"/>
                <a:gd name="T1" fmla="*/ 303989 h 222"/>
                <a:gd name="T2" fmla="*/ 24014239 w 194"/>
                <a:gd name="T3" fmla="*/ 363611 h 222"/>
                <a:gd name="T4" fmla="*/ 23528600 w 194"/>
                <a:gd name="T5" fmla="*/ 421226 h 222"/>
                <a:gd name="T6" fmla="*/ 25750817 w 194"/>
                <a:gd name="T7" fmla="*/ 494430 h 222"/>
                <a:gd name="T8" fmla="*/ 27281566 w 194"/>
                <a:gd name="T9" fmla="*/ 567382 h 222"/>
                <a:gd name="T10" fmla="*/ 27814428 w 194"/>
                <a:gd name="T11" fmla="*/ 596664 h 222"/>
                <a:gd name="T12" fmla="*/ 27955577 w 194"/>
                <a:gd name="T13" fmla="*/ 622773 h 222"/>
                <a:gd name="T14" fmla="*/ 30208968 w 194"/>
                <a:gd name="T15" fmla="*/ 723762 h 222"/>
                <a:gd name="T16" fmla="*/ 29973211 w 194"/>
                <a:gd name="T17" fmla="*/ 778749 h 222"/>
                <a:gd name="T18" fmla="*/ 27281566 w 194"/>
                <a:gd name="T19" fmla="*/ 849542 h 222"/>
                <a:gd name="T20" fmla="*/ 25750817 w 194"/>
                <a:gd name="T21" fmla="*/ 860049 h 222"/>
                <a:gd name="T22" fmla="*/ 26068724 w 194"/>
                <a:gd name="T23" fmla="*/ 915305 h 222"/>
                <a:gd name="T24" fmla="*/ 23206309 w 194"/>
                <a:gd name="T25" fmla="*/ 917766 h 222"/>
                <a:gd name="T26" fmla="*/ 25035650 w 194"/>
                <a:gd name="T27" fmla="*/ 1013955 h 222"/>
                <a:gd name="T28" fmla="*/ 23821098 w 194"/>
                <a:gd name="T29" fmla="*/ 1057484 h 222"/>
                <a:gd name="T30" fmla="*/ 22074512 w 194"/>
                <a:gd name="T31" fmla="*/ 997944 h 222"/>
                <a:gd name="T32" fmla="*/ 20980183 w 194"/>
                <a:gd name="T33" fmla="*/ 1061353 h 222"/>
                <a:gd name="T34" fmla="*/ 18647861 w 194"/>
                <a:gd name="T35" fmla="*/ 1036908 h 222"/>
                <a:gd name="T36" fmla="*/ 16827223 w 194"/>
                <a:gd name="T37" fmla="*/ 982007 h 222"/>
                <a:gd name="T38" fmla="*/ 16346543 w 194"/>
                <a:gd name="T39" fmla="*/ 929739 h 222"/>
                <a:gd name="T40" fmla="*/ 16628393 w 194"/>
                <a:gd name="T41" fmla="*/ 922473 h 222"/>
                <a:gd name="T42" fmla="*/ 15187492 w 194"/>
                <a:gd name="T43" fmla="*/ 915305 h 222"/>
                <a:gd name="T44" fmla="*/ 13997474 w 194"/>
                <a:gd name="T45" fmla="*/ 866556 h 222"/>
                <a:gd name="T46" fmla="*/ 11600392 w 194"/>
                <a:gd name="T47" fmla="*/ 889001 h 222"/>
                <a:gd name="T48" fmla="*/ 8925137 w 194"/>
                <a:gd name="T49" fmla="*/ 860049 h 222"/>
                <a:gd name="T50" fmla="*/ 8089317 w 194"/>
                <a:gd name="T51" fmla="*/ 791043 h 222"/>
                <a:gd name="T52" fmla="*/ 6372401 w 194"/>
                <a:gd name="T53" fmla="*/ 800913 h 222"/>
                <a:gd name="T54" fmla="*/ 4759030 w 194"/>
                <a:gd name="T55" fmla="*/ 801014 h 222"/>
                <a:gd name="T56" fmla="*/ 3987071 w 194"/>
                <a:gd name="T57" fmla="*/ 775730 h 222"/>
                <a:gd name="T58" fmla="*/ 4337706 w 194"/>
                <a:gd name="T59" fmla="*/ 723762 h 222"/>
                <a:gd name="T60" fmla="*/ 4419439 w 194"/>
                <a:gd name="T61" fmla="*/ 710102 h 222"/>
                <a:gd name="T62" fmla="*/ 3008320 w 194"/>
                <a:gd name="T63" fmla="*/ 690483 h 222"/>
                <a:gd name="T64" fmla="*/ 3748226 w 194"/>
                <a:gd name="T65" fmla="*/ 642019 h 222"/>
                <a:gd name="T66" fmla="*/ 3748226 w 194"/>
                <a:gd name="T67" fmla="*/ 608952 h 222"/>
                <a:gd name="T68" fmla="*/ 2551424 w 194"/>
                <a:gd name="T69" fmla="*/ 567382 h 222"/>
                <a:gd name="T70" fmla="*/ 2356597 w 194"/>
                <a:gd name="T71" fmla="*/ 509119 h 222"/>
                <a:gd name="T72" fmla="*/ 1126026 w 194"/>
                <a:gd name="T73" fmla="*/ 494430 h 222"/>
                <a:gd name="T74" fmla="*/ 283269 w 194"/>
                <a:gd name="T75" fmla="*/ 460384 h 222"/>
                <a:gd name="T76" fmla="*/ 0 w 194"/>
                <a:gd name="T77" fmla="*/ 396561 h 222"/>
                <a:gd name="T78" fmla="*/ 1938275 w 194"/>
                <a:gd name="T79" fmla="*/ 373653 h 222"/>
                <a:gd name="T80" fmla="*/ 1938275 w 194"/>
                <a:gd name="T81" fmla="*/ 285055 h 222"/>
                <a:gd name="T82" fmla="*/ 2219580 w 194"/>
                <a:gd name="T83" fmla="*/ 212935 h 222"/>
                <a:gd name="T84" fmla="*/ 283269 w 194"/>
                <a:gd name="T85" fmla="*/ 181850 h 222"/>
                <a:gd name="T86" fmla="*/ 611344 w 194"/>
                <a:gd name="T87" fmla="*/ 138731 h 222"/>
                <a:gd name="T88" fmla="*/ 283269 w 194"/>
                <a:gd name="T89" fmla="*/ 87777 h 222"/>
                <a:gd name="T90" fmla="*/ 3239481 w 194"/>
                <a:gd name="T91" fmla="*/ 80741 h 222"/>
                <a:gd name="T92" fmla="*/ 4759030 w 194"/>
                <a:gd name="T93" fmla="*/ 32318 h 222"/>
                <a:gd name="T94" fmla="*/ 8222250 w 194"/>
                <a:gd name="T95" fmla="*/ 46991 h 222"/>
                <a:gd name="T96" fmla="*/ 10710546 w 194"/>
                <a:gd name="T97" fmla="*/ 89733 h 222"/>
                <a:gd name="T98" fmla="*/ 12403649 w 194"/>
                <a:gd name="T99" fmla="*/ 76500 h 222"/>
                <a:gd name="T100" fmla="*/ 13084710 w 194"/>
                <a:gd name="T101" fmla="*/ 125068 h 222"/>
                <a:gd name="T102" fmla="*/ 17327001 w 194"/>
                <a:gd name="T103" fmla="*/ 115059 h 222"/>
                <a:gd name="T104" fmla="*/ 18072220 w 194"/>
                <a:gd name="T105" fmla="*/ 120465 h 222"/>
                <a:gd name="T106" fmla="*/ 19394961 w 194"/>
                <a:gd name="T107" fmla="*/ 169544 h 222"/>
                <a:gd name="T108" fmla="*/ 20108224 w 194"/>
                <a:gd name="T109" fmla="*/ 225850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222"/>
                <a:gd name="T167" fmla="*/ 194 w 194"/>
                <a:gd name="T168" fmla="*/ 222 h 2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222">
                  <a:moveTo>
                    <a:pt x="135" y="52"/>
                  </a:moveTo>
                  <a:lnTo>
                    <a:pt x="140" y="55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50" y="67"/>
                  </a:lnTo>
                  <a:lnTo>
                    <a:pt x="150" y="71"/>
                  </a:lnTo>
                  <a:lnTo>
                    <a:pt x="151" y="72"/>
                  </a:lnTo>
                  <a:lnTo>
                    <a:pt x="151" y="76"/>
                  </a:lnTo>
                  <a:lnTo>
                    <a:pt x="150" y="79"/>
                  </a:lnTo>
                  <a:lnTo>
                    <a:pt x="147" y="79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8" y="88"/>
                  </a:lnTo>
                  <a:lnTo>
                    <a:pt x="150" y="89"/>
                  </a:lnTo>
                  <a:lnTo>
                    <a:pt x="152" y="91"/>
                  </a:lnTo>
                  <a:lnTo>
                    <a:pt x="157" y="98"/>
                  </a:lnTo>
                  <a:lnTo>
                    <a:pt x="159" y="101"/>
                  </a:lnTo>
                  <a:lnTo>
                    <a:pt x="162" y="103"/>
                  </a:lnTo>
                  <a:lnTo>
                    <a:pt x="163" y="106"/>
                  </a:lnTo>
                  <a:lnTo>
                    <a:pt x="165" y="112"/>
                  </a:lnTo>
                  <a:lnTo>
                    <a:pt x="168" y="114"/>
                  </a:lnTo>
                  <a:lnTo>
                    <a:pt x="171" y="118"/>
                  </a:lnTo>
                  <a:lnTo>
                    <a:pt x="172" y="119"/>
                  </a:lnTo>
                  <a:lnTo>
                    <a:pt x="174" y="121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4" y="125"/>
                  </a:lnTo>
                  <a:lnTo>
                    <a:pt x="175" y="125"/>
                  </a:lnTo>
                  <a:lnTo>
                    <a:pt x="175" y="126"/>
                  </a:lnTo>
                  <a:lnTo>
                    <a:pt x="176" y="127"/>
                  </a:lnTo>
                  <a:lnTo>
                    <a:pt x="176" y="128"/>
                  </a:lnTo>
                  <a:lnTo>
                    <a:pt x="177" y="128"/>
                  </a:lnTo>
                  <a:lnTo>
                    <a:pt x="176" y="130"/>
                  </a:lnTo>
                  <a:lnTo>
                    <a:pt x="177" y="131"/>
                  </a:lnTo>
                  <a:lnTo>
                    <a:pt x="181" y="136"/>
                  </a:lnTo>
                  <a:lnTo>
                    <a:pt x="183" y="139"/>
                  </a:lnTo>
                  <a:lnTo>
                    <a:pt x="188" y="146"/>
                  </a:lnTo>
                  <a:lnTo>
                    <a:pt x="190" y="151"/>
                  </a:lnTo>
                  <a:lnTo>
                    <a:pt x="193" y="155"/>
                  </a:lnTo>
                  <a:lnTo>
                    <a:pt x="194" y="157"/>
                  </a:lnTo>
                  <a:lnTo>
                    <a:pt x="193" y="158"/>
                  </a:lnTo>
                  <a:lnTo>
                    <a:pt x="189" y="161"/>
                  </a:lnTo>
                  <a:lnTo>
                    <a:pt x="189" y="163"/>
                  </a:lnTo>
                  <a:lnTo>
                    <a:pt x="188" y="168"/>
                  </a:lnTo>
                  <a:lnTo>
                    <a:pt x="186" y="169"/>
                  </a:lnTo>
                  <a:lnTo>
                    <a:pt x="183" y="170"/>
                  </a:lnTo>
                  <a:lnTo>
                    <a:pt x="180" y="174"/>
                  </a:lnTo>
                  <a:lnTo>
                    <a:pt x="172" y="178"/>
                  </a:lnTo>
                  <a:lnTo>
                    <a:pt x="165" y="175"/>
                  </a:lnTo>
                  <a:lnTo>
                    <a:pt x="163" y="175"/>
                  </a:lnTo>
                  <a:lnTo>
                    <a:pt x="163" y="178"/>
                  </a:lnTo>
                  <a:lnTo>
                    <a:pt x="163" y="179"/>
                  </a:lnTo>
                  <a:lnTo>
                    <a:pt x="162" y="180"/>
                  </a:lnTo>
                  <a:lnTo>
                    <a:pt x="168" y="182"/>
                  </a:lnTo>
                  <a:lnTo>
                    <a:pt x="169" y="184"/>
                  </a:lnTo>
                  <a:lnTo>
                    <a:pt x="169" y="185"/>
                  </a:lnTo>
                  <a:lnTo>
                    <a:pt x="168" y="188"/>
                  </a:lnTo>
                  <a:lnTo>
                    <a:pt x="164" y="191"/>
                  </a:lnTo>
                  <a:lnTo>
                    <a:pt x="162" y="193"/>
                  </a:lnTo>
                  <a:lnTo>
                    <a:pt x="159" y="193"/>
                  </a:lnTo>
                  <a:lnTo>
                    <a:pt x="151" y="191"/>
                  </a:lnTo>
                  <a:lnTo>
                    <a:pt x="148" y="192"/>
                  </a:lnTo>
                  <a:lnTo>
                    <a:pt x="146" y="192"/>
                  </a:lnTo>
                  <a:lnTo>
                    <a:pt x="145" y="193"/>
                  </a:lnTo>
                  <a:lnTo>
                    <a:pt x="144" y="194"/>
                  </a:lnTo>
                  <a:lnTo>
                    <a:pt x="163" y="204"/>
                  </a:lnTo>
                  <a:lnTo>
                    <a:pt x="160" y="206"/>
                  </a:lnTo>
                  <a:lnTo>
                    <a:pt x="158" y="212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3" y="218"/>
                  </a:lnTo>
                  <a:lnTo>
                    <a:pt x="152" y="221"/>
                  </a:lnTo>
                  <a:lnTo>
                    <a:pt x="150" y="221"/>
                  </a:lnTo>
                  <a:lnTo>
                    <a:pt x="145" y="218"/>
                  </a:lnTo>
                  <a:lnTo>
                    <a:pt x="141" y="216"/>
                  </a:lnTo>
                  <a:lnTo>
                    <a:pt x="141" y="214"/>
                  </a:lnTo>
                  <a:lnTo>
                    <a:pt x="140" y="210"/>
                  </a:lnTo>
                  <a:lnTo>
                    <a:pt x="139" y="209"/>
                  </a:lnTo>
                  <a:lnTo>
                    <a:pt x="138" y="210"/>
                  </a:lnTo>
                  <a:lnTo>
                    <a:pt x="135" y="214"/>
                  </a:lnTo>
                  <a:lnTo>
                    <a:pt x="134" y="215"/>
                  </a:lnTo>
                  <a:lnTo>
                    <a:pt x="133" y="221"/>
                  </a:lnTo>
                  <a:lnTo>
                    <a:pt x="132" y="222"/>
                  </a:lnTo>
                  <a:lnTo>
                    <a:pt x="130" y="222"/>
                  </a:lnTo>
                  <a:lnTo>
                    <a:pt x="129" y="221"/>
                  </a:lnTo>
                  <a:lnTo>
                    <a:pt x="126" y="222"/>
                  </a:lnTo>
                  <a:lnTo>
                    <a:pt x="121" y="222"/>
                  </a:lnTo>
                  <a:lnTo>
                    <a:pt x="118" y="217"/>
                  </a:lnTo>
                  <a:lnTo>
                    <a:pt x="120" y="212"/>
                  </a:lnTo>
                  <a:lnTo>
                    <a:pt x="118" y="212"/>
                  </a:lnTo>
                  <a:lnTo>
                    <a:pt x="116" y="208"/>
                  </a:lnTo>
                  <a:lnTo>
                    <a:pt x="109" y="205"/>
                  </a:lnTo>
                  <a:lnTo>
                    <a:pt x="106" y="205"/>
                  </a:lnTo>
                  <a:lnTo>
                    <a:pt x="105" y="204"/>
                  </a:lnTo>
                  <a:lnTo>
                    <a:pt x="104" y="203"/>
                  </a:lnTo>
                  <a:lnTo>
                    <a:pt x="98" y="200"/>
                  </a:lnTo>
                  <a:lnTo>
                    <a:pt x="100" y="197"/>
                  </a:lnTo>
                  <a:lnTo>
                    <a:pt x="103" y="194"/>
                  </a:lnTo>
                  <a:lnTo>
                    <a:pt x="105" y="194"/>
                  </a:lnTo>
                  <a:lnTo>
                    <a:pt x="106" y="193"/>
                  </a:lnTo>
                  <a:lnTo>
                    <a:pt x="108" y="192"/>
                  </a:lnTo>
                  <a:lnTo>
                    <a:pt x="106" y="192"/>
                  </a:lnTo>
                  <a:lnTo>
                    <a:pt x="105" y="193"/>
                  </a:lnTo>
                  <a:lnTo>
                    <a:pt x="104" y="193"/>
                  </a:lnTo>
                  <a:lnTo>
                    <a:pt x="103" y="192"/>
                  </a:lnTo>
                  <a:lnTo>
                    <a:pt x="99" y="194"/>
                  </a:lnTo>
                  <a:lnTo>
                    <a:pt x="98" y="192"/>
                  </a:lnTo>
                  <a:lnTo>
                    <a:pt x="96" y="191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88" y="184"/>
                  </a:lnTo>
                  <a:lnTo>
                    <a:pt x="87" y="182"/>
                  </a:lnTo>
                  <a:lnTo>
                    <a:pt x="88" y="181"/>
                  </a:lnTo>
                  <a:lnTo>
                    <a:pt x="87" y="180"/>
                  </a:lnTo>
                  <a:lnTo>
                    <a:pt x="76" y="184"/>
                  </a:lnTo>
                  <a:lnTo>
                    <a:pt x="75" y="185"/>
                  </a:lnTo>
                  <a:lnTo>
                    <a:pt x="74" y="187"/>
                  </a:lnTo>
                  <a:lnTo>
                    <a:pt x="73" y="186"/>
                  </a:lnTo>
                  <a:lnTo>
                    <a:pt x="69" y="185"/>
                  </a:lnTo>
                  <a:lnTo>
                    <a:pt x="69" y="184"/>
                  </a:lnTo>
                  <a:lnTo>
                    <a:pt x="66" y="181"/>
                  </a:lnTo>
                  <a:lnTo>
                    <a:pt x="64" y="179"/>
                  </a:lnTo>
                  <a:lnTo>
                    <a:pt x="56" y="180"/>
                  </a:lnTo>
                  <a:lnTo>
                    <a:pt x="54" y="176"/>
                  </a:lnTo>
                  <a:lnTo>
                    <a:pt x="54" y="174"/>
                  </a:lnTo>
                  <a:lnTo>
                    <a:pt x="56" y="168"/>
                  </a:lnTo>
                  <a:lnTo>
                    <a:pt x="55" y="167"/>
                  </a:lnTo>
                  <a:lnTo>
                    <a:pt x="51" y="166"/>
                  </a:lnTo>
                  <a:lnTo>
                    <a:pt x="51" y="169"/>
                  </a:lnTo>
                  <a:lnTo>
                    <a:pt x="50" y="170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0" y="167"/>
                  </a:lnTo>
                  <a:lnTo>
                    <a:pt x="37" y="168"/>
                  </a:lnTo>
                  <a:lnTo>
                    <a:pt x="34" y="166"/>
                  </a:lnTo>
                  <a:lnTo>
                    <a:pt x="33" y="167"/>
                  </a:lnTo>
                  <a:lnTo>
                    <a:pt x="31" y="168"/>
                  </a:lnTo>
                  <a:lnTo>
                    <a:pt x="30" y="168"/>
                  </a:lnTo>
                  <a:lnTo>
                    <a:pt x="30" y="167"/>
                  </a:lnTo>
                  <a:lnTo>
                    <a:pt x="27" y="166"/>
                  </a:lnTo>
                  <a:lnTo>
                    <a:pt x="25" y="166"/>
                  </a:lnTo>
                  <a:lnTo>
                    <a:pt x="26" y="164"/>
                  </a:lnTo>
                  <a:lnTo>
                    <a:pt x="25" y="162"/>
                  </a:lnTo>
                  <a:lnTo>
                    <a:pt x="26" y="158"/>
                  </a:lnTo>
                  <a:lnTo>
                    <a:pt x="27" y="156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27" y="151"/>
                  </a:lnTo>
                  <a:lnTo>
                    <a:pt x="27" y="150"/>
                  </a:lnTo>
                  <a:lnTo>
                    <a:pt x="30" y="150"/>
                  </a:lnTo>
                  <a:lnTo>
                    <a:pt x="30" y="149"/>
                  </a:lnTo>
                  <a:lnTo>
                    <a:pt x="28" y="149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2" y="148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9" y="144"/>
                  </a:lnTo>
                  <a:lnTo>
                    <a:pt x="16" y="143"/>
                  </a:lnTo>
                  <a:lnTo>
                    <a:pt x="14" y="142"/>
                  </a:lnTo>
                  <a:lnTo>
                    <a:pt x="16" y="139"/>
                  </a:lnTo>
                  <a:lnTo>
                    <a:pt x="20" y="137"/>
                  </a:lnTo>
                  <a:lnTo>
                    <a:pt x="24" y="134"/>
                  </a:lnTo>
                  <a:lnTo>
                    <a:pt x="31" y="133"/>
                  </a:lnTo>
                  <a:lnTo>
                    <a:pt x="32" y="131"/>
                  </a:lnTo>
                  <a:lnTo>
                    <a:pt x="27" y="130"/>
                  </a:lnTo>
                  <a:lnTo>
                    <a:pt x="24" y="128"/>
                  </a:lnTo>
                  <a:lnTo>
                    <a:pt x="24" y="127"/>
                  </a:lnTo>
                  <a:lnTo>
                    <a:pt x="25" y="126"/>
                  </a:lnTo>
                  <a:lnTo>
                    <a:pt x="22" y="125"/>
                  </a:lnTo>
                  <a:lnTo>
                    <a:pt x="20" y="120"/>
                  </a:lnTo>
                  <a:lnTo>
                    <a:pt x="18" y="119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5" y="115"/>
                  </a:lnTo>
                  <a:lnTo>
                    <a:pt x="14" y="115"/>
                  </a:lnTo>
                  <a:lnTo>
                    <a:pt x="13" y="110"/>
                  </a:lnTo>
                  <a:lnTo>
                    <a:pt x="15" y="107"/>
                  </a:lnTo>
                  <a:lnTo>
                    <a:pt x="13" y="106"/>
                  </a:lnTo>
                  <a:lnTo>
                    <a:pt x="10" y="106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7" y="100"/>
                  </a:lnTo>
                  <a:lnTo>
                    <a:pt x="4" y="100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2" y="95"/>
                  </a:lnTo>
                  <a:lnTo>
                    <a:pt x="3" y="91"/>
                  </a:lnTo>
                  <a:lnTo>
                    <a:pt x="0" y="89"/>
                  </a:lnTo>
                  <a:lnTo>
                    <a:pt x="1" y="84"/>
                  </a:lnTo>
                  <a:lnTo>
                    <a:pt x="0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0" y="79"/>
                  </a:lnTo>
                  <a:lnTo>
                    <a:pt x="12" y="78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1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8" y="46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24" y="12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30" y="0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8" y="20"/>
                  </a:lnTo>
                  <a:lnTo>
                    <a:pt x="73" y="23"/>
                  </a:lnTo>
                  <a:lnTo>
                    <a:pt x="73" y="20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2" y="26"/>
                  </a:lnTo>
                  <a:lnTo>
                    <a:pt x="87" y="28"/>
                  </a:lnTo>
                  <a:lnTo>
                    <a:pt x="96" y="28"/>
                  </a:lnTo>
                  <a:lnTo>
                    <a:pt x="99" y="25"/>
                  </a:lnTo>
                  <a:lnTo>
                    <a:pt x="108" y="25"/>
                  </a:lnTo>
                  <a:lnTo>
                    <a:pt x="109" y="24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2" y="24"/>
                  </a:lnTo>
                  <a:lnTo>
                    <a:pt x="114" y="25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21" y="35"/>
                  </a:lnTo>
                  <a:lnTo>
                    <a:pt x="122" y="35"/>
                  </a:lnTo>
                  <a:lnTo>
                    <a:pt x="124" y="37"/>
                  </a:lnTo>
                  <a:lnTo>
                    <a:pt x="126" y="38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7" y="47"/>
                  </a:lnTo>
                  <a:lnTo>
                    <a:pt x="128" y="48"/>
                  </a:lnTo>
                  <a:lnTo>
                    <a:pt x="135" y="52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6" name="Freeform 113"/>
            <p:cNvSpPr>
              <a:spLocks noChangeAspect="1"/>
            </p:cNvSpPr>
            <p:nvPr/>
          </p:nvSpPr>
          <p:spPr bwMode="auto">
            <a:xfrm>
              <a:off x="707" y="3642"/>
              <a:ext cx="73" cy="87"/>
            </a:xfrm>
            <a:custGeom>
              <a:avLst/>
              <a:gdLst>
                <a:gd name="T0" fmla="*/ 2405328 w 50"/>
                <a:gd name="T1" fmla="*/ 236797 h 67"/>
                <a:gd name="T2" fmla="*/ 2007888 w 50"/>
                <a:gd name="T3" fmla="*/ 235843 h 67"/>
                <a:gd name="T4" fmla="*/ 1891405 w 50"/>
                <a:gd name="T5" fmla="*/ 220779 h 67"/>
                <a:gd name="T6" fmla="*/ 1507240 w 50"/>
                <a:gd name="T7" fmla="*/ 217596 h 67"/>
                <a:gd name="T8" fmla="*/ 1295483 w 50"/>
                <a:gd name="T9" fmla="*/ 212711 h 67"/>
                <a:gd name="T10" fmla="*/ 1141824 w 50"/>
                <a:gd name="T11" fmla="*/ 204664 h 67"/>
                <a:gd name="T12" fmla="*/ 941963 w 50"/>
                <a:gd name="T13" fmla="*/ 212711 h 67"/>
                <a:gd name="T14" fmla="*/ 416268 w 50"/>
                <a:gd name="T15" fmla="*/ 220779 h 67"/>
                <a:gd name="T16" fmla="*/ 170100 w 50"/>
                <a:gd name="T17" fmla="*/ 227689 h 67"/>
                <a:gd name="T18" fmla="*/ 0 w 50"/>
                <a:gd name="T19" fmla="*/ 221305 h 67"/>
                <a:gd name="T20" fmla="*/ 170100 w 50"/>
                <a:gd name="T21" fmla="*/ 202128 h 67"/>
                <a:gd name="T22" fmla="*/ 416268 w 50"/>
                <a:gd name="T23" fmla="*/ 185546 h 67"/>
                <a:gd name="T24" fmla="*/ 772886 w 50"/>
                <a:gd name="T25" fmla="*/ 175347 h 67"/>
                <a:gd name="T26" fmla="*/ 941963 w 50"/>
                <a:gd name="T27" fmla="*/ 163812 h 67"/>
                <a:gd name="T28" fmla="*/ 1295483 w 50"/>
                <a:gd name="T29" fmla="*/ 185546 h 67"/>
                <a:gd name="T30" fmla="*/ 2405328 w 50"/>
                <a:gd name="T31" fmla="*/ 170025 h 67"/>
                <a:gd name="T32" fmla="*/ 2931516 w 50"/>
                <a:gd name="T33" fmla="*/ 157615 h 67"/>
                <a:gd name="T34" fmla="*/ 3152362 w 50"/>
                <a:gd name="T35" fmla="*/ 137576 h 67"/>
                <a:gd name="T36" fmla="*/ 2619373 w 50"/>
                <a:gd name="T37" fmla="*/ 112556 h 67"/>
                <a:gd name="T38" fmla="*/ 2433912 w 50"/>
                <a:gd name="T39" fmla="*/ 86681 h 67"/>
                <a:gd name="T40" fmla="*/ 2007888 w 50"/>
                <a:gd name="T41" fmla="*/ 91527 h 67"/>
                <a:gd name="T42" fmla="*/ 2007888 w 50"/>
                <a:gd name="T43" fmla="*/ 56859 h 67"/>
                <a:gd name="T44" fmla="*/ 2405328 w 50"/>
                <a:gd name="T45" fmla="*/ 50586 h 67"/>
                <a:gd name="T46" fmla="*/ 2405328 w 50"/>
                <a:gd name="T47" fmla="*/ 43788 h 67"/>
                <a:gd name="T48" fmla="*/ 1891405 w 50"/>
                <a:gd name="T49" fmla="*/ 33722 h 67"/>
                <a:gd name="T50" fmla="*/ 2405328 w 50"/>
                <a:gd name="T51" fmla="*/ 7034 h 67"/>
                <a:gd name="T52" fmla="*/ 2761451 w 50"/>
                <a:gd name="T53" fmla="*/ 1 h 67"/>
                <a:gd name="T54" fmla="*/ 2931516 w 50"/>
                <a:gd name="T55" fmla="*/ 15402 h 67"/>
                <a:gd name="T56" fmla="*/ 3391084 w 50"/>
                <a:gd name="T57" fmla="*/ 20000 h 67"/>
                <a:gd name="T58" fmla="*/ 3679227 w 50"/>
                <a:gd name="T59" fmla="*/ 15402 h 67"/>
                <a:gd name="T60" fmla="*/ 4190869 w 50"/>
                <a:gd name="T61" fmla="*/ 25970 h 67"/>
                <a:gd name="T62" fmla="*/ 4327499 w 50"/>
                <a:gd name="T63" fmla="*/ 43788 h 67"/>
                <a:gd name="T64" fmla="*/ 5305421 w 50"/>
                <a:gd name="T65" fmla="*/ 51408 h 67"/>
                <a:gd name="T66" fmla="*/ 5815405 w 50"/>
                <a:gd name="T67" fmla="*/ 66754 h 67"/>
                <a:gd name="T68" fmla="*/ 6081197 w 50"/>
                <a:gd name="T69" fmla="*/ 91527 h 67"/>
                <a:gd name="T70" fmla="*/ 6554011 w 50"/>
                <a:gd name="T71" fmla="*/ 99384 h 67"/>
                <a:gd name="T72" fmla="*/ 5815405 w 50"/>
                <a:gd name="T73" fmla="*/ 116563 h 67"/>
                <a:gd name="T74" fmla="*/ 6081197 w 50"/>
                <a:gd name="T75" fmla="*/ 135037 h 67"/>
                <a:gd name="T76" fmla="*/ 5583451 w 50"/>
                <a:gd name="T77" fmla="*/ 135037 h 67"/>
                <a:gd name="T78" fmla="*/ 4838081 w 50"/>
                <a:gd name="T79" fmla="*/ 151358 h 67"/>
                <a:gd name="T80" fmla="*/ 4327499 w 50"/>
                <a:gd name="T81" fmla="*/ 194037 h 67"/>
                <a:gd name="T82" fmla="*/ 3391084 w 50"/>
                <a:gd name="T83" fmla="*/ 221305 h 67"/>
                <a:gd name="T84" fmla="*/ 2761451 w 50"/>
                <a:gd name="T85" fmla="*/ 227689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67"/>
                <a:gd name="T131" fmla="*/ 50 w 50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67">
                  <a:moveTo>
                    <a:pt x="19" y="67"/>
                  </a:moveTo>
                  <a:lnTo>
                    <a:pt x="18" y="67"/>
                  </a:lnTo>
                  <a:lnTo>
                    <a:pt x="16" y="67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6" y="61"/>
                  </a:lnTo>
                  <a:lnTo>
                    <a:pt x="3" y="62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8" y="48"/>
                  </a:lnTo>
                  <a:lnTo>
                    <a:pt x="21" y="46"/>
                  </a:lnTo>
                  <a:lnTo>
                    <a:pt x="22" y="44"/>
                  </a:lnTo>
                  <a:lnTo>
                    <a:pt x="24" y="43"/>
                  </a:lnTo>
                  <a:lnTo>
                    <a:pt x="24" y="39"/>
                  </a:lnTo>
                  <a:lnTo>
                    <a:pt x="21" y="36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6" y="13"/>
                  </a:lnTo>
                  <a:lnTo>
                    <a:pt x="40" y="15"/>
                  </a:lnTo>
                  <a:lnTo>
                    <a:pt x="43" y="16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6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6" y="38"/>
                  </a:lnTo>
                  <a:lnTo>
                    <a:pt x="45" y="39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37" y="43"/>
                  </a:lnTo>
                  <a:lnTo>
                    <a:pt x="34" y="46"/>
                  </a:lnTo>
                  <a:lnTo>
                    <a:pt x="33" y="54"/>
                  </a:lnTo>
                  <a:lnTo>
                    <a:pt x="27" y="58"/>
                  </a:lnTo>
                  <a:lnTo>
                    <a:pt x="26" y="63"/>
                  </a:lnTo>
                  <a:lnTo>
                    <a:pt x="24" y="62"/>
                  </a:lnTo>
                  <a:lnTo>
                    <a:pt x="21" y="64"/>
                  </a:lnTo>
                  <a:lnTo>
                    <a:pt x="19" y="67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7" name="Freeform 114"/>
            <p:cNvSpPr>
              <a:spLocks noChangeAspect="1"/>
            </p:cNvSpPr>
            <p:nvPr/>
          </p:nvSpPr>
          <p:spPr bwMode="auto">
            <a:xfrm>
              <a:off x="324" y="3186"/>
              <a:ext cx="306" cy="342"/>
            </a:xfrm>
            <a:custGeom>
              <a:avLst/>
              <a:gdLst>
                <a:gd name="T0" fmla="*/ 4883040 w 221"/>
                <a:gd name="T1" fmla="*/ 1334505 h 259"/>
                <a:gd name="T2" fmla="*/ 4782223 w 221"/>
                <a:gd name="T3" fmla="*/ 1425111 h 259"/>
                <a:gd name="T4" fmla="*/ 4281059 w 221"/>
                <a:gd name="T5" fmla="*/ 1503839 h 259"/>
                <a:gd name="T6" fmla="*/ 4081506 w 221"/>
                <a:gd name="T7" fmla="*/ 1444550 h 259"/>
                <a:gd name="T8" fmla="*/ 3654117 w 221"/>
                <a:gd name="T9" fmla="*/ 1414460 h 259"/>
                <a:gd name="T10" fmla="*/ 3033142 w 221"/>
                <a:gd name="T11" fmla="*/ 1515346 h 259"/>
                <a:gd name="T12" fmla="*/ 2806117 w 221"/>
                <a:gd name="T13" fmla="*/ 1550543 h 259"/>
                <a:gd name="T14" fmla="*/ 2671444 w 221"/>
                <a:gd name="T15" fmla="*/ 1513133 h 259"/>
                <a:gd name="T16" fmla="*/ 2448591 w 221"/>
                <a:gd name="T17" fmla="*/ 1474015 h 259"/>
                <a:gd name="T18" fmla="*/ 2260677 w 221"/>
                <a:gd name="T19" fmla="*/ 1485570 h 259"/>
                <a:gd name="T20" fmla="*/ 2049743 w 221"/>
                <a:gd name="T21" fmla="*/ 1485570 h 259"/>
                <a:gd name="T22" fmla="*/ 1986700 w 221"/>
                <a:gd name="T23" fmla="*/ 1397457 h 259"/>
                <a:gd name="T24" fmla="*/ 1844871 w 221"/>
                <a:gd name="T25" fmla="*/ 1303850 h 259"/>
                <a:gd name="T26" fmla="*/ 1792335 w 221"/>
                <a:gd name="T27" fmla="*/ 1216569 h 259"/>
                <a:gd name="T28" fmla="*/ 1700127 w 221"/>
                <a:gd name="T29" fmla="*/ 1138682 h 259"/>
                <a:gd name="T30" fmla="*/ 1621977 w 221"/>
                <a:gd name="T31" fmla="*/ 1085889 h 259"/>
                <a:gd name="T32" fmla="*/ 1501317 w 221"/>
                <a:gd name="T33" fmla="*/ 1019012 h 259"/>
                <a:gd name="T34" fmla="*/ 1340972 w 221"/>
                <a:gd name="T35" fmla="*/ 958835 h 259"/>
                <a:gd name="T36" fmla="*/ 1171428 w 221"/>
                <a:gd name="T37" fmla="*/ 926915 h 259"/>
                <a:gd name="T38" fmla="*/ 1006372 w 221"/>
                <a:gd name="T39" fmla="*/ 849583 h 259"/>
                <a:gd name="T40" fmla="*/ 1006372 w 221"/>
                <a:gd name="T41" fmla="*/ 803944 h 259"/>
                <a:gd name="T42" fmla="*/ 903082 w 221"/>
                <a:gd name="T43" fmla="*/ 761149 h 259"/>
                <a:gd name="T44" fmla="*/ 823130 w 221"/>
                <a:gd name="T45" fmla="*/ 721958 h 259"/>
                <a:gd name="T46" fmla="*/ 628606 w 221"/>
                <a:gd name="T47" fmla="*/ 709675 h 259"/>
                <a:gd name="T48" fmla="*/ 453993 w 221"/>
                <a:gd name="T49" fmla="*/ 662224 h 259"/>
                <a:gd name="T50" fmla="*/ 491214 w 221"/>
                <a:gd name="T51" fmla="*/ 583655 h 259"/>
                <a:gd name="T52" fmla="*/ 273805 w 221"/>
                <a:gd name="T53" fmla="*/ 458960 h 259"/>
                <a:gd name="T54" fmla="*/ 1 w 221"/>
                <a:gd name="T55" fmla="*/ 404426 h 259"/>
                <a:gd name="T56" fmla="*/ 97254 w 221"/>
                <a:gd name="T57" fmla="*/ 374539 h 259"/>
                <a:gd name="T58" fmla="*/ 429349 w 221"/>
                <a:gd name="T59" fmla="*/ 389887 h 259"/>
                <a:gd name="T60" fmla="*/ 429349 w 221"/>
                <a:gd name="T61" fmla="*/ 374539 h 259"/>
                <a:gd name="T62" fmla="*/ 379115 w 221"/>
                <a:gd name="T63" fmla="*/ 347575 h 259"/>
                <a:gd name="T64" fmla="*/ 171026 w 221"/>
                <a:gd name="T65" fmla="*/ 335177 h 259"/>
                <a:gd name="T66" fmla="*/ 379115 w 221"/>
                <a:gd name="T67" fmla="*/ 316914 h 259"/>
                <a:gd name="T68" fmla="*/ 628606 w 221"/>
                <a:gd name="T69" fmla="*/ 374539 h 259"/>
                <a:gd name="T70" fmla="*/ 941735 w 221"/>
                <a:gd name="T71" fmla="*/ 442589 h 259"/>
                <a:gd name="T72" fmla="*/ 1217502 w 221"/>
                <a:gd name="T73" fmla="*/ 442008 h 259"/>
                <a:gd name="T74" fmla="*/ 1501317 w 221"/>
                <a:gd name="T75" fmla="*/ 354242 h 259"/>
                <a:gd name="T76" fmla="*/ 1844871 w 221"/>
                <a:gd name="T77" fmla="*/ 347575 h 259"/>
                <a:gd name="T78" fmla="*/ 2216908 w 221"/>
                <a:gd name="T79" fmla="*/ 276134 h 259"/>
                <a:gd name="T80" fmla="*/ 2277270 w 221"/>
                <a:gd name="T81" fmla="*/ 308234 h 259"/>
                <a:gd name="T82" fmla="*/ 2310444 w 221"/>
                <a:gd name="T83" fmla="*/ 316914 h 259"/>
                <a:gd name="T84" fmla="*/ 2538100 w 221"/>
                <a:gd name="T85" fmla="*/ 276134 h 259"/>
                <a:gd name="T86" fmla="*/ 2717313 w 221"/>
                <a:gd name="T87" fmla="*/ 217821 h 259"/>
                <a:gd name="T88" fmla="*/ 2554437 w 221"/>
                <a:gd name="T89" fmla="*/ 142321 h 259"/>
                <a:gd name="T90" fmla="*/ 2499864 w 221"/>
                <a:gd name="T91" fmla="*/ 68219 h 259"/>
                <a:gd name="T92" fmla="*/ 2584195 w 221"/>
                <a:gd name="T93" fmla="*/ 39125 h 259"/>
                <a:gd name="T94" fmla="*/ 3010359 w 221"/>
                <a:gd name="T95" fmla="*/ 68219 h 259"/>
                <a:gd name="T96" fmla="*/ 3153144 w 221"/>
                <a:gd name="T97" fmla="*/ 95678 h 259"/>
                <a:gd name="T98" fmla="*/ 3370528 w 221"/>
                <a:gd name="T99" fmla="*/ 140201 h 259"/>
                <a:gd name="T100" fmla="*/ 3319278 w 221"/>
                <a:gd name="T101" fmla="*/ 81624 h 259"/>
                <a:gd name="T102" fmla="*/ 3436192 w 221"/>
                <a:gd name="T103" fmla="*/ 46813 h 259"/>
                <a:gd name="T104" fmla="*/ 3825106 w 221"/>
                <a:gd name="T105" fmla="*/ 132763 h 259"/>
                <a:gd name="T106" fmla="*/ 3825106 w 221"/>
                <a:gd name="T107" fmla="*/ 209119 h 259"/>
                <a:gd name="T108" fmla="*/ 4250166 w 221"/>
                <a:gd name="T109" fmla="*/ 193856 h 259"/>
                <a:gd name="T110" fmla="*/ 4706961 w 221"/>
                <a:gd name="T111" fmla="*/ 249564 h 259"/>
                <a:gd name="T112" fmla="*/ 4987886 w 221"/>
                <a:gd name="T113" fmla="*/ 442008 h 259"/>
                <a:gd name="T114" fmla="*/ 5322874 w 221"/>
                <a:gd name="T115" fmla="*/ 576426 h 259"/>
                <a:gd name="T116" fmla="*/ 5473440 w 221"/>
                <a:gd name="T117" fmla="*/ 669724 h 2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1"/>
                <a:gd name="T178" fmla="*/ 0 h 259"/>
                <a:gd name="T179" fmla="*/ 221 w 221"/>
                <a:gd name="T180" fmla="*/ 259 h 2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1" h="259">
                  <a:moveTo>
                    <a:pt x="199" y="208"/>
                  </a:moveTo>
                  <a:lnTo>
                    <a:pt x="197" y="209"/>
                  </a:lnTo>
                  <a:lnTo>
                    <a:pt x="195" y="209"/>
                  </a:lnTo>
                  <a:lnTo>
                    <a:pt x="189" y="209"/>
                  </a:lnTo>
                  <a:lnTo>
                    <a:pt x="190" y="210"/>
                  </a:lnTo>
                  <a:lnTo>
                    <a:pt x="189" y="215"/>
                  </a:lnTo>
                  <a:lnTo>
                    <a:pt x="192" y="217"/>
                  </a:lnTo>
                  <a:lnTo>
                    <a:pt x="191" y="221"/>
                  </a:lnTo>
                  <a:lnTo>
                    <a:pt x="191" y="222"/>
                  </a:lnTo>
                  <a:lnTo>
                    <a:pt x="193" y="223"/>
                  </a:lnTo>
                  <a:lnTo>
                    <a:pt x="193" y="226"/>
                  </a:lnTo>
                  <a:lnTo>
                    <a:pt x="196" y="226"/>
                  </a:lnTo>
                  <a:lnTo>
                    <a:pt x="195" y="229"/>
                  </a:lnTo>
                  <a:lnTo>
                    <a:pt x="192" y="230"/>
                  </a:lnTo>
                  <a:lnTo>
                    <a:pt x="191" y="232"/>
                  </a:lnTo>
                  <a:lnTo>
                    <a:pt x="190" y="233"/>
                  </a:lnTo>
                  <a:lnTo>
                    <a:pt x="189" y="232"/>
                  </a:lnTo>
                  <a:lnTo>
                    <a:pt x="187" y="232"/>
                  </a:lnTo>
                  <a:lnTo>
                    <a:pt x="185" y="232"/>
                  </a:lnTo>
                  <a:lnTo>
                    <a:pt x="189" y="238"/>
                  </a:lnTo>
                  <a:lnTo>
                    <a:pt x="189" y="239"/>
                  </a:lnTo>
                  <a:lnTo>
                    <a:pt x="187" y="242"/>
                  </a:lnTo>
                  <a:lnTo>
                    <a:pt x="186" y="245"/>
                  </a:lnTo>
                  <a:lnTo>
                    <a:pt x="185" y="245"/>
                  </a:lnTo>
                  <a:lnTo>
                    <a:pt x="184" y="246"/>
                  </a:lnTo>
                  <a:lnTo>
                    <a:pt x="180" y="247"/>
                  </a:lnTo>
                  <a:lnTo>
                    <a:pt x="179" y="248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9" y="251"/>
                  </a:lnTo>
                  <a:lnTo>
                    <a:pt x="168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1" y="248"/>
                  </a:lnTo>
                  <a:lnTo>
                    <a:pt x="157" y="246"/>
                  </a:lnTo>
                  <a:lnTo>
                    <a:pt x="156" y="246"/>
                  </a:lnTo>
                  <a:lnTo>
                    <a:pt x="157" y="245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1" y="241"/>
                  </a:lnTo>
                  <a:lnTo>
                    <a:pt x="159" y="240"/>
                  </a:lnTo>
                  <a:lnTo>
                    <a:pt x="157" y="239"/>
                  </a:lnTo>
                  <a:lnTo>
                    <a:pt x="155" y="239"/>
                  </a:lnTo>
                  <a:lnTo>
                    <a:pt x="151" y="235"/>
                  </a:lnTo>
                  <a:lnTo>
                    <a:pt x="150" y="233"/>
                  </a:lnTo>
                  <a:lnTo>
                    <a:pt x="148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45" y="233"/>
                  </a:lnTo>
                  <a:lnTo>
                    <a:pt x="144" y="236"/>
                  </a:lnTo>
                  <a:lnTo>
                    <a:pt x="143" y="239"/>
                  </a:lnTo>
                  <a:lnTo>
                    <a:pt x="142" y="240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3" y="242"/>
                  </a:lnTo>
                  <a:lnTo>
                    <a:pt x="132" y="244"/>
                  </a:lnTo>
                  <a:lnTo>
                    <a:pt x="129" y="245"/>
                  </a:lnTo>
                  <a:lnTo>
                    <a:pt x="125" y="247"/>
                  </a:lnTo>
                  <a:lnTo>
                    <a:pt x="121" y="248"/>
                  </a:lnTo>
                  <a:lnTo>
                    <a:pt x="120" y="253"/>
                  </a:lnTo>
                  <a:lnTo>
                    <a:pt x="120" y="256"/>
                  </a:lnTo>
                  <a:lnTo>
                    <a:pt x="118" y="258"/>
                  </a:lnTo>
                  <a:lnTo>
                    <a:pt x="118" y="259"/>
                  </a:lnTo>
                  <a:lnTo>
                    <a:pt x="117" y="259"/>
                  </a:lnTo>
                  <a:lnTo>
                    <a:pt x="117" y="258"/>
                  </a:lnTo>
                  <a:lnTo>
                    <a:pt x="115" y="258"/>
                  </a:lnTo>
                  <a:lnTo>
                    <a:pt x="114" y="259"/>
                  </a:lnTo>
                  <a:lnTo>
                    <a:pt x="113" y="259"/>
                  </a:lnTo>
                  <a:lnTo>
                    <a:pt x="112" y="258"/>
                  </a:lnTo>
                  <a:lnTo>
                    <a:pt x="111" y="258"/>
                  </a:lnTo>
                  <a:lnTo>
                    <a:pt x="111" y="257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9" y="254"/>
                  </a:lnTo>
                  <a:lnTo>
                    <a:pt x="108" y="253"/>
                  </a:lnTo>
                  <a:lnTo>
                    <a:pt x="108" y="254"/>
                  </a:lnTo>
                  <a:lnTo>
                    <a:pt x="107" y="254"/>
                  </a:lnTo>
                  <a:lnTo>
                    <a:pt x="107" y="253"/>
                  </a:lnTo>
                  <a:lnTo>
                    <a:pt x="106" y="253"/>
                  </a:lnTo>
                  <a:lnTo>
                    <a:pt x="106" y="252"/>
                  </a:lnTo>
                  <a:lnTo>
                    <a:pt x="105" y="252"/>
                  </a:lnTo>
                  <a:lnTo>
                    <a:pt x="103" y="251"/>
                  </a:lnTo>
                  <a:lnTo>
                    <a:pt x="103" y="250"/>
                  </a:lnTo>
                  <a:lnTo>
                    <a:pt x="102" y="250"/>
                  </a:lnTo>
                  <a:lnTo>
                    <a:pt x="102" y="248"/>
                  </a:lnTo>
                  <a:lnTo>
                    <a:pt x="101" y="247"/>
                  </a:lnTo>
                  <a:lnTo>
                    <a:pt x="100" y="247"/>
                  </a:lnTo>
                  <a:lnTo>
                    <a:pt x="99" y="247"/>
                  </a:lnTo>
                  <a:lnTo>
                    <a:pt x="99" y="246"/>
                  </a:lnTo>
                  <a:lnTo>
                    <a:pt x="97" y="246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5" y="245"/>
                  </a:lnTo>
                  <a:lnTo>
                    <a:pt x="94" y="245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1" y="247"/>
                  </a:lnTo>
                  <a:lnTo>
                    <a:pt x="90" y="247"/>
                  </a:lnTo>
                  <a:lnTo>
                    <a:pt x="90" y="248"/>
                  </a:lnTo>
                  <a:lnTo>
                    <a:pt x="89" y="248"/>
                  </a:lnTo>
                  <a:lnTo>
                    <a:pt x="88" y="250"/>
                  </a:lnTo>
                  <a:lnTo>
                    <a:pt x="87" y="251"/>
                  </a:lnTo>
                  <a:lnTo>
                    <a:pt x="85" y="251"/>
                  </a:lnTo>
                  <a:lnTo>
                    <a:pt x="85" y="252"/>
                  </a:lnTo>
                  <a:lnTo>
                    <a:pt x="84" y="253"/>
                  </a:lnTo>
                  <a:lnTo>
                    <a:pt x="83" y="253"/>
                  </a:lnTo>
                  <a:lnTo>
                    <a:pt x="82" y="252"/>
                  </a:lnTo>
                  <a:lnTo>
                    <a:pt x="82" y="251"/>
                  </a:lnTo>
                  <a:lnTo>
                    <a:pt x="81" y="250"/>
                  </a:lnTo>
                  <a:lnTo>
                    <a:pt x="81" y="248"/>
                  </a:lnTo>
                  <a:lnTo>
                    <a:pt x="82" y="245"/>
                  </a:lnTo>
                  <a:lnTo>
                    <a:pt x="82" y="244"/>
                  </a:lnTo>
                  <a:lnTo>
                    <a:pt x="82" y="242"/>
                  </a:lnTo>
                  <a:lnTo>
                    <a:pt x="81" y="242"/>
                  </a:lnTo>
                  <a:lnTo>
                    <a:pt x="81" y="241"/>
                  </a:lnTo>
                  <a:lnTo>
                    <a:pt x="81" y="240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4"/>
                  </a:lnTo>
                  <a:lnTo>
                    <a:pt x="78" y="233"/>
                  </a:lnTo>
                  <a:lnTo>
                    <a:pt x="78" y="230"/>
                  </a:lnTo>
                  <a:lnTo>
                    <a:pt x="77" y="229"/>
                  </a:lnTo>
                  <a:lnTo>
                    <a:pt x="77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6" y="223"/>
                  </a:lnTo>
                  <a:lnTo>
                    <a:pt x="75" y="222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6"/>
                  </a:lnTo>
                  <a:lnTo>
                    <a:pt x="73" y="215"/>
                  </a:lnTo>
                  <a:lnTo>
                    <a:pt x="73" y="212"/>
                  </a:lnTo>
                  <a:lnTo>
                    <a:pt x="73" y="210"/>
                  </a:lnTo>
                  <a:lnTo>
                    <a:pt x="72" y="209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7"/>
                  </a:lnTo>
                  <a:lnTo>
                    <a:pt x="69" y="196"/>
                  </a:lnTo>
                  <a:lnTo>
                    <a:pt x="69" y="194"/>
                  </a:lnTo>
                  <a:lnTo>
                    <a:pt x="67" y="194"/>
                  </a:lnTo>
                  <a:lnTo>
                    <a:pt x="67" y="193"/>
                  </a:lnTo>
                  <a:lnTo>
                    <a:pt x="67" y="191"/>
                  </a:lnTo>
                  <a:lnTo>
                    <a:pt x="67" y="190"/>
                  </a:lnTo>
                  <a:lnTo>
                    <a:pt x="67" y="188"/>
                  </a:lnTo>
                  <a:lnTo>
                    <a:pt x="66" y="188"/>
                  </a:lnTo>
                  <a:lnTo>
                    <a:pt x="66" y="187"/>
                  </a:lnTo>
                  <a:lnTo>
                    <a:pt x="65" y="187"/>
                  </a:lnTo>
                  <a:lnTo>
                    <a:pt x="66" y="186"/>
                  </a:lnTo>
                  <a:lnTo>
                    <a:pt x="66" y="185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5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3" y="179"/>
                  </a:lnTo>
                  <a:lnTo>
                    <a:pt x="63" y="178"/>
                  </a:lnTo>
                  <a:lnTo>
                    <a:pt x="61" y="176"/>
                  </a:lnTo>
                  <a:lnTo>
                    <a:pt x="61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1" y="172"/>
                  </a:lnTo>
                  <a:lnTo>
                    <a:pt x="61" y="170"/>
                  </a:lnTo>
                  <a:lnTo>
                    <a:pt x="60" y="170"/>
                  </a:lnTo>
                  <a:lnTo>
                    <a:pt x="60" y="169"/>
                  </a:lnTo>
                  <a:lnTo>
                    <a:pt x="60" y="168"/>
                  </a:lnTo>
                  <a:lnTo>
                    <a:pt x="59" y="167"/>
                  </a:lnTo>
                  <a:lnTo>
                    <a:pt x="58" y="167"/>
                  </a:lnTo>
                  <a:lnTo>
                    <a:pt x="58" y="166"/>
                  </a:lnTo>
                  <a:lnTo>
                    <a:pt x="57" y="166"/>
                  </a:lnTo>
                  <a:lnTo>
                    <a:pt x="55" y="164"/>
                  </a:lnTo>
                  <a:lnTo>
                    <a:pt x="55" y="163"/>
                  </a:lnTo>
                  <a:lnTo>
                    <a:pt x="54" y="161"/>
                  </a:lnTo>
                  <a:lnTo>
                    <a:pt x="53" y="160"/>
                  </a:lnTo>
                  <a:lnTo>
                    <a:pt x="52" y="160"/>
                  </a:lnTo>
                  <a:lnTo>
                    <a:pt x="52" y="158"/>
                  </a:lnTo>
                  <a:lnTo>
                    <a:pt x="51" y="158"/>
                  </a:lnTo>
                  <a:lnTo>
                    <a:pt x="51" y="157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7" y="156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5" y="151"/>
                  </a:lnTo>
                  <a:lnTo>
                    <a:pt x="43" y="150"/>
                  </a:lnTo>
                  <a:lnTo>
                    <a:pt x="43" y="149"/>
                  </a:lnTo>
                  <a:lnTo>
                    <a:pt x="42" y="149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40" y="144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41" y="142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0" y="138"/>
                  </a:lnTo>
                  <a:lnTo>
                    <a:pt x="39" y="137"/>
                  </a:lnTo>
                  <a:lnTo>
                    <a:pt x="39" y="136"/>
                  </a:lnTo>
                  <a:lnTo>
                    <a:pt x="40" y="137"/>
                  </a:lnTo>
                  <a:lnTo>
                    <a:pt x="40" y="136"/>
                  </a:lnTo>
                  <a:lnTo>
                    <a:pt x="41" y="134"/>
                  </a:lnTo>
                  <a:lnTo>
                    <a:pt x="40" y="134"/>
                  </a:lnTo>
                  <a:lnTo>
                    <a:pt x="40" y="133"/>
                  </a:lnTo>
                  <a:lnTo>
                    <a:pt x="39" y="133"/>
                  </a:lnTo>
                  <a:lnTo>
                    <a:pt x="39" y="134"/>
                  </a:lnTo>
                  <a:lnTo>
                    <a:pt x="37" y="134"/>
                  </a:lnTo>
                  <a:lnTo>
                    <a:pt x="37" y="133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5" y="128"/>
                  </a:lnTo>
                  <a:lnTo>
                    <a:pt x="35" y="127"/>
                  </a:lnTo>
                  <a:lnTo>
                    <a:pt x="36" y="127"/>
                  </a:lnTo>
                  <a:lnTo>
                    <a:pt x="37" y="127"/>
                  </a:lnTo>
                  <a:lnTo>
                    <a:pt x="37" y="126"/>
                  </a:lnTo>
                  <a:lnTo>
                    <a:pt x="37" y="125"/>
                  </a:lnTo>
                  <a:lnTo>
                    <a:pt x="36" y="124"/>
                  </a:lnTo>
                  <a:lnTo>
                    <a:pt x="35" y="122"/>
                  </a:lnTo>
                  <a:lnTo>
                    <a:pt x="35" y="120"/>
                  </a:lnTo>
                  <a:lnTo>
                    <a:pt x="35" y="119"/>
                  </a:lnTo>
                  <a:lnTo>
                    <a:pt x="34" y="119"/>
                  </a:lnTo>
                  <a:lnTo>
                    <a:pt x="34" y="120"/>
                  </a:lnTo>
                  <a:lnTo>
                    <a:pt x="33" y="121"/>
                  </a:lnTo>
                  <a:lnTo>
                    <a:pt x="33" y="122"/>
                  </a:lnTo>
                  <a:lnTo>
                    <a:pt x="31" y="122"/>
                  </a:lnTo>
                  <a:lnTo>
                    <a:pt x="30" y="122"/>
                  </a:lnTo>
                  <a:lnTo>
                    <a:pt x="29" y="122"/>
                  </a:lnTo>
                  <a:lnTo>
                    <a:pt x="28" y="122"/>
                  </a:lnTo>
                  <a:lnTo>
                    <a:pt x="28" y="121"/>
                  </a:lnTo>
                  <a:lnTo>
                    <a:pt x="27" y="121"/>
                  </a:lnTo>
                  <a:lnTo>
                    <a:pt x="27" y="120"/>
                  </a:lnTo>
                  <a:lnTo>
                    <a:pt x="27" y="119"/>
                  </a:lnTo>
                  <a:lnTo>
                    <a:pt x="25" y="119"/>
                  </a:lnTo>
                  <a:lnTo>
                    <a:pt x="24" y="119"/>
                  </a:lnTo>
                  <a:lnTo>
                    <a:pt x="23" y="118"/>
                  </a:lnTo>
                  <a:lnTo>
                    <a:pt x="23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8" y="109"/>
                  </a:lnTo>
                  <a:lnTo>
                    <a:pt x="18" y="108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9" y="101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0"/>
                  </a:lnTo>
                  <a:lnTo>
                    <a:pt x="19" y="89"/>
                  </a:lnTo>
                  <a:lnTo>
                    <a:pt x="17" y="85"/>
                  </a:lnTo>
                  <a:lnTo>
                    <a:pt x="16" y="82"/>
                  </a:lnTo>
                  <a:lnTo>
                    <a:pt x="13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1" y="77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1" y="61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6" y="61"/>
                  </a:lnTo>
                  <a:lnTo>
                    <a:pt x="15" y="61"/>
                  </a:lnTo>
                  <a:lnTo>
                    <a:pt x="13" y="61"/>
                  </a:lnTo>
                  <a:lnTo>
                    <a:pt x="12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6"/>
                  </a:lnTo>
                  <a:lnTo>
                    <a:pt x="23" y="59"/>
                  </a:lnTo>
                  <a:lnTo>
                    <a:pt x="24" y="60"/>
                  </a:lnTo>
                  <a:lnTo>
                    <a:pt x="25" y="62"/>
                  </a:lnTo>
                  <a:lnTo>
                    <a:pt x="25" y="64"/>
                  </a:lnTo>
                  <a:lnTo>
                    <a:pt x="27" y="64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9" y="67"/>
                  </a:lnTo>
                  <a:lnTo>
                    <a:pt x="30" y="68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9" y="73"/>
                  </a:lnTo>
                  <a:lnTo>
                    <a:pt x="39" y="72"/>
                  </a:lnTo>
                  <a:lnTo>
                    <a:pt x="39" y="73"/>
                  </a:lnTo>
                  <a:lnTo>
                    <a:pt x="40" y="73"/>
                  </a:lnTo>
                  <a:lnTo>
                    <a:pt x="41" y="74"/>
                  </a:lnTo>
                  <a:lnTo>
                    <a:pt x="42" y="74"/>
                  </a:lnTo>
                  <a:lnTo>
                    <a:pt x="46" y="74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1" y="72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3" y="67"/>
                  </a:lnTo>
                  <a:lnTo>
                    <a:pt x="54" y="66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59" y="59"/>
                  </a:lnTo>
                  <a:lnTo>
                    <a:pt x="60" y="59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5" y="59"/>
                  </a:lnTo>
                  <a:lnTo>
                    <a:pt x="66" y="60"/>
                  </a:lnTo>
                  <a:lnTo>
                    <a:pt x="67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8"/>
                  </a:lnTo>
                  <a:lnTo>
                    <a:pt x="75" y="56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3" y="48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7" y="46"/>
                  </a:lnTo>
                  <a:lnTo>
                    <a:pt x="88" y="46"/>
                  </a:lnTo>
                  <a:lnTo>
                    <a:pt x="89" y="46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3" y="48"/>
                  </a:lnTo>
                  <a:lnTo>
                    <a:pt x="94" y="48"/>
                  </a:lnTo>
                  <a:lnTo>
                    <a:pt x="93" y="49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9" y="52"/>
                  </a:lnTo>
                  <a:lnTo>
                    <a:pt x="89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4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0" y="53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2" y="44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6" y="40"/>
                  </a:lnTo>
                  <a:lnTo>
                    <a:pt x="107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7" y="35"/>
                  </a:lnTo>
                  <a:lnTo>
                    <a:pt x="107" y="34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6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7" y="23"/>
                  </a:lnTo>
                  <a:lnTo>
                    <a:pt x="97" y="22"/>
                  </a:lnTo>
                  <a:lnTo>
                    <a:pt x="97" y="19"/>
                  </a:lnTo>
                  <a:lnTo>
                    <a:pt x="97" y="17"/>
                  </a:lnTo>
                  <a:lnTo>
                    <a:pt x="99" y="11"/>
                  </a:lnTo>
                  <a:lnTo>
                    <a:pt x="99" y="8"/>
                  </a:lnTo>
                  <a:lnTo>
                    <a:pt x="99" y="5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101" y="5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8" y="11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9" y="11"/>
                  </a:lnTo>
                  <a:lnTo>
                    <a:pt x="119" y="12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lnTo>
                    <a:pt x="124" y="13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4" y="17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9"/>
                  </a:lnTo>
                  <a:lnTo>
                    <a:pt x="127" y="19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6" y="20"/>
                  </a:lnTo>
                  <a:lnTo>
                    <a:pt x="136" y="19"/>
                  </a:lnTo>
                  <a:lnTo>
                    <a:pt x="135" y="18"/>
                  </a:lnTo>
                  <a:lnTo>
                    <a:pt x="135" y="17"/>
                  </a:lnTo>
                  <a:lnTo>
                    <a:pt x="133" y="16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1" y="14"/>
                  </a:lnTo>
                  <a:lnTo>
                    <a:pt x="130" y="13"/>
                  </a:lnTo>
                  <a:lnTo>
                    <a:pt x="129" y="14"/>
                  </a:lnTo>
                  <a:lnTo>
                    <a:pt x="129" y="16"/>
                  </a:lnTo>
                  <a:lnTo>
                    <a:pt x="129" y="14"/>
                  </a:lnTo>
                  <a:lnTo>
                    <a:pt x="130" y="13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5" y="8"/>
                  </a:lnTo>
                  <a:lnTo>
                    <a:pt x="136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10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4" y="12"/>
                  </a:lnTo>
                  <a:lnTo>
                    <a:pt x="145" y="13"/>
                  </a:lnTo>
                  <a:lnTo>
                    <a:pt x="143" y="16"/>
                  </a:lnTo>
                  <a:lnTo>
                    <a:pt x="151" y="22"/>
                  </a:lnTo>
                  <a:lnTo>
                    <a:pt x="149" y="25"/>
                  </a:lnTo>
                  <a:lnTo>
                    <a:pt x="147" y="25"/>
                  </a:lnTo>
                  <a:lnTo>
                    <a:pt x="144" y="31"/>
                  </a:lnTo>
                  <a:lnTo>
                    <a:pt x="142" y="36"/>
                  </a:lnTo>
                  <a:lnTo>
                    <a:pt x="144" y="36"/>
                  </a:lnTo>
                  <a:lnTo>
                    <a:pt x="147" y="34"/>
                  </a:lnTo>
                  <a:lnTo>
                    <a:pt x="148" y="32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1" y="35"/>
                  </a:lnTo>
                  <a:lnTo>
                    <a:pt x="151" y="36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59" y="40"/>
                  </a:lnTo>
                  <a:lnTo>
                    <a:pt x="161" y="37"/>
                  </a:lnTo>
                  <a:lnTo>
                    <a:pt x="163" y="37"/>
                  </a:lnTo>
                  <a:lnTo>
                    <a:pt x="165" y="37"/>
                  </a:lnTo>
                  <a:lnTo>
                    <a:pt x="167" y="35"/>
                  </a:lnTo>
                  <a:lnTo>
                    <a:pt x="167" y="34"/>
                  </a:lnTo>
                  <a:lnTo>
                    <a:pt x="168" y="32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8" y="37"/>
                  </a:lnTo>
                  <a:lnTo>
                    <a:pt x="179" y="38"/>
                  </a:lnTo>
                  <a:lnTo>
                    <a:pt x="179" y="40"/>
                  </a:lnTo>
                  <a:lnTo>
                    <a:pt x="180" y="41"/>
                  </a:lnTo>
                  <a:lnTo>
                    <a:pt x="183" y="42"/>
                  </a:lnTo>
                  <a:lnTo>
                    <a:pt x="185" y="42"/>
                  </a:lnTo>
                  <a:lnTo>
                    <a:pt x="186" y="42"/>
                  </a:lnTo>
                  <a:lnTo>
                    <a:pt x="187" y="44"/>
                  </a:lnTo>
                  <a:lnTo>
                    <a:pt x="190" y="46"/>
                  </a:lnTo>
                  <a:lnTo>
                    <a:pt x="199" y="52"/>
                  </a:lnTo>
                  <a:lnTo>
                    <a:pt x="198" y="54"/>
                  </a:lnTo>
                  <a:lnTo>
                    <a:pt x="199" y="55"/>
                  </a:lnTo>
                  <a:lnTo>
                    <a:pt x="198" y="59"/>
                  </a:lnTo>
                  <a:lnTo>
                    <a:pt x="195" y="58"/>
                  </a:lnTo>
                  <a:lnTo>
                    <a:pt x="191" y="65"/>
                  </a:lnTo>
                  <a:lnTo>
                    <a:pt x="197" y="70"/>
                  </a:lnTo>
                  <a:lnTo>
                    <a:pt x="197" y="73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84"/>
                  </a:lnTo>
                  <a:lnTo>
                    <a:pt x="195" y="85"/>
                  </a:lnTo>
                  <a:lnTo>
                    <a:pt x="201" y="91"/>
                  </a:lnTo>
                  <a:lnTo>
                    <a:pt x="204" y="92"/>
                  </a:lnTo>
                  <a:lnTo>
                    <a:pt x="204" y="91"/>
                  </a:lnTo>
                  <a:lnTo>
                    <a:pt x="208" y="92"/>
                  </a:lnTo>
                  <a:lnTo>
                    <a:pt x="210" y="96"/>
                  </a:lnTo>
                  <a:lnTo>
                    <a:pt x="208" y="100"/>
                  </a:lnTo>
                  <a:lnTo>
                    <a:pt x="217" y="104"/>
                  </a:lnTo>
                  <a:lnTo>
                    <a:pt x="220" y="100"/>
                  </a:lnTo>
                  <a:lnTo>
                    <a:pt x="221" y="101"/>
                  </a:lnTo>
                  <a:lnTo>
                    <a:pt x="220" y="106"/>
                  </a:lnTo>
                  <a:lnTo>
                    <a:pt x="217" y="106"/>
                  </a:lnTo>
                  <a:lnTo>
                    <a:pt x="216" y="106"/>
                  </a:lnTo>
                  <a:lnTo>
                    <a:pt x="217" y="107"/>
                  </a:lnTo>
                  <a:lnTo>
                    <a:pt x="217" y="108"/>
                  </a:lnTo>
                  <a:lnTo>
                    <a:pt x="216" y="112"/>
                  </a:lnTo>
                  <a:lnTo>
                    <a:pt x="217" y="112"/>
                  </a:lnTo>
                  <a:lnTo>
                    <a:pt x="221" y="115"/>
                  </a:lnTo>
                  <a:lnTo>
                    <a:pt x="220" y="118"/>
                  </a:lnTo>
                  <a:lnTo>
                    <a:pt x="219" y="120"/>
                  </a:lnTo>
                  <a:lnTo>
                    <a:pt x="219" y="121"/>
                  </a:lnTo>
                  <a:lnTo>
                    <a:pt x="217" y="122"/>
                  </a:lnTo>
                  <a:lnTo>
                    <a:pt x="219" y="124"/>
                  </a:lnTo>
                  <a:lnTo>
                    <a:pt x="217" y="126"/>
                  </a:lnTo>
                  <a:lnTo>
                    <a:pt x="219" y="126"/>
                  </a:lnTo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8" name="Freeform 115"/>
            <p:cNvSpPr>
              <a:spLocks noChangeAspect="1"/>
            </p:cNvSpPr>
            <p:nvPr/>
          </p:nvSpPr>
          <p:spPr bwMode="auto">
            <a:xfrm>
              <a:off x="587" y="3353"/>
              <a:ext cx="41" cy="107"/>
            </a:xfrm>
            <a:custGeom>
              <a:avLst/>
              <a:gdLst>
                <a:gd name="T0" fmla="*/ 4010790 w 28"/>
                <a:gd name="T1" fmla="*/ 0 h 82"/>
                <a:gd name="T2" fmla="*/ 3573153 w 28"/>
                <a:gd name="T3" fmla="*/ 17419 h 82"/>
                <a:gd name="T4" fmla="*/ 4010790 w 28"/>
                <a:gd name="T5" fmla="*/ 22730 h 82"/>
                <a:gd name="T6" fmla="*/ 3719365 w 28"/>
                <a:gd name="T7" fmla="*/ 39651 h 82"/>
                <a:gd name="T8" fmla="*/ 4010790 w 28"/>
                <a:gd name="T9" fmla="*/ 46518 h 82"/>
                <a:gd name="T10" fmla="*/ 3573153 w 28"/>
                <a:gd name="T11" fmla="*/ 51740 h 82"/>
                <a:gd name="T12" fmla="*/ 3179612 w 28"/>
                <a:gd name="T13" fmla="*/ 50503 h 82"/>
                <a:gd name="T14" fmla="*/ 2618645 w 28"/>
                <a:gd name="T15" fmla="*/ 68599 h 82"/>
                <a:gd name="T16" fmla="*/ 2051549 w 28"/>
                <a:gd name="T17" fmla="*/ 67514 h 82"/>
                <a:gd name="T18" fmla="*/ 2051549 w 28"/>
                <a:gd name="T19" fmla="*/ 50503 h 82"/>
                <a:gd name="T20" fmla="*/ 1606423 w 28"/>
                <a:gd name="T21" fmla="*/ 50503 h 82"/>
                <a:gd name="T22" fmla="*/ 834063 w 28"/>
                <a:gd name="T23" fmla="*/ 39651 h 82"/>
                <a:gd name="T24" fmla="*/ 0 w 28"/>
                <a:gd name="T25" fmla="*/ 73508 h 82"/>
                <a:gd name="T26" fmla="*/ 569604 w 28"/>
                <a:gd name="T27" fmla="*/ 89513 h 82"/>
                <a:gd name="T28" fmla="*/ 181424 w 28"/>
                <a:gd name="T29" fmla="*/ 103354 h 82"/>
                <a:gd name="T30" fmla="*/ 181424 w 28"/>
                <a:gd name="T31" fmla="*/ 108856 h 82"/>
                <a:gd name="T32" fmla="*/ 265657 w 28"/>
                <a:gd name="T33" fmla="*/ 116804 h 82"/>
                <a:gd name="T34" fmla="*/ 265657 w 28"/>
                <a:gd name="T35" fmla="*/ 120046 h 82"/>
                <a:gd name="T36" fmla="*/ 265657 w 28"/>
                <a:gd name="T37" fmla="*/ 124260 h 82"/>
                <a:gd name="T38" fmla="*/ 265657 w 28"/>
                <a:gd name="T39" fmla="*/ 128587 h 82"/>
                <a:gd name="T40" fmla="*/ 181424 w 28"/>
                <a:gd name="T41" fmla="*/ 146418 h 82"/>
                <a:gd name="T42" fmla="*/ 181424 w 28"/>
                <a:gd name="T43" fmla="*/ 150005 h 82"/>
                <a:gd name="T44" fmla="*/ 0 w 28"/>
                <a:gd name="T45" fmla="*/ 156645 h 82"/>
                <a:gd name="T46" fmla="*/ 181424 w 28"/>
                <a:gd name="T47" fmla="*/ 171923 h 82"/>
                <a:gd name="T48" fmla="*/ 0 w 28"/>
                <a:gd name="T49" fmla="*/ 178704 h 82"/>
                <a:gd name="T50" fmla="*/ 834063 w 28"/>
                <a:gd name="T51" fmla="*/ 191058 h 82"/>
                <a:gd name="T52" fmla="*/ 1606423 w 28"/>
                <a:gd name="T53" fmla="*/ 178704 h 82"/>
                <a:gd name="T54" fmla="*/ 1666480 w 28"/>
                <a:gd name="T55" fmla="*/ 182333 h 82"/>
                <a:gd name="T56" fmla="*/ 1666480 w 28"/>
                <a:gd name="T57" fmla="*/ 192968 h 82"/>
                <a:gd name="T58" fmla="*/ 1845650 w 28"/>
                <a:gd name="T59" fmla="*/ 198883 h 82"/>
                <a:gd name="T60" fmla="*/ 1606423 w 28"/>
                <a:gd name="T61" fmla="*/ 208376 h 82"/>
                <a:gd name="T62" fmla="*/ 1401058 w 28"/>
                <a:gd name="T63" fmla="*/ 220530 h 82"/>
                <a:gd name="T64" fmla="*/ 1401058 w 28"/>
                <a:gd name="T65" fmla="*/ 249307 h 82"/>
                <a:gd name="T66" fmla="*/ 1401058 w 28"/>
                <a:gd name="T67" fmla="*/ 271905 h 82"/>
                <a:gd name="T68" fmla="*/ 2440203 w 28"/>
                <a:gd name="T69" fmla="*/ 292735 h 82"/>
                <a:gd name="T70" fmla="*/ 2051549 w 28"/>
                <a:gd name="T71" fmla="*/ 315752 h 82"/>
                <a:gd name="T72" fmla="*/ 1666480 w 28"/>
                <a:gd name="T73" fmla="*/ 315752 h 82"/>
                <a:gd name="T74" fmla="*/ 1401058 w 28"/>
                <a:gd name="T75" fmla="*/ 323670 h 82"/>
                <a:gd name="T76" fmla="*/ 1138084 w 28"/>
                <a:gd name="T77" fmla="*/ 328568 h 82"/>
                <a:gd name="T78" fmla="*/ 1138084 w 28"/>
                <a:gd name="T79" fmla="*/ 338639 h 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82"/>
                <a:gd name="T122" fmla="*/ 28 w 28"/>
                <a:gd name="T123" fmla="*/ 82 h 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82">
                  <a:moveTo>
                    <a:pt x="28" y="0"/>
                  </a:moveTo>
                  <a:lnTo>
                    <a:pt x="25" y="4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6" y="10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0" y="43"/>
                  </a:lnTo>
                  <a:lnTo>
                    <a:pt x="6" y="46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3" y="48"/>
                  </a:lnTo>
                  <a:lnTo>
                    <a:pt x="11" y="50"/>
                  </a:lnTo>
                  <a:lnTo>
                    <a:pt x="10" y="53"/>
                  </a:lnTo>
                  <a:lnTo>
                    <a:pt x="10" y="60"/>
                  </a:lnTo>
                  <a:lnTo>
                    <a:pt x="10" y="66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2"/>
                  </a:lnTo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99" name="Freeform 116"/>
            <p:cNvSpPr>
              <a:spLocks noChangeAspect="1"/>
            </p:cNvSpPr>
            <p:nvPr/>
          </p:nvSpPr>
          <p:spPr bwMode="auto">
            <a:xfrm>
              <a:off x="505" y="3015"/>
              <a:ext cx="388" cy="391"/>
            </a:xfrm>
            <a:custGeom>
              <a:avLst/>
              <a:gdLst>
                <a:gd name="T0" fmla="*/ 37009622 w 264"/>
                <a:gd name="T1" fmla="*/ 318946 h 299"/>
                <a:gd name="T2" fmla="*/ 37801259 w 264"/>
                <a:gd name="T3" fmla="*/ 390040 h 299"/>
                <a:gd name="T4" fmla="*/ 39132474 w 264"/>
                <a:gd name="T5" fmla="*/ 471966 h 299"/>
                <a:gd name="T6" fmla="*/ 37203974 w 264"/>
                <a:gd name="T7" fmla="*/ 572519 h 299"/>
                <a:gd name="T8" fmla="*/ 34922135 w 264"/>
                <a:gd name="T9" fmla="*/ 572519 h 299"/>
                <a:gd name="T10" fmla="*/ 31274279 w 264"/>
                <a:gd name="T11" fmla="*/ 612244 h 299"/>
                <a:gd name="T12" fmla="*/ 31031109 w 264"/>
                <a:gd name="T13" fmla="*/ 683519 h 299"/>
                <a:gd name="T14" fmla="*/ 33441128 w 264"/>
                <a:gd name="T15" fmla="*/ 872219 h 299"/>
                <a:gd name="T16" fmla="*/ 37009622 w 264"/>
                <a:gd name="T17" fmla="*/ 950912 h 299"/>
                <a:gd name="T18" fmla="*/ 42508755 w 264"/>
                <a:gd name="T19" fmla="*/ 1044862 h 299"/>
                <a:gd name="T20" fmla="*/ 37315060 w 264"/>
                <a:gd name="T21" fmla="*/ 1199462 h 299"/>
                <a:gd name="T22" fmla="*/ 34803031 w 264"/>
                <a:gd name="T23" fmla="*/ 1307336 h 299"/>
                <a:gd name="T24" fmla="*/ 32262220 w 264"/>
                <a:gd name="T25" fmla="*/ 1307336 h 299"/>
                <a:gd name="T26" fmla="*/ 26985587 w 264"/>
                <a:gd name="T27" fmla="*/ 1178136 h 299"/>
                <a:gd name="T28" fmla="*/ 24339023 w 264"/>
                <a:gd name="T29" fmla="*/ 1098072 h 299"/>
                <a:gd name="T30" fmla="*/ 22264047 w 264"/>
                <a:gd name="T31" fmla="*/ 1150521 h 299"/>
                <a:gd name="T32" fmla="*/ 18361333 w 264"/>
                <a:gd name="T33" fmla="*/ 1126710 h 299"/>
                <a:gd name="T34" fmla="*/ 13239265 w 264"/>
                <a:gd name="T35" fmla="*/ 1126710 h 299"/>
                <a:gd name="T36" fmla="*/ 13717540 w 264"/>
                <a:gd name="T37" fmla="*/ 1055424 h 299"/>
                <a:gd name="T38" fmla="*/ 9333586 w 264"/>
                <a:gd name="T39" fmla="*/ 955807 h 299"/>
                <a:gd name="T40" fmla="*/ 10251070 w 264"/>
                <a:gd name="T41" fmla="*/ 813296 h 299"/>
                <a:gd name="T42" fmla="*/ 6456614 w 264"/>
                <a:gd name="T43" fmla="*/ 741480 h 299"/>
                <a:gd name="T44" fmla="*/ 2573925 w 264"/>
                <a:gd name="T45" fmla="*/ 741480 h 299"/>
                <a:gd name="T46" fmla="*/ 2573925 w 264"/>
                <a:gd name="T47" fmla="*/ 677827 h 299"/>
                <a:gd name="T48" fmla="*/ 3471171 w 264"/>
                <a:gd name="T49" fmla="*/ 635559 h 299"/>
                <a:gd name="T50" fmla="*/ 5299418 w 264"/>
                <a:gd name="T51" fmla="*/ 640529 h 299"/>
                <a:gd name="T52" fmla="*/ 6780694 w 264"/>
                <a:gd name="T53" fmla="*/ 643670 h 299"/>
                <a:gd name="T54" fmla="*/ 7068337 w 264"/>
                <a:gd name="T55" fmla="*/ 612244 h 299"/>
                <a:gd name="T56" fmla="*/ 6456614 w 264"/>
                <a:gd name="T57" fmla="*/ 567014 h 299"/>
                <a:gd name="T58" fmla="*/ 4809386 w 264"/>
                <a:gd name="T59" fmla="*/ 572519 h 299"/>
                <a:gd name="T60" fmla="*/ 2573925 w 264"/>
                <a:gd name="T61" fmla="*/ 558290 h 299"/>
                <a:gd name="T62" fmla="*/ 1135840 w 264"/>
                <a:gd name="T63" fmla="*/ 536377 h 299"/>
                <a:gd name="T64" fmla="*/ 481396 w 264"/>
                <a:gd name="T65" fmla="*/ 506018 h 299"/>
                <a:gd name="T66" fmla="*/ 1514978 w 264"/>
                <a:gd name="T67" fmla="*/ 481461 h 299"/>
                <a:gd name="T68" fmla="*/ 2074318 w 264"/>
                <a:gd name="T69" fmla="*/ 452761 h 299"/>
                <a:gd name="T70" fmla="*/ 3782888 w 264"/>
                <a:gd name="T71" fmla="*/ 413716 h 299"/>
                <a:gd name="T72" fmla="*/ 5929897 w 264"/>
                <a:gd name="T73" fmla="*/ 422687 h 299"/>
                <a:gd name="T74" fmla="*/ 7362617 w 264"/>
                <a:gd name="T75" fmla="*/ 404327 h 299"/>
                <a:gd name="T76" fmla="*/ 8845476 w 264"/>
                <a:gd name="T77" fmla="*/ 396376 h 299"/>
                <a:gd name="T78" fmla="*/ 10236079 w 264"/>
                <a:gd name="T79" fmla="*/ 426928 h 299"/>
                <a:gd name="T80" fmla="*/ 11754428 w 264"/>
                <a:gd name="T81" fmla="*/ 450747 h 299"/>
                <a:gd name="T82" fmla="*/ 13239265 w 264"/>
                <a:gd name="T83" fmla="*/ 481461 h 299"/>
                <a:gd name="T84" fmla="*/ 14646352 w 264"/>
                <a:gd name="T85" fmla="*/ 471966 h 299"/>
                <a:gd name="T86" fmla="*/ 15552450 w 264"/>
                <a:gd name="T87" fmla="*/ 440958 h 299"/>
                <a:gd name="T88" fmla="*/ 17306503 w 264"/>
                <a:gd name="T89" fmla="*/ 404327 h 299"/>
                <a:gd name="T90" fmla="*/ 17018983 w 264"/>
                <a:gd name="T91" fmla="*/ 368176 h 299"/>
                <a:gd name="T92" fmla="*/ 18116823 w 264"/>
                <a:gd name="T93" fmla="*/ 341869 h 299"/>
                <a:gd name="T94" fmla="*/ 18116823 w 264"/>
                <a:gd name="T95" fmla="*/ 286432 h 299"/>
                <a:gd name="T96" fmla="*/ 18361333 w 264"/>
                <a:gd name="T97" fmla="*/ 254466 h 299"/>
                <a:gd name="T98" fmla="*/ 21633712 w 264"/>
                <a:gd name="T99" fmla="*/ 241931 h 299"/>
                <a:gd name="T100" fmla="*/ 20295736 w 264"/>
                <a:gd name="T101" fmla="*/ 202466 h 299"/>
                <a:gd name="T102" fmla="*/ 20295736 w 264"/>
                <a:gd name="T103" fmla="*/ 154827 h 299"/>
                <a:gd name="T104" fmla="*/ 21951625 w 264"/>
                <a:gd name="T105" fmla="*/ 172601 h 299"/>
                <a:gd name="T106" fmla="*/ 24597666 w 264"/>
                <a:gd name="T107" fmla="*/ 138264 h 299"/>
                <a:gd name="T108" fmla="*/ 26086580 w 264"/>
                <a:gd name="T109" fmla="*/ 52945 h 299"/>
                <a:gd name="T110" fmla="*/ 31884967 w 264"/>
                <a:gd name="T111" fmla="*/ 101189 h 299"/>
                <a:gd name="T112" fmla="*/ 36894280 w 264"/>
                <a:gd name="T113" fmla="*/ 28521 h 299"/>
                <a:gd name="T114" fmla="*/ 38123181 w 264"/>
                <a:gd name="T115" fmla="*/ 124368 h 2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4"/>
                <a:gd name="T175" fmla="*/ 0 h 299"/>
                <a:gd name="T176" fmla="*/ 264 w 264"/>
                <a:gd name="T177" fmla="*/ 299 h 2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4" h="299">
                  <a:moveTo>
                    <a:pt x="242" y="55"/>
                  </a:moveTo>
                  <a:lnTo>
                    <a:pt x="240" y="57"/>
                  </a:lnTo>
                  <a:lnTo>
                    <a:pt x="236" y="59"/>
                  </a:lnTo>
                  <a:lnTo>
                    <a:pt x="235" y="60"/>
                  </a:lnTo>
                  <a:lnTo>
                    <a:pt x="234" y="61"/>
                  </a:lnTo>
                  <a:lnTo>
                    <a:pt x="232" y="64"/>
                  </a:lnTo>
                  <a:lnTo>
                    <a:pt x="231" y="65"/>
                  </a:lnTo>
                  <a:lnTo>
                    <a:pt x="229" y="66"/>
                  </a:lnTo>
                  <a:lnTo>
                    <a:pt x="231" y="67"/>
                  </a:lnTo>
                  <a:lnTo>
                    <a:pt x="231" y="69"/>
                  </a:lnTo>
                  <a:lnTo>
                    <a:pt x="230" y="72"/>
                  </a:lnTo>
                  <a:lnTo>
                    <a:pt x="230" y="73"/>
                  </a:lnTo>
                  <a:lnTo>
                    <a:pt x="229" y="75"/>
                  </a:lnTo>
                  <a:lnTo>
                    <a:pt x="228" y="73"/>
                  </a:lnTo>
                  <a:lnTo>
                    <a:pt x="226" y="73"/>
                  </a:lnTo>
                  <a:lnTo>
                    <a:pt x="226" y="77"/>
                  </a:lnTo>
                  <a:lnTo>
                    <a:pt x="224" y="82"/>
                  </a:lnTo>
                  <a:lnTo>
                    <a:pt x="229" y="85"/>
                  </a:lnTo>
                  <a:lnTo>
                    <a:pt x="230" y="85"/>
                  </a:lnTo>
                  <a:lnTo>
                    <a:pt x="231" y="85"/>
                  </a:lnTo>
                  <a:lnTo>
                    <a:pt x="235" y="87"/>
                  </a:lnTo>
                  <a:lnTo>
                    <a:pt x="235" y="88"/>
                  </a:lnTo>
                  <a:lnTo>
                    <a:pt x="235" y="89"/>
                  </a:lnTo>
                  <a:lnTo>
                    <a:pt x="235" y="90"/>
                  </a:lnTo>
                  <a:lnTo>
                    <a:pt x="235" y="91"/>
                  </a:lnTo>
                  <a:lnTo>
                    <a:pt x="235" y="93"/>
                  </a:lnTo>
                  <a:lnTo>
                    <a:pt x="232" y="93"/>
                  </a:lnTo>
                  <a:lnTo>
                    <a:pt x="232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7"/>
                  </a:lnTo>
                  <a:lnTo>
                    <a:pt x="243" y="106"/>
                  </a:lnTo>
                  <a:lnTo>
                    <a:pt x="241" y="111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1" y="118"/>
                  </a:lnTo>
                  <a:lnTo>
                    <a:pt x="240" y="118"/>
                  </a:lnTo>
                  <a:lnTo>
                    <a:pt x="236" y="119"/>
                  </a:lnTo>
                  <a:lnTo>
                    <a:pt x="235" y="120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2" y="127"/>
                  </a:lnTo>
                  <a:lnTo>
                    <a:pt x="231" y="129"/>
                  </a:lnTo>
                  <a:lnTo>
                    <a:pt x="230" y="129"/>
                  </a:lnTo>
                  <a:lnTo>
                    <a:pt x="229" y="130"/>
                  </a:lnTo>
                  <a:lnTo>
                    <a:pt x="228" y="130"/>
                  </a:lnTo>
                  <a:lnTo>
                    <a:pt x="226" y="129"/>
                  </a:lnTo>
                  <a:lnTo>
                    <a:pt x="225" y="130"/>
                  </a:lnTo>
                  <a:lnTo>
                    <a:pt x="224" y="129"/>
                  </a:lnTo>
                  <a:lnTo>
                    <a:pt x="222" y="130"/>
                  </a:lnTo>
                  <a:lnTo>
                    <a:pt x="220" y="130"/>
                  </a:lnTo>
                  <a:lnTo>
                    <a:pt x="219" y="130"/>
                  </a:lnTo>
                  <a:lnTo>
                    <a:pt x="218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6" y="127"/>
                  </a:lnTo>
                  <a:lnTo>
                    <a:pt x="214" y="127"/>
                  </a:lnTo>
                  <a:lnTo>
                    <a:pt x="213" y="126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2" y="127"/>
                  </a:lnTo>
                  <a:lnTo>
                    <a:pt x="201" y="127"/>
                  </a:lnTo>
                  <a:lnTo>
                    <a:pt x="199" y="138"/>
                  </a:lnTo>
                  <a:lnTo>
                    <a:pt x="195" y="136"/>
                  </a:lnTo>
                  <a:lnTo>
                    <a:pt x="194" y="138"/>
                  </a:lnTo>
                  <a:lnTo>
                    <a:pt x="193" y="144"/>
                  </a:lnTo>
                  <a:lnTo>
                    <a:pt x="192" y="144"/>
                  </a:lnTo>
                  <a:lnTo>
                    <a:pt x="190" y="145"/>
                  </a:lnTo>
                  <a:lnTo>
                    <a:pt x="188" y="145"/>
                  </a:lnTo>
                  <a:lnTo>
                    <a:pt x="188" y="147"/>
                  </a:lnTo>
                  <a:lnTo>
                    <a:pt x="188" y="148"/>
                  </a:lnTo>
                  <a:lnTo>
                    <a:pt x="187" y="149"/>
                  </a:lnTo>
                  <a:lnTo>
                    <a:pt x="188" y="150"/>
                  </a:lnTo>
                  <a:lnTo>
                    <a:pt x="190" y="151"/>
                  </a:lnTo>
                  <a:lnTo>
                    <a:pt x="192" y="153"/>
                  </a:lnTo>
                  <a:lnTo>
                    <a:pt x="193" y="154"/>
                  </a:lnTo>
                  <a:lnTo>
                    <a:pt x="194" y="155"/>
                  </a:lnTo>
                  <a:lnTo>
                    <a:pt x="205" y="161"/>
                  </a:lnTo>
                  <a:lnTo>
                    <a:pt x="206" y="167"/>
                  </a:lnTo>
                  <a:lnTo>
                    <a:pt x="206" y="171"/>
                  </a:lnTo>
                  <a:lnTo>
                    <a:pt x="210" y="173"/>
                  </a:lnTo>
                  <a:lnTo>
                    <a:pt x="208" y="174"/>
                  </a:lnTo>
                  <a:lnTo>
                    <a:pt x="208" y="181"/>
                  </a:lnTo>
                  <a:lnTo>
                    <a:pt x="210" y="185"/>
                  </a:lnTo>
                  <a:lnTo>
                    <a:pt x="211" y="189"/>
                  </a:lnTo>
                  <a:lnTo>
                    <a:pt x="210" y="191"/>
                  </a:lnTo>
                  <a:lnTo>
                    <a:pt x="208" y="196"/>
                  </a:lnTo>
                  <a:lnTo>
                    <a:pt x="207" y="199"/>
                  </a:lnTo>
                  <a:lnTo>
                    <a:pt x="208" y="201"/>
                  </a:lnTo>
                  <a:lnTo>
                    <a:pt x="211" y="199"/>
                  </a:lnTo>
                  <a:lnTo>
                    <a:pt x="213" y="199"/>
                  </a:lnTo>
                  <a:lnTo>
                    <a:pt x="214" y="198"/>
                  </a:lnTo>
                  <a:lnTo>
                    <a:pt x="220" y="202"/>
                  </a:lnTo>
                  <a:lnTo>
                    <a:pt x="217" y="208"/>
                  </a:lnTo>
                  <a:lnTo>
                    <a:pt x="222" y="211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0" y="214"/>
                  </a:lnTo>
                  <a:lnTo>
                    <a:pt x="235" y="216"/>
                  </a:lnTo>
                  <a:lnTo>
                    <a:pt x="236" y="219"/>
                  </a:lnTo>
                  <a:lnTo>
                    <a:pt x="240" y="220"/>
                  </a:lnTo>
                  <a:lnTo>
                    <a:pt x="240" y="225"/>
                  </a:lnTo>
                  <a:lnTo>
                    <a:pt x="237" y="233"/>
                  </a:lnTo>
                  <a:lnTo>
                    <a:pt x="238" y="234"/>
                  </a:lnTo>
                  <a:lnTo>
                    <a:pt x="242" y="235"/>
                  </a:lnTo>
                  <a:lnTo>
                    <a:pt x="243" y="232"/>
                  </a:lnTo>
                  <a:lnTo>
                    <a:pt x="247" y="228"/>
                  </a:lnTo>
                  <a:lnTo>
                    <a:pt x="254" y="231"/>
                  </a:lnTo>
                  <a:lnTo>
                    <a:pt x="264" y="235"/>
                  </a:lnTo>
                  <a:lnTo>
                    <a:pt x="255" y="251"/>
                  </a:lnTo>
                  <a:lnTo>
                    <a:pt x="254" y="253"/>
                  </a:lnTo>
                  <a:lnTo>
                    <a:pt x="252" y="256"/>
                  </a:lnTo>
                  <a:lnTo>
                    <a:pt x="249" y="259"/>
                  </a:lnTo>
                  <a:lnTo>
                    <a:pt x="248" y="262"/>
                  </a:lnTo>
                  <a:lnTo>
                    <a:pt x="247" y="263"/>
                  </a:lnTo>
                  <a:lnTo>
                    <a:pt x="246" y="264"/>
                  </a:lnTo>
                  <a:lnTo>
                    <a:pt x="241" y="269"/>
                  </a:lnTo>
                  <a:lnTo>
                    <a:pt x="235" y="267"/>
                  </a:lnTo>
                  <a:lnTo>
                    <a:pt x="234" y="269"/>
                  </a:lnTo>
                  <a:lnTo>
                    <a:pt x="232" y="270"/>
                  </a:lnTo>
                  <a:lnTo>
                    <a:pt x="228" y="270"/>
                  </a:lnTo>
                  <a:lnTo>
                    <a:pt x="225" y="270"/>
                  </a:lnTo>
                  <a:lnTo>
                    <a:pt x="224" y="273"/>
                  </a:lnTo>
                  <a:lnTo>
                    <a:pt x="222" y="274"/>
                  </a:lnTo>
                  <a:lnTo>
                    <a:pt x="216" y="276"/>
                  </a:lnTo>
                  <a:lnTo>
                    <a:pt x="220" y="281"/>
                  </a:lnTo>
                  <a:lnTo>
                    <a:pt x="220" y="282"/>
                  </a:lnTo>
                  <a:lnTo>
                    <a:pt x="218" y="286"/>
                  </a:lnTo>
                  <a:lnTo>
                    <a:pt x="216" y="289"/>
                  </a:lnTo>
                  <a:lnTo>
                    <a:pt x="214" y="291"/>
                  </a:lnTo>
                  <a:lnTo>
                    <a:pt x="216" y="294"/>
                  </a:lnTo>
                  <a:lnTo>
                    <a:pt x="216" y="295"/>
                  </a:lnTo>
                  <a:lnTo>
                    <a:pt x="214" y="297"/>
                  </a:lnTo>
                  <a:lnTo>
                    <a:pt x="212" y="298"/>
                  </a:lnTo>
                  <a:lnTo>
                    <a:pt x="211" y="298"/>
                  </a:lnTo>
                  <a:lnTo>
                    <a:pt x="210" y="297"/>
                  </a:lnTo>
                  <a:lnTo>
                    <a:pt x="208" y="295"/>
                  </a:lnTo>
                  <a:lnTo>
                    <a:pt x="207" y="288"/>
                  </a:lnTo>
                  <a:lnTo>
                    <a:pt x="206" y="288"/>
                  </a:lnTo>
                  <a:lnTo>
                    <a:pt x="205" y="288"/>
                  </a:lnTo>
                  <a:lnTo>
                    <a:pt x="204" y="292"/>
                  </a:lnTo>
                  <a:lnTo>
                    <a:pt x="200" y="294"/>
                  </a:lnTo>
                  <a:lnTo>
                    <a:pt x="198" y="295"/>
                  </a:lnTo>
                  <a:lnTo>
                    <a:pt x="196" y="298"/>
                  </a:lnTo>
                  <a:lnTo>
                    <a:pt x="194" y="299"/>
                  </a:lnTo>
                  <a:lnTo>
                    <a:pt x="187" y="297"/>
                  </a:lnTo>
                  <a:lnTo>
                    <a:pt x="184" y="295"/>
                  </a:lnTo>
                  <a:lnTo>
                    <a:pt x="182" y="288"/>
                  </a:lnTo>
                  <a:lnTo>
                    <a:pt x="178" y="282"/>
                  </a:lnTo>
                  <a:lnTo>
                    <a:pt x="177" y="279"/>
                  </a:lnTo>
                  <a:lnTo>
                    <a:pt x="175" y="267"/>
                  </a:lnTo>
                  <a:lnTo>
                    <a:pt x="172" y="267"/>
                  </a:lnTo>
                  <a:lnTo>
                    <a:pt x="168" y="265"/>
                  </a:lnTo>
                  <a:lnTo>
                    <a:pt x="164" y="264"/>
                  </a:lnTo>
                  <a:lnTo>
                    <a:pt x="160" y="264"/>
                  </a:lnTo>
                  <a:lnTo>
                    <a:pt x="158" y="263"/>
                  </a:lnTo>
                  <a:lnTo>
                    <a:pt x="157" y="262"/>
                  </a:lnTo>
                  <a:lnTo>
                    <a:pt x="158" y="257"/>
                  </a:lnTo>
                  <a:lnTo>
                    <a:pt x="158" y="256"/>
                  </a:lnTo>
                  <a:lnTo>
                    <a:pt x="158" y="255"/>
                  </a:lnTo>
                  <a:lnTo>
                    <a:pt x="157" y="253"/>
                  </a:lnTo>
                  <a:lnTo>
                    <a:pt x="156" y="250"/>
                  </a:lnTo>
                  <a:lnTo>
                    <a:pt x="152" y="249"/>
                  </a:lnTo>
                  <a:lnTo>
                    <a:pt x="151" y="247"/>
                  </a:lnTo>
                  <a:lnTo>
                    <a:pt x="150" y="246"/>
                  </a:lnTo>
                  <a:lnTo>
                    <a:pt x="146" y="243"/>
                  </a:lnTo>
                  <a:lnTo>
                    <a:pt x="144" y="243"/>
                  </a:lnTo>
                  <a:lnTo>
                    <a:pt x="142" y="241"/>
                  </a:lnTo>
                  <a:lnTo>
                    <a:pt x="140" y="241"/>
                  </a:lnTo>
                  <a:lnTo>
                    <a:pt x="139" y="245"/>
                  </a:lnTo>
                  <a:lnTo>
                    <a:pt x="138" y="251"/>
                  </a:lnTo>
                  <a:lnTo>
                    <a:pt x="141" y="255"/>
                  </a:lnTo>
                  <a:lnTo>
                    <a:pt x="140" y="257"/>
                  </a:lnTo>
                  <a:lnTo>
                    <a:pt x="139" y="258"/>
                  </a:lnTo>
                  <a:lnTo>
                    <a:pt x="138" y="259"/>
                  </a:lnTo>
                  <a:lnTo>
                    <a:pt x="130" y="253"/>
                  </a:lnTo>
                  <a:lnTo>
                    <a:pt x="129" y="253"/>
                  </a:lnTo>
                  <a:lnTo>
                    <a:pt x="127" y="259"/>
                  </a:lnTo>
                  <a:lnTo>
                    <a:pt x="126" y="261"/>
                  </a:lnTo>
                  <a:lnTo>
                    <a:pt x="122" y="259"/>
                  </a:lnTo>
                  <a:lnTo>
                    <a:pt x="120" y="259"/>
                  </a:lnTo>
                  <a:lnTo>
                    <a:pt x="118" y="259"/>
                  </a:lnTo>
                  <a:lnTo>
                    <a:pt x="117" y="258"/>
                  </a:lnTo>
                  <a:lnTo>
                    <a:pt x="117" y="256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5"/>
                  </a:lnTo>
                  <a:lnTo>
                    <a:pt x="111" y="256"/>
                  </a:lnTo>
                  <a:lnTo>
                    <a:pt x="110" y="257"/>
                  </a:lnTo>
                  <a:lnTo>
                    <a:pt x="106" y="267"/>
                  </a:lnTo>
                  <a:lnTo>
                    <a:pt x="94" y="259"/>
                  </a:lnTo>
                  <a:lnTo>
                    <a:pt x="92" y="262"/>
                  </a:lnTo>
                  <a:lnTo>
                    <a:pt x="84" y="257"/>
                  </a:lnTo>
                  <a:lnTo>
                    <a:pt x="82" y="257"/>
                  </a:lnTo>
                  <a:lnTo>
                    <a:pt x="84" y="255"/>
                  </a:lnTo>
                  <a:lnTo>
                    <a:pt x="82" y="253"/>
                  </a:lnTo>
                  <a:lnTo>
                    <a:pt x="84" y="252"/>
                  </a:lnTo>
                  <a:lnTo>
                    <a:pt x="84" y="251"/>
                  </a:lnTo>
                  <a:lnTo>
                    <a:pt x="85" y="249"/>
                  </a:lnTo>
                  <a:lnTo>
                    <a:pt x="86" y="246"/>
                  </a:lnTo>
                  <a:lnTo>
                    <a:pt x="82" y="243"/>
                  </a:lnTo>
                  <a:lnTo>
                    <a:pt x="81" y="243"/>
                  </a:lnTo>
                  <a:lnTo>
                    <a:pt x="82" y="239"/>
                  </a:lnTo>
                  <a:lnTo>
                    <a:pt x="82" y="238"/>
                  </a:lnTo>
                  <a:lnTo>
                    <a:pt x="81" y="237"/>
                  </a:lnTo>
                  <a:lnTo>
                    <a:pt x="82" y="237"/>
                  </a:lnTo>
                  <a:lnTo>
                    <a:pt x="85" y="237"/>
                  </a:lnTo>
                  <a:lnTo>
                    <a:pt x="86" y="232"/>
                  </a:lnTo>
                  <a:lnTo>
                    <a:pt x="85" y="231"/>
                  </a:lnTo>
                  <a:lnTo>
                    <a:pt x="82" y="235"/>
                  </a:lnTo>
                  <a:lnTo>
                    <a:pt x="73" y="231"/>
                  </a:lnTo>
                  <a:lnTo>
                    <a:pt x="75" y="227"/>
                  </a:lnTo>
                  <a:lnTo>
                    <a:pt x="73" y="223"/>
                  </a:lnTo>
                  <a:lnTo>
                    <a:pt x="69" y="222"/>
                  </a:lnTo>
                  <a:lnTo>
                    <a:pt x="69" y="223"/>
                  </a:lnTo>
                  <a:lnTo>
                    <a:pt x="66" y="222"/>
                  </a:lnTo>
                  <a:lnTo>
                    <a:pt x="60" y="216"/>
                  </a:lnTo>
                  <a:lnTo>
                    <a:pt x="58" y="215"/>
                  </a:lnTo>
                  <a:lnTo>
                    <a:pt x="58" y="210"/>
                  </a:lnTo>
                  <a:lnTo>
                    <a:pt x="61" y="210"/>
                  </a:lnTo>
                  <a:lnTo>
                    <a:pt x="62" y="207"/>
                  </a:lnTo>
                  <a:lnTo>
                    <a:pt x="62" y="204"/>
                  </a:lnTo>
                  <a:lnTo>
                    <a:pt x="62" y="201"/>
                  </a:lnTo>
                  <a:lnTo>
                    <a:pt x="56" y="196"/>
                  </a:lnTo>
                  <a:lnTo>
                    <a:pt x="60" y="189"/>
                  </a:lnTo>
                  <a:lnTo>
                    <a:pt x="63" y="190"/>
                  </a:lnTo>
                  <a:lnTo>
                    <a:pt x="64" y="186"/>
                  </a:lnTo>
                  <a:lnTo>
                    <a:pt x="63" y="185"/>
                  </a:lnTo>
                  <a:lnTo>
                    <a:pt x="64" y="183"/>
                  </a:lnTo>
                  <a:lnTo>
                    <a:pt x="55" y="177"/>
                  </a:lnTo>
                  <a:lnTo>
                    <a:pt x="52" y="175"/>
                  </a:lnTo>
                  <a:lnTo>
                    <a:pt x="51" y="173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3" y="168"/>
                  </a:lnTo>
                  <a:lnTo>
                    <a:pt x="42" y="167"/>
                  </a:lnTo>
                  <a:lnTo>
                    <a:pt x="40" y="167"/>
                  </a:lnTo>
                  <a:lnTo>
                    <a:pt x="38" y="166"/>
                  </a:lnTo>
                  <a:lnTo>
                    <a:pt x="33" y="163"/>
                  </a:lnTo>
                  <a:lnTo>
                    <a:pt x="32" y="165"/>
                  </a:lnTo>
                  <a:lnTo>
                    <a:pt x="32" y="166"/>
                  </a:lnTo>
                  <a:lnTo>
                    <a:pt x="30" y="168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24" y="171"/>
                  </a:lnTo>
                  <a:lnTo>
                    <a:pt x="21" y="171"/>
                  </a:lnTo>
                  <a:lnTo>
                    <a:pt x="19" y="169"/>
                  </a:lnTo>
                  <a:lnTo>
                    <a:pt x="16" y="167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4" y="165"/>
                  </a:lnTo>
                  <a:lnTo>
                    <a:pt x="13" y="163"/>
                  </a:lnTo>
                  <a:lnTo>
                    <a:pt x="12" y="165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9" y="162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6" y="153"/>
                  </a:lnTo>
                  <a:lnTo>
                    <a:pt x="8" y="147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4" y="144"/>
                  </a:lnTo>
                  <a:lnTo>
                    <a:pt x="15" y="145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4"/>
                  </a:lnTo>
                  <a:lnTo>
                    <a:pt x="20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7" y="144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1" y="144"/>
                  </a:lnTo>
                  <a:lnTo>
                    <a:pt x="31" y="143"/>
                  </a:lnTo>
                  <a:lnTo>
                    <a:pt x="32" y="144"/>
                  </a:lnTo>
                  <a:lnTo>
                    <a:pt x="33" y="143"/>
                  </a:lnTo>
                  <a:lnTo>
                    <a:pt x="33" y="144"/>
                  </a:lnTo>
                  <a:lnTo>
                    <a:pt x="33" y="145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38" y="148"/>
                  </a:lnTo>
                  <a:lnTo>
                    <a:pt x="39" y="149"/>
                  </a:lnTo>
                  <a:lnTo>
                    <a:pt x="40" y="149"/>
                  </a:lnTo>
                  <a:lnTo>
                    <a:pt x="42" y="148"/>
                  </a:lnTo>
                  <a:lnTo>
                    <a:pt x="43" y="148"/>
                  </a:lnTo>
                  <a:lnTo>
                    <a:pt x="43" y="147"/>
                  </a:lnTo>
                  <a:lnTo>
                    <a:pt x="42" y="147"/>
                  </a:lnTo>
                  <a:lnTo>
                    <a:pt x="42" y="145"/>
                  </a:lnTo>
                  <a:lnTo>
                    <a:pt x="40" y="144"/>
                  </a:lnTo>
                  <a:lnTo>
                    <a:pt x="40" y="143"/>
                  </a:lnTo>
                  <a:lnTo>
                    <a:pt x="42" y="143"/>
                  </a:lnTo>
                  <a:lnTo>
                    <a:pt x="43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3" y="139"/>
                  </a:lnTo>
                  <a:lnTo>
                    <a:pt x="43" y="138"/>
                  </a:lnTo>
                  <a:lnTo>
                    <a:pt x="44" y="138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5" y="135"/>
                  </a:lnTo>
                  <a:lnTo>
                    <a:pt x="46" y="133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2" y="129"/>
                  </a:lnTo>
                  <a:lnTo>
                    <a:pt x="40" y="127"/>
                  </a:lnTo>
                  <a:lnTo>
                    <a:pt x="39" y="129"/>
                  </a:lnTo>
                  <a:lnTo>
                    <a:pt x="38" y="129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4" y="126"/>
                  </a:lnTo>
                  <a:lnTo>
                    <a:pt x="33" y="127"/>
                  </a:lnTo>
                  <a:lnTo>
                    <a:pt x="33" y="129"/>
                  </a:lnTo>
                  <a:lnTo>
                    <a:pt x="33" y="130"/>
                  </a:lnTo>
                  <a:lnTo>
                    <a:pt x="32" y="130"/>
                  </a:lnTo>
                  <a:lnTo>
                    <a:pt x="31" y="130"/>
                  </a:lnTo>
                  <a:lnTo>
                    <a:pt x="30" y="129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6" y="129"/>
                  </a:lnTo>
                  <a:lnTo>
                    <a:pt x="25" y="129"/>
                  </a:lnTo>
                  <a:lnTo>
                    <a:pt x="24" y="127"/>
                  </a:lnTo>
                  <a:lnTo>
                    <a:pt x="22" y="127"/>
                  </a:lnTo>
                  <a:lnTo>
                    <a:pt x="20" y="127"/>
                  </a:lnTo>
                  <a:lnTo>
                    <a:pt x="19" y="127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16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21"/>
                  </a:lnTo>
                  <a:lnTo>
                    <a:pt x="7" y="121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4" y="119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1" y="119"/>
                  </a:lnTo>
                  <a:lnTo>
                    <a:pt x="0" y="119"/>
                  </a:lnTo>
                  <a:lnTo>
                    <a:pt x="1" y="118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3" y="114"/>
                  </a:lnTo>
                  <a:lnTo>
                    <a:pt x="3" y="113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9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9" y="108"/>
                  </a:lnTo>
                  <a:lnTo>
                    <a:pt x="8" y="108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10" y="103"/>
                  </a:lnTo>
                  <a:lnTo>
                    <a:pt x="12" y="105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4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8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2" y="93"/>
                  </a:lnTo>
                  <a:lnTo>
                    <a:pt x="24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7" y="96"/>
                  </a:lnTo>
                  <a:lnTo>
                    <a:pt x="37" y="95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9" y="90"/>
                  </a:lnTo>
                  <a:lnTo>
                    <a:pt x="49" y="89"/>
                  </a:lnTo>
                  <a:lnTo>
                    <a:pt x="50" y="88"/>
                  </a:lnTo>
                  <a:lnTo>
                    <a:pt x="51" y="89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7" y="91"/>
                  </a:lnTo>
                  <a:lnTo>
                    <a:pt x="58" y="93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1" y="94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7" y="96"/>
                  </a:lnTo>
                  <a:lnTo>
                    <a:pt x="68" y="97"/>
                  </a:lnTo>
                  <a:lnTo>
                    <a:pt x="70" y="99"/>
                  </a:lnTo>
                  <a:lnTo>
                    <a:pt x="72" y="99"/>
                  </a:lnTo>
                  <a:lnTo>
                    <a:pt x="73" y="99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2"/>
                  </a:lnTo>
                  <a:lnTo>
                    <a:pt x="75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8" y="106"/>
                  </a:lnTo>
                  <a:lnTo>
                    <a:pt x="79" y="106"/>
                  </a:lnTo>
                  <a:lnTo>
                    <a:pt x="80" y="107"/>
                  </a:lnTo>
                  <a:lnTo>
                    <a:pt x="81" y="107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4" y="108"/>
                  </a:lnTo>
                  <a:lnTo>
                    <a:pt x="85" y="109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7" y="109"/>
                  </a:lnTo>
                  <a:lnTo>
                    <a:pt x="88" y="108"/>
                  </a:lnTo>
                  <a:lnTo>
                    <a:pt x="88" y="109"/>
                  </a:lnTo>
                  <a:lnTo>
                    <a:pt x="90" y="108"/>
                  </a:lnTo>
                  <a:lnTo>
                    <a:pt x="90" y="107"/>
                  </a:lnTo>
                  <a:lnTo>
                    <a:pt x="91" y="107"/>
                  </a:lnTo>
                  <a:lnTo>
                    <a:pt x="91" y="106"/>
                  </a:lnTo>
                  <a:lnTo>
                    <a:pt x="92" y="106"/>
                  </a:lnTo>
                  <a:lnTo>
                    <a:pt x="93" y="105"/>
                  </a:lnTo>
                  <a:lnTo>
                    <a:pt x="94" y="103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4" y="100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7" y="99"/>
                  </a:lnTo>
                  <a:lnTo>
                    <a:pt x="99" y="100"/>
                  </a:lnTo>
                  <a:lnTo>
                    <a:pt x="98" y="99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102" y="96"/>
                  </a:lnTo>
                  <a:lnTo>
                    <a:pt x="103" y="95"/>
                  </a:lnTo>
                  <a:lnTo>
                    <a:pt x="104" y="95"/>
                  </a:lnTo>
                  <a:lnTo>
                    <a:pt x="104" y="94"/>
                  </a:lnTo>
                  <a:lnTo>
                    <a:pt x="105" y="94"/>
                  </a:lnTo>
                  <a:lnTo>
                    <a:pt x="106" y="94"/>
                  </a:lnTo>
                  <a:lnTo>
                    <a:pt x="108" y="91"/>
                  </a:lnTo>
                  <a:lnTo>
                    <a:pt x="109" y="91"/>
                  </a:lnTo>
                  <a:lnTo>
                    <a:pt x="110" y="93"/>
                  </a:lnTo>
                  <a:lnTo>
                    <a:pt x="111" y="91"/>
                  </a:lnTo>
                  <a:lnTo>
                    <a:pt x="111" y="90"/>
                  </a:lnTo>
                  <a:lnTo>
                    <a:pt x="111" y="89"/>
                  </a:lnTo>
                  <a:lnTo>
                    <a:pt x="112" y="87"/>
                  </a:lnTo>
                  <a:lnTo>
                    <a:pt x="110" y="87"/>
                  </a:lnTo>
                  <a:lnTo>
                    <a:pt x="109" y="87"/>
                  </a:lnTo>
                  <a:lnTo>
                    <a:pt x="109" y="85"/>
                  </a:lnTo>
                  <a:lnTo>
                    <a:pt x="108" y="84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11" y="83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1" y="81"/>
                  </a:lnTo>
                  <a:lnTo>
                    <a:pt x="112" y="81"/>
                  </a:lnTo>
                  <a:lnTo>
                    <a:pt x="112" y="79"/>
                  </a:lnTo>
                  <a:lnTo>
                    <a:pt x="112" y="78"/>
                  </a:lnTo>
                  <a:lnTo>
                    <a:pt x="112" y="77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12" y="75"/>
                  </a:lnTo>
                  <a:lnTo>
                    <a:pt x="112" y="73"/>
                  </a:lnTo>
                  <a:lnTo>
                    <a:pt x="112" y="72"/>
                  </a:lnTo>
                  <a:lnTo>
                    <a:pt x="114" y="72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6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11" y="64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1"/>
                  </a:lnTo>
                  <a:lnTo>
                    <a:pt x="110" y="61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4" y="59"/>
                  </a:lnTo>
                  <a:lnTo>
                    <a:pt x="115" y="58"/>
                  </a:lnTo>
                  <a:lnTo>
                    <a:pt x="114" y="57"/>
                  </a:lnTo>
                  <a:lnTo>
                    <a:pt x="115" y="57"/>
                  </a:lnTo>
                  <a:lnTo>
                    <a:pt x="116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20" y="53"/>
                  </a:lnTo>
                  <a:lnTo>
                    <a:pt x="121" y="52"/>
                  </a:lnTo>
                  <a:lnTo>
                    <a:pt x="122" y="51"/>
                  </a:lnTo>
                  <a:lnTo>
                    <a:pt x="123" y="51"/>
                  </a:lnTo>
                  <a:lnTo>
                    <a:pt x="129" y="57"/>
                  </a:lnTo>
                  <a:lnTo>
                    <a:pt x="133" y="55"/>
                  </a:lnTo>
                  <a:lnTo>
                    <a:pt x="134" y="54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3" y="51"/>
                  </a:lnTo>
                  <a:lnTo>
                    <a:pt x="130" y="53"/>
                  </a:lnTo>
                  <a:lnTo>
                    <a:pt x="129" y="52"/>
                  </a:lnTo>
                  <a:lnTo>
                    <a:pt x="129" y="51"/>
                  </a:lnTo>
                  <a:lnTo>
                    <a:pt x="129" y="49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7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4" y="45"/>
                  </a:lnTo>
                  <a:lnTo>
                    <a:pt x="126" y="45"/>
                  </a:lnTo>
                  <a:lnTo>
                    <a:pt x="126" y="42"/>
                  </a:lnTo>
                  <a:lnTo>
                    <a:pt x="126" y="41"/>
                  </a:lnTo>
                  <a:lnTo>
                    <a:pt x="124" y="41"/>
                  </a:lnTo>
                  <a:lnTo>
                    <a:pt x="124" y="39"/>
                  </a:lnTo>
                  <a:lnTo>
                    <a:pt x="123" y="37"/>
                  </a:lnTo>
                  <a:lnTo>
                    <a:pt x="124" y="36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7" y="36"/>
                  </a:lnTo>
                  <a:lnTo>
                    <a:pt x="128" y="37"/>
                  </a:lnTo>
                  <a:lnTo>
                    <a:pt x="130" y="37"/>
                  </a:lnTo>
                  <a:lnTo>
                    <a:pt x="132" y="39"/>
                  </a:lnTo>
                  <a:lnTo>
                    <a:pt x="133" y="39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5" y="41"/>
                  </a:lnTo>
                  <a:lnTo>
                    <a:pt x="135" y="40"/>
                  </a:lnTo>
                  <a:lnTo>
                    <a:pt x="136" y="40"/>
                  </a:lnTo>
                  <a:lnTo>
                    <a:pt x="136" y="39"/>
                  </a:lnTo>
                  <a:lnTo>
                    <a:pt x="139" y="37"/>
                  </a:lnTo>
                  <a:lnTo>
                    <a:pt x="141" y="36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7" y="35"/>
                  </a:lnTo>
                  <a:lnTo>
                    <a:pt x="147" y="34"/>
                  </a:lnTo>
                  <a:lnTo>
                    <a:pt x="150" y="34"/>
                  </a:lnTo>
                  <a:lnTo>
                    <a:pt x="152" y="35"/>
                  </a:lnTo>
                  <a:lnTo>
                    <a:pt x="152" y="34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54" y="30"/>
                  </a:lnTo>
                  <a:lnTo>
                    <a:pt x="156" y="27"/>
                  </a:lnTo>
                  <a:lnTo>
                    <a:pt x="156" y="24"/>
                  </a:lnTo>
                  <a:lnTo>
                    <a:pt x="154" y="23"/>
                  </a:lnTo>
                  <a:lnTo>
                    <a:pt x="153" y="19"/>
                  </a:lnTo>
                  <a:lnTo>
                    <a:pt x="153" y="18"/>
                  </a:lnTo>
                  <a:lnTo>
                    <a:pt x="154" y="17"/>
                  </a:lnTo>
                  <a:lnTo>
                    <a:pt x="156" y="16"/>
                  </a:lnTo>
                  <a:lnTo>
                    <a:pt x="163" y="15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3" y="11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70" y="13"/>
                  </a:lnTo>
                  <a:lnTo>
                    <a:pt x="172" y="19"/>
                  </a:lnTo>
                  <a:lnTo>
                    <a:pt x="175" y="21"/>
                  </a:lnTo>
                  <a:lnTo>
                    <a:pt x="177" y="23"/>
                  </a:lnTo>
                  <a:lnTo>
                    <a:pt x="184" y="19"/>
                  </a:lnTo>
                  <a:lnTo>
                    <a:pt x="188" y="22"/>
                  </a:lnTo>
                  <a:lnTo>
                    <a:pt x="192" y="21"/>
                  </a:lnTo>
                  <a:lnTo>
                    <a:pt x="198" y="23"/>
                  </a:lnTo>
                  <a:lnTo>
                    <a:pt x="205" y="21"/>
                  </a:lnTo>
                  <a:lnTo>
                    <a:pt x="206" y="16"/>
                  </a:lnTo>
                  <a:lnTo>
                    <a:pt x="207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8" y="10"/>
                  </a:lnTo>
                  <a:lnTo>
                    <a:pt x="224" y="10"/>
                  </a:lnTo>
                  <a:lnTo>
                    <a:pt x="225" y="9"/>
                  </a:lnTo>
                  <a:lnTo>
                    <a:pt x="228" y="9"/>
                  </a:lnTo>
                  <a:lnTo>
                    <a:pt x="228" y="7"/>
                  </a:lnTo>
                  <a:lnTo>
                    <a:pt x="229" y="6"/>
                  </a:lnTo>
                  <a:lnTo>
                    <a:pt x="229" y="5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32" y="0"/>
                  </a:lnTo>
                  <a:lnTo>
                    <a:pt x="232" y="11"/>
                  </a:lnTo>
                  <a:lnTo>
                    <a:pt x="236" y="16"/>
                  </a:lnTo>
                  <a:lnTo>
                    <a:pt x="234" y="17"/>
                  </a:lnTo>
                  <a:lnTo>
                    <a:pt x="231" y="19"/>
                  </a:lnTo>
                  <a:lnTo>
                    <a:pt x="232" y="22"/>
                  </a:lnTo>
                  <a:lnTo>
                    <a:pt x="236" y="24"/>
                  </a:lnTo>
                  <a:lnTo>
                    <a:pt x="237" y="28"/>
                  </a:lnTo>
                  <a:lnTo>
                    <a:pt x="241" y="29"/>
                  </a:lnTo>
                  <a:lnTo>
                    <a:pt x="242" y="33"/>
                  </a:lnTo>
                  <a:lnTo>
                    <a:pt x="242" y="36"/>
                  </a:lnTo>
                  <a:lnTo>
                    <a:pt x="244" y="39"/>
                  </a:lnTo>
                  <a:lnTo>
                    <a:pt x="246" y="46"/>
                  </a:lnTo>
                  <a:lnTo>
                    <a:pt x="247" y="48"/>
                  </a:lnTo>
                  <a:lnTo>
                    <a:pt x="247" y="52"/>
                  </a:lnTo>
                  <a:lnTo>
                    <a:pt x="246" y="52"/>
                  </a:lnTo>
                  <a:lnTo>
                    <a:pt x="243" y="54"/>
                  </a:lnTo>
                  <a:lnTo>
                    <a:pt x="242" y="55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0" name="Freeform 117"/>
            <p:cNvSpPr>
              <a:spLocks noChangeAspect="1"/>
            </p:cNvSpPr>
            <p:nvPr/>
          </p:nvSpPr>
          <p:spPr bwMode="auto">
            <a:xfrm>
              <a:off x="778" y="2949"/>
              <a:ext cx="428" cy="352"/>
            </a:xfrm>
            <a:custGeom>
              <a:avLst/>
              <a:gdLst>
                <a:gd name="T0" fmla="*/ 44100853 w 290"/>
                <a:gd name="T1" fmla="*/ 560457 h 269"/>
                <a:gd name="T2" fmla="*/ 47094420 w 290"/>
                <a:gd name="T3" fmla="*/ 579143 h 269"/>
                <a:gd name="T4" fmla="*/ 48072975 w 290"/>
                <a:gd name="T5" fmla="*/ 575823 h 269"/>
                <a:gd name="T6" fmla="*/ 50329685 w 290"/>
                <a:gd name="T7" fmla="*/ 591186 h 269"/>
                <a:gd name="T8" fmla="*/ 50011891 w 290"/>
                <a:gd name="T9" fmla="*/ 627800 h 269"/>
                <a:gd name="T10" fmla="*/ 52061473 w 290"/>
                <a:gd name="T11" fmla="*/ 681642 h 269"/>
                <a:gd name="T12" fmla="*/ 51723560 w 290"/>
                <a:gd name="T13" fmla="*/ 736192 h 269"/>
                <a:gd name="T14" fmla="*/ 50329685 w 290"/>
                <a:gd name="T15" fmla="*/ 807667 h 269"/>
                <a:gd name="T16" fmla="*/ 47094420 w 290"/>
                <a:gd name="T17" fmla="*/ 821508 h 269"/>
                <a:gd name="T18" fmla="*/ 45516901 w 290"/>
                <a:gd name="T19" fmla="*/ 866625 h 269"/>
                <a:gd name="T20" fmla="*/ 44100853 w 290"/>
                <a:gd name="T21" fmla="*/ 916618 h 269"/>
                <a:gd name="T22" fmla="*/ 43121448 w 290"/>
                <a:gd name="T23" fmla="*/ 972424 h 269"/>
                <a:gd name="T24" fmla="*/ 44100853 w 290"/>
                <a:gd name="T25" fmla="*/ 1033736 h 269"/>
                <a:gd name="T26" fmla="*/ 41131798 w 290"/>
                <a:gd name="T27" fmla="*/ 1066815 h 269"/>
                <a:gd name="T28" fmla="*/ 37741095 w 290"/>
                <a:gd name="T29" fmla="*/ 1103899 h 269"/>
                <a:gd name="T30" fmla="*/ 34101904 w 290"/>
                <a:gd name="T31" fmla="*/ 1033736 h 269"/>
                <a:gd name="T32" fmla="*/ 26838540 w 290"/>
                <a:gd name="T33" fmla="*/ 1050639 h 269"/>
                <a:gd name="T34" fmla="*/ 27830485 w 290"/>
                <a:gd name="T35" fmla="*/ 1091901 h 269"/>
                <a:gd name="T36" fmla="*/ 26191074 w 290"/>
                <a:gd name="T37" fmla="*/ 1065054 h 269"/>
                <a:gd name="T38" fmla="*/ 24520629 w 290"/>
                <a:gd name="T39" fmla="*/ 1139772 h 269"/>
                <a:gd name="T40" fmla="*/ 21256921 w 290"/>
                <a:gd name="T41" fmla="*/ 1152313 h 269"/>
                <a:gd name="T42" fmla="*/ 19247353 w 290"/>
                <a:gd name="T43" fmla="*/ 1074984 h 269"/>
                <a:gd name="T44" fmla="*/ 17802555 w 290"/>
                <a:gd name="T45" fmla="*/ 1115381 h 269"/>
                <a:gd name="T46" fmla="*/ 15918813 w 290"/>
                <a:gd name="T47" fmla="*/ 1139772 h 269"/>
                <a:gd name="T48" fmla="*/ 10862892 w 290"/>
                <a:gd name="T49" fmla="*/ 1145138 h 269"/>
                <a:gd name="T50" fmla="*/ 9692629 w 290"/>
                <a:gd name="T51" fmla="*/ 1218328 h 269"/>
                <a:gd name="T52" fmla="*/ 6379916 w 290"/>
                <a:gd name="T53" fmla="*/ 1177103 h 269"/>
                <a:gd name="T54" fmla="*/ 3864046 w 290"/>
                <a:gd name="T55" fmla="*/ 1134022 h 269"/>
                <a:gd name="T56" fmla="*/ 3864046 w 290"/>
                <a:gd name="T57" fmla="*/ 1043308 h 269"/>
                <a:gd name="T58" fmla="*/ 1298023 w 290"/>
                <a:gd name="T59" fmla="*/ 923582 h 269"/>
                <a:gd name="T60" fmla="*/ 216364 w 290"/>
                <a:gd name="T61" fmla="*/ 891963 h 269"/>
                <a:gd name="T62" fmla="*/ 1298023 w 290"/>
                <a:gd name="T63" fmla="*/ 846697 h 269"/>
                <a:gd name="T64" fmla="*/ 3864046 w 290"/>
                <a:gd name="T65" fmla="*/ 788726 h 269"/>
                <a:gd name="T66" fmla="*/ 5688639 w 290"/>
                <a:gd name="T67" fmla="*/ 807059 h 269"/>
                <a:gd name="T68" fmla="*/ 7187802 w 290"/>
                <a:gd name="T69" fmla="*/ 807059 h 269"/>
                <a:gd name="T70" fmla="*/ 8715260 w 290"/>
                <a:gd name="T71" fmla="*/ 783871 h 269"/>
                <a:gd name="T72" fmla="*/ 9968018 w 290"/>
                <a:gd name="T73" fmla="*/ 743131 h 269"/>
                <a:gd name="T74" fmla="*/ 8715260 w 290"/>
                <a:gd name="T75" fmla="*/ 662279 h 269"/>
                <a:gd name="T76" fmla="*/ 8715260 w 290"/>
                <a:gd name="T77" fmla="*/ 627800 h 269"/>
                <a:gd name="T78" fmla="*/ 7714284 w 290"/>
                <a:gd name="T79" fmla="*/ 607451 h 269"/>
                <a:gd name="T80" fmla="*/ 7880371 w 290"/>
                <a:gd name="T81" fmla="*/ 550401 h 269"/>
                <a:gd name="T82" fmla="*/ 8238740 w 290"/>
                <a:gd name="T83" fmla="*/ 508275 h 269"/>
                <a:gd name="T84" fmla="*/ 10230273 w 290"/>
                <a:gd name="T85" fmla="*/ 465631 h 269"/>
                <a:gd name="T86" fmla="*/ 9968018 w 290"/>
                <a:gd name="T87" fmla="*/ 386777 h 269"/>
                <a:gd name="T88" fmla="*/ 8000288 w 290"/>
                <a:gd name="T89" fmla="*/ 309564 h 269"/>
                <a:gd name="T90" fmla="*/ 9194012 w 290"/>
                <a:gd name="T91" fmla="*/ 216199 h 269"/>
                <a:gd name="T92" fmla="*/ 10395115 w 290"/>
                <a:gd name="T93" fmla="*/ 140587 h 269"/>
                <a:gd name="T94" fmla="*/ 10927842 w 290"/>
                <a:gd name="T95" fmla="*/ 72475 h 269"/>
                <a:gd name="T96" fmla="*/ 13302075 w 290"/>
                <a:gd name="T97" fmla="*/ 31537 h 269"/>
                <a:gd name="T98" fmla="*/ 16275676 w 290"/>
                <a:gd name="T99" fmla="*/ 22474 h 269"/>
                <a:gd name="T100" fmla="*/ 18509965 w 290"/>
                <a:gd name="T101" fmla="*/ 22474 h 269"/>
                <a:gd name="T102" fmla="*/ 22136652 w 290"/>
                <a:gd name="T103" fmla="*/ 72475 h 269"/>
                <a:gd name="T104" fmla="*/ 26838540 w 290"/>
                <a:gd name="T105" fmla="*/ 182578 h 269"/>
                <a:gd name="T106" fmla="*/ 30217012 w 290"/>
                <a:gd name="T107" fmla="*/ 182578 h 269"/>
                <a:gd name="T108" fmla="*/ 32425231 w 290"/>
                <a:gd name="T109" fmla="*/ 193979 h 269"/>
                <a:gd name="T110" fmla="*/ 36428617 w 290"/>
                <a:gd name="T111" fmla="*/ 222786 h 269"/>
                <a:gd name="T112" fmla="*/ 39087978 w 290"/>
                <a:gd name="T113" fmla="*/ 290718 h 269"/>
                <a:gd name="T114" fmla="*/ 39832379 w 290"/>
                <a:gd name="T115" fmla="*/ 315003 h 269"/>
                <a:gd name="T116" fmla="*/ 39686753 w 290"/>
                <a:gd name="T117" fmla="*/ 433995 h 269"/>
                <a:gd name="T118" fmla="*/ 39447994 w 290"/>
                <a:gd name="T119" fmla="*/ 471685 h 269"/>
                <a:gd name="T120" fmla="*/ 42086432 w 290"/>
                <a:gd name="T121" fmla="*/ 506482 h 269"/>
                <a:gd name="T122" fmla="*/ 43816378 w 290"/>
                <a:gd name="T123" fmla="*/ 482601 h 2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269"/>
                <a:gd name="T188" fmla="*/ 290 w 290"/>
                <a:gd name="T189" fmla="*/ 269 h 2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269">
                  <a:moveTo>
                    <a:pt x="245" y="107"/>
                  </a:moveTo>
                  <a:lnTo>
                    <a:pt x="243" y="112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3" y="119"/>
                  </a:lnTo>
                  <a:lnTo>
                    <a:pt x="241" y="124"/>
                  </a:lnTo>
                  <a:lnTo>
                    <a:pt x="251" y="127"/>
                  </a:lnTo>
                  <a:lnTo>
                    <a:pt x="252" y="125"/>
                  </a:lnTo>
                  <a:lnTo>
                    <a:pt x="253" y="126"/>
                  </a:lnTo>
                  <a:lnTo>
                    <a:pt x="255" y="128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9" y="128"/>
                  </a:lnTo>
                  <a:lnTo>
                    <a:pt x="259" y="127"/>
                  </a:lnTo>
                  <a:lnTo>
                    <a:pt x="259" y="126"/>
                  </a:lnTo>
                  <a:lnTo>
                    <a:pt x="260" y="125"/>
                  </a:lnTo>
                  <a:lnTo>
                    <a:pt x="260" y="126"/>
                  </a:lnTo>
                  <a:lnTo>
                    <a:pt x="263" y="127"/>
                  </a:lnTo>
                  <a:lnTo>
                    <a:pt x="264" y="127"/>
                  </a:lnTo>
                  <a:lnTo>
                    <a:pt x="266" y="121"/>
                  </a:lnTo>
                  <a:lnTo>
                    <a:pt x="269" y="124"/>
                  </a:lnTo>
                  <a:lnTo>
                    <a:pt x="273" y="124"/>
                  </a:lnTo>
                  <a:lnTo>
                    <a:pt x="273" y="127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3" y="132"/>
                  </a:lnTo>
                  <a:lnTo>
                    <a:pt x="272" y="134"/>
                  </a:lnTo>
                  <a:lnTo>
                    <a:pt x="275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42"/>
                  </a:lnTo>
                  <a:lnTo>
                    <a:pt x="279" y="144"/>
                  </a:lnTo>
                  <a:lnTo>
                    <a:pt x="279" y="143"/>
                  </a:lnTo>
                  <a:lnTo>
                    <a:pt x="285" y="145"/>
                  </a:lnTo>
                  <a:lnTo>
                    <a:pt x="284" y="150"/>
                  </a:lnTo>
                  <a:lnTo>
                    <a:pt x="285" y="151"/>
                  </a:lnTo>
                  <a:lnTo>
                    <a:pt x="284" y="155"/>
                  </a:lnTo>
                  <a:lnTo>
                    <a:pt x="290" y="158"/>
                  </a:lnTo>
                  <a:lnTo>
                    <a:pt x="289" y="160"/>
                  </a:lnTo>
                  <a:lnTo>
                    <a:pt x="285" y="158"/>
                  </a:lnTo>
                  <a:lnTo>
                    <a:pt x="284" y="160"/>
                  </a:lnTo>
                  <a:lnTo>
                    <a:pt x="283" y="163"/>
                  </a:lnTo>
                  <a:lnTo>
                    <a:pt x="283" y="164"/>
                  </a:lnTo>
                  <a:lnTo>
                    <a:pt x="279" y="166"/>
                  </a:lnTo>
                  <a:lnTo>
                    <a:pt x="281" y="172"/>
                  </a:lnTo>
                  <a:lnTo>
                    <a:pt x="279" y="174"/>
                  </a:lnTo>
                  <a:lnTo>
                    <a:pt x="278" y="175"/>
                  </a:lnTo>
                  <a:lnTo>
                    <a:pt x="275" y="179"/>
                  </a:lnTo>
                  <a:lnTo>
                    <a:pt x="272" y="180"/>
                  </a:lnTo>
                  <a:lnTo>
                    <a:pt x="271" y="180"/>
                  </a:lnTo>
                  <a:lnTo>
                    <a:pt x="267" y="181"/>
                  </a:lnTo>
                  <a:lnTo>
                    <a:pt x="265" y="182"/>
                  </a:lnTo>
                  <a:lnTo>
                    <a:pt x="259" y="181"/>
                  </a:lnTo>
                  <a:lnTo>
                    <a:pt x="258" y="182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4" y="181"/>
                  </a:lnTo>
                  <a:lnTo>
                    <a:pt x="254" y="182"/>
                  </a:lnTo>
                  <a:lnTo>
                    <a:pt x="251" y="187"/>
                  </a:lnTo>
                  <a:lnTo>
                    <a:pt x="249" y="191"/>
                  </a:lnTo>
                  <a:lnTo>
                    <a:pt x="248" y="192"/>
                  </a:lnTo>
                  <a:lnTo>
                    <a:pt x="248" y="193"/>
                  </a:lnTo>
                  <a:lnTo>
                    <a:pt x="246" y="197"/>
                  </a:lnTo>
                  <a:lnTo>
                    <a:pt x="243" y="198"/>
                  </a:lnTo>
                  <a:lnTo>
                    <a:pt x="243" y="199"/>
                  </a:lnTo>
                  <a:lnTo>
                    <a:pt x="241" y="202"/>
                  </a:lnTo>
                  <a:lnTo>
                    <a:pt x="240" y="205"/>
                  </a:lnTo>
                  <a:lnTo>
                    <a:pt x="239" y="206"/>
                  </a:lnTo>
                  <a:lnTo>
                    <a:pt x="236" y="209"/>
                  </a:lnTo>
                  <a:lnTo>
                    <a:pt x="235" y="211"/>
                  </a:lnTo>
                  <a:lnTo>
                    <a:pt x="235" y="212"/>
                  </a:lnTo>
                  <a:lnTo>
                    <a:pt x="236" y="215"/>
                  </a:lnTo>
                  <a:lnTo>
                    <a:pt x="237" y="216"/>
                  </a:lnTo>
                  <a:lnTo>
                    <a:pt x="239" y="218"/>
                  </a:lnTo>
                  <a:lnTo>
                    <a:pt x="240" y="221"/>
                  </a:lnTo>
                  <a:lnTo>
                    <a:pt x="241" y="224"/>
                  </a:lnTo>
                  <a:lnTo>
                    <a:pt x="242" y="227"/>
                  </a:lnTo>
                  <a:lnTo>
                    <a:pt x="241" y="228"/>
                  </a:lnTo>
                  <a:lnTo>
                    <a:pt x="240" y="230"/>
                  </a:lnTo>
                  <a:lnTo>
                    <a:pt x="236" y="234"/>
                  </a:lnTo>
                  <a:lnTo>
                    <a:pt x="234" y="235"/>
                  </a:lnTo>
                  <a:lnTo>
                    <a:pt x="231" y="236"/>
                  </a:lnTo>
                  <a:lnTo>
                    <a:pt x="228" y="236"/>
                  </a:lnTo>
                  <a:lnTo>
                    <a:pt x="225" y="236"/>
                  </a:lnTo>
                  <a:lnTo>
                    <a:pt x="223" y="238"/>
                  </a:lnTo>
                  <a:lnTo>
                    <a:pt x="218" y="241"/>
                  </a:lnTo>
                  <a:lnTo>
                    <a:pt x="213" y="247"/>
                  </a:lnTo>
                  <a:lnTo>
                    <a:pt x="212" y="247"/>
                  </a:lnTo>
                  <a:lnTo>
                    <a:pt x="210" y="251"/>
                  </a:lnTo>
                  <a:lnTo>
                    <a:pt x="206" y="244"/>
                  </a:lnTo>
                  <a:lnTo>
                    <a:pt x="205" y="241"/>
                  </a:lnTo>
                  <a:lnTo>
                    <a:pt x="201" y="236"/>
                  </a:lnTo>
                  <a:lnTo>
                    <a:pt x="201" y="235"/>
                  </a:lnTo>
                  <a:lnTo>
                    <a:pt x="201" y="234"/>
                  </a:lnTo>
                  <a:lnTo>
                    <a:pt x="191" y="227"/>
                  </a:lnTo>
                  <a:lnTo>
                    <a:pt x="186" y="228"/>
                  </a:lnTo>
                  <a:lnTo>
                    <a:pt x="180" y="232"/>
                  </a:lnTo>
                  <a:lnTo>
                    <a:pt x="174" y="233"/>
                  </a:lnTo>
                  <a:lnTo>
                    <a:pt x="167" y="234"/>
                  </a:lnTo>
                  <a:lnTo>
                    <a:pt x="156" y="234"/>
                  </a:lnTo>
                  <a:lnTo>
                    <a:pt x="149" y="232"/>
                  </a:lnTo>
                  <a:lnTo>
                    <a:pt x="147" y="232"/>
                  </a:lnTo>
                  <a:lnTo>
                    <a:pt x="146" y="233"/>
                  </a:lnTo>
                  <a:lnTo>
                    <a:pt x="147" y="234"/>
                  </a:lnTo>
                  <a:lnTo>
                    <a:pt x="149" y="235"/>
                  </a:lnTo>
                  <a:lnTo>
                    <a:pt x="152" y="239"/>
                  </a:lnTo>
                  <a:lnTo>
                    <a:pt x="151" y="240"/>
                  </a:lnTo>
                  <a:lnTo>
                    <a:pt x="152" y="241"/>
                  </a:lnTo>
                  <a:lnTo>
                    <a:pt x="151" y="242"/>
                  </a:lnTo>
                  <a:lnTo>
                    <a:pt x="150" y="242"/>
                  </a:lnTo>
                  <a:lnTo>
                    <a:pt x="149" y="242"/>
                  </a:lnTo>
                  <a:lnTo>
                    <a:pt x="146" y="238"/>
                  </a:lnTo>
                  <a:lnTo>
                    <a:pt x="145" y="239"/>
                  </a:lnTo>
                  <a:lnTo>
                    <a:pt x="143" y="235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7" y="234"/>
                  </a:lnTo>
                  <a:lnTo>
                    <a:pt x="131" y="241"/>
                  </a:lnTo>
                  <a:lnTo>
                    <a:pt x="128" y="244"/>
                  </a:lnTo>
                  <a:lnTo>
                    <a:pt x="134" y="252"/>
                  </a:lnTo>
                  <a:lnTo>
                    <a:pt x="132" y="254"/>
                  </a:lnTo>
                  <a:lnTo>
                    <a:pt x="125" y="246"/>
                  </a:lnTo>
                  <a:lnTo>
                    <a:pt x="122" y="248"/>
                  </a:lnTo>
                  <a:lnTo>
                    <a:pt x="122" y="251"/>
                  </a:lnTo>
                  <a:lnTo>
                    <a:pt x="117" y="253"/>
                  </a:lnTo>
                  <a:lnTo>
                    <a:pt x="116" y="254"/>
                  </a:lnTo>
                  <a:lnTo>
                    <a:pt x="109" y="250"/>
                  </a:lnTo>
                  <a:lnTo>
                    <a:pt x="107" y="251"/>
                  </a:lnTo>
                  <a:lnTo>
                    <a:pt x="105" y="250"/>
                  </a:lnTo>
                  <a:lnTo>
                    <a:pt x="108" y="242"/>
                  </a:lnTo>
                  <a:lnTo>
                    <a:pt x="105" y="240"/>
                  </a:lnTo>
                  <a:lnTo>
                    <a:pt x="105" y="238"/>
                  </a:lnTo>
                  <a:lnTo>
                    <a:pt x="103" y="238"/>
                  </a:lnTo>
                  <a:lnTo>
                    <a:pt x="104" y="235"/>
                  </a:lnTo>
                  <a:lnTo>
                    <a:pt x="104" y="234"/>
                  </a:lnTo>
                  <a:lnTo>
                    <a:pt x="102" y="233"/>
                  </a:lnTo>
                  <a:lnTo>
                    <a:pt x="98" y="236"/>
                  </a:lnTo>
                  <a:lnTo>
                    <a:pt x="97" y="246"/>
                  </a:lnTo>
                  <a:lnTo>
                    <a:pt x="98" y="247"/>
                  </a:lnTo>
                  <a:lnTo>
                    <a:pt x="98" y="251"/>
                  </a:lnTo>
                  <a:lnTo>
                    <a:pt x="97" y="253"/>
                  </a:lnTo>
                  <a:lnTo>
                    <a:pt x="95" y="257"/>
                  </a:lnTo>
                  <a:lnTo>
                    <a:pt x="92" y="257"/>
                  </a:lnTo>
                  <a:lnTo>
                    <a:pt x="87" y="252"/>
                  </a:lnTo>
                  <a:lnTo>
                    <a:pt x="79" y="248"/>
                  </a:lnTo>
                  <a:lnTo>
                    <a:pt x="75" y="252"/>
                  </a:lnTo>
                  <a:lnTo>
                    <a:pt x="75" y="254"/>
                  </a:lnTo>
                  <a:lnTo>
                    <a:pt x="73" y="256"/>
                  </a:lnTo>
                  <a:lnTo>
                    <a:pt x="69" y="254"/>
                  </a:lnTo>
                  <a:lnTo>
                    <a:pt x="59" y="253"/>
                  </a:lnTo>
                  <a:lnTo>
                    <a:pt x="56" y="256"/>
                  </a:lnTo>
                  <a:lnTo>
                    <a:pt x="55" y="258"/>
                  </a:lnTo>
                  <a:lnTo>
                    <a:pt x="51" y="260"/>
                  </a:lnTo>
                  <a:lnTo>
                    <a:pt x="51" y="262"/>
                  </a:lnTo>
                  <a:lnTo>
                    <a:pt x="51" y="264"/>
                  </a:lnTo>
                  <a:lnTo>
                    <a:pt x="53" y="269"/>
                  </a:lnTo>
                  <a:lnTo>
                    <a:pt x="49" y="268"/>
                  </a:lnTo>
                  <a:lnTo>
                    <a:pt x="48" y="265"/>
                  </a:lnTo>
                  <a:lnTo>
                    <a:pt x="43" y="263"/>
                  </a:lnTo>
                  <a:lnTo>
                    <a:pt x="37" y="260"/>
                  </a:lnTo>
                  <a:lnTo>
                    <a:pt x="36" y="260"/>
                  </a:lnTo>
                  <a:lnTo>
                    <a:pt x="35" y="260"/>
                  </a:lnTo>
                  <a:lnTo>
                    <a:pt x="30" y="257"/>
                  </a:lnTo>
                  <a:lnTo>
                    <a:pt x="33" y="251"/>
                  </a:lnTo>
                  <a:lnTo>
                    <a:pt x="27" y="247"/>
                  </a:lnTo>
                  <a:lnTo>
                    <a:pt x="26" y="248"/>
                  </a:lnTo>
                  <a:lnTo>
                    <a:pt x="24" y="248"/>
                  </a:lnTo>
                  <a:lnTo>
                    <a:pt x="21" y="250"/>
                  </a:lnTo>
                  <a:lnTo>
                    <a:pt x="20" y="248"/>
                  </a:lnTo>
                  <a:lnTo>
                    <a:pt x="21" y="245"/>
                  </a:lnTo>
                  <a:lnTo>
                    <a:pt x="23" y="240"/>
                  </a:lnTo>
                  <a:lnTo>
                    <a:pt x="24" y="238"/>
                  </a:lnTo>
                  <a:lnTo>
                    <a:pt x="23" y="234"/>
                  </a:lnTo>
                  <a:lnTo>
                    <a:pt x="21" y="230"/>
                  </a:lnTo>
                  <a:lnTo>
                    <a:pt x="21" y="223"/>
                  </a:lnTo>
                  <a:lnTo>
                    <a:pt x="23" y="222"/>
                  </a:lnTo>
                  <a:lnTo>
                    <a:pt x="19" y="220"/>
                  </a:lnTo>
                  <a:lnTo>
                    <a:pt x="19" y="216"/>
                  </a:lnTo>
                  <a:lnTo>
                    <a:pt x="18" y="210"/>
                  </a:lnTo>
                  <a:lnTo>
                    <a:pt x="7" y="204"/>
                  </a:lnTo>
                  <a:lnTo>
                    <a:pt x="6" y="203"/>
                  </a:lnTo>
                  <a:lnTo>
                    <a:pt x="5" y="202"/>
                  </a:lnTo>
                  <a:lnTo>
                    <a:pt x="3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94"/>
                  </a:lnTo>
                  <a:lnTo>
                    <a:pt x="3" y="194"/>
                  </a:lnTo>
                  <a:lnTo>
                    <a:pt x="5" y="193"/>
                  </a:lnTo>
                  <a:lnTo>
                    <a:pt x="6" y="193"/>
                  </a:lnTo>
                  <a:lnTo>
                    <a:pt x="7" y="187"/>
                  </a:lnTo>
                  <a:lnTo>
                    <a:pt x="8" y="185"/>
                  </a:lnTo>
                  <a:lnTo>
                    <a:pt x="12" y="187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20" y="175"/>
                  </a:lnTo>
                  <a:lnTo>
                    <a:pt x="21" y="174"/>
                  </a:lnTo>
                  <a:lnTo>
                    <a:pt x="26" y="175"/>
                  </a:lnTo>
                  <a:lnTo>
                    <a:pt x="27" y="176"/>
                  </a:lnTo>
                  <a:lnTo>
                    <a:pt x="29" y="176"/>
                  </a:lnTo>
                  <a:lnTo>
                    <a:pt x="30" y="176"/>
                  </a:lnTo>
                  <a:lnTo>
                    <a:pt x="30" y="178"/>
                  </a:lnTo>
                  <a:lnTo>
                    <a:pt x="31" y="178"/>
                  </a:lnTo>
                  <a:lnTo>
                    <a:pt x="32" y="179"/>
                  </a:lnTo>
                  <a:lnTo>
                    <a:pt x="33" y="179"/>
                  </a:lnTo>
                  <a:lnTo>
                    <a:pt x="35" y="179"/>
                  </a:lnTo>
                  <a:lnTo>
                    <a:pt x="37" y="178"/>
                  </a:lnTo>
                  <a:lnTo>
                    <a:pt x="38" y="179"/>
                  </a:lnTo>
                  <a:lnTo>
                    <a:pt x="39" y="178"/>
                  </a:lnTo>
                  <a:lnTo>
                    <a:pt x="41" y="179"/>
                  </a:lnTo>
                  <a:lnTo>
                    <a:pt x="42" y="179"/>
                  </a:lnTo>
                  <a:lnTo>
                    <a:pt x="43" y="178"/>
                  </a:lnTo>
                  <a:lnTo>
                    <a:pt x="44" y="178"/>
                  </a:lnTo>
                  <a:lnTo>
                    <a:pt x="45" y="176"/>
                  </a:lnTo>
                  <a:lnTo>
                    <a:pt x="48" y="173"/>
                  </a:lnTo>
                  <a:lnTo>
                    <a:pt x="48" y="172"/>
                  </a:lnTo>
                  <a:lnTo>
                    <a:pt x="48" y="169"/>
                  </a:lnTo>
                  <a:lnTo>
                    <a:pt x="49" y="168"/>
                  </a:lnTo>
                  <a:lnTo>
                    <a:pt x="53" y="167"/>
                  </a:lnTo>
                  <a:lnTo>
                    <a:pt x="54" y="167"/>
                  </a:lnTo>
                  <a:lnTo>
                    <a:pt x="55" y="164"/>
                  </a:lnTo>
                  <a:lnTo>
                    <a:pt x="55" y="162"/>
                  </a:lnTo>
                  <a:lnTo>
                    <a:pt x="54" y="160"/>
                  </a:lnTo>
                  <a:lnTo>
                    <a:pt x="56" y="155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5" y="144"/>
                  </a:lnTo>
                  <a:lnTo>
                    <a:pt x="45" y="142"/>
                  </a:lnTo>
                  <a:lnTo>
                    <a:pt x="48" y="142"/>
                  </a:lnTo>
                  <a:lnTo>
                    <a:pt x="48" y="140"/>
                  </a:lnTo>
                  <a:lnTo>
                    <a:pt x="48" y="139"/>
                  </a:lnTo>
                  <a:lnTo>
                    <a:pt x="48" y="138"/>
                  </a:lnTo>
                  <a:lnTo>
                    <a:pt x="48" y="137"/>
                  </a:lnTo>
                  <a:lnTo>
                    <a:pt x="48" y="136"/>
                  </a:lnTo>
                  <a:lnTo>
                    <a:pt x="44" y="134"/>
                  </a:lnTo>
                  <a:lnTo>
                    <a:pt x="43" y="134"/>
                  </a:lnTo>
                  <a:lnTo>
                    <a:pt x="42" y="134"/>
                  </a:lnTo>
                  <a:lnTo>
                    <a:pt x="37" y="131"/>
                  </a:lnTo>
                  <a:lnTo>
                    <a:pt x="39" y="126"/>
                  </a:lnTo>
                  <a:lnTo>
                    <a:pt x="39" y="122"/>
                  </a:lnTo>
                  <a:lnTo>
                    <a:pt x="41" y="122"/>
                  </a:lnTo>
                  <a:lnTo>
                    <a:pt x="42" y="124"/>
                  </a:lnTo>
                  <a:lnTo>
                    <a:pt x="43" y="122"/>
                  </a:lnTo>
                  <a:lnTo>
                    <a:pt x="43" y="121"/>
                  </a:lnTo>
                  <a:lnTo>
                    <a:pt x="44" y="118"/>
                  </a:lnTo>
                  <a:lnTo>
                    <a:pt x="44" y="116"/>
                  </a:lnTo>
                  <a:lnTo>
                    <a:pt x="42" y="115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49" y="108"/>
                  </a:lnTo>
                  <a:lnTo>
                    <a:pt x="53" y="106"/>
                  </a:lnTo>
                  <a:lnTo>
                    <a:pt x="55" y="104"/>
                  </a:lnTo>
                  <a:lnTo>
                    <a:pt x="56" y="103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59" y="95"/>
                  </a:lnTo>
                  <a:lnTo>
                    <a:pt x="57" y="88"/>
                  </a:lnTo>
                  <a:lnTo>
                    <a:pt x="55" y="85"/>
                  </a:lnTo>
                  <a:lnTo>
                    <a:pt x="55" y="82"/>
                  </a:lnTo>
                  <a:lnTo>
                    <a:pt x="54" y="78"/>
                  </a:lnTo>
                  <a:lnTo>
                    <a:pt x="50" y="77"/>
                  </a:lnTo>
                  <a:lnTo>
                    <a:pt x="49" y="73"/>
                  </a:lnTo>
                  <a:lnTo>
                    <a:pt x="45" y="71"/>
                  </a:lnTo>
                  <a:lnTo>
                    <a:pt x="44" y="68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45" y="60"/>
                  </a:lnTo>
                  <a:lnTo>
                    <a:pt x="45" y="49"/>
                  </a:lnTo>
                  <a:lnTo>
                    <a:pt x="48" y="49"/>
                  </a:lnTo>
                  <a:lnTo>
                    <a:pt x="50" y="48"/>
                  </a:lnTo>
                  <a:lnTo>
                    <a:pt x="55" y="43"/>
                  </a:lnTo>
                  <a:lnTo>
                    <a:pt x="56" y="41"/>
                  </a:lnTo>
                  <a:lnTo>
                    <a:pt x="57" y="40"/>
                  </a:lnTo>
                  <a:lnTo>
                    <a:pt x="56" y="37"/>
                  </a:lnTo>
                  <a:lnTo>
                    <a:pt x="55" y="34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73" y="7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5" y="8"/>
                  </a:lnTo>
                  <a:lnTo>
                    <a:pt x="89" y="5"/>
                  </a:lnTo>
                  <a:lnTo>
                    <a:pt x="90" y="2"/>
                  </a:lnTo>
                  <a:lnTo>
                    <a:pt x="92" y="4"/>
                  </a:lnTo>
                  <a:lnTo>
                    <a:pt x="95" y="2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1" y="5"/>
                  </a:lnTo>
                  <a:lnTo>
                    <a:pt x="102" y="7"/>
                  </a:lnTo>
                  <a:lnTo>
                    <a:pt x="103" y="8"/>
                  </a:lnTo>
                  <a:lnTo>
                    <a:pt x="116" y="13"/>
                  </a:lnTo>
                  <a:lnTo>
                    <a:pt x="117" y="14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6" y="12"/>
                  </a:lnTo>
                  <a:lnTo>
                    <a:pt x="135" y="16"/>
                  </a:lnTo>
                  <a:lnTo>
                    <a:pt x="144" y="29"/>
                  </a:lnTo>
                  <a:lnTo>
                    <a:pt x="146" y="37"/>
                  </a:lnTo>
                  <a:lnTo>
                    <a:pt x="146" y="41"/>
                  </a:lnTo>
                  <a:lnTo>
                    <a:pt x="147" y="40"/>
                  </a:lnTo>
                  <a:lnTo>
                    <a:pt x="157" y="40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64" y="42"/>
                  </a:lnTo>
                  <a:lnTo>
                    <a:pt x="164" y="41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69" y="43"/>
                  </a:lnTo>
                  <a:lnTo>
                    <a:pt x="171" y="43"/>
                  </a:lnTo>
                  <a:lnTo>
                    <a:pt x="175" y="40"/>
                  </a:lnTo>
                  <a:lnTo>
                    <a:pt x="177" y="41"/>
                  </a:lnTo>
                  <a:lnTo>
                    <a:pt x="177" y="43"/>
                  </a:lnTo>
                  <a:lnTo>
                    <a:pt x="182" y="46"/>
                  </a:lnTo>
                  <a:lnTo>
                    <a:pt x="186" y="43"/>
                  </a:lnTo>
                  <a:lnTo>
                    <a:pt x="189" y="44"/>
                  </a:lnTo>
                  <a:lnTo>
                    <a:pt x="194" y="49"/>
                  </a:lnTo>
                  <a:lnTo>
                    <a:pt x="198" y="48"/>
                  </a:lnTo>
                  <a:lnTo>
                    <a:pt x="199" y="49"/>
                  </a:lnTo>
                  <a:lnTo>
                    <a:pt x="199" y="50"/>
                  </a:lnTo>
                  <a:lnTo>
                    <a:pt x="200" y="54"/>
                  </a:lnTo>
                  <a:lnTo>
                    <a:pt x="204" y="53"/>
                  </a:lnTo>
                  <a:lnTo>
                    <a:pt x="206" y="56"/>
                  </a:lnTo>
                  <a:lnTo>
                    <a:pt x="213" y="60"/>
                  </a:lnTo>
                  <a:lnTo>
                    <a:pt x="213" y="64"/>
                  </a:lnTo>
                  <a:lnTo>
                    <a:pt x="215" y="65"/>
                  </a:lnTo>
                  <a:lnTo>
                    <a:pt x="216" y="64"/>
                  </a:lnTo>
                  <a:lnTo>
                    <a:pt x="217" y="64"/>
                  </a:lnTo>
                  <a:lnTo>
                    <a:pt x="218" y="65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21" y="71"/>
                  </a:lnTo>
                  <a:lnTo>
                    <a:pt x="221" y="72"/>
                  </a:lnTo>
                  <a:lnTo>
                    <a:pt x="221" y="77"/>
                  </a:lnTo>
                  <a:lnTo>
                    <a:pt x="219" y="79"/>
                  </a:lnTo>
                  <a:lnTo>
                    <a:pt x="221" y="86"/>
                  </a:lnTo>
                  <a:lnTo>
                    <a:pt x="217" y="96"/>
                  </a:lnTo>
                  <a:lnTo>
                    <a:pt x="211" y="96"/>
                  </a:lnTo>
                  <a:lnTo>
                    <a:pt x="211" y="97"/>
                  </a:lnTo>
                  <a:lnTo>
                    <a:pt x="209" y="102"/>
                  </a:lnTo>
                  <a:lnTo>
                    <a:pt x="211" y="104"/>
                  </a:lnTo>
                  <a:lnTo>
                    <a:pt x="215" y="106"/>
                  </a:lnTo>
                  <a:lnTo>
                    <a:pt x="216" y="104"/>
                  </a:lnTo>
                  <a:lnTo>
                    <a:pt x="218" y="106"/>
                  </a:lnTo>
                  <a:lnTo>
                    <a:pt x="221" y="110"/>
                  </a:lnTo>
                  <a:lnTo>
                    <a:pt x="222" y="109"/>
                  </a:lnTo>
                  <a:lnTo>
                    <a:pt x="227" y="113"/>
                  </a:lnTo>
                  <a:lnTo>
                    <a:pt x="230" y="113"/>
                  </a:lnTo>
                  <a:lnTo>
                    <a:pt x="230" y="112"/>
                  </a:lnTo>
                  <a:lnTo>
                    <a:pt x="231" y="109"/>
                  </a:lnTo>
                  <a:lnTo>
                    <a:pt x="234" y="108"/>
                  </a:lnTo>
                  <a:lnTo>
                    <a:pt x="234" y="106"/>
                  </a:lnTo>
                  <a:lnTo>
                    <a:pt x="235" y="104"/>
                  </a:lnTo>
                  <a:lnTo>
                    <a:pt x="239" y="106"/>
                  </a:lnTo>
                  <a:lnTo>
                    <a:pt x="240" y="106"/>
                  </a:lnTo>
                  <a:lnTo>
                    <a:pt x="242" y="108"/>
                  </a:lnTo>
                  <a:lnTo>
                    <a:pt x="243" y="108"/>
                  </a:lnTo>
                  <a:lnTo>
                    <a:pt x="245" y="107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1" name="Freeform 118"/>
            <p:cNvSpPr>
              <a:spLocks noChangeAspect="1"/>
            </p:cNvSpPr>
            <p:nvPr/>
          </p:nvSpPr>
          <p:spPr bwMode="auto">
            <a:xfrm>
              <a:off x="969" y="3246"/>
              <a:ext cx="205" cy="377"/>
            </a:xfrm>
            <a:custGeom>
              <a:avLst/>
              <a:gdLst>
                <a:gd name="T0" fmla="*/ 2173355 w 141"/>
                <a:gd name="T1" fmla="*/ 32718 h 284"/>
                <a:gd name="T2" fmla="*/ 6014990 w 141"/>
                <a:gd name="T3" fmla="*/ 32718 h 284"/>
                <a:gd name="T4" fmla="*/ 8444865 w 141"/>
                <a:gd name="T5" fmla="*/ 64484 h 284"/>
                <a:gd name="T6" fmla="*/ 8944338 w 141"/>
                <a:gd name="T7" fmla="*/ 179029 h 284"/>
                <a:gd name="T8" fmla="*/ 8294514 w 141"/>
                <a:gd name="T9" fmla="*/ 273608 h 284"/>
                <a:gd name="T10" fmla="*/ 9480757 w 141"/>
                <a:gd name="T11" fmla="*/ 352848 h 284"/>
                <a:gd name="T12" fmla="*/ 10011303 w 141"/>
                <a:gd name="T13" fmla="*/ 418787 h 284"/>
                <a:gd name="T14" fmla="*/ 9789351 w 141"/>
                <a:gd name="T15" fmla="*/ 468393 h 284"/>
                <a:gd name="T16" fmla="*/ 10011303 w 141"/>
                <a:gd name="T17" fmla="*/ 516809 h 284"/>
                <a:gd name="T18" fmla="*/ 9104040 w 141"/>
                <a:gd name="T19" fmla="*/ 551169 h 284"/>
                <a:gd name="T20" fmla="*/ 9310738 w 141"/>
                <a:gd name="T21" fmla="*/ 613240 h 284"/>
                <a:gd name="T22" fmla="*/ 8944338 w 141"/>
                <a:gd name="T23" fmla="*/ 646284 h 284"/>
                <a:gd name="T24" fmla="*/ 9711113 w 141"/>
                <a:gd name="T25" fmla="*/ 709805 h 284"/>
                <a:gd name="T26" fmla="*/ 10447979 w 141"/>
                <a:gd name="T27" fmla="*/ 672820 h 284"/>
                <a:gd name="T28" fmla="*/ 11489815 w 141"/>
                <a:gd name="T29" fmla="*/ 723524 h 284"/>
                <a:gd name="T30" fmla="*/ 12552293 w 141"/>
                <a:gd name="T31" fmla="*/ 755330 h 284"/>
                <a:gd name="T32" fmla="*/ 13460155 w 141"/>
                <a:gd name="T33" fmla="*/ 767380 h 284"/>
                <a:gd name="T34" fmla="*/ 13687358 w 141"/>
                <a:gd name="T35" fmla="*/ 824982 h 284"/>
                <a:gd name="T36" fmla="*/ 13867456 w 141"/>
                <a:gd name="T37" fmla="*/ 887175 h 284"/>
                <a:gd name="T38" fmla="*/ 13896476 w 141"/>
                <a:gd name="T39" fmla="*/ 945171 h 284"/>
                <a:gd name="T40" fmla="*/ 14939725 w 141"/>
                <a:gd name="T41" fmla="*/ 992637 h 284"/>
                <a:gd name="T42" fmla="*/ 14674789 w 141"/>
                <a:gd name="T43" fmla="*/ 1095134 h 284"/>
                <a:gd name="T44" fmla="*/ 14674789 w 141"/>
                <a:gd name="T45" fmla="*/ 1199682 h 284"/>
                <a:gd name="T46" fmla="*/ 14890048 w 141"/>
                <a:gd name="T47" fmla="*/ 1272871 h 284"/>
                <a:gd name="T48" fmla="*/ 14939725 w 141"/>
                <a:gd name="T49" fmla="*/ 1332963 h 284"/>
                <a:gd name="T50" fmla="*/ 14268372 w 141"/>
                <a:gd name="T51" fmla="*/ 1361349 h 284"/>
                <a:gd name="T52" fmla="*/ 13460155 w 141"/>
                <a:gd name="T53" fmla="*/ 1332963 h 284"/>
                <a:gd name="T54" fmla="*/ 13236370 w 141"/>
                <a:gd name="T55" fmla="*/ 1286454 h 284"/>
                <a:gd name="T56" fmla="*/ 12409217 w 141"/>
                <a:gd name="T57" fmla="*/ 1286454 h 284"/>
                <a:gd name="T58" fmla="*/ 12083018 w 141"/>
                <a:gd name="T59" fmla="*/ 1306902 h 284"/>
                <a:gd name="T60" fmla="*/ 12293336 w 141"/>
                <a:gd name="T61" fmla="*/ 1331014 h 284"/>
                <a:gd name="T62" fmla="*/ 12409217 w 141"/>
                <a:gd name="T63" fmla="*/ 1361349 h 284"/>
                <a:gd name="T64" fmla="*/ 12552293 w 141"/>
                <a:gd name="T65" fmla="*/ 1391480 h 284"/>
                <a:gd name="T66" fmla="*/ 13004177 w 141"/>
                <a:gd name="T67" fmla="*/ 1409206 h 284"/>
                <a:gd name="T68" fmla="*/ 13109206 w 141"/>
                <a:gd name="T69" fmla="*/ 1447659 h 284"/>
                <a:gd name="T70" fmla="*/ 13568429 w 141"/>
                <a:gd name="T71" fmla="*/ 1478994 h 284"/>
                <a:gd name="T72" fmla="*/ 13896476 w 141"/>
                <a:gd name="T73" fmla="*/ 1522657 h 284"/>
                <a:gd name="T74" fmla="*/ 14555430 w 141"/>
                <a:gd name="T75" fmla="*/ 1542158 h 284"/>
                <a:gd name="T76" fmla="*/ 14939725 w 141"/>
                <a:gd name="T77" fmla="*/ 2006852 h 284"/>
                <a:gd name="T78" fmla="*/ 3923935 w 141"/>
                <a:gd name="T79" fmla="*/ 1672720 h 284"/>
                <a:gd name="T80" fmla="*/ 1346159 w 141"/>
                <a:gd name="T81" fmla="*/ 1573866 h 284"/>
                <a:gd name="T82" fmla="*/ 2522965 w 141"/>
                <a:gd name="T83" fmla="*/ 1442045 h 284"/>
                <a:gd name="T84" fmla="*/ 3284228 w 141"/>
                <a:gd name="T85" fmla="*/ 1361349 h 284"/>
                <a:gd name="T86" fmla="*/ 2420884 w 141"/>
                <a:gd name="T87" fmla="*/ 1250792 h 284"/>
                <a:gd name="T88" fmla="*/ 1028161 w 141"/>
                <a:gd name="T89" fmla="*/ 1138857 h 284"/>
                <a:gd name="T90" fmla="*/ 4137141 w 141"/>
                <a:gd name="T91" fmla="*/ 1185618 h 284"/>
                <a:gd name="T92" fmla="*/ 5157357 w 141"/>
                <a:gd name="T93" fmla="*/ 1124343 h 284"/>
                <a:gd name="T94" fmla="*/ 6114211 w 141"/>
                <a:gd name="T95" fmla="*/ 1108069 h 284"/>
                <a:gd name="T96" fmla="*/ 5266606 w 141"/>
                <a:gd name="T97" fmla="*/ 992637 h 284"/>
                <a:gd name="T98" fmla="*/ 4995902 w 141"/>
                <a:gd name="T99" fmla="*/ 901184 h 284"/>
                <a:gd name="T100" fmla="*/ 4594093 w 141"/>
                <a:gd name="T101" fmla="*/ 723524 h 284"/>
                <a:gd name="T102" fmla="*/ 6520913 w 141"/>
                <a:gd name="T103" fmla="*/ 709805 h 284"/>
                <a:gd name="T104" fmla="*/ 6520913 w 141"/>
                <a:gd name="T105" fmla="*/ 676885 h 284"/>
                <a:gd name="T106" fmla="*/ 2630376 w 141"/>
                <a:gd name="T107" fmla="*/ 555925 h 284"/>
                <a:gd name="T108" fmla="*/ 2630376 w 141"/>
                <a:gd name="T109" fmla="*/ 448111 h 284"/>
                <a:gd name="T110" fmla="*/ 2809212 w 141"/>
                <a:gd name="T111" fmla="*/ 338738 h 284"/>
                <a:gd name="T112" fmla="*/ 604016 w 141"/>
                <a:gd name="T113" fmla="*/ 206113 h 284"/>
                <a:gd name="T114" fmla="*/ 1028161 w 141"/>
                <a:gd name="T115" fmla="*/ 48577 h 284"/>
                <a:gd name="T116" fmla="*/ 2121801 w 141"/>
                <a:gd name="T117" fmla="*/ 76534 h 284"/>
                <a:gd name="T118" fmla="*/ 2630376 w 141"/>
                <a:gd name="T119" fmla="*/ 91149 h 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1"/>
                <a:gd name="T181" fmla="*/ 0 h 284"/>
                <a:gd name="T182" fmla="*/ 141 w 141"/>
                <a:gd name="T183" fmla="*/ 284 h 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1" h="284">
                  <a:moveTo>
                    <a:pt x="24" y="12"/>
                  </a:moveTo>
                  <a:lnTo>
                    <a:pt x="21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8" y="7"/>
                  </a:lnTo>
                  <a:lnTo>
                    <a:pt x="39" y="7"/>
                  </a:lnTo>
                  <a:lnTo>
                    <a:pt x="46" y="6"/>
                  </a:lnTo>
                  <a:lnTo>
                    <a:pt x="52" y="5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3" y="9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2" y="24"/>
                  </a:lnTo>
                  <a:lnTo>
                    <a:pt x="79" y="25"/>
                  </a:lnTo>
                  <a:lnTo>
                    <a:pt x="78" y="26"/>
                  </a:lnTo>
                  <a:lnTo>
                    <a:pt x="72" y="33"/>
                  </a:lnTo>
                  <a:lnTo>
                    <a:pt x="71" y="33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4" y="51"/>
                  </a:lnTo>
                  <a:lnTo>
                    <a:pt x="85" y="56"/>
                  </a:lnTo>
                  <a:lnTo>
                    <a:pt x="85" y="57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8" y="62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5" y="67"/>
                  </a:lnTo>
                  <a:lnTo>
                    <a:pt x="85" y="68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5" y="74"/>
                  </a:lnTo>
                  <a:lnTo>
                    <a:pt x="83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9" y="78"/>
                  </a:lnTo>
                  <a:lnTo>
                    <a:pt x="79" y="83"/>
                  </a:lnTo>
                  <a:lnTo>
                    <a:pt x="79" y="85"/>
                  </a:lnTo>
                  <a:lnTo>
                    <a:pt x="81" y="85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79" y="87"/>
                  </a:lnTo>
                  <a:lnTo>
                    <a:pt x="78" y="87"/>
                  </a:lnTo>
                  <a:lnTo>
                    <a:pt x="77" y="87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9" y="93"/>
                  </a:lnTo>
                  <a:lnTo>
                    <a:pt x="82" y="97"/>
                  </a:lnTo>
                  <a:lnTo>
                    <a:pt x="83" y="98"/>
                  </a:lnTo>
                  <a:lnTo>
                    <a:pt x="84" y="99"/>
                  </a:lnTo>
                  <a:lnTo>
                    <a:pt x="84" y="101"/>
                  </a:lnTo>
                  <a:lnTo>
                    <a:pt x="85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1" y="95"/>
                  </a:lnTo>
                  <a:lnTo>
                    <a:pt x="94" y="97"/>
                  </a:lnTo>
                  <a:lnTo>
                    <a:pt x="95" y="98"/>
                  </a:lnTo>
                  <a:lnTo>
                    <a:pt x="96" y="99"/>
                  </a:lnTo>
                  <a:lnTo>
                    <a:pt x="99" y="102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2" y="103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12" y="107"/>
                  </a:lnTo>
                  <a:lnTo>
                    <a:pt x="113" y="107"/>
                  </a:lnTo>
                  <a:lnTo>
                    <a:pt x="114" y="108"/>
                  </a:lnTo>
                  <a:lnTo>
                    <a:pt x="115" y="108"/>
                  </a:lnTo>
                  <a:lnTo>
                    <a:pt x="117" y="109"/>
                  </a:lnTo>
                  <a:lnTo>
                    <a:pt x="117" y="110"/>
                  </a:lnTo>
                  <a:lnTo>
                    <a:pt x="118" y="113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19" y="117"/>
                  </a:lnTo>
                  <a:lnTo>
                    <a:pt x="120" y="120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20" y="125"/>
                  </a:lnTo>
                  <a:lnTo>
                    <a:pt x="120" y="126"/>
                  </a:lnTo>
                  <a:lnTo>
                    <a:pt x="120" y="127"/>
                  </a:lnTo>
                  <a:lnTo>
                    <a:pt x="120" y="129"/>
                  </a:lnTo>
                  <a:lnTo>
                    <a:pt x="120" y="132"/>
                  </a:lnTo>
                  <a:lnTo>
                    <a:pt x="121" y="133"/>
                  </a:lnTo>
                  <a:lnTo>
                    <a:pt x="121" y="134"/>
                  </a:lnTo>
                  <a:lnTo>
                    <a:pt x="121" y="135"/>
                  </a:lnTo>
                  <a:lnTo>
                    <a:pt x="123" y="137"/>
                  </a:lnTo>
                  <a:lnTo>
                    <a:pt x="125" y="138"/>
                  </a:lnTo>
                  <a:lnTo>
                    <a:pt x="127" y="140"/>
                  </a:lnTo>
                  <a:lnTo>
                    <a:pt x="130" y="140"/>
                  </a:lnTo>
                  <a:lnTo>
                    <a:pt x="130" y="141"/>
                  </a:lnTo>
                  <a:lnTo>
                    <a:pt x="130" y="144"/>
                  </a:lnTo>
                  <a:lnTo>
                    <a:pt x="129" y="147"/>
                  </a:lnTo>
                  <a:lnTo>
                    <a:pt x="127" y="152"/>
                  </a:lnTo>
                  <a:lnTo>
                    <a:pt x="127" y="155"/>
                  </a:lnTo>
                  <a:lnTo>
                    <a:pt x="127" y="158"/>
                  </a:lnTo>
                  <a:lnTo>
                    <a:pt x="127" y="161"/>
                  </a:lnTo>
                  <a:lnTo>
                    <a:pt x="127" y="164"/>
                  </a:lnTo>
                  <a:lnTo>
                    <a:pt x="127" y="168"/>
                  </a:lnTo>
                  <a:lnTo>
                    <a:pt x="127" y="170"/>
                  </a:lnTo>
                  <a:lnTo>
                    <a:pt x="127" y="171"/>
                  </a:lnTo>
                  <a:lnTo>
                    <a:pt x="127" y="174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1"/>
                  </a:lnTo>
                  <a:lnTo>
                    <a:pt x="130" y="185"/>
                  </a:lnTo>
                  <a:lnTo>
                    <a:pt x="130" y="186"/>
                  </a:lnTo>
                  <a:lnTo>
                    <a:pt x="130" y="188"/>
                  </a:lnTo>
                  <a:lnTo>
                    <a:pt x="130" y="189"/>
                  </a:lnTo>
                  <a:lnTo>
                    <a:pt x="129" y="191"/>
                  </a:lnTo>
                  <a:lnTo>
                    <a:pt x="127" y="191"/>
                  </a:lnTo>
                  <a:lnTo>
                    <a:pt x="126" y="192"/>
                  </a:lnTo>
                  <a:lnTo>
                    <a:pt x="125" y="192"/>
                  </a:lnTo>
                  <a:lnTo>
                    <a:pt x="124" y="192"/>
                  </a:lnTo>
                  <a:lnTo>
                    <a:pt x="120" y="192"/>
                  </a:lnTo>
                  <a:lnTo>
                    <a:pt x="119" y="191"/>
                  </a:lnTo>
                  <a:lnTo>
                    <a:pt x="118" y="191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8"/>
                  </a:lnTo>
                  <a:lnTo>
                    <a:pt x="115" y="187"/>
                  </a:lnTo>
                  <a:lnTo>
                    <a:pt x="115" y="186"/>
                  </a:lnTo>
                  <a:lnTo>
                    <a:pt x="115" y="185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3" y="182"/>
                  </a:lnTo>
                  <a:lnTo>
                    <a:pt x="112" y="181"/>
                  </a:lnTo>
                  <a:lnTo>
                    <a:pt x="109" y="182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3"/>
                  </a:lnTo>
                  <a:lnTo>
                    <a:pt x="106" y="183"/>
                  </a:lnTo>
                  <a:lnTo>
                    <a:pt x="106" y="185"/>
                  </a:lnTo>
                  <a:lnTo>
                    <a:pt x="105" y="185"/>
                  </a:lnTo>
                  <a:lnTo>
                    <a:pt x="105" y="186"/>
                  </a:lnTo>
                  <a:lnTo>
                    <a:pt x="105" y="187"/>
                  </a:lnTo>
                  <a:lnTo>
                    <a:pt x="105" y="188"/>
                  </a:lnTo>
                  <a:lnTo>
                    <a:pt x="106" y="188"/>
                  </a:lnTo>
                  <a:lnTo>
                    <a:pt x="107" y="188"/>
                  </a:lnTo>
                  <a:lnTo>
                    <a:pt x="107" y="189"/>
                  </a:lnTo>
                  <a:lnTo>
                    <a:pt x="106" y="189"/>
                  </a:lnTo>
                  <a:lnTo>
                    <a:pt x="106" y="191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3"/>
                  </a:lnTo>
                  <a:lnTo>
                    <a:pt x="109" y="193"/>
                  </a:lnTo>
                  <a:lnTo>
                    <a:pt x="109" y="194"/>
                  </a:lnTo>
                  <a:lnTo>
                    <a:pt x="109" y="195"/>
                  </a:lnTo>
                  <a:lnTo>
                    <a:pt x="109" y="197"/>
                  </a:lnTo>
                  <a:lnTo>
                    <a:pt x="111" y="197"/>
                  </a:lnTo>
                  <a:lnTo>
                    <a:pt x="112" y="197"/>
                  </a:lnTo>
                  <a:lnTo>
                    <a:pt x="112" y="198"/>
                  </a:lnTo>
                  <a:lnTo>
                    <a:pt x="113" y="198"/>
                  </a:lnTo>
                  <a:lnTo>
                    <a:pt x="113" y="199"/>
                  </a:lnTo>
                  <a:lnTo>
                    <a:pt x="114" y="200"/>
                  </a:lnTo>
                  <a:lnTo>
                    <a:pt x="113" y="201"/>
                  </a:lnTo>
                  <a:lnTo>
                    <a:pt x="114" y="203"/>
                  </a:lnTo>
                  <a:lnTo>
                    <a:pt x="114" y="204"/>
                  </a:lnTo>
                  <a:lnTo>
                    <a:pt x="114" y="205"/>
                  </a:lnTo>
                  <a:lnTo>
                    <a:pt x="115" y="205"/>
                  </a:lnTo>
                  <a:lnTo>
                    <a:pt x="117" y="205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8" y="209"/>
                  </a:lnTo>
                  <a:lnTo>
                    <a:pt x="119" y="210"/>
                  </a:lnTo>
                  <a:lnTo>
                    <a:pt x="120" y="211"/>
                  </a:lnTo>
                  <a:lnTo>
                    <a:pt x="121" y="212"/>
                  </a:lnTo>
                  <a:lnTo>
                    <a:pt x="121" y="213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4" y="216"/>
                  </a:lnTo>
                  <a:lnTo>
                    <a:pt x="125" y="217"/>
                  </a:lnTo>
                  <a:lnTo>
                    <a:pt x="126" y="217"/>
                  </a:lnTo>
                  <a:lnTo>
                    <a:pt x="126" y="218"/>
                  </a:lnTo>
                  <a:lnTo>
                    <a:pt x="127" y="221"/>
                  </a:lnTo>
                  <a:lnTo>
                    <a:pt x="127" y="225"/>
                  </a:lnTo>
                  <a:lnTo>
                    <a:pt x="133" y="236"/>
                  </a:lnTo>
                  <a:lnTo>
                    <a:pt x="141" y="254"/>
                  </a:lnTo>
                  <a:lnTo>
                    <a:pt x="130" y="284"/>
                  </a:lnTo>
                  <a:lnTo>
                    <a:pt x="111" y="279"/>
                  </a:lnTo>
                  <a:lnTo>
                    <a:pt x="60" y="265"/>
                  </a:lnTo>
                  <a:lnTo>
                    <a:pt x="39" y="252"/>
                  </a:lnTo>
                  <a:lnTo>
                    <a:pt x="36" y="241"/>
                  </a:lnTo>
                  <a:lnTo>
                    <a:pt x="34" y="237"/>
                  </a:lnTo>
                  <a:lnTo>
                    <a:pt x="33" y="235"/>
                  </a:lnTo>
                  <a:lnTo>
                    <a:pt x="34" y="234"/>
                  </a:lnTo>
                  <a:lnTo>
                    <a:pt x="25" y="228"/>
                  </a:lnTo>
                  <a:lnTo>
                    <a:pt x="16" y="227"/>
                  </a:lnTo>
                  <a:lnTo>
                    <a:pt x="12" y="223"/>
                  </a:lnTo>
                  <a:lnTo>
                    <a:pt x="9" y="222"/>
                  </a:lnTo>
                  <a:lnTo>
                    <a:pt x="7" y="221"/>
                  </a:lnTo>
                  <a:lnTo>
                    <a:pt x="12" y="213"/>
                  </a:lnTo>
                  <a:lnTo>
                    <a:pt x="17" y="207"/>
                  </a:lnTo>
                  <a:lnTo>
                    <a:pt x="22" y="204"/>
                  </a:lnTo>
                  <a:lnTo>
                    <a:pt x="24" y="203"/>
                  </a:lnTo>
                  <a:lnTo>
                    <a:pt x="31" y="197"/>
                  </a:lnTo>
                  <a:lnTo>
                    <a:pt x="33" y="194"/>
                  </a:lnTo>
                  <a:lnTo>
                    <a:pt x="34" y="193"/>
                  </a:lnTo>
                  <a:lnTo>
                    <a:pt x="28" y="192"/>
                  </a:lnTo>
                  <a:lnTo>
                    <a:pt x="23" y="191"/>
                  </a:lnTo>
                  <a:lnTo>
                    <a:pt x="18" y="187"/>
                  </a:lnTo>
                  <a:lnTo>
                    <a:pt x="19" y="182"/>
                  </a:lnTo>
                  <a:lnTo>
                    <a:pt x="21" y="180"/>
                  </a:lnTo>
                  <a:lnTo>
                    <a:pt x="21" y="177"/>
                  </a:lnTo>
                  <a:lnTo>
                    <a:pt x="13" y="174"/>
                  </a:lnTo>
                  <a:lnTo>
                    <a:pt x="6" y="169"/>
                  </a:lnTo>
                  <a:lnTo>
                    <a:pt x="3" y="164"/>
                  </a:lnTo>
                  <a:lnTo>
                    <a:pt x="6" y="162"/>
                  </a:lnTo>
                  <a:lnTo>
                    <a:pt x="9" y="161"/>
                  </a:lnTo>
                  <a:lnTo>
                    <a:pt x="11" y="161"/>
                  </a:lnTo>
                  <a:lnTo>
                    <a:pt x="15" y="161"/>
                  </a:lnTo>
                  <a:lnTo>
                    <a:pt x="18" y="162"/>
                  </a:lnTo>
                  <a:lnTo>
                    <a:pt x="34" y="173"/>
                  </a:lnTo>
                  <a:lnTo>
                    <a:pt x="36" y="168"/>
                  </a:lnTo>
                  <a:lnTo>
                    <a:pt x="36" y="165"/>
                  </a:lnTo>
                  <a:lnTo>
                    <a:pt x="36" y="164"/>
                  </a:lnTo>
                  <a:lnTo>
                    <a:pt x="35" y="162"/>
                  </a:lnTo>
                  <a:lnTo>
                    <a:pt x="41" y="159"/>
                  </a:lnTo>
                  <a:lnTo>
                    <a:pt x="45" y="159"/>
                  </a:lnTo>
                  <a:lnTo>
                    <a:pt x="48" y="161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3" y="158"/>
                  </a:lnTo>
                  <a:lnTo>
                    <a:pt x="53" y="157"/>
                  </a:lnTo>
                  <a:lnTo>
                    <a:pt x="51" y="151"/>
                  </a:lnTo>
                  <a:lnTo>
                    <a:pt x="52" y="147"/>
                  </a:lnTo>
                  <a:lnTo>
                    <a:pt x="46" y="145"/>
                  </a:lnTo>
                  <a:lnTo>
                    <a:pt x="45" y="144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5"/>
                  </a:lnTo>
                  <a:lnTo>
                    <a:pt x="43" y="134"/>
                  </a:lnTo>
                  <a:lnTo>
                    <a:pt x="43" y="128"/>
                  </a:lnTo>
                  <a:lnTo>
                    <a:pt x="41" y="126"/>
                  </a:lnTo>
                  <a:lnTo>
                    <a:pt x="42" y="121"/>
                  </a:lnTo>
                  <a:lnTo>
                    <a:pt x="40" y="110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8" y="102"/>
                  </a:lnTo>
                  <a:lnTo>
                    <a:pt x="53" y="101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7" y="101"/>
                  </a:lnTo>
                  <a:lnTo>
                    <a:pt x="58" y="99"/>
                  </a:lnTo>
                  <a:lnTo>
                    <a:pt x="58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7" y="96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31" y="96"/>
                  </a:lnTo>
                  <a:lnTo>
                    <a:pt x="29" y="93"/>
                  </a:lnTo>
                  <a:lnTo>
                    <a:pt x="23" y="79"/>
                  </a:lnTo>
                  <a:lnTo>
                    <a:pt x="22" y="75"/>
                  </a:lnTo>
                  <a:lnTo>
                    <a:pt x="24" y="71"/>
                  </a:lnTo>
                  <a:lnTo>
                    <a:pt x="23" y="71"/>
                  </a:lnTo>
                  <a:lnTo>
                    <a:pt x="22" y="69"/>
                  </a:lnTo>
                  <a:lnTo>
                    <a:pt x="23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16" y="45"/>
                  </a:lnTo>
                  <a:lnTo>
                    <a:pt x="12" y="39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BFFEB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2" name="Freeform 119"/>
            <p:cNvSpPr>
              <a:spLocks noChangeAspect="1"/>
            </p:cNvSpPr>
            <p:nvPr/>
          </p:nvSpPr>
          <p:spPr bwMode="auto">
            <a:xfrm>
              <a:off x="1058" y="2399"/>
              <a:ext cx="254" cy="140"/>
            </a:xfrm>
            <a:custGeom>
              <a:avLst/>
              <a:gdLst>
                <a:gd name="T0" fmla="*/ 37317762 w 171"/>
                <a:gd name="T1" fmla="*/ 522448 h 104"/>
                <a:gd name="T2" fmla="*/ 38190262 w 171"/>
                <a:gd name="T3" fmla="*/ 559432 h 104"/>
                <a:gd name="T4" fmla="*/ 38190262 w 171"/>
                <a:gd name="T5" fmla="*/ 608954 h 104"/>
                <a:gd name="T6" fmla="*/ 37317762 w 171"/>
                <a:gd name="T7" fmla="*/ 681822 h 104"/>
                <a:gd name="T8" fmla="*/ 36472545 w 171"/>
                <a:gd name="T9" fmla="*/ 708128 h 104"/>
                <a:gd name="T10" fmla="*/ 34852079 w 171"/>
                <a:gd name="T11" fmla="*/ 753082 h 104"/>
                <a:gd name="T12" fmla="*/ 34852079 w 171"/>
                <a:gd name="T13" fmla="*/ 868395 h 104"/>
                <a:gd name="T14" fmla="*/ 34131896 w 171"/>
                <a:gd name="T15" fmla="*/ 901574 h 104"/>
                <a:gd name="T16" fmla="*/ 33883731 w 171"/>
                <a:gd name="T17" fmla="*/ 944689 h 104"/>
                <a:gd name="T18" fmla="*/ 32908323 w 171"/>
                <a:gd name="T19" fmla="*/ 944689 h 104"/>
                <a:gd name="T20" fmla="*/ 31273788 w 171"/>
                <a:gd name="T21" fmla="*/ 989337 h 104"/>
                <a:gd name="T22" fmla="*/ 30549707 w 171"/>
                <a:gd name="T23" fmla="*/ 989337 h 104"/>
                <a:gd name="T24" fmla="*/ 27933538 w 171"/>
                <a:gd name="T25" fmla="*/ 944689 h 104"/>
                <a:gd name="T26" fmla="*/ 25897593 w 171"/>
                <a:gd name="T27" fmla="*/ 989337 h 104"/>
                <a:gd name="T28" fmla="*/ 25362690 w 171"/>
                <a:gd name="T29" fmla="*/ 1013764 h 104"/>
                <a:gd name="T30" fmla="*/ 26154314 w 171"/>
                <a:gd name="T31" fmla="*/ 1043384 h 104"/>
                <a:gd name="T32" fmla="*/ 24729782 w 171"/>
                <a:gd name="T33" fmla="*/ 1069138 h 104"/>
                <a:gd name="T34" fmla="*/ 25123389 w 171"/>
                <a:gd name="T35" fmla="*/ 1137458 h 104"/>
                <a:gd name="T36" fmla="*/ 21840956 w 171"/>
                <a:gd name="T37" fmla="*/ 1137458 h 104"/>
                <a:gd name="T38" fmla="*/ 20281723 w 171"/>
                <a:gd name="T39" fmla="*/ 1043384 h 104"/>
                <a:gd name="T40" fmla="*/ 19190445 w 171"/>
                <a:gd name="T41" fmla="*/ 1036788 h 104"/>
                <a:gd name="T42" fmla="*/ 17607826 w 171"/>
                <a:gd name="T43" fmla="*/ 1069138 h 104"/>
                <a:gd name="T44" fmla="*/ 17607826 w 171"/>
                <a:gd name="T45" fmla="*/ 944689 h 104"/>
                <a:gd name="T46" fmla="*/ 15076383 w 171"/>
                <a:gd name="T47" fmla="*/ 880912 h 104"/>
                <a:gd name="T48" fmla="*/ 10948807 w 171"/>
                <a:gd name="T49" fmla="*/ 799239 h 104"/>
                <a:gd name="T50" fmla="*/ 9862977 w 171"/>
                <a:gd name="T51" fmla="*/ 735627 h 104"/>
                <a:gd name="T52" fmla="*/ 8523408 w 171"/>
                <a:gd name="T53" fmla="*/ 597927 h 104"/>
                <a:gd name="T54" fmla="*/ 6719403 w 171"/>
                <a:gd name="T55" fmla="*/ 575777 h 104"/>
                <a:gd name="T56" fmla="*/ 3863120 w 171"/>
                <a:gd name="T57" fmla="*/ 597927 h 104"/>
                <a:gd name="T58" fmla="*/ 2708408 w 171"/>
                <a:gd name="T59" fmla="*/ 452366 h 104"/>
                <a:gd name="T60" fmla="*/ 3863120 w 171"/>
                <a:gd name="T61" fmla="*/ 405564 h 104"/>
                <a:gd name="T62" fmla="*/ 4023015 w 171"/>
                <a:gd name="T63" fmla="*/ 325578 h 104"/>
                <a:gd name="T64" fmla="*/ 2935111 w 171"/>
                <a:gd name="T65" fmla="*/ 283492 h 104"/>
                <a:gd name="T66" fmla="*/ 1750907 w 171"/>
                <a:gd name="T67" fmla="*/ 236032 h 104"/>
                <a:gd name="T68" fmla="*/ 252167 w 171"/>
                <a:gd name="T69" fmla="*/ 236032 h 104"/>
                <a:gd name="T70" fmla="*/ 651280 w 171"/>
                <a:gd name="T71" fmla="*/ 188948 h 104"/>
                <a:gd name="T72" fmla="*/ 1750907 w 171"/>
                <a:gd name="T73" fmla="*/ 131671 h 104"/>
                <a:gd name="T74" fmla="*/ 2411206 w 171"/>
                <a:gd name="T75" fmla="*/ 50629 h 104"/>
                <a:gd name="T76" fmla="*/ 5569949 w 171"/>
                <a:gd name="T77" fmla="*/ 72661 h 104"/>
                <a:gd name="T78" fmla="*/ 7371051 w 171"/>
                <a:gd name="T79" fmla="*/ 68154 h 104"/>
                <a:gd name="T80" fmla="*/ 10699846 w 171"/>
                <a:gd name="T81" fmla="*/ 68154 h 104"/>
                <a:gd name="T82" fmla="*/ 13184520 w 171"/>
                <a:gd name="T83" fmla="*/ 123504 h 104"/>
                <a:gd name="T84" fmla="*/ 14450765 w 171"/>
                <a:gd name="T85" fmla="*/ 97813 h 104"/>
                <a:gd name="T86" fmla="*/ 15076383 w 171"/>
                <a:gd name="T87" fmla="*/ 142419 h 104"/>
                <a:gd name="T88" fmla="*/ 18805648 w 171"/>
                <a:gd name="T89" fmla="*/ 148035 h 104"/>
                <a:gd name="T90" fmla="*/ 20068518 w 171"/>
                <a:gd name="T91" fmla="*/ 188948 h 104"/>
                <a:gd name="T92" fmla="*/ 21187555 w 171"/>
                <a:gd name="T93" fmla="*/ 142419 h 104"/>
                <a:gd name="T94" fmla="*/ 21840956 w 171"/>
                <a:gd name="T95" fmla="*/ 148035 h 104"/>
                <a:gd name="T96" fmla="*/ 22727383 w 171"/>
                <a:gd name="T97" fmla="*/ 97813 h 104"/>
                <a:gd name="T98" fmla="*/ 24156924 w 171"/>
                <a:gd name="T99" fmla="*/ 0 h 104"/>
                <a:gd name="T100" fmla="*/ 24729782 w 171"/>
                <a:gd name="T101" fmla="*/ 27939 h 104"/>
                <a:gd name="T102" fmla="*/ 26154314 w 171"/>
                <a:gd name="T103" fmla="*/ 131671 h 104"/>
                <a:gd name="T104" fmla="*/ 28559013 w 171"/>
                <a:gd name="T105" fmla="*/ 254353 h 104"/>
                <a:gd name="T106" fmla="*/ 29809370 w 171"/>
                <a:gd name="T107" fmla="*/ 218019 h 104"/>
                <a:gd name="T108" fmla="*/ 30977639 w 171"/>
                <a:gd name="T109" fmla="*/ 254353 h 104"/>
                <a:gd name="T110" fmla="*/ 32134880 w 171"/>
                <a:gd name="T111" fmla="*/ 293487 h 104"/>
                <a:gd name="T112" fmla="*/ 33504329 w 171"/>
                <a:gd name="T113" fmla="*/ 317735 h 104"/>
                <a:gd name="T114" fmla="*/ 33263816 w 171"/>
                <a:gd name="T115" fmla="*/ 347418 h 104"/>
                <a:gd name="T116" fmla="*/ 36844936 w 171"/>
                <a:gd name="T117" fmla="*/ 395079 h 104"/>
                <a:gd name="T118" fmla="*/ 37673231 w 171"/>
                <a:gd name="T119" fmla="*/ 467678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104"/>
                <a:gd name="T182" fmla="*/ 171 w 171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104">
                  <a:moveTo>
                    <a:pt x="169" y="43"/>
                  </a:moveTo>
                  <a:lnTo>
                    <a:pt x="167" y="48"/>
                  </a:lnTo>
                  <a:lnTo>
                    <a:pt x="170" y="50"/>
                  </a:lnTo>
                  <a:lnTo>
                    <a:pt x="171" y="51"/>
                  </a:lnTo>
                  <a:lnTo>
                    <a:pt x="170" y="54"/>
                  </a:lnTo>
                  <a:lnTo>
                    <a:pt x="171" y="56"/>
                  </a:lnTo>
                  <a:lnTo>
                    <a:pt x="171" y="60"/>
                  </a:lnTo>
                  <a:lnTo>
                    <a:pt x="167" y="62"/>
                  </a:lnTo>
                  <a:lnTo>
                    <a:pt x="165" y="62"/>
                  </a:lnTo>
                  <a:lnTo>
                    <a:pt x="163" y="65"/>
                  </a:lnTo>
                  <a:lnTo>
                    <a:pt x="162" y="67"/>
                  </a:lnTo>
                  <a:lnTo>
                    <a:pt x="156" y="69"/>
                  </a:lnTo>
                  <a:lnTo>
                    <a:pt x="152" y="74"/>
                  </a:lnTo>
                  <a:lnTo>
                    <a:pt x="156" y="80"/>
                  </a:lnTo>
                  <a:lnTo>
                    <a:pt x="153" y="80"/>
                  </a:lnTo>
                  <a:lnTo>
                    <a:pt x="153" y="83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0" y="87"/>
                  </a:lnTo>
                  <a:lnTo>
                    <a:pt x="147" y="86"/>
                  </a:lnTo>
                  <a:lnTo>
                    <a:pt x="144" y="90"/>
                  </a:lnTo>
                  <a:lnTo>
                    <a:pt x="140" y="90"/>
                  </a:lnTo>
                  <a:lnTo>
                    <a:pt x="139" y="90"/>
                  </a:lnTo>
                  <a:lnTo>
                    <a:pt x="137" y="90"/>
                  </a:lnTo>
                  <a:lnTo>
                    <a:pt x="134" y="89"/>
                  </a:lnTo>
                  <a:lnTo>
                    <a:pt x="125" y="86"/>
                  </a:lnTo>
                  <a:lnTo>
                    <a:pt x="121" y="86"/>
                  </a:lnTo>
                  <a:lnTo>
                    <a:pt x="116" y="90"/>
                  </a:lnTo>
                  <a:lnTo>
                    <a:pt x="114" y="92"/>
                  </a:lnTo>
                  <a:lnTo>
                    <a:pt x="114" y="93"/>
                  </a:lnTo>
                  <a:lnTo>
                    <a:pt x="117" y="93"/>
                  </a:lnTo>
                  <a:lnTo>
                    <a:pt x="117" y="96"/>
                  </a:lnTo>
                  <a:lnTo>
                    <a:pt x="116" y="97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98" y="104"/>
                  </a:lnTo>
                  <a:lnTo>
                    <a:pt x="93" y="103"/>
                  </a:lnTo>
                  <a:lnTo>
                    <a:pt x="91" y="96"/>
                  </a:lnTo>
                  <a:lnTo>
                    <a:pt x="89" y="95"/>
                  </a:lnTo>
                  <a:lnTo>
                    <a:pt x="86" y="95"/>
                  </a:lnTo>
                  <a:lnTo>
                    <a:pt x="84" y="97"/>
                  </a:lnTo>
                  <a:lnTo>
                    <a:pt x="79" y="98"/>
                  </a:lnTo>
                  <a:lnTo>
                    <a:pt x="78" y="96"/>
                  </a:lnTo>
                  <a:lnTo>
                    <a:pt x="79" y="86"/>
                  </a:lnTo>
                  <a:lnTo>
                    <a:pt x="72" y="85"/>
                  </a:lnTo>
                  <a:lnTo>
                    <a:pt x="68" y="81"/>
                  </a:lnTo>
                  <a:lnTo>
                    <a:pt x="60" y="77"/>
                  </a:lnTo>
                  <a:lnTo>
                    <a:pt x="49" y="73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2" y="60"/>
                  </a:lnTo>
                  <a:lnTo>
                    <a:pt x="38" y="55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3" y="54"/>
                  </a:lnTo>
                  <a:lnTo>
                    <a:pt x="17" y="55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8" y="30"/>
                  </a:lnTo>
                  <a:lnTo>
                    <a:pt x="14" y="29"/>
                  </a:lnTo>
                  <a:lnTo>
                    <a:pt x="13" y="26"/>
                  </a:lnTo>
                  <a:lnTo>
                    <a:pt x="12" y="24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5" y="7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7" y="8"/>
                  </a:lnTo>
                  <a:lnTo>
                    <a:pt x="48" y="6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1" y="7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8" y="13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95" y="13"/>
                  </a:lnTo>
                  <a:lnTo>
                    <a:pt x="96" y="13"/>
                  </a:lnTo>
                  <a:lnTo>
                    <a:pt x="98" y="14"/>
                  </a:lnTo>
                  <a:lnTo>
                    <a:pt x="103" y="14"/>
                  </a:lnTo>
                  <a:lnTo>
                    <a:pt x="102" y="9"/>
                  </a:lnTo>
                  <a:lnTo>
                    <a:pt x="104" y="6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11" y="3"/>
                  </a:lnTo>
                  <a:lnTo>
                    <a:pt x="116" y="11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28" y="23"/>
                  </a:lnTo>
                  <a:lnTo>
                    <a:pt x="131" y="23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30"/>
                  </a:lnTo>
                  <a:lnTo>
                    <a:pt x="149" y="32"/>
                  </a:lnTo>
                  <a:lnTo>
                    <a:pt x="157" y="38"/>
                  </a:lnTo>
                  <a:lnTo>
                    <a:pt x="165" y="36"/>
                  </a:lnTo>
                  <a:lnTo>
                    <a:pt x="169" y="42"/>
                  </a:lnTo>
                  <a:lnTo>
                    <a:pt x="169" y="43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3" name="Freeform 120"/>
            <p:cNvSpPr>
              <a:spLocks noChangeAspect="1"/>
            </p:cNvSpPr>
            <p:nvPr/>
          </p:nvSpPr>
          <p:spPr bwMode="auto">
            <a:xfrm>
              <a:off x="609" y="2445"/>
              <a:ext cx="244" cy="153"/>
            </a:xfrm>
            <a:custGeom>
              <a:avLst/>
              <a:gdLst>
                <a:gd name="T0" fmla="*/ 30797781 w 165"/>
                <a:gd name="T1" fmla="*/ 405491 h 116"/>
                <a:gd name="T2" fmla="*/ 29005160 w 165"/>
                <a:gd name="T3" fmla="*/ 444171 h 116"/>
                <a:gd name="T4" fmla="*/ 27223990 w 165"/>
                <a:gd name="T5" fmla="*/ 460033 h 116"/>
                <a:gd name="T6" fmla="*/ 26154554 w 165"/>
                <a:gd name="T7" fmla="*/ 482193 h 116"/>
                <a:gd name="T8" fmla="*/ 24750020 w 165"/>
                <a:gd name="T9" fmla="*/ 507955 h 116"/>
                <a:gd name="T10" fmla="*/ 23428919 w 165"/>
                <a:gd name="T11" fmla="*/ 469479 h 116"/>
                <a:gd name="T12" fmla="*/ 22231965 w 165"/>
                <a:gd name="T13" fmla="*/ 472616 h 116"/>
                <a:gd name="T14" fmla="*/ 20538303 w 165"/>
                <a:gd name="T15" fmla="*/ 460033 h 116"/>
                <a:gd name="T16" fmla="*/ 19239987 w 165"/>
                <a:gd name="T17" fmla="*/ 444171 h 116"/>
                <a:gd name="T18" fmla="*/ 18753845 w 165"/>
                <a:gd name="T19" fmla="*/ 469479 h 116"/>
                <a:gd name="T20" fmla="*/ 18514577 w 165"/>
                <a:gd name="T21" fmla="*/ 507955 h 116"/>
                <a:gd name="T22" fmla="*/ 17435500 w 165"/>
                <a:gd name="T23" fmla="*/ 520414 h 116"/>
                <a:gd name="T24" fmla="*/ 15664930 w 165"/>
                <a:gd name="T25" fmla="*/ 546757 h 116"/>
                <a:gd name="T26" fmla="*/ 14642473 w 165"/>
                <a:gd name="T27" fmla="*/ 585846 h 116"/>
                <a:gd name="T28" fmla="*/ 14308409 w 165"/>
                <a:gd name="T29" fmla="*/ 619227 h 116"/>
                <a:gd name="T30" fmla="*/ 12065914 w 165"/>
                <a:gd name="T31" fmla="*/ 642570 h 116"/>
                <a:gd name="T32" fmla="*/ 10420118 w 165"/>
                <a:gd name="T33" fmla="*/ 625810 h 116"/>
                <a:gd name="T34" fmla="*/ 9162268 w 165"/>
                <a:gd name="T35" fmla="*/ 635491 h 116"/>
                <a:gd name="T36" fmla="*/ 8135457 w 165"/>
                <a:gd name="T37" fmla="*/ 647037 h 116"/>
                <a:gd name="T38" fmla="*/ 7046395 w 165"/>
                <a:gd name="T39" fmla="*/ 671748 h 116"/>
                <a:gd name="T40" fmla="*/ 5949592 w 165"/>
                <a:gd name="T41" fmla="*/ 625810 h 116"/>
                <a:gd name="T42" fmla="*/ 5995620 w 165"/>
                <a:gd name="T43" fmla="*/ 592027 h 116"/>
                <a:gd name="T44" fmla="*/ 4914160 w 165"/>
                <a:gd name="T45" fmla="*/ 575116 h 116"/>
                <a:gd name="T46" fmla="*/ 2847651 w 165"/>
                <a:gd name="T47" fmla="*/ 515263 h 116"/>
                <a:gd name="T48" fmla="*/ 3222220 w 165"/>
                <a:gd name="T49" fmla="*/ 460033 h 116"/>
                <a:gd name="T50" fmla="*/ 3886240 w 165"/>
                <a:gd name="T51" fmla="*/ 431563 h 116"/>
                <a:gd name="T52" fmla="*/ 3886240 w 165"/>
                <a:gd name="T53" fmla="*/ 402464 h 116"/>
                <a:gd name="T54" fmla="*/ 3886240 w 165"/>
                <a:gd name="T55" fmla="*/ 299145 h 116"/>
                <a:gd name="T56" fmla="*/ 2115974 w 165"/>
                <a:gd name="T57" fmla="*/ 219124 h 116"/>
                <a:gd name="T58" fmla="*/ 0 w 165"/>
                <a:gd name="T59" fmla="*/ 162092 h 116"/>
                <a:gd name="T60" fmla="*/ 332813 w 165"/>
                <a:gd name="T61" fmla="*/ 151329 h 116"/>
                <a:gd name="T62" fmla="*/ 1043125 w 165"/>
                <a:gd name="T63" fmla="*/ 136971 h 116"/>
                <a:gd name="T64" fmla="*/ 2773577 w 165"/>
                <a:gd name="T65" fmla="*/ 104173 h 116"/>
                <a:gd name="T66" fmla="*/ 3720237 w 165"/>
                <a:gd name="T67" fmla="*/ 66994 h 116"/>
                <a:gd name="T68" fmla="*/ 4440655 w 165"/>
                <a:gd name="T69" fmla="*/ 45400 h 116"/>
                <a:gd name="T70" fmla="*/ 6842701 w 165"/>
                <a:gd name="T71" fmla="*/ 37910 h 116"/>
                <a:gd name="T72" fmla="*/ 8011741 w 165"/>
                <a:gd name="T73" fmla="*/ 50793 h 116"/>
                <a:gd name="T74" fmla="*/ 8635754 w 165"/>
                <a:gd name="T75" fmla="*/ 78981 h 116"/>
                <a:gd name="T76" fmla="*/ 9460782 w 165"/>
                <a:gd name="T77" fmla="*/ 125957 h 116"/>
                <a:gd name="T78" fmla="*/ 10908656 w 165"/>
                <a:gd name="T79" fmla="*/ 104173 h 116"/>
                <a:gd name="T80" fmla="*/ 11847663 w 165"/>
                <a:gd name="T81" fmla="*/ 65951 h 116"/>
                <a:gd name="T82" fmla="*/ 13263664 w 165"/>
                <a:gd name="T83" fmla="*/ 86987 h 116"/>
                <a:gd name="T84" fmla="*/ 14642473 w 165"/>
                <a:gd name="T85" fmla="*/ 97865 h 116"/>
                <a:gd name="T86" fmla="*/ 15409136 w 165"/>
                <a:gd name="T87" fmla="*/ 66994 h 116"/>
                <a:gd name="T88" fmla="*/ 16393688 w 165"/>
                <a:gd name="T89" fmla="*/ 45400 h 116"/>
                <a:gd name="T90" fmla="*/ 17435500 w 165"/>
                <a:gd name="T91" fmla="*/ 50793 h 116"/>
                <a:gd name="T92" fmla="*/ 17842924 w 165"/>
                <a:gd name="T93" fmla="*/ 45400 h 116"/>
                <a:gd name="T94" fmla="*/ 18884771 w 165"/>
                <a:gd name="T95" fmla="*/ 28742 h 116"/>
                <a:gd name="T96" fmla="*/ 20308287 w 165"/>
                <a:gd name="T97" fmla="*/ 12526 h 116"/>
                <a:gd name="T98" fmla="*/ 21399691 w 165"/>
                <a:gd name="T99" fmla="*/ 0 h 116"/>
                <a:gd name="T100" fmla="*/ 24377212 w 165"/>
                <a:gd name="T101" fmla="*/ 56255 h 116"/>
                <a:gd name="T102" fmla="*/ 25554593 w 165"/>
                <a:gd name="T103" fmla="*/ 86987 h 116"/>
                <a:gd name="T104" fmla="*/ 29005160 w 165"/>
                <a:gd name="T105" fmla="*/ 104173 h 116"/>
                <a:gd name="T106" fmla="*/ 30797781 w 165"/>
                <a:gd name="T107" fmla="*/ 162092 h 116"/>
                <a:gd name="T108" fmla="*/ 31802860 w 165"/>
                <a:gd name="T109" fmla="*/ 299145 h 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5"/>
                <a:gd name="T166" fmla="*/ 0 h 116"/>
                <a:gd name="T167" fmla="*/ 165 w 165"/>
                <a:gd name="T168" fmla="*/ 116 h 1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5" h="116">
                  <a:moveTo>
                    <a:pt x="161" y="64"/>
                  </a:moveTo>
                  <a:lnTo>
                    <a:pt x="159" y="66"/>
                  </a:lnTo>
                  <a:lnTo>
                    <a:pt x="157" y="68"/>
                  </a:lnTo>
                  <a:lnTo>
                    <a:pt x="158" y="69"/>
                  </a:lnTo>
                  <a:lnTo>
                    <a:pt x="158" y="70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52" y="74"/>
                  </a:lnTo>
                  <a:lnTo>
                    <a:pt x="149" y="76"/>
                  </a:lnTo>
                  <a:lnTo>
                    <a:pt x="149" y="77"/>
                  </a:lnTo>
                  <a:lnTo>
                    <a:pt x="145" y="76"/>
                  </a:lnTo>
                  <a:lnTo>
                    <a:pt x="145" y="77"/>
                  </a:lnTo>
                  <a:lnTo>
                    <a:pt x="145" y="80"/>
                  </a:lnTo>
                  <a:lnTo>
                    <a:pt x="141" y="78"/>
                  </a:lnTo>
                  <a:lnTo>
                    <a:pt x="140" y="80"/>
                  </a:lnTo>
                  <a:lnTo>
                    <a:pt x="137" y="80"/>
                  </a:lnTo>
                  <a:lnTo>
                    <a:pt x="138" y="80"/>
                  </a:lnTo>
                  <a:lnTo>
                    <a:pt x="137" y="83"/>
                  </a:lnTo>
                  <a:lnTo>
                    <a:pt x="135" y="84"/>
                  </a:lnTo>
                  <a:lnTo>
                    <a:pt x="134" y="84"/>
                  </a:lnTo>
                  <a:lnTo>
                    <a:pt x="133" y="84"/>
                  </a:lnTo>
                  <a:lnTo>
                    <a:pt x="134" y="88"/>
                  </a:lnTo>
                  <a:lnTo>
                    <a:pt x="132" y="89"/>
                  </a:lnTo>
                  <a:lnTo>
                    <a:pt x="128" y="88"/>
                  </a:lnTo>
                  <a:lnTo>
                    <a:pt x="127" y="87"/>
                  </a:lnTo>
                  <a:lnTo>
                    <a:pt x="126" y="86"/>
                  </a:lnTo>
                  <a:lnTo>
                    <a:pt x="127" y="83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0" y="81"/>
                  </a:lnTo>
                  <a:lnTo>
                    <a:pt x="119" y="81"/>
                  </a:lnTo>
                  <a:lnTo>
                    <a:pt x="116" y="80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0" y="83"/>
                  </a:lnTo>
                  <a:lnTo>
                    <a:pt x="109" y="81"/>
                  </a:lnTo>
                  <a:lnTo>
                    <a:pt x="108" y="82"/>
                  </a:lnTo>
                  <a:lnTo>
                    <a:pt x="105" y="80"/>
                  </a:lnTo>
                  <a:lnTo>
                    <a:pt x="105" y="77"/>
                  </a:lnTo>
                  <a:lnTo>
                    <a:pt x="104" y="78"/>
                  </a:lnTo>
                  <a:lnTo>
                    <a:pt x="103" y="81"/>
                  </a:lnTo>
                  <a:lnTo>
                    <a:pt x="102" y="81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8" y="78"/>
                  </a:lnTo>
                  <a:lnTo>
                    <a:pt x="97" y="80"/>
                  </a:lnTo>
                  <a:lnTo>
                    <a:pt x="96" y="81"/>
                  </a:lnTo>
                  <a:lnTo>
                    <a:pt x="98" y="82"/>
                  </a:lnTo>
                  <a:lnTo>
                    <a:pt x="99" y="86"/>
                  </a:lnTo>
                  <a:lnTo>
                    <a:pt x="98" y="87"/>
                  </a:lnTo>
                  <a:lnTo>
                    <a:pt x="96" y="86"/>
                  </a:lnTo>
                  <a:lnTo>
                    <a:pt x="95" y="87"/>
                  </a:lnTo>
                  <a:lnTo>
                    <a:pt x="92" y="88"/>
                  </a:lnTo>
                  <a:lnTo>
                    <a:pt x="91" y="92"/>
                  </a:lnTo>
                  <a:lnTo>
                    <a:pt x="91" y="93"/>
                  </a:lnTo>
                  <a:lnTo>
                    <a:pt x="90" y="93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6" y="92"/>
                  </a:lnTo>
                  <a:lnTo>
                    <a:pt x="85" y="90"/>
                  </a:lnTo>
                  <a:lnTo>
                    <a:pt x="81" y="94"/>
                  </a:lnTo>
                  <a:lnTo>
                    <a:pt x="80" y="94"/>
                  </a:lnTo>
                  <a:lnTo>
                    <a:pt x="79" y="95"/>
                  </a:lnTo>
                  <a:lnTo>
                    <a:pt x="80" y="95"/>
                  </a:lnTo>
                  <a:lnTo>
                    <a:pt x="79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80" y="105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2" y="106"/>
                  </a:lnTo>
                  <a:lnTo>
                    <a:pt x="69" y="108"/>
                  </a:lnTo>
                  <a:lnTo>
                    <a:pt x="67" y="107"/>
                  </a:lnTo>
                  <a:lnTo>
                    <a:pt x="63" y="110"/>
                  </a:lnTo>
                  <a:lnTo>
                    <a:pt x="62" y="111"/>
                  </a:lnTo>
                  <a:lnTo>
                    <a:pt x="59" y="108"/>
                  </a:lnTo>
                  <a:lnTo>
                    <a:pt x="59" y="107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48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5" y="110"/>
                  </a:lnTo>
                  <a:lnTo>
                    <a:pt x="44" y="110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7" y="116"/>
                  </a:lnTo>
                  <a:lnTo>
                    <a:pt x="36" y="116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1" y="112"/>
                  </a:lnTo>
                  <a:lnTo>
                    <a:pt x="30" y="110"/>
                  </a:lnTo>
                  <a:lnTo>
                    <a:pt x="30" y="108"/>
                  </a:lnTo>
                  <a:lnTo>
                    <a:pt x="29" y="107"/>
                  </a:lnTo>
                  <a:lnTo>
                    <a:pt x="27" y="107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102"/>
                  </a:lnTo>
                  <a:lnTo>
                    <a:pt x="31" y="100"/>
                  </a:lnTo>
                  <a:lnTo>
                    <a:pt x="29" y="101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5" y="99"/>
                  </a:lnTo>
                  <a:lnTo>
                    <a:pt x="24" y="96"/>
                  </a:lnTo>
                  <a:lnTo>
                    <a:pt x="21" y="95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7" y="80"/>
                  </a:lnTo>
                  <a:lnTo>
                    <a:pt x="18" y="78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19" y="64"/>
                  </a:lnTo>
                  <a:lnTo>
                    <a:pt x="21" y="62"/>
                  </a:lnTo>
                  <a:lnTo>
                    <a:pt x="21" y="58"/>
                  </a:lnTo>
                  <a:lnTo>
                    <a:pt x="20" y="57"/>
                  </a:lnTo>
                  <a:lnTo>
                    <a:pt x="20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6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4" y="22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60" y="12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61" y="11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15"/>
                  </a:lnTo>
                  <a:lnTo>
                    <a:pt x="69" y="16"/>
                  </a:lnTo>
                  <a:lnTo>
                    <a:pt x="71" y="15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4" y="16"/>
                  </a:lnTo>
                  <a:lnTo>
                    <a:pt x="75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6" y="11"/>
                  </a:lnTo>
                  <a:lnTo>
                    <a:pt x="87" y="10"/>
                  </a:lnTo>
                  <a:lnTo>
                    <a:pt x="87" y="8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102" y="5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08" y="3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22" y="6"/>
                  </a:lnTo>
                  <a:lnTo>
                    <a:pt x="125" y="5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3" y="18"/>
                  </a:lnTo>
                  <a:lnTo>
                    <a:pt x="137" y="22"/>
                  </a:lnTo>
                  <a:lnTo>
                    <a:pt x="141" y="22"/>
                  </a:lnTo>
                  <a:lnTo>
                    <a:pt x="146" y="22"/>
                  </a:lnTo>
                  <a:lnTo>
                    <a:pt x="149" y="18"/>
                  </a:lnTo>
                  <a:lnTo>
                    <a:pt x="150" y="20"/>
                  </a:lnTo>
                  <a:lnTo>
                    <a:pt x="152" y="16"/>
                  </a:lnTo>
                  <a:lnTo>
                    <a:pt x="155" y="17"/>
                  </a:lnTo>
                  <a:lnTo>
                    <a:pt x="153" y="22"/>
                  </a:lnTo>
                  <a:lnTo>
                    <a:pt x="158" y="28"/>
                  </a:lnTo>
                  <a:lnTo>
                    <a:pt x="159" y="34"/>
                  </a:lnTo>
                  <a:lnTo>
                    <a:pt x="161" y="35"/>
                  </a:lnTo>
                  <a:lnTo>
                    <a:pt x="164" y="38"/>
                  </a:lnTo>
                  <a:lnTo>
                    <a:pt x="165" y="46"/>
                  </a:lnTo>
                  <a:lnTo>
                    <a:pt x="163" y="52"/>
                  </a:lnTo>
                  <a:lnTo>
                    <a:pt x="161" y="57"/>
                  </a:lnTo>
                  <a:lnTo>
                    <a:pt x="159" y="58"/>
                  </a:lnTo>
                  <a:lnTo>
                    <a:pt x="161" y="64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4" name="Freeform 121"/>
            <p:cNvSpPr>
              <a:spLocks noChangeAspect="1"/>
            </p:cNvSpPr>
            <p:nvPr/>
          </p:nvSpPr>
          <p:spPr bwMode="auto">
            <a:xfrm>
              <a:off x="724" y="2676"/>
              <a:ext cx="206" cy="176"/>
            </a:xfrm>
            <a:custGeom>
              <a:avLst/>
              <a:gdLst>
                <a:gd name="T0" fmla="*/ 26702556 w 139"/>
                <a:gd name="T1" fmla="*/ 231782 h 135"/>
                <a:gd name="T2" fmla="*/ 26009448 w 139"/>
                <a:gd name="T3" fmla="*/ 254148 h 135"/>
                <a:gd name="T4" fmla="*/ 24861118 w 139"/>
                <a:gd name="T5" fmla="*/ 265772 h 135"/>
                <a:gd name="T6" fmla="*/ 24111433 w 139"/>
                <a:gd name="T7" fmla="*/ 293538 h 135"/>
                <a:gd name="T8" fmla="*/ 22973946 w 139"/>
                <a:gd name="T9" fmla="*/ 293538 h 135"/>
                <a:gd name="T10" fmla="*/ 22226548 w 139"/>
                <a:gd name="T11" fmla="*/ 357756 h 135"/>
                <a:gd name="T12" fmla="*/ 23060780 w 139"/>
                <a:gd name="T13" fmla="*/ 382687 h 135"/>
                <a:gd name="T14" fmla="*/ 23555630 w 139"/>
                <a:gd name="T15" fmla="*/ 403367 h 135"/>
                <a:gd name="T16" fmla="*/ 23555630 w 139"/>
                <a:gd name="T17" fmla="*/ 424722 h 135"/>
                <a:gd name="T18" fmla="*/ 24449806 w 139"/>
                <a:gd name="T19" fmla="*/ 448492 h 135"/>
                <a:gd name="T20" fmla="*/ 25223649 w 139"/>
                <a:gd name="T21" fmla="*/ 466408 h 135"/>
                <a:gd name="T22" fmla="*/ 24449806 w 139"/>
                <a:gd name="T23" fmla="*/ 488236 h 135"/>
                <a:gd name="T24" fmla="*/ 23555630 w 139"/>
                <a:gd name="T25" fmla="*/ 524274 h 135"/>
                <a:gd name="T26" fmla="*/ 21664296 w 139"/>
                <a:gd name="T27" fmla="*/ 535731 h 135"/>
                <a:gd name="T28" fmla="*/ 18906375 w 139"/>
                <a:gd name="T29" fmla="*/ 507507 h 135"/>
                <a:gd name="T30" fmla="*/ 17937921 w 139"/>
                <a:gd name="T31" fmla="*/ 498910 h 135"/>
                <a:gd name="T32" fmla="*/ 15560439 w 139"/>
                <a:gd name="T33" fmla="*/ 488236 h 135"/>
                <a:gd name="T34" fmla="*/ 13783647 w 139"/>
                <a:gd name="T35" fmla="*/ 440087 h 135"/>
                <a:gd name="T36" fmla="*/ 13783647 w 139"/>
                <a:gd name="T37" fmla="*/ 415548 h 135"/>
                <a:gd name="T38" fmla="*/ 11895611 w 139"/>
                <a:gd name="T39" fmla="*/ 403367 h 135"/>
                <a:gd name="T40" fmla="*/ 10724827 w 139"/>
                <a:gd name="T41" fmla="*/ 406089 h 135"/>
                <a:gd name="T42" fmla="*/ 9721800 w 139"/>
                <a:gd name="T43" fmla="*/ 406089 h 135"/>
                <a:gd name="T44" fmla="*/ 8835028 w 139"/>
                <a:gd name="T45" fmla="*/ 368423 h 135"/>
                <a:gd name="T46" fmla="*/ 7822018 w 139"/>
                <a:gd name="T47" fmla="*/ 359648 h 135"/>
                <a:gd name="T48" fmla="*/ 7407410 w 139"/>
                <a:gd name="T49" fmla="*/ 359648 h 135"/>
                <a:gd name="T50" fmla="*/ 5203728 w 139"/>
                <a:gd name="T51" fmla="*/ 341021 h 135"/>
                <a:gd name="T52" fmla="*/ 4146065 w 139"/>
                <a:gd name="T53" fmla="*/ 357756 h 135"/>
                <a:gd name="T54" fmla="*/ 1621472 w 139"/>
                <a:gd name="T55" fmla="*/ 341021 h 135"/>
                <a:gd name="T56" fmla="*/ 0 w 139"/>
                <a:gd name="T57" fmla="*/ 329203 h 135"/>
                <a:gd name="T58" fmla="*/ 234348 w 139"/>
                <a:gd name="T59" fmla="*/ 283434 h 135"/>
                <a:gd name="T60" fmla="*/ 1130500 w 139"/>
                <a:gd name="T61" fmla="*/ 265772 h 135"/>
                <a:gd name="T62" fmla="*/ 3679830 w 139"/>
                <a:gd name="T63" fmla="*/ 259818 h 135"/>
                <a:gd name="T64" fmla="*/ 4998205 w 139"/>
                <a:gd name="T65" fmla="*/ 237325 h 135"/>
                <a:gd name="T66" fmla="*/ 4998205 w 139"/>
                <a:gd name="T67" fmla="*/ 214818 h 135"/>
                <a:gd name="T68" fmla="*/ 5203728 w 139"/>
                <a:gd name="T69" fmla="*/ 187536 h 135"/>
                <a:gd name="T70" fmla="*/ 5203728 w 139"/>
                <a:gd name="T71" fmla="*/ 143849 h 135"/>
                <a:gd name="T72" fmla="*/ 6931233 w 139"/>
                <a:gd name="T73" fmla="*/ 115757 h 135"/>
                <a:gd name="T74" fmla="*/ 8570352 w 139"/>
                <a:gd name="T75" fmla="*/ 64919 h 135"/>
                <a:gd name="T76" fmla="*/ 10459991 w 139"/>
                <a:gd name="T77" fmla="*/ 67482 h 135"/>
                <a:gd name="T78" fmla="*/ 12273608 w 139"/>
                <a:gd name="T79" fmla="*/ 114696 h 135"/>
                <a:gd name="T80" fmla="*/ 13783647 w 139"/>
                <a:gd name="T81" fmla="*/ 114696 h 135"/>
                <a:gd name="T82" fmla="*/ 14407847 w 139"/>
                <a:gd name="T83" fmla="*/ 114696 h 135"/>
                <a:gd name="T84" fmla="*/ 15560439 w 139"/>
                <a:gd name="T85" fmla="*/ 84635 h 135"/>
                <a:gd name="T86" fmla="*/ 17391686 w 139"/>
                <a:gd name="T87" fmla="*/ 38196 h 135"/>
                <a:gd name="T88" fmla="*/ 18556833 w 139"/>
                <a:gd name="T89" fmla="*/ 22361 h 135"/>
                <a:gd name="T90" fmla="*/ 20713851 w 139"/>
                <a:gd name="T91" fmla="*/ 17152 h 135"/>
                <a:gd name="T92" fmla="*/ 23555630 w 139"/>
                <a:gd name="T93" fmla="*/ 94993 h 135"/>
                <a:gd name="T94" fmla="*/ 25223649 w 139"/>
                <a:gd name="T95" fmla="*/ 77427 h 135"/>
                <a:gd name="T96" fmla="*/ 26308079 w 139"/>
                <a:gd name="T97" fmla="*/ 72150 h 135"/>
                <a:gd name="T98" fmla="*/ 27398723 w 139"/>
                <a:gd name="T99" fmla="*/ 121474 h 135"/>
                <a:gd name="T100" fmla="*/ 28595574 w 139"/>
                <a:gd name="T101" fmla="*/ 158366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135"/>
                <a:gd name="T155" fmla="*/ 139 w 139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135">
                  <a:moveTo>
                    <a:pt x="135" y="43"/>
                  </a:moveTo>
                  <a:lnTo>
                    <a:pt x="132" y="48"/>
                  </a:lnTo>
                  <a:lnTo>
                    <a:pt x="132" y="49"/>
                  </a:lnTo>
                  <a:lnTo>
                    <a:pt x="129" y="53"/>
                  </a:lnTo>
                  <a:lnTo>
                    <a:pt x="128" y="57"/>
                  </a:lnTo>
                  <a:lnTo>
                    <a:pt x="127" y="59"/>
                  </a:lnTo>
                  <a:lnTo>
                    <a:pt x="126" y="60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5" y="63"/>
                  </a:lnTo>
                  <a:lnTo>
                    <a:pt x="123" y="64"/>
                  </a:lnTo>
                  <a:lnTo>
                    <a:pt x="123" y="65"/>
                  </a:lnTo>
                  <a:lnTo>
                    <a:pt x="121" y="65"/>
                  </a:lnTo>
                  <a:lnTo>
                    <a:pt x="120" y="65"/>
                  </a:lnTo>
                  <a:lnTo>
                    <a:pt x="119" y="66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17" y="72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5" y="75"/>
                  </a:lnTo>
                  <a:lnTo>
                    <a:pt x="114" y="73"/>
                  </a:lnTo>
                  <a:lnTo>
                    <a:pt x="113" y="76"/>
                  </a:lnTo>
                  <a:lnTo>
                    <a:pt x="111" y="76"/>
                  </a:lnTo>
                  <a:lnTo>
                    <a:pt x="110" y="73"/>
                  </a:lnTo>
                  <a:lnTo>
                    <a:pt x="109" y="73"/>
                  </a:lnTo>
                  <a:lnTo>
                    <a:pt x="108" y="77"/>
                  </a:lnTo>
                  <a:lnTo>
                    <a:pt x="107" y="82"/>
                  </a:lnTo>
                  <a:lnTo>
                    <a:pt x="108" y="84"/>
                  </a:lnTo>
                  <a:lnTo>
                    <a:pt x="107" y="88"/>
                  </a:lnTo>
                  <a:lnTo>
                    <a:pt x="109" y="87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13" y="96"/>
                  </a:lnTo>
                  <a:lnTo>
                    <a:pt x="114" y="96"/>
                  </a:lnTo>
                  <a:lnTo>
                    <a:pt x="115" y="97"/>
                  </a:lnTo>
                  <a:lnTo>
                    <a:pt x="114" y="99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1" y="100"/>
                  </a:lnTo>
                  <a:lnTo>
                    <a:pt x="113" y="101"/>
                  </a:lnTo>
                  <a:lnTo>
                    <a:pt x="113" y="103"/>
                  </a:lnTo>
                  <a:lnTo>
                    <a:pt x="113" y="105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7" y="111"/>
                  </a:lnTo>
                  <a:lnTo>
                    <a:pt x="119" y="112"/>
                  </a:lnTo>
                  <a:lnTo>
                    <a:pt x="117" y="115"/>
                  </a:lnTo>
                  <a:lnTo>
                    <a:pt x="117" y="117"/>
                  </a:lnTo>
                  <a:lnTo>
                    <a:pt x="119" y="117"/>
                  </a:lnTo>
                  <a:lnTo>
                    <a:pt x="121" y="115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20" y="124"/>
                  </a:lnTo>
                  <a:lnTo>
                    <a:pt x="117" y="121"/>
                  </a:lnTo>
                  <a:lnTo>
                    <a:pt x="116" y="124"/>
                  </a:lnTo>
                  <a:lnTo>
                    <a:pt x="115" y="124"/>
                  </a:lnTo>
                  <a:lnTo>
                    <a:pt x="114" y="125"/>
                  </a:lnTo>
                  <a:lnTo>
                    <a:pt x="113" y="127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11" y="131"/>
                  </a:lnTo>
                  <a:lnTo>
                    <a:pt x="108" y="130"/>
                  </a:lnTo>
                  <a:lnTo>
                    <a:pt x="105" y="132"/>
                  </a:lnTo>
                  <a:lnTo>
                    <a:pt x="104" y="133"/>
                  </a:lnTo>
                  <a:lnTo>
                    <a:pt x="102" y="135"/>
                  </a:lnTo>
                  <a:lnTo>
                    <a:pt x="101" y="132"/>
                  </a:lnTo>
                  <a:lnTo>
                    <a:pt x="96" y="130"/>
                  </a:lnTo>
                  <a:lnTo>
                    <a:pt x="92" y="126"/>
                  </a:lnTo>
                  <a:lnTo>
                    <a:pt x="91" y="126"/>
                  </a:lnTo>
                  <a:lnTo>
                    <a:pt x="90" y="126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87" y="121"/>
                  </a:lnTo>
                  <a:lnTo>
                    <a:pt x="86" y="124"/>
                  </a:lnTo>
                  <a:lnTo>
                    <a:pt x="85" y="123"/>
                  </a:lnTo>
                  <a:lnTo>
                    <a:pt x="84" y="123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5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7" y="114"/>
                  </a:lnTo>
                  <a:lnTo>
                    <a:pt x="65" y="111"/>
                  </a:lnTo>
                  <a:lnTo>
                    <a:pt x="66" y="109"/>
                  </a:lnTo>
                  <a:lnTo>
                    <a:pt x="67" y="108"/>
                  </a:lnTo>
                  <a:lnTo>
                    <a:pt x="67" y="107"/>
                  </a:lnTo>
                  <a:lnTo>
                    <a:pt x="68" y="105"/>
                  </a:lnTo>
                  <a:lnTo>
                    <a:pt x="67" y="103"/>
                  </a:lnTo>
                  <a:lnTo>
                    <a:pt x="66" y="103"/>
                  </a:lnTo>
                  <a:lnTo>
                    <a:pt x="65" y="101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7" y="99"/>
                  </a:lnTo>
                  <a:lnTo>
                    <a:pt x="57" y="100"/>
                  </a:lnTo>
                  <a:lnTo>
                    <a:pt x="56" y="101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3" y="99"/>
                  </a:lnTo>
                  <a:lnTo>
                    <a:pt x="51" y="101"/>
                  </a:lnTo>
                  <a:lnTo>
                    <a:pt x="51" y="102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2" y="91"/>
                  </a:lnTo>
                  <a:lnTo>
                    <a:pt x="41" y="93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38" y="89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6" y="91"/>
                  </a:lnTo>
                  <a:lnTo>
                    <a:pt x="33" y="90"/>
                  </a:lnTo>
                  <a:lnTo>
                    <a:pt x="35" y="89"/>
                  </a:lnTo>
                  <a:lnTo>
                    <a:pt x="33" y="88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27" y="87"/>
                  </a:lnTo>
                  <a:lnTo>
                    <a:pt x="25" y="85"/>
                  </a:lnTo>
                  <a:lnTo>
                    <a:pt x="24" y="87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17" y="87"/>
                  </a:lnTo>
                  <a:lnTo>
                    <a:pt x="15" y="88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2" y="82"/>
                  </a:lnTo>
                  <a:lnTo>
                    <a:pt x="3" y="78"/>
                  </a:lnTo>
                  <a:lnTo>
                    <a:pt x="2" y="78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2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5" y="67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9" y="63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1" y="61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8"/>
                  </a:lnTo>
                  <a:lnTo>
                    <a:pt x="25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1" y="43"/>
                  </a:lnTo>
                  <a:lnTo>
                    <a:pt x="26" y="42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5" y="36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0" y="17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6" y="27"/>
                  </a:lnTo>
                  <a:lnTo>
                    <a:pt x="57" y="28"/>
                  </a:lnTo>
                  <a:lnTo>
                    <a:pt x="59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5" y="25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6" y="30"/>
                  </a:lnTo>
                  <a:lnTo>
                    <a:pt x="67" y="29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8" y="16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9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6" y="12"/>
                  </a:lnTo>
                  <a:lnTo>
                    <a:pt x="87" y="9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0" y="4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98" y="3"/>
                  </a:lnTo>
                  <a:lnTo>
                    <a:pt x="99" y="4"/>
                  </a:lnTo>
                  <a:lnTo>
                    <a:pt x="101" y="1"/>
                  </a:lnTo>
                  <a:lnTo>
                    <a:pt x="103" y="4"/>
                  </a:lnTo>
                  <a:lnTo>
                    <a:pt x="105" y="21"/>
                  </a:lnTo>
                  <a:lnTo>
                    <a:pt x="109" y="22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7" y="25"/>
                  </a:lnTo>
                  <a:lnTo>
                    <a:pt x="119" y="23"/>
                  </a:lnTo>
                  <a:lnTo>
                    <a:pt x="121" y="22"/>
                  </a:lnTo>
                  <a:lnTo>
                    <a:pt x="121" y="19"/>
                  </a:lnTo>
                  <a:lnTo>
                    <a:pt x="120" y="18"/>
                  </a:lnTo>
                  <a:lnTo>
                    <a:pt x="121" y="17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29" y="18"/>
                  </a:lnTo>
                  <a:lnTo>
                    <a:pt x="134" y="24"/>
                  </a:lnTo>
                  <a:lnTo>
                    <a:pt x="133" y="27"/>
                  </a:lnTo>
                  <a:lnTo>
                    <a:pt x="132" y="29"/>
                  </a:lnTo>
                  <a:lnTo>
                    <a:pt x="131" y="30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31"/>
                  </a:lnTo>
                  <a:lnTo>
                    <a:pt x="132" y="34"/>
                  </a:lnTo>
                  <a:lnTo>
                    <a:pt x="137" y="39"/>
                  </a:lnTo>
                  <a:lnTo>
                    <a:pt x="137" y="40"/>
                  </a:lnTo>
                  <a:lnTo>
                    <a:pt x="138" y="40"/>
                  </a:lnTo>
                  <a:lnTo>
                    <a:pt x="139" y="41"/>
                  </a:lnTo>
                  <a:lnTo>
                    <a:pt x="135" y="43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5" name="Freeform 122"/>
            <p:cNvSpPr>
              <a:spLocks noChangeAspect="1"/>
            </p:cNvSpPr>
            <p:nvPr/>
          </p:nvSpPr>
          <p:spPr bwMode="auto">
            <a:xfrm>
              <a:off x="1152" y="2271"/>
              <a:ext cx="425" cy="217"/>
            </a:xfrm>
            <a:custGeom>
              <a:avLst/>
              <a:gdLst>
                <a:gd name="T0" fmla="*/ 7096955 w 293"/>
                <a:gd name="T1" fmla="*/ 161218 h 165"/>
                <a:gd name="T2" fmla="*/ 7486423 w 293"/>
                <a:gd name="T3" fmla="*/ 104017 h 165"/>
                <a:gd name="T4" fmla="*/ 8361371 w 293"/>
                <a:gd name="T5" fmla="*/ 73883 h 165"/>
                <a:gd name="T6" fmla="*/ 9468535 w 293"/>
                <a:gd name="T7" fmla="*/ 79091 h 165"/>
                <a:gd name="T8" fmla="*/ 10758666 w 293"/>
                <a:gd name="T9" fmla="*/ 73883 h 165"/>
                <a:gd name="T10" fmla="*/ 11481456 w 293"/>
                <a:gd name="T11" fmla="*/ 73883 h 165"/>
                <a:gd name="T12" fmla="*/ 12128262 w 293"/>
                <a:gd name="T13" fmla="*/ 60138 h 165"/>
                <a:gd name="T14" fmla="*/ 12759876 w 293"/>
                <a:gd name="T15" fmla="*/ 11622 h 165"/>
                <a:gd name="T16" fmla="*/ 13599188 w 293"/>
                <a:gd name="T17" fmla="*/ 47167 h 165"/>
                <a:gd name="T18" fmla="*/ 14580604 w 293"/>
                <a:gd name="T19" fmla="*/ 83145 h 165"/>
                <a:gd name="T20" fmla="*/ 14648186 w 293"/>
                <a:gd name="T21" fmla="*/ 141104 h 165"/>
                <a:gd name="T22" fmla="*/ 16481470 w 293"/>
                <a:gd name="T23" fmla="*/ 169829 h 165"/>
                <a:gd name="T24" fmla="*/ 16939251 w 293"/>
                <a:gd name="T25" fmla="*/ 169829 h 165"/>
                <a:gd name="T26" fmla="*/ 17592179 w 293"/>
                <a:gd name="T27" fmla="*/ 150363 h 165"/>
                <a:gd name="T28" fmla="*/ 18411416 w 293"/>
                <a:gd name="T29" fmla="*/ 223351 h 165"/>
                <a:gd name="T30" fmla="*/ 19725776 w 293"/>
                <a:gd name="T31" fmla="*/ 278846 h 165"/>
                <a:gd name="T32" fmla="*/ 21959958 w 293"/>
                <a:gd name="T33" fmla="*/ 348978 h 165"/>
                <a:gd name="T34" fmla="*/ 23906556 w 293"/>
                <a:gd name="T35" fmla="*/ 365702 h 165"/>
                <a:gd name="T36" fmla="*/ 26260858 w 293"/>
                <a:gd name="T37" fmla="*/ 373360 h 165"/>
                <a:gd name="T38" fmla="*/ 28317915 w 293"/>
                <a:gd name="T39" fmla="*/ 365702 h 165"/>
                <a:gd name="T40" fmla="*/ 30019144 w 293"/>
                <a:gd name="T41" fmla="*/ 365702 h 165"/>
                <a:gd name="T42" fmla="*/ 30436103 w 293"/>
                <a:gd name="T43" fmla="*/ 484332 h 165"/>
                <a:gd name="T44" fmla="*/ 30779561 w 293"/>
                <a:gd name="T45" fmla="*/ 591588 h 165"/>
                <a:gd name="T46" fmla="*/ 30436103 w 293"/>
                <a:gd name="T47" fmla="*/ 681782 h 165"/>
                <a:gd name="T48" fmla="*/ 29053591 w 293"/>
                <a:gd name="T49" fmla="*/ 634296 h 165"/>
                <a:gd name="T50" fmla="*/ 25943695 w 293"/>
                <a:gd name="T51" fmla="*/ 714234 h 165"/>
                <a:gd name="T52" fmla="*/ 23956361 w 293"/>
                <a:gd name="T53" fmla="*/ 807599 h 165"/>
                <a:gd name="T54" fmla="*/ 21443739 w 293"/>
                <a:gd name="T55" fmla="*/ 807599 h 165"/>
                <a:gd name="T56" fmla="*/ 20093046 w 293"/>
                <a:gd name="T57" fmla="*/ 793827 h 165"/>
                <a:gd name="T58" fmla="*/ 18554518 w 293"/>
                <a:gd name="T59" fmla="*/ 723210 h 165"/>
                <a:gd name="T60" fmla="*/ 17592179 w 293"/>
                <a:gd name="T61" fmla="*/ 739900 h 165"/>
                <a:gd name="T62" fmla="*/ 16939251 w 293"/>
                <a:gd name="T63" fmla="*/ 781562 h 165"/>
                <a:gd name="T64" fmla="*/ 15605570 w 293"/>
                <a:gd name="T65" fmla="*/ 802242 h 165"/>
                <a:gd name="T66" fmla="*/ 14195162 w 293"/>
                <a:gd name="T67" fmla="*/ 849288 h 165"/>
                <a:gd name="T68" fmla="*/ 13315816 w 293"/>
                <a:gd name="T69" fmla="*/ 870336 h 165"/>
                <a:gd name="T70" fmla="*/ 11779147 w 293"/>
                <a:gd name="T71" fmla="*/ 837712 h 165"/>
                <a:gd name="T72" fmla="*/ 11678122 w 293"/>
                <a:gd name="T73" fmla="*/ 786875 h 165"/>
                <a:gd name="T74" fmla="*/ 11169764 w 293"/>
                <a:gd name="T75" fmla="*/ 714234 h 165"/>
                <a:gd name="T76" fmla="*/ 9524385 w 293"/>
                <a:gd name="T77" fmla="*/ 673031 h 165"/>
                <a:gd name="T78" fmla="*/ 8361371 w 293"/>
                <a:gd name="T79" fmla="*/ 645772 h 165"/>
                <a:gd name="T80" fmla="*/ 7169898 w 293"/>
                <a:gd name="T81" fmla="*/ 645772 h 165"/>
                <a:gd name="T82" fmla="*/ 5332360 w 293"/>
                <a:gd name="T83" fmla="*/ 538219 h 165"/>
                <a:gd name="T84" fmla="*/ 4388904 w 293"/>
                <a:gd name="T85" fmla="*/ 573552 h 165"/>
                <a:gd name="T86" fmla="*/ 3626695 w 293"/>
                <a:gd name="T87" fmla="*/ 591588 h 165"/>
                <a:gd name="T88" fmla="*/ 2453074 w 293"/>
                <a:gd name="T89" fmla="*/ 598315 h 165"/>
                <a:gd name="T90" fmla="*/ 446555 w 293"/>
                <a:gd name="T91" fmla="*/ 573552 h 165"/>
                <a:gd name="T92" fmla="*/ 446555 w 293"/>
                <a:gd name="T93" fmla="*/ 502775 h 165"/>
                <a:gd name="T94" fmla="*/ 1474608 w 293"/>
                <a:gd name="T95" fmla="*/ 449825 h 165"/>
                <a:gd name="T96" fmla="*/ 2807843 w 293"/>
                <a:gd name="T97" fmla="*/ 348978 h 165"/>
                <a:gd name="T98" fmla="*/ 3762129 w 293"/>
                <a:gd name="T99" fmla="*/ 314612 h 165"/>
                <a:gd name="T100" fmla="*/ 4072808 w 293"/>
                <a:gd name="T101" fmla="*/ 311177 h 165"/>
                <a:gd name="T102" fmla="*/ 4637774 w 293"/>
                <a:gd name="T103" fmla="*/ 295734 h 165"/>
                <a:gd name="T104" fmla="*/ 5332360 w 293"/>
                <a:gd name="T105" fmla="*/ 236609 h 165"/>
                <a:gd name="T106" fmla="*/ 5907656 w 293"/>
                <a:gd name="T107" fmla="*/ 208913 h 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"/>
                <a:gd name="T163" fmla="*/ 0 h 165"/>
                <a:gd name="T164" fmla="*/ 293 w 293"/>
                <a:gd name="T165" fmla="*/ 165 h 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" h="165">
                  <a:moveTo>
                    <a:pt x="55" y="35"/>
                  </a:moveTo>
                  <a:lnTo>
                    <a:pt x="59" y="35"/>
                  </a:lnTo>
                  <a:lnTo>
                    <a:pt x="62" y="34"/>
                  </a:lnTo>
                  <a:lnTo>
                    <a:pt x="66" y="30"/>
                  </a:lnTo>
                  <a:lnTo>
                    <a:pt x="70" y="26"/>
                  </a:lnTo>
                  <a:lnTo>
                    <a:pt x="68" y="22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8" y="17"/>
                  </a:lnTo>
                  <a:lnTo>
                    <a:pt x="72" y="15"/>
                  </a:lnTo>
                  <a:lnTo>
                    <a:pt x="78" y="14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4"/>
                  </a:lnTo>
                  <a:lnTo>
                    <a:pt x="88" y="15"/>
                  </a:lnTo>
                  <a:lnTo>
                    <a:pt x="91" y="14"/>
                  </a:lnTo>
                  <a:lnTo>
                    <a:pt x="95" y="10"/>
                  </a:lnTo>
                  <a:lnTo>
                    <a:pt x="100" y="10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4" y="16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09" y="16"/>
                  </a:lnTo>
                  <a:lnTo>
                    <a:pt x="112" y="15"/>
                  </a:lnTo>
                  <a:lnTo>
                    <a:pt x="113" y="14"/>
                  </a:lnTo>
                  <a:lnTo>
                    <a:pt x="113" y="11"/>
                  </a:lnTo>
                  <a:lnTo>
                    <a:pt x="114" y="11"/>
                  </a:lnTo>
                  <a:lnTo>
                    <a:pt x="110" y="3"/>
                  </a:lnTo>
                  <a:lnTo>
                    <a:pt x="112" y="0"/>
                  </a:lnTo>
                  <a:lnTo>
                    <a:pt x="119" y="2"/>
                  </a:lnTo>
                  <a:lnTo>
                    <a:pt x="119" y="5"/>
                  </a:lnTo>
                  <a:lnTo>
                    <a:pt x="121" y="9"/>
                  </a:lnTo>
                  <a:lnTo>
                    <a:pt x="125" y="8"/>
                  </a:lnTo>
                  <a:lnTo>
                    <a:pt x="127" y="9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6" y="15"/>
                  </a:lnTo>
                  <a:lnTo>
                    <a:pt x="136" y="16"/>
                  </a:lnTo>
                  <a:lnTo>
                    <a:pt x="134" y="17"/>
                  </a:lnTo>
                  <a:lnTo>
                    <a:pt x="133" y="18"/>
                  </a:lnTo>
                  <a:lnTo>
                    <a:pt x="132" y="21"/>
                  </a:lnTo>
                  <a:lnTo>
                    <a:pt x="137" y="27"/>
                  </a:lnTo>
                  <a:lnTo>
                    <a:pt x="144" y="27"/>
                  </a:lnTo>
                  <a:lnTo>
                    <a:pt x="150" y="24"/>
                  </a:lnTo>
                  <a:lnTo>
                    <a:pt x="151" y="30"/>
                  </a:lnTo>
                  <a:lnTo>
                    <a:pt x="154" y="32"/>
                  </a:lnTo>
                  <a:lnTo>
                    <a:pt x="155" y="34"/>
                  </a:lnTo>
                  <a:lnTo>
                    <a:pt x="156" y="34"/>
                  </a:lnTo>
                  <a:lnTo>
                    <a:pt x="157" y="34"/>
                  </a:lnTo>
                  <a:lnTo>
                    <a:pt x="158" y="32"/>
                  </a:lnTo>
                  <a:lnTo>
                    <a:pt x="160" y="30"/>
                  </a:lnTo>
                  <a:lnTo>
                    <a:pt x="161" y="30"/>
                  </a:lnTo>
                  <a:lnTo>
                    <a:pt x="162" y="33"/>
                  </a:lnTo>
                  <a:lnTo>
                    <a:pt x="164" y="29"/>
                  </a:lnTo>
                  <a:lnTo>
                    <a:pt x="169" y="33"/>
                  </a:lnTo>
                  <a:lnTo>
                    <a:pt x="169" y="40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5" y="45"/>
                  </a:lnTo>
                  <a:lnTo>
                    <a:pt x="180" y="44"/>
                  </a:lnTo>
                  <a:lnTo>
                    <a:pt x="184" y="48"/>
                  </a:lnTo>
                  <a:lnTo>
                    <a:pt x="184" y="53"/>
                  </a:lnTo>
                  <a:lnTo>
                    <a:pt x="193" y="58"/>
                  </a:lnTo>
                  <a:lnTo>
                    <a:pt x="196" y="62"/>
                  </a:lnTo>
                  <a:lnTo>
                    <a:pt x="200" y="64"/>
                  </a:lnTo>
                  <a:lnTo>
                    <a:pt x="205" y="66"/>
                  </a:lnTo>
                  <a:lnTo>
                    <a:pt x="212" y="60"/>
                  </a:lnTo>
                  <a:lnTo>
                    <a:pt x="216" y="65"/>
                  </a:lnTo>
                  <a:lnTo>
                    <a:pt x="220" y="65"/>
                  </a:lnTo>
                  <a:lnTo>
                    <a:pt x="223" y="69"/>
                  </a:lnTo>
                  <a:lnTo>
                    <a:pt x="229" y="66"/>
                  </a:lnTo>
                  <a:lnTo>
                    <a:pt x="233" y="69"/>
                  </a:lnTo>
                  <a:lnTo>
                    <a:pt x="240" y="66"/>
                  </a:lnTo>
                  <a:lnTo>
                    <a:pt x="245" y="70"/>
                  </a:lnTo>
                  <a:lnTo>
                    <a:pt x="252" y="72"/>
                  </a:lnTo>
                  <a:lnTo>
                    <a:pt x="258" y="71"/>
                  </a:lnTo>
                  <a:lnTo>
                    <a:pt x="260" y="70"/>
                  </a:lnTo>
                  <a:lnTo>
                    <a:pt x="264" y="69"/>
                  </a:lnTo>
                  <a:lnTo>
                    <a:pt x="265" y="65"/>
                  </a:lnTo>
                  <a:lnTo>
                    <a:pt x="269" y="65"/>
                  </a:lnTo>
                  <a:lnTo>
                    <a:pt x="277" y="69"/>
                  </a:lnTo>
                  <a:lnTo>
                    <a:pt x="280" y="69"/>
                  </a:lnTo>
                  <a:lnTo>
                    <a:pt x="286" y="72"/>
                  </a:lnTo>
                  <a:lnTo>
                    <a:pt x="293" y="70"/>
                  </a:lnTo>
                  <a:lnTo>
                    <a:pt x="280" y="89"/>
                  </a:lnTo>
                  <a:lnTo>
                    <a:pt x="284" y="92"/>
                  </a:lnTo>
                  <a:lnTo>
                    <a:pt x="286" y="95"/>
                  </a:lnTo>
                  <a:lnTo>
                    <a:pt x="281" y="102"/>
                  </a:lnTo>
                  <a:lnTo>
                    <a:pt x="283" y="111"/>
                  </a:lnTo>
                  <a:lnTo>
                    <a:pt x="287" y="112"/>
                  </a:lnTo>
                  <a:lnTo>
                    <a:pt x="284" y="118"/>
                  </a:lnTo>
                  <a:lnTo>
                    <a:pt x="287" y="123"/>
                  </a:lnTo>
                  <a:lnTo>
                    <a:pt x="288" y="126"/>
                  </a:lnTo>
                  <a:lnTo>
                    <a:pt x="284" y="129"/>
                  </a:lnTo>
                  <a:lnTo>
                    <a:pt x="281" y="130"/>
                  </a:lnTo>
                  <a:lnTo>
                    <a:pt x="277" y="126"/>
                  </a:lnTo>
                  <a:lnTo>
                    <a:pt x="274" y="124"/>
                  </a:lnTo>
                  <a:lnTo>
                    <a:pt x="271" y="120"/>
                  </a:lnTo>
                  <a:lnTo>
                    <a:pt x="265" y="123"/>
                  </a:lnTo>
                  <a:lnTo>
                    <a:pt x="262" y="131"/>
                  </a:lnTo>
                  <a:lnTo>
                    <a:pt x="257" y="136"/>
                  </a:lnTo>
                  <a:lnTo>
                    <a:pt x="242" y="135"/>
                  </a:lnTo>
                  <a:lnTo>
                    <a:pt x="236" y="144"/>
                  </a:lnTo>
                  <a:lnTo>
                    <a:pt x="232" y="147"/>
                  </a:lnTo>
                  <a:lnTo>
                    <a:pt x="229" y="146"/>
                  </a:lnTo>
                  <a:lnTo>
                    <a:pt x="224" y="153"/>
                  </a:lnTo>
                  <a:lnTo>
                    <a:pt x="222" y="155"/>
                  </a:lnTo>
                  <a:lnTo>
                    <a:pt x="218" y="155"/>
                  </a:lnTo>
                  <a:lnTo>
                    <a:pt x="205" y="154"/>
                  </a:lnTo>
                  <a:lnTo>
                    <a:pt x="200" y="153"/>
                  </a:lnTo>
                  <a:lnTo>
                    <a:pt x="198" y="153"/>
                  </a:lnTo>
                  <a:lnTo>
                    <a:pt x="193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8" y="146"/>
                  </a:lnTo>
                  <a:lnTo>
                    <a:pt x="184" y="144"/>
                  </a:lnTo>
                  <a:lnTo>
                    <a:pt x="179" y="142"/>
                  </a:lnTo>
                  <a:lnTo>
                    <a:pt x="173" y="137"/>
                  </a:lnTo>
                  <a:lnTo>
                    <a:pt x="170" y="132"/>
                  </a:lnTo>
                  <a:lnTo>
                    <a:pt x="168" y="134"/>
                  </a:lnTo>
                  <a:lnTo>
                    <a:pt x="167" y="135"/>
                  </a:lnTo>
                  <a:lnTo>
                    <a:pt x="164" y="140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6"/>
                  </a:lnTo>
                  <a:lnTo>
                    <a:pt x="158" y="148"/>
                  </a:lnTo>
                  <a:lnTo>
                    <a:pt x="157" y="150"/>
                  </a:lnTo>
                  <a:lnTo>
                    <a:pt x="154" y="152"/>
                  </a:lnTo>
                  <a:lnTo>
                    <a:pt x="149" y="154"/>
                  </a:lnTo>
                  <a:lnTo>
                    <a:pt x="146" y="152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6" y="160"/>
                  </a:lnTo>
                  <a:lnTo>
                    <a:pt x="133" y="161"/>
                  </a:lnTo>
                  <a:lnTo>
                    <a:pt x="131" y="160"/>
                  </a:lnTo>
                  <a:lnTo>
                    <a:pt x="130" y="162"/>
                  </a:lnTo>
                  <a:lnTo>
                    <a:pt x="127" y="165"/>
                  </a:lnTo>
                  <a:lnTo>
                    <a:pt x="124" y="165"/>
                  </a:lnTo>
                  <a:lnTo>
                    <a:pt x="120" y="164"/>
                  </a:lnTo>
                  <a:lnTo>
                    <a:pt x="116" y="160"/>
                  </a:lnTo>
                  <a:lnTo>
                    <a:pt x="113" y="161"/>
                  </a:lnTo>
                  <a:lnTo>
                    <a:pt x="110" y="159"/>
                  </a:lnTo>
                  <a:lnTo>
                    <a:pt x="110" y="155"/>
                  </a:lnTo>
                  <a:lnTo>
                    <a:pt x="109" y="153"/>
                  </a:lnTo>
                  <a:lnTo>
                    <a:pt x="110" y="150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8" y="142"/>
                  </a:lnTo>
                  <a:lnTo>
                    <a:pt x="108" y="141"/>
                  </a:lnTo>
                  <a:lnTo>
                    <a:pt x="104" y="135"/>
                  </a:lnTo>
                  <a:lnTo>
                    <a:pt x="96" y="137"/>
                  </a:lnTo>
                  <a:lnTo>
                    <a:pt x="88" y="131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85" y="124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78" y="122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0" y="122"/>
                  </a:lnTo>
                  <a:lnTo>
                    <a:pt x="67" y="122"/>
                  </a:lnTo>
                  <a:lnTo>
                    <a:pt x="59" y="111"/>
                  </a:lnTo>
                  <a:lnTo>
                    <a:pt x="56" y="111"/>
                  </a:lnTo>
                  <a:lnTo>
                    <a:pt x="55" y="110"/>
                  </a:lnTo>
                  <a:lnTo>
                    <a:pt x="50" y="102"/>
                  </a:lnTo>
                  <a:lnTo>
                    <a:pt x="48" y="100"/>
                  </a:lnTo>
                  <a:lnTo>
                    <a:pt x="47" y="99"/>
                  </a:lnTo>
                  <a:lnTo>
                    <a:pt x="43" y="105"/>
                  </a:lnTo>
                  <a:lnTo>
                    <a:pt x="41" y="108"/>
                  </a:lnTo>
                  <a:lnTo>
                    <a:pt x="42" y="113"/>
                  </a:lnTo>
                  <a:lnTo>
                    <a:pt x="37" y="113"/>
                  </a:lnTo>
                  <a:lnTo>
                    <a:pt x="35" y="112"/>
                  </a:lnTo>
                  <a:lnTo>
                    <a:pt x="34" y="112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17" y="113"/>
                  </a:lnTo>
                  <a:lnTo>
                    <a:pt x="7" y="112"/>
                  </a:lnTo>
                  <a:lnTo>
                    <a:pt x="5" y="111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1" y="98"/>
                  </a:lnTo>
                  <a:lnTo>
                    <a:pt x="4" y="95"/>
                  </a:lnTo>
                  <a:lnTo>
                    <a:pt x="5" y="94"/>
                  </a:lnTo>
                  <a:lnTo>
                    <a:pt x="6" y="89"/>
                  </a:lnTo>
                  <a:lnTo>
                    <a:pt x="11" y="92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9" y="74"/>
                  </a:lnTo>
                  <a:lnTo>
                    <a:pt x="22" y="70"/>
                  </a:lnTo>
                  <a:lnTo>
                    <a:pt x="26" y="66"/>
                  </a:lnTo>
                  <a:lnTo>
                    <a:pt x="29" y="66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7" y="63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3" y="50"/>
                  </a:lnTo>
                  <a:lnTo>
                    <a:pt x="50" y="45"/>
                  </a:lnTo>
                  <a:lnTo>
                    <a:pt x="52" y="42"/>
                  </a:lnTo>
                  <a:lnTo>
                    <a:pt x="53" y="41"/>
                  </a:lnTo>
                  <a:lnTo>
                    <a:pt x="54" y="40"/>
                  </a:lnTo>
                  <a:lnTo>
                    <a:pt x="55" y="39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6" name="Freeform 123"/>
            <p:cNvSpPr>
              <a:spLocks noChangeAspect="1"/>
            </p:cNvSpPr>
            <p:nvPr/>
          </p:nvSpPr>
          <p:spPr bwMode="auto">
            <a:xfrm>
              <a:off x="717" y="2527"/>
              <a:ext cx="187" cy="186"/>
            </a:xfrm>
            <a:custGeom>
              <a:avLst/>
              <a:gdLst>
                <a:gd name="T0" fmla="*/ 16122630 w 127"/>
                <a:gd name="T1" fmla="*/ 0 h 141"/>
                <a:gd name="T2" fmla="*/ 16548530 w 127"/>
                <a:gd name="T3" fmla="*/ 51178 h 141"/>
                <a:gd name="T4" fmla="*/ 17837870 w 127"/>
                <a:gd name="T5" fmla="*/ 93438 h 141"/>
                <a:gd name="T6" fmla="*/ 19742501 w 127"/>
                <a:gd name="T7" fmla="*/ 87205 h 141"/>
                <a:gd name="T8" fmla="*/ 19460311 w 127"/>
                <a:gd name="T9" fmla="*/ 137854 h 141"/>
                <a:gd name="T10" fmla="*/ 19946169 w 127"/>
                <a:gd name="T11" fmla="*/ 162597 h 141"/>
                <a:gd name="T12" fmla="*/ 20542767 w 127"/>
                <a:gd name="T13" fmla="*/ 188340 h 141"/>
                <a:gd name="T14" fmla="*/ 21348828 w 127"/>
                <a:gd name="T15" fmla="*/ 219677 h 141"/>
                <a:gd name="T16" fmla="*/ 21186270 w 127"/>
                <a:gd name="T17" fmla="*/ 251331 h 141"/>
                <a:gd name="T18" fmla="*/ 20249244 w 127"/>
                <a:gd name="T19" fmla="*/ 269675 h 141"/>
                <a:gd name="T20" fmla="*/ 20334552 w 127"/>
                <a:gd name="T21" fmla="*/ 331543 h 141"/>
                <a:gd name="T22" fmla="*/ 20542767 w 127"/>
                <a:gd name="T23" fmla="*/ 386318 h 141"/>
                <a:gd name="T24" fmla="*/ 20334552 w 127"/>
                <a:gd name="T25" fmla="*/ 407070 h 141"/>
                <a:gd name="T26" fmla="*/ 20334552 w 127"/>
                <a:gd name="T27" fmla="*/ 432929 h 141"/>
                <a:gd name="T28" fmla="*/ 19460311 w 127"/>
                <a:gd name="T29" fmla="*/ 469277 h 141"/>
                <a:gd name="T30" fmla="*/ 19742501 w 127"/>
                <a:gd name="T31" fmla="*/ 521870 h 141"/>
                <a:gd name="T32" fmla="*/ 19104781 w 127"/>
                <a:gd name="T33" fmla="*/ 538715 h 141"/>
                <a:gd name="T34" fmla="*/ 19104781 w 127"/>
                <a:gd name="T35" fmla="*/ 593728 h 141"/>
                <a:gd name="T36" fmla="*/ 18453880 w 127"/>
                <a:gd name="T37" fmla="*/ 619046 h 141"/>
                <a:gd name="T38" fmla="*/ 18154244 w 127"/>
                <a:gd name="T39" fmla="*/ 646020 h 141"/>
                <a:gd name="T40" fmla="*/ 17271722 w 127"/>
                <a:gd name="T41" fmla="*/ 646020 h 141"/>
                <a:gd name="T42" fmla="*/ 15801237 w 127"/>
                <a:gd name="T43" fmla="*/ 685300 h 141"/>
                <a:gd name="T44" fmla="*/ 15039738 w 127"/>
                <a:gd name="T45" fmla="*/ 702807 h 141"/>
                <a:gd name="T46" fmla="*/ 14262054 w 127"/>
                <a:gd name="T47" fmla="*/ 739591 h 141"/>
                <a:gd name="T48" fmla="*/ 13425460 w 127"/>
                <a:gd name="T49" fmla="*/ 783216 h 141"/>
                <a:gd name="T50" fmla="*/ 12373761 w 127"/>
                <a:gd name="T51" fmla="*/ 816614 h 141"/>
                <a:gd name="T52" fmla="*/ 12114490 w 127"/>
                <a:gd name="T53" fmla="*/ 791105 h 141"/>
                <a:gd name="T54" fmla="*/ 10949595 w 127"/>
                <a:gd name="T55" fmla="*/ 809669 h 141"/>
                <a:gd name="T56" fmla="*/ 9985842 w 127"/>
                <a:gd name="T57" fmla="*/ 765267 h 141"/>
                <a:gd name="T58" fmla="*/ 8403575 w 127"/>
                <a:gd name="T59" fmla="*/ 736374 h 141"/>
                <a:gd name="T60" fmla="*/ 8373413 w 127"/>
                <a:gd name="T61" fmla="*/ 710645 h 141"/>
                <a:gd name="T62" fmla="*/ 7267504 w 127"/>
                <a:gd name="T63" fmla="*/ 646020 h 141"/>
                <a:gd name="T64" fmla="*/ 7603380 w 127"/>
                <a:gd name="T65" fmla="*/ 599709 h 141"/>
                <a:gd name="T66" fmla="*/ 7267504 w 127"/>
                <a:gd name="T67" fmla="*/ 580122 h 141"/>
                <a:gd name="T68" fmla="*/ 5587654 w 127"/>
                <a:gd name="T69" fmla="*/ 570318 h 141"/>
                <a:gd name="T70" fmla="*/ 4605840 w 127"/>
                <a:gd name="T71" fmla="*/ 536986 h 141"/>
                <a:gd name="T72" fmla="*/ 3199550 w 127"/>
                <a:gd name="T73" fmla="*/ 499724 h 141"/>
                <a:gd name="T74" fmla="*/ 2540737 w 127"/>
                <a:gd name="T75" fmla="*/ 432929 h 141"/>
                <a:gd name="T76" fmla="*/ 1582009 w 127"/>
                <a:gd name="T77" fmla="*/ 394393 h 141"/>
                <a:gd name="T78" fmla="*/ 1379710 w 127"/>
                <a:gd name="T79" fmla="*/ 348346 h 141"/>
                <a:gd name="T80" fmla="*/ 950424 w 127"/>
                <a:gd name="T81" fmla="*/ 327740 h 141"/>
                <a:gd name="T82" fmla="*/ 202193 w 127"/>
                <a:gd name="T83" fmla="*/ 299899 h 141"/>
                <a:gd name="T84" fmla="*/ 297717 w 127"/>
                <a:gd name="T85" fmla="*/ 269675 h 141"/>
                <a:gd name="T86" fmla="*/ 1379710 w 127"/>
                <a:gd name="T87" fmla="*/ 251331 h 141"/>
                <a:gd name="T88" fmla="*/ 1379710 w 127"/>
                <a:gd name="T89" fmla="*/ 190525 h 141"/>
                <a:gd name="T90" fmla="*/ 2172956 w 127"/>
                <a:gd name="T91" fmla="*/ 162597 h 141"/>
                <a:gd name="T92" fmla="*/ 3034107 w 127"/>
                <a:gd name="T93" fmla="*/ 181218 h 141"/>
                <a:gd name="T94" fmla="*/ 3876042 w 127"/>
                <a:gd name="T95" fmla="*/ 144430 h 141"/>
                <a:gd name="T96" fmla="*/ 4404551 w 127"/>
                <a:gd name="T97" fmla="*/ 117479 h 141"/>
                <a:gd name="T98" fmla="*/ 4064347 w 127"/>
                <a:gd name="T99" fmla="*/ 79219 h 141"/>
                <a:gd name="T100" fmla="*/ 5338199 w 127"/>
                <a:gd name="T101" fmla="*/ 109487 h 141"/>
                <a:gd name="T102" fmla="*/ 6126082 w 127"/>
                <a:gd name="T103" fmla="*/ 117479 h 141"/>
                <a:gd name="T104" fmla="*/ 7165093 w 127"/>
                <a:gd name="T105" fmla="*/ 117479 h 141"/>
                <a:gd name="T106" fmla="*/ 8023232 w 127"/>
                <a:gd name="T107" fmla="*/ 109487 h 141"/>
                <a:gd name="T108" fmla="*/ 9339711 w 127"/>
                <a:gd name="T109" fmla="*/ 123259 h 141"/>
                <a:gd name="T110" fmla="*/ 10214158 w 127"/>
                <a:gd name="T111" fmla="*/ 155443 h 141"/>
                <a:gd name="T112" fmla="*/ 10700971 w 127"/>
                <a:gd name="T113" fmla="*/ 130052 h 141"/>
                <a:gd name="T114" fmla="*/ 11573645 w 127"/>
                <a:gd name="T115" fmla="*/ 104502 h 141"/>
                <a:gd name="T116" fmla="*/ 12373761 w 127"/>
                <a:gd name="T117" fmla="*/ 79219 h 141"/>
                <a:gd name="T118" fmla="*/ 13752165 w 127"/>
                <a:gd name="T119" fmla="*/ 67511 h 141"/>
                <a:gd name="T120" fmla="*/ 14388542 w 127"/>
                <a:gd name="T121" fmla="*/ 37989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"/>
                <a:gd name="T184" fmla="*/ 0 h 141"/>
                <a:gd name="T185" fmla="*/ 127 w 127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" h="141">
                  <a:moveTo>
                    <a:pt x="89" y="2"/>
                  </a:moveTo>
                  <a:lnTo>
                    <a:pt x="90" y="2"/>
                  </a:lnTo>
                  <a:lnTo>
                    <a:pt x="91" y="1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9" y="2"/>
                  </a:lnTo>
                  <a:lnTo>
                    <a:pt x="102" y="4"/>
                  </a:lnTo>
                  <a:lnTo>
                    <a:pt x="98" y="9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3" y="16"/>
                  </a:lnTo>
                  <a:lnTo>
                    <a:pt x="105" y="16"/>
                  </a:lnTo>
                  <a:lnTo>
                    <a:pt x="108" y="13"/>
                  </a:lnTo>
                  <a:lnTo>
                    <a:pt x="109" y="10"/>
                  </a:lnTo>
                  <a:lnTo>
                    <a:pt x="114" y="13"/>
                  </a:lnTo>
                  <a:lnTo>
                    <a:pt x="116" y="15"/>
                  </a:lnTo>
                  <a:lnTo>
                    <a:pt x="116" y="16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6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19" y="30"/>
                  </a:lnTo>
                  <a:lnTo>
                    <a:pt x="120" y="32"/>
                  </a:lnTo>
                  <a:lnTo>
                    <a:pt x="121" y="32"/>
                  </a:lnTo>
                  <a:lnTo>
                    <a:pt x="122" y="33"/>
                  </a:lnTo>
                  <a:lnTo>
                    <a:pt x="125" y="36"/>
                  </a:lnTo>
                  <a:lnTo>
                    <a:pt x="127" y="38"/>
                  </a:lnTo>
                  <a:lnTo>
                    <a:pt x="126" y="38"/>
                  </a:lnTo>
                  <a:lnTo>
                    <a:pt x="127" y="40"/>
                  </a:lnTo>
                  <a:lnTo>
                    <a:pt x="126" y="40"/>
                  </a:lnTo>
                  <a:lnTo>
                    <a:pt x="125" y="42"/>
                  </a:lnTo>
                  <a:lnTo>
                    <a:pt x="125" y="43"/>
                  </a:lnTo>
                  <a:lnTo>
                    <a:pt x="123" y="42"/>
                  </a:lnTo>
                  <a:lnTo>
                    <a:pt x="122" y="42"/>
                  </a:lnTo>
                  <a:lnTo>
                    <a:pt x="122" y="43"/>
                  </a:lnTo>
                  <a:lnTo>
                    <a:pt x="119" y="46"/>
                  </a:lnTo>
                  <a:lnTo>
                    <a:pt x="120" y="49"/>
                  </a:lnTo>
                  <a:lnTo>
                    <a:pt x="120" y="52"/>
                  </a:lnTo>
                  <a:lnTo>
                    <a:pt x="121" y="55"/>
                  </a:lnTo>
                  <a:lnTo>
                    <a:pt x="120" y="57"/>
                  </a:lnTo>
                  <a:lnTo>
                    <a:pt x="117" y="58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21" y="66"/>
                  </a:lnTo>
                  <a:lnTo>
                    <a:pt x="120" y="67"/>
                  </a:lnTo>
                  <a:lnTo>
                    <a:pt x="121" y="68"/>
                  </a:lnTo>
                  <a:lnTo>
                    <a:pt x="121" y="69"/>
                  </a:lnTo>
                  <a:lnTo>
                    <a:pt x="120" y="70"/>
                  </a:lnTo>
                  <a:lnTo>
                    <a:pt x="120" y="72"/>
                  </a:lnTo>
                  <a:lnTo>
                    <a:pt x="121" y="73"/>
                  </a:lnTo>
                  <a:lnTo>
                    <a:pt x="122" y="74"/>
                  </a:lnTo>
                  <a:lnTo>
                    <a:pt x="120" y="75"/>
                  </a:lnTo>
                  <a:lnTo>
                    <a:pt x="116" y="76"/>
                  </a:lnTo>
                  <a:lnTo>
                    <a:pt x="115" y="78"/>
                  </a:lnTo>
                  <a:lnTo>
                    <a:pt x="115" y="79"/>
                  </a:lnTo>
                  <a:lnTo>
                    <a:pt x="115" y="80"/>
                  </a:lnTo>
                  <a:lnTo>
                    <a:pt x="115" y="81"/>
                  </a:lnTo>
                  <a:lnTo>
                    <a:pt x="115" y="82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5" y="92"/>
                  </a:lnTo>
                  <a:lnTo>
                    <a:pt x="114" y="92"/>
                  </a:lnTo>
                  <a:lnTo>
                    <a:pt x="113" y="91"/>
                  </a:lnTo>
                  <a:lnTo>
                    <a:pt x="113" y="93"/>
                  </a:lnTo>
                  <a:lnTo>
                    <a:pt x="109" y="94"/>
                  </a:lnTo>
                  <a:lnTo>
                    <a:pt x="111" y="97"/>
                  </a:lnTo>
                  <a:lnTo>
                    <a:pt x="110" y="99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10" y="105"/>
                  </a:lnTo>
                  <a:lnTo>
                    <a:pt x="109" y="106"/>
                  </a:lnTo>
                  <a:lnTo>
                    <a:pt x="108" y="109"/>
                  </a:lnTo>
                  <a:lnTo>
                    <a:pt x="107" y="109"/>
                  </a:lnTo>
                  <a:lnTo>
                    <a:pt x="105" y="110"/>
                  </a:lnTo>
                  <a:lnTo>
                    <a:pt x="107" y="111"/>
                  </a:lnTo>
                  <a:lnTo>
                    <a:pt x="107" y="112"/>
                  </a:lnTo>
                  <a:lnTo>
                    <a:pt x="105" y="115"/>
                  </a:lnTo>
                  <a:lnTo>
                    <a:pt x="104" y="114"/>
                  </a:lnTo>
                  <a:lnTo>
                    <a:pt x="102" y="111"/>
                  </a:lnTo>
                  <a:lnTo>
                    <a:pt x="97" y="112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3" y="117"/>
                  </a:lnTo>
                  <a:lnTo>
                    <a:pt x="93" y="120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1"/>
                  </a:lnTo>
                  <a:lnTo>
                    <a:pt x="85" y="121"/>
                  </a:lnTo>
                  <a:lnTo>
                    <a:pt x="83" y="120"/>
                  </a:lnTo>
                  <a:lnTo>
                    <a:pt x="81" y="122"/>
                  </a:lnTo>
                  <a:lnTo>
                    <a:pt x="84" y="127"/>
                  </a:lnTo>
                  <a:lnTo>
                    <a:pt x="81" y="132"/>
                  </a:lnTo>
                  <a:lnTo>
                    <a:pt x="83" y="133"/>
                  </a:lnTo>
                  <a:lnTo>
                    <a:pt x="81" y="134"/>
                  </a:lnTo>
                  <a:lnTo>
                    <a:pt x="79" y="13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4" y="139"/>
                  </a:lnTo>
                  <a:lnTo>
                    <a:pt x="73" y="140"/>
                  </a:lnTo>
                  <a:lnTo>
                    <a:pt x="72" y="141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67" y="138"/>
                  </a:lnTo>
                  <a:lnTo>
                    <a:pt x="66" y="138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38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6" y="128"/>
                  </a:lnTo>
                  <a:lnTo>
                    <a:pt x="54" y="124"/>
                  </a:lnTo>
                  <a:lnTo>
                    <a:pt x="51" y="123"/>
                  </a:lnTo>
                  <a:lnTo>
                    <a:pt x="50" y="126"/>
                  </a:lnTo>
                  <a:lnTo>
                    <a:pt x="48" y="127"/>
                  </a:lnTo>
                  <a:lnTo>
                    <a:pt x="47" y="127"/>
                  </a:lnTo>
                  <a:lnTo>
                    <a:pt x="45" y="126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16"/>
                  </a:lnTo>
                  <a:lnTo>
                    <a:pt x="42" y="115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4" y="106"/>
                  </a:lnTo>
                  <a:lnTo>
                    <a:pt x="47" y="104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3" y="102"/>
                  </a:lnTo>
                  <a:lnTo>
                    <a:pt x="42" y="102"/>
                  </a:lnTo>
                  <a:lnTo>
                    <a:pt x="43" y="100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7" y="97"/>
                  </a:lnTo>
                  <a:lnTo>
                    <a:pt x="33" y="98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8" y="79"/>
                  </a:lnTo>
                  <a:lnTo>
                    <a:pt x="17" y="73"/>
                  </a:lnTo>
                  <a:lnTo>
                    <a:pt x="15" y="74"/>
                  </a:lnTo>
                  <a:lnTo>
                    <a:pt x="15" y="75"/>
                  </a:lnTo>
                  <a:lnTo>
                    <a:pt x="14" y="75"/>
                  </a:lnTo>
                  <a:lnTo>
                    <a:pt x="13" y="74"/>
                  </a:lnTo>
                  <a:lnTo>
                    <a:pt x="12" y="69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2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7" y="36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2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5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55" y="21"/>
                  </a:lnTo>
                  <a:lnTo>
                    <a:pt x="54" y="24"/>
                  </a:lnTo>
                  <a:lnTo>
                    <a:pt x="55" y="25"/>
                  </a:lnTo>
                  <a:lnTo>
                    <a:pt x="56" y="26"/>
                  </a:lnTo>
                  <a:lnTo>
                    <a:pt x="60" y="27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5" y="21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69" y="16"/>
                  </a:lnTo>
                  <a:lnTo>
                    <a:pt x="73" y="18"/>
                  </a:lnTo>
                  <a:lnTo>
                    <a:pt x="73" y="15"/>
                  </a:lnTo>
                  <a:lnTo>
                    <a:pt x="73" y="14"/>
                  </a:lnTo>
                  <a:lnTo>
                    <a:pt x="77" y="15"/>
                  </a:lnTo>
                  <a:lnTo>
                    <a:pt x="77" y="14"/>
                  </a:lnTo>
                  <a:lnTo>
                    <a:pt x="80" y="12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89" y="2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7" name="Freeform 124"/>
            <p:cNvSpPr>
              <a:spLocks noChangeAspect="1"/>
            </p:cNvSpPr>
            <p:nvPr/>
          </p:nvSpPr>
          <p:spPr bwMode="auto">
            <a:xfrm>
              <a:off x="514" y="2275"/>
              <a:ext cx="290" cy="236"/>
            </a:xfrm>
            <a:custGeom>
              <a:avLst/>
              <a:gdLst>
                <a:gd name="T0" fmla="*/ 22251632 w 199"/>
                <a:gd name="T1" fmla="*/ 406598 h 179"/>
                <a:gd name="T2" fmla="*/ 23682920 w 199"/>
                <a:gd name="T3" fmla="*/ 411428 h 179"/>
                <a:gd name="T4" fmla="*/ 24434110 w 199"/>
                <a:gd name="T5" fmla="*/ 518781 h 179"/>
                <a:gd name="T6" fmla="*/ 24083382 w 199"/>
                <a:gd name="T7" fmla="*/ 576591 h 179"/>
                <a:gd name="T8" fmla="*/ 23109111 w 199"/>
                <a:gd name="T9" fmla="*/ 626473 h 179"/>
                <a:gd name="T10" fmla="*/ 21994788 w 199"/>
                <a:gd name="T11" fmla="*/ 692713 h 179"/>
                <a:gd name="T12" fmla="*/ 21645238 w 199"/>
                <a:gd name="T13" fmla="*/ 754468 h 179"/>
                <a:gd name="T14" fmla="*/ 19980819 w 199"/>
                <a:gd name="T15" fmla="*/ 768155 h 179"/>
                <a:gd name="T16" fmla="*/ 19420149 w 199"/>
                <a:gd name="T17" fmla="*/ 788646 h 179"/>
                <a:gd name="T18" fmla="*/ 18285914 w 199"/>
                <a:gd name="T19" fmla="*/ 781285 h 179"/>
                <a:gd name="T20" fmla="*/ 17590392 w 199"/>
                <a:gd name="T21" fmla="*/ 837658 h 179"/>
                <a:gd name="T22" fmla="*/ 16251391 w 199"/>
                <a:gd name="T23" fmla="*/ 827978 h 179"/>
                <a:gd name="T24" fmla="*/ 14853119 w 199"/>
                <a:gd name="T25" fmla="*/ 850808 h 179"/>
                <a:gd name="T26" fmla="*/ 13710980 w 199"/>
                <a:gd name="T27" fmla="*/ 866934 h 179"/>
                <a:gd name="T28" fmla="*/ 12826069 w 199"/>
                <a:gd name="T29" fmla="*/ 771748 h 179"/>
                <a:gd name="T30" fmla="*/ 11109972 w 199"/>
                <a:gd name="T31" fmla="*/ 781285 h 179"/>
                <a:gd name="T32" fmla="*/ 10721996 w 199"/>
                <a:gd name="T33" fmla="*/ 838637 h 179"/>
                <a:gd name="T34" fmla="*/ 9114808 w 199"/>
                <a:gd name="T35" fmla="*/ 875973 h 179"/>
                <a:gd name="T36" fmla="*/ 8442550 w 199"/>
                <a:gd name="T37" fmla="*/ 901782 h 179"/>
                <a:gd name="T38" fmla="*/ 7528482 w 199"/>
                <a:gd name="T39" fmla="*/ 903243 h 179"/>
                <a:gd name="T40" fmla="*/ 6039540 w 199"/>
                <a:gd name="T41" fmla="*/ 942911 h 179"/>
                <a:gd name="T42" fmla="*/ 4912912 w 199"/>
                <a:gd name="T43" fmla="*/ 958654 h 179"/>
                <a:gd name="T44" fmla="*/ 3483594 w 199"/>
                <a:gd name="T45" fmla="*/ 989518 h 179"/>
                <a:gd name="T46" fmla="*/ 2502477 w 199"/>
                <a:gd name="T47" fmla="*/ 1001235 h 179"/>
                <a:gd name="T48" fmla="*/ 1985608 w 199"/>
                <a:gd name="T49" fmla="*/ 958654 h 179"/>
                <a:gd name="T50" fmla="*/ 1881248 w 199"/>
                <a:gd name="T51" fmla="*/ 903243 h 179"/>
                <a:gd name="T52" fmla="*/ 2502477 w 199"/>
                <a:gd name="T53" fmla="*/ 888330 h 179"/>
                <a:gd name="T54" fmla="*/ 1985608 w 199"/>
                <a:gd name="T55" fmla="*/ 850808 h 179"/>
                <a:gd name="T56" fmla="*/ 1717217 w 199"/>
                <a:gd name="T57" fmla="*/ 806884 h 179"/>
                <a:gd name="T58" fmla="*/ 733981 w 199"/>
                <a:gd name="T59" fmla="*/ 781285 h 179"/>
                <a:gd name="T60" fmla="*/ 162744 w 199"/>
                <a:gd name="T61" fmla="*/ 750524 h 179"/>
                <a:gd name="T62" fmla="*/ 162744 w 199"/>
                <a:gd name="T63" fmla="*/ 735474 h 179"/>
                <a:gd name="T64" fmla="*/ 934983 w 199"/>
                <a:gd name="T65" fmla="*/ 715174 h 179"/>
                <a:gd name="T66" fmla="*/ 1587466 w 199"/>
                <a:gd name="T67" fmla="*/ 665757 h 179"/>
                <a:gd name="T68" fmla="*/ 1089330 w 199"/>
                <a:gd name="T69" fmla="*/ 636085 h 179"/>
                <a:gd name="T70" fmla="*/ 503663 w 199"/>
                <a:gd name="T71" fmla="*/ 589829 h 179"/>
                <a:gd name="T72" fmla="*/ 391794 w 199"/>
                <a:gd name="T73" fmla="*/ 526578 h 179"/>
                <a:gd name="T74" fmla="*/ 885842 w 199"/>
                <a:gd name="T75" fmla="*/ 476322 h 179"/>
                <a:gd name="T76" fmla="*/ 503663 w 199"/>
                <a:gd name="T77" fmla="*/ 427693 h 179"/>
                <a:gd name="T78" fmla="*/ 1587466 w 199"/>
                <a:gd name="T79" fmla="*/ 406598 h 179"/>
                <a:gd name="T80" fmla="*/ 1212531 w 199"/>
                <a:gd name="T81" fmla="*/ 373047 h 179"/>
                <a:gd name="T82" fmla="*/ 1089330 w 199"/>
                <a:gd name="T83" fmla="*/ 335175 h 179"/>
                <a:gd name="T84" fmla="*/ 733981 w 199"/>
                <a:gd name="T85" fmla="*/ 279342 h 179"/>
                <a:gd name="T86" fmla="*/ 1587466 w 199"/>
                <a:gd name="T87" fmla="*/ 240640 h 179"/>
                <a:gd name="T88" fmla="*/ 2502477 w 199"/>
                <a:gd name="T89" fmla="*/ 224383 h 179"/>
                <a:gd name="T90" fmla="*/ 3056446 w 199"/>
                <a:gd name="T91" fmla="*/ 211874 h 179"/>
                <a:gd name="T92" fmla="*/ 3483594 w 199"/>
                <a:gd name="T93" fmla="*/ 174272 h 179"/>
                <a:gd name="T94" fmla="*/ 3310279 w 199"/>
                <a:gd name="T95" fmla="*/ 132181 h 179"/>
                <a:gd name="T96" fmla="*/ 4582854 w 199"/>
                <a:gd name="T97" fmla="*/ 85573 h 179"/>
                <a:gd name="T98" fmla="*/ 5314467 w 199"/>
                <a:gd name="T99" fmla="*/ 50454 h 179"/>
                <a:gd name="T100" fmla="*/ 6490924 w 199"/>
                <a:gd name="T101" fmla="*/ 0 h 179"/>
                <a:gd name="T102" fmla="*/ 8610476 w 199"/>
                <a:gd name="T103" fmla="*/ 85573 h 179"/>
                <a:gd name="T104" fmla="*/ 10027407 w 199"/>
                <a:gd name="T105" fmla="*/ 103276 h 179"/>
                <a:gd name="T106" fmla="*/ 10381854 w 199"/>
                <a:gd name="T107" fmla="*/ 174272 h 179"/>
                <a:gd name="T108" fmla="*/ 11221694 w 199"/>
                <a:gd name="T109" fmla="*/ 182519 h 179"/>
                <a:gd name="T110" fmla="*/ 14183082 w 199"/>
                <a:gd name="T111" fmla="*/ 287729 h 179"/>
                <a:gd name="T112" fmla="*/ 16060568 w 199"/>
                <a:gd name="T113" fmla="*/ 302932 h 179"/>
                <a:gd name="T114" fmla="*/ 18285914 w 199"/>
                <a:gd name="T115" fmla="*/ 279342 h 179"/>
                <a:gd name="T116" fmla="*/ 19512610 w 199"/>
                <a:gd name="T117" fmla="*/ 267039 h 179"/>
                <a:gd name="T118" fmla="*/ 21021962 w 199"/>
                <a:gd name="T119" fmla="*/ 315722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"/>
                <a:gd name="T181" fmla="*/ 0 h 179"/>
                <a:gd name="T182" fmla="*/ 199 w 199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" h="179">
                  <a:moveTo>
                    <a:pt x="176" y="63"/>
                  </a:moveTo>
                  <a:lnTo>
                    <a:pt x="177" y="63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80" y="68"/>
                  </a:lnTo>
                  <a:lnTo>
                    <a:pt x="180" y="69"/>
                  </a:lnTo>
                  <a:lnTo>
                    <a:pt x="178" y="69"/>
                  </a:lnTo>
                  <a:lnTo>
                    <a:pt x="180" y="71"/>
                  </a:lnTo>
                  <a:lnTo>
                    <a:pt x="182" y="71"/>
                  </a:lnTo>
                  <a:lnTo>
                    <a:pt x="183" y="71"/>
                  </a:lnTo>
                  <a:lnTo>
                    <a:pt x="183" y="69"/>
                  </a:lnTo>
                  <a:lnTo>
                    <a:pt x="184" y="69"/>
                  </a:lnTo>
                  <a:lnTo>
                    <a:pt x="188" y="72"/>
                  </a:lnTo>
                  <a:lnTo>
                    <a:pt x="189" y="72"/>
                  </a:lnTo>
                  <a:lnTo>
                    <a:pt x="190" y="73"/>
                  </a:lnTo>
                  <a:lnTo>
                    <a:pt x="192" y="72"/>
                  </a:lnTo>
                  <a:lnTo>
                    <a:pt x="193" y="74"/>
                  </a:lnTo>
                  <a:lnTo>
                    <a:pt x="196" y="75"/>
                  </a:lnTo>
                  <a:lnTo>
                    <a:pt x="196" y="78"/>
                  </a:lnTo>
                  <a:lnTo>
                    <a:pt x="198" y="79"/>
                  </a:lnTo>
                  <a:lnTo>
                    <a:pt x="199" y="83"/>
                  </a:lnTo>
                  <a:lnTo>
                    <a:pt x="198" y="85"/>
                  </a:lnTo>
                  <a:lnTo>
                    <a:pt x="199" y="90"/>
                  </a:lnTo>
                  <a:lnTo>
                    <a:pt x="198" y="91"/>
                  </a:lnTo>
                  <a:lnTo>
                    <a:pt x="199" y="92"/>
                  </a:lnTo>
                  <a:lnTo>
                    <a:pt x="198" y="93"/>
                  </a:lnTo>
                  <a:lnTo>
                    <a:pt x="198" y="95"/>
                  </a:lnTo>
                  <a:lnTo>
                    <a:pt x="196" y="95"/>
                  </a:lnTo>
                  <a:lnTo>
                    <a:pt x="195" y="96"/>
                  </a:lnTo>
                  <a:lnTo>
                    <a:pt x="196" y="97"/>
                  </a:lnTo>
                  <a:lnTo>
                    <a:pt x="194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3" y="105"/>
                  </a:lnTo>
                  <a:lnTo>
                    <a:pt x="192" y="105"/>
                  </a:lnTo>
                  <a:lnTo>
                    <a:pt x="189" y="104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7" y="109"/>
                  </a:lnTo>
                  <a:lnTo>
                    <a:pt x="187" y="110"/>
                  </a:lnTo>
                  <a:lnTo>
                    <a:pt x="184" y="111"/>
                  </a:lnTo>
                  <a:lnTo>
                    <a:pt x="184" y="114"/>
                  </a:lnTo>
                  <a:lnTo>
                    <a:pt x="183" y="115"/>
                  </a:lnTo>
                  <a:lnTo>
                    <a:pt x="181" y="117"/>
                  </a:lnTo>
                  <a:lnTo>
                    <a:pt x="178" y="119"/>
                  </a:lnTo>
                  <a:lnTo>
                    <a:pt x="180" y="120"/>
                  </a:lnTo>
                  <a:lnTo>
                    <a:pt x="178" y="121"/>
                  </a:lnTo>
                  <a:lnTo>
                    <a:pt x="180" y="126"/>
                  </a:lnTo>
                  <a:lnTo>
                    <a:pt x="178" y="127"/>
                  </a:lnTo>
                  <a:lnTo>
                    <a:pt x="177" y="126"/>
                  </a:lnTo>
                  <a:lnTo>
                    <a:pt x="178" y="128"/>
                  </a:lnTo>
                  <a:lnTo>
                    <a:pt x="177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5" y="132"/>
                  </a:lnTo>
                  <a:lnTo>
                    <a:pt x="174" y="131"/>
                  </a:lnTo>
                  <a:lnTo>
                    <a:pt x="171" y="131"/>
                  </a:lnTo>
                  <a:lnTo>
                    <a:pt x="170" y="132"/>
                  </a:lnTo>
                  <a:lnTo>
                    <a:pt x="169" y="133"/>
                  </a:lnTo>
                  <a:lnTo>
                    <a:pt x="169" y="134"/>
                  </a:lnTo>
                  <a:lnTo>
                    <a:pt x="165" y="134"/>
                  </a:lnTo>
                  <a:lnTo>
                    <a:pt x="164" y="134"/>
                  </a:lnTo>
                  <a:lnTo>
                    <a:pt x="162" y="134"/>
                  </a:lnTo>
                  <a:lnTo>
                    <a:pt x="162" y="135"/>
                  </a:lnTo>
                  <a:lnTo>
                    <a:pt x="160" y="135"/>
                  </a:lnTo>
                  <a:lnTo>
                    <a:pt x="160" y="137"/>
                  </a:lnTo>
                  <a:lnTo>
                    <a:pt x="159" y="137"/>
                  </a:lnTo>
                  <a:lnTo>
                    <a:pt x="158" y="135"/>
                  </a:lnTo>
                  <a:lnTo>
                    <a:pt x="158" y="137"/>
                  </a:lnTo>
                  <a:lnTo>
                    <a:pt x="157" y="137"/>
                  </a:lnTo>
                  <a:lnTo>
                    <a:pt x="157" y="138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4" y="139"/>
                  </a:lnTo>
                  <a:lnTo>
                    <a:pt x="153" y="140"/>
                  </a:lnTo>
                  <a:lnTo>
                    <a:pt x="151" y="139"/>
                  </a:lnTo>
                  <a:lnTo>
                    <a:pt x="151" y="137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7" y="138"/>
                  </a:lnTo>
                  <a:lnTo>
                    <a:pt x="145" y="140"/>
                  </a:lnTo>
                  <a:lnTo>
                    <a:pt x="146" y="141"/>
                  </a:lnTo>
                  <a:lnTo>
                    <a:pt x="145" y="145"/>
                  </a:lnTo>
                  <a:lnTo>
                    <a:pt x="144" y="145"/>
                  </a:lnTo>
                  <a:lnTo>
                    <a:pt x="142" y="144"/>
                  </a:lnTo>
                  <a:lnTo>
                    <a:pt x="141" y="145"/>
                  </a:lnTo>
                  <a:lnTo>
                    <a:pt x="142" y="146"/>
                  </a:lnTo>
                  <a:lnTo>
                    <a:pt x="141" y="146"/>
                  </a:lnTo>
                  <a:lnTo>
                    <a:pt x="139" y="146"/>
                  </a:lnTo>
                  <a:lnTo>
                    <a:pt x="138" y="144"/>
                  </a:lnTo>
                  <a:lnTo>
                    <a:pt x="136" y="145"/>
                  </a:lnTo>
                  <a:lnTo>
                    <a:pt x="135" y="144"/>
                  </a:lnTo>
                  <a:lnTo>
                    <a:pt x="134" y="145"/>
                  </a:lnTo>
                  <a:lnTo>
                    <a:pt x="133" y="144"/>
                  </a:lnTo>
                  <a:lnTo>
                    <a:pt x="132" y="145"/>
                  </a:lnTo>
                  <a:lnTo>
                    <a:pt x="129" y="143"/>
                  </a:lnTo>
                  <a:lnTo>
                    <a:pt x="128" y="140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7" y="141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0" y="149"/>
                  </a:lnTo>
                  <a:lnTo>
                    <a:pt x="121" y="150"/>
                  </a:lnTo>
                  <a:lnTo>
                    <a:pt x="121" y="151"/>
                  </a:lnTo>
                  <a:lnTo>
                    <a:pt x="117" y="152"/>
                  </a:lnTo>
                  <a:lnTo>
                    <a:pt x="116" y="151"/>
                  </a:lnTo>
                  <a:lnTo>
                    <a:pt x="115" y="153"/>
                  </a:lnTo>
                  <a:lnTo>
                    <a:pt x="114" y="153"/>
                  </a:lnTo>
                  <a:lnTo>
                    <a:pt x="112" y="153"/>
                  </a:lnTo>
                  <a:lnTo>
                    <a:pt x="111" y="152"/>
                  </a:lnTo>
                  <a:lnTo>
                    <a:pt x="111" y="143"/>
                  </a:lnTo>
                  <a:lnTo>
                    <a:pt x="111" y="141"/>
                  </a:lnTo>
                  <a:lnTo>
                    <a:pt x="110" y="141"/>
                  </a:lnTo>
                  <a:lnTo>
                    <a:pt x="110" y="139"/>
                  </a:lnTo>
                  <a:lnTo>
                    <a:pt x="108" y="139"/>
                  </a:lnTo>
                  <a:lnTo>
                    <a:pt x="108" y="138"/>
                  </a:lnTo>
                  <a:lnTo>
                    <a:pt x="105" y="138"/>
                  </a:lnTo>
                  <a:lnTo>
                    <a:pt x="104" y="135"/>
                  </a:lnTo>
                  <a:lnTo>
                    <a:pt x="103" y="135"/>
                  </a:lnTo>
                  <a:lnTo>
                    <a:pt x="103" y="134"/>
                  </a:lnTo>
                  <a:lnTo>
                    <a:pt x="102" y="135"/>
                  </a:lnTo>
                  <a:lnTo>
                    <a:pt x="100" y="134"/>
                  </a:lnTo>
                  <a:lnTo>
                    <a:pt x="96" y="132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90" y="137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7" y="140"/>
                  </a:lnTo>
                  <a:lnTo>
                    <a:pt x="86" y="141"/>
                  </a:lnTo>
                  <a:lnTo>
                    <a:pt x="86" y="144"/>
                  </a:lnTo>
                  <a:lnTo>
                    <a:pt x="87" y="146"/>
                  </a:lnTo>
                  <a:lnTo>
                    <a:pt x="87" y="147"/>
                  </a:lnTo>
                  <a:lnTo>
                    <a:pt x="84" y="145"/>
                  </a:lnTo>
                  <a:lnTo>
                    <a:pt x="81" y="147"/>
                  </a:lnTo>
                  <a:lnTo>
                    <a:pt x="82" y="149"/>
                  </a:lnTo>
                  <a:lnTo>
                    <a:pt x="79" y="151"/>
                  </a:lnTo>
                  <a:lnTo>
                    <a:pt x="76" y="150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4" y="153"/>
                  </a:lnTo>
                  <a:lnTo>
                    <a:pt x="73" y="155"/>
                  </a:lnTo>
                  <a:lnTo>
                    <a:pt x="72" y="155"/>
                  </a:lnTo>
                  <a:lnTo>
                    <a:pt x="69" y="153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8" y="157"/>
                  </a:lnTo>
                  <a:lnTo>
                    <a:pt x="67" y="157"/>
                  </a:lnTo>
                  <a:lnTo>
                    <a:pt x="68" y="158"/>
                  </a:lnTo>
                  <a:lnTo>
                    <a:pt x="67" y="159"/>
                  </a:lnTo>
                  <a:lnTo>
                    <a:pt x="64" y="158"/>
                  </a:lnTo>
                  <a:lnTo>
                    <a:pt x="63" y="159"/>
                  </a:lnTo>
                  <a:lnTo>
                    <a:pt x="62" y="161"/>
                  </a:lnTo>
                  <a:lnTo>
                    <a:pt x="61" y="161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58" y="159"/>
                  </a:lnTo>
                  <a:lnTo>
                    <a:pt x="57" y="159"/>
                  </a:lnTo>
                  <a:lnTo>
                    <a:pt x="56" y="161"/>
                  </a:lnTo>
                  <a:lnTo>
                    <a:pt x="54" y="162"/>
                  </a:lnTo>
                  <a:lnTo>
                    <a:pt x="54" y="164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8" y="167"/>
                  </a:lnTo>
                  <a:lnTo>
                    <a:pt x="48" y="168"/>
                  </a:lnTo>
                  <a:lnTo>
                    <a:pt x="46" y="169"/>
                  </a:lnTo>
                  <a:lnTo>
                    <a:pt x="44" y="169"/>
                  </a:lnTo>
                  <a:lnTo>
                    <a:pt x="43" y="168"/>
                  </a:lnTo>
                  <a:lnTo>
                    <a:pt x="42" y="169"/>
                  </a:lnTo>
                  <a:lnTo>
                    <a:pt x="42" y="168"/>
                  </a:lnTo>
                  <a:lnTo>
                    <a:pt x="40" y="168"/>
                  </a:lnTo>
                  <a:lnTo>
                    <a:pt x="39" y="168"/>
                  </a:lnTo>
                  <a:lnTo>
                    <a:pt x="39" y="169"/>
                  </a:lnTo>
                  <a:lnTo>
                    <a:pt x="38" y="169"/>
                  </a:lnTo>
                  <a:lnTo>
                    <a:pt x="37" y="169"/>
                  </a:lnTo>
                  <a:lnTo>
                    <a:pt x="36" y="170"/>
                  </a:lnTo>
                  <a:lnTo>
                    <a:pt x="32" y="169"/>
                  </a:lnTo>
                  <a:lnTo>
                    <a:pt x="28" y="171"/>
                  </a:lnTo>
                  <a:lnTo>
                    <a:pt x="28" y="173"/>
                  </a:lnTo>
                  <a:lnTo>
                    <a:pt x="28" y="174"/>
                  </a:lnTo>
                  <a:lnTo>
                    <a:pt x="27" y="173"/>
                  </a:lnTo>
                  <a:lnTo>
                    <a:pt x="25" y="175"/>
                  </a:lnTo>
                  <a:lnTo>
                    <a:pt x="25" y="176"/>
                  </a:lnTo>
                  <a:lnTo>
                    <a:pt x="25" y="179"/>
                  </a:lnTo>
                  <a:lnTo>
                    <a:pt x="24" y="179"/>
                  </a:lnTo>
                  <a:lnTo>
                    <a:pt x="22" y="179"/>
                  </a:lnTo>
                  <a:lnTo>
                    <a:pt x="20" y="175"/>
                  </a:lnTo>
                  <a:lnTo>
                    <a:pt x="20" y="174"/>
                  </a:lnTo>
                  <a:lnTo>
                    <a:pt x="19" y="174"/>
                  </a:lnTo>
                  <a:lnTo>
                    <a:pt x="18" y="171"/>
                  </a:lnTo>
                  <a:lnTo>
                    <a:pt x="16" y="171"/>
                  </a:lnTo>
                  <a:lnTo>
                    <a:pt x="18" y="170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6" y="168"/>
                  </a:lnTo>
                  <a:lnTo>
                    <a:pt x="16" y="167"/>
                  </a:lnTo>
                  <a:lnTo>
                    <a:pt x="15" y="165"/>
                  </a:lnTo>
                  <a:lnTo>
                    <a:pt x="15" y="164"/>
                  </a:lnTo>
                  <a:lnTo>
                    <a:pt x="15" y="163"/>
                  </a:lnTo>
                  <a:lnTo>
                    <a:pt x="14" y="162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5" y="158"/>
                  </a:lnTo>
                  <a:lnTo>
                    <a:pt x="16" y="157"/>
                  </a:lnTo>
                  <a:lnTo>
                    <a:pt x="16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5"/>
                  </a:lnTo>
                  <a:lnTo>
                    <a:pt x="18" y="155"/>
                  </a:lnTo>
                  <a:lnTo>
                    <a:pt x="19" y="155"/>
                  </a:lnTo>
                  <a:lnTo>
                    <a:pt x="20" y="155"/>
                  </a:lnTo>
                  <a:lnTo>
                    <a:pt x="21" y="155"/>
                  </a:lnTo>
                  <a:lnTo>
                    <a:pt x="21" y="153"/>
                  </a:lnTo>
                  <a:lnTo>
                    <a:pt x="20" y="152"/>
                  </a:lnTo>
                  <a:lnTo>
                    <a:pt x="20" y="151"/>
                  </a:lnTo>
                  <a:lnTo>
                    <a:pt x="19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8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4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2" y="138"/>
                  </a:lnTo>
                  <a:lnTo>
                    <a:pt x="10" y="138"/>
                  </a:lnTo>
                  <a:lnTo>
                    <a:pt x="9" y="138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2" y="128"/>
                  </a:lnTo>
                  <a:lnTo>
                    <a:pt x="3" y="128"/>
                  </a:lnTo>
                  <a:lnTo>
                    <a:pt x="4" y="128"/>
                  </a:lnTo>
                  <a:lnTo>
                    <a:pt x="4" y="127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9" y="123"/>
                  </a:lnTo>
                  <a:lnTo>
                    <a:pt x="9" y="122"/>
                  </a:lnTo>
                  <a:lnTo>
                    <a:pt x="10" y="121"/>
                  </a:lnTo>
                  <a:lnTo>
                    <a:pt x="12" y="121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9" y="109"/>
                  </a:lnTo>
                  <a:lnTo>
                    <a:pt x="8" y="108"/>
                  </a:lnTo>
                  <a:lnTo>
                    <a:pt x="7" y="107"/>
                  </a:lnTo>
                  <a:lnTo>
                    <a:pt x="6" y="107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4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4" y="99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3" y="92"/>
                  </a:lnTo>
                  <a:lnTo>
                    <a:pt x="4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4" y="68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7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6" y="43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6" y="18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4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4" y="21"/>
                  </a:lnTo>
                  <a:lnTo>
                    <a:pt x="87" y="23"/>
                  </a:lnTo>
                  <a:lnTo>
                    <a:pt x="88" y="24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5" y="26"/>
                  </a:lnTo>
                  <a:lnTo>
                    <a:pt x="84" y="29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7" y="32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32"/>
                  </a:lnTo>
                  <a:lnTo>
                    <a:pt x="97" y="36"/>
                  </a:lnTo>
                  <a:lnTo>
                    <a:pt x="100" y="37"/>
                  </a:lnTo>
                  <a:lnTo>
                    <a:pt x="106" y="42"/>
                  </a:lnTo>
                  <a:lnTo>
                    <a:pt x="108" y="43"/>
                  </a:lnTo>
                  <a:lnTo>
                    <a:pt x="110" y="45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1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2" y="50"/>
                  </a:lnTo>
                  <a:lnTo>
                    <a:pt x="123" y="50"/>
                  </a:lnTo>
                  <a:lnTo>
                    <a:pt x="124" y="53"/>
                  </a:lnTo>
                  <a:lnTo>
                    <a:pt x="130" y="53"/>
                  </a:lnTo>
                  <a:lnTo>
                    <a:pt x="134" y="54"/>
                  </a:lnTo>
                  <a:lnTo>
                    <a:pt x="135" y="53"/>
                  </a:lnTo>
                  <a:lnTo>
                    <a:pt x="139" y="54"/>
                  </a:lnTo>
                  <a:lnTo>
                    <a:pt x="141" y="53"/>
                  </a:lnTo>
                  <a:lnTo>
                    <a:pt x="146" y="50"/>
                  </a:lnTo>
                  <a:lnTo>
                    <a:pt x="147" y="48"/>
                  </a:lnTo>
                  <a:lnTo>
                    <a:pt x="147" y="47"/>
                  </a:lnTo>
                  <a:lnTo>
                    <a:pt x="148" y="49"/>
                  </a:lnTo>
                  <a:lnTo>
                    <a:pt x="151" y="49"/>
                  </a:lnTo>
                  <a:lnTo>
                    <a:pt x="152" y="50"/>
                  </a:lnTo>
                  <a:lnTo>
                    <a:pt x="153" y="51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7" y="49"/>
                  </a:lnTo>
                  <a:lnTo>
                    <a:pt x="158" y="47"/>
                  </a:lnTo>
                  <a:lnTo>
                    <a:pt x="160" y="47"/>
                  </a:lnTo>
                  <a:lnTo>
                    <a:pt x="162" y="48"/>
                  </a:lnTo>
                  <a:lnTo>
                    <a:pt x="163" y="49"/>
                  </a:lnTo>
                  <a:lnTo>
                    <a:pt x="165" y="51"/>
                  </a:lnTo>
                  <a:lnTo>
                    <a:pt x="169" y="51"/>
                  </a:lnTo>
                  <a:lnTo>
                    <a:pt x="170" y="53"/>
                  </a:lnTo>
                  <a:lnTo>
                    <a:pt x="170" y="54"/>
                  </a:lnTo>
                  <a:lnTo>
                    <a:pt x="170" y="55"/>
                  </a:lnTo>
                  <a:lnTo>
                    <a:pt x="171" y="56"/>
                  </a:lnTo>
                  <a:lnTo>
                    <a:pt x="172" y="57"/>
                  </a:lnTo>
                  <a:lnTo>
                    <a:pt x="174" y="59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5" y="63"/>
                  </a:lnTo>
                  <a:lnTo>
                    <a:pt x="176" y="63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8" name="Freeform 125"/>
            <p:cNvSpPr>
              <a:spLocks noChangeAspect="1"/>
            </p:cNvSpPr>
            <p:nvPr/>
          </p:nvSpPr>
          <p:spPr bwMode="auto">
            <a:xfrm>
              <a:off x="981" y="2393"/>
              <a:ext cx="236" cy="228"/>
            </a:xfrm>
            <a:custGeom>
              <a:avLst/>
              <a:gdLst>
                <a:gd name="T0" fmla="*/ 7725142 w 162"/>
                <a:gd name="T1" fmla="*/ 127039 h 174"/>
                <a:gd name="T2" fmla="*/ 8918003 w 162"/>
                <a:gd name="T3" fmla="*/ 169973 h 174"/>
                <a:gd name="T4" fmla="*/ 8228306 w 162"/>
                <a:gd name="T5" fmla="*/ 224663 h 174"/>
                <a:gd name="T6" fmla="*/ 10460055 w 162"/>
                <a:gd name="T7" fmla="*/ 279377 h 174"/>
                <a:gd name="T8" fmla="*/ 12103232 w 162"/>
                <a:gd name="T9" fmla="*/ 351467 h 174"/>
                <a:gd name="T10" fmla="*/ 15075995 w 162"/>
                <a:gd name="T11" fmla="*/ 410224 h 174"/>
                <a:gd name="T12" fmla="*/ 16443361 w 162"/>
                <a:gd name="T13" fmla="*/ 490757 h 174"/>
                <a:gd name="T14" fmla="*/ 17851307 w 162"/>
                <a:gd name="T15" fmla="*/ 482161 h 174"/>
                <a:gd name="T16" fmla="*/ 18690861 w 162"/>
                <a:gd name="T17" fmla="*/ 579533 h 174"/>
                <a:gd name="T18" fmla="*/ 19893225 w 162"/>
                <a:gd name="T19" fmla="*/ 621613 h 174"/>
                <a:gd name="T20" fmla="*/ 18704450 w 162"/>
                <a:gd name="T21" fmla="*/ 631797 h 174"/>
                <a:gd name="T22" fmla="*/ 17851307 w 162"/>
                <a:gd name="T23" fmla="*/ 638188 h 174"/>
                <a:gd name="T24" fmla="*/ 16557049 w 162"/>
                <a:gd name="T25" fmla="*/ 653790 h 174"/>
                <a:gd name="T26" fmla="*/ 15940594 w 162"/>
                <a:gd name="T27" fmla="*/ 667947 h 174"/>
                <a:gd name="T28" fmla="*/ 14651719 w 162"/>
                <a:gd name="T29" fmla="*/ 686659 h 174"/>
                <a:gd name="T30" fmla="*/ 13924875 w 162"/>
                <a:gd name="T31" fmla="*/ 696169 h 174"/>
                <a:gd name="T32" fmla="*/ 13261965 w 162"/>
                <a:gd name="T33" fmla="*/ 736456 h 174"/>
                <a:gd name="T34" fmla="*/ 13261965 w 162"/>
                <a:gd name="T35" fmla="*/ 760088 h 174"/>
                <a:gd name="T36" fmla="*/ 12253867 w 162"/>
                <a:gd name="T37" fmla="*/ 767329 h 174"/>
                <a:gd name="T38" fmla="*/ 11871888 w 162"/>
                <a:gd name="T39" fmla="*/ 781353 h 174"/>
                <a:gd name="T40" fmla="*/ 11015290 w 162"/>
                <a:gd name="T41" fmla="*/ 793186 h 174"/>
                <a:gd name="T42" fmla="*/ 10786178 w 162"/>
                <a:gd name="T43" fmla="*/ 823079 h 174"/>
                <a:gd name="T44" fmla="*/ 9959945 w 162"/>
                <a:gd name="T45" fmla="*/ 823079 h 174"/>
                <a:gd name="T46" fmla="*/ 9611079 w 162"/>
                <a:gd name="T47" fmla="*/ 800273 h 174"/>
                <a:gd name="T48" fmla="*/ 8876542 w 162"/>
                <a:gd name="T49" fmla="*/ 791493 h 174"/>
                <a:gd name="T50" fmla="*/ 8411553 w 162"/>
                <a:gd name="T51" fmla="*/ 760088 h 174"/>
                <a:gd name="T52" fmla="*/ 7511227 w 162"/>
                <a:gd name="T53" fmla="*/ 744069 h 174"/>
                <a:gd name="T54" fmla="*/ 7103827 w 162"/>
                <a:gd name="T55" fmla="*/ 737711 h 174"/>
                <a:gd name="T56" fmla="*/ 6998484 w 162"/>
                <a:gd name="T57" fmla="*/ 704356 h 174"/>
                <a:gd name="T58" fmla="*/ 6394901 w 162"/>
                <a:gd name="T59" fmla="*/ 717043 h 174"/>
                <a:gd name="T60" fmla="*/ 5533780 w 162"/>
                <a:gd name="T61" fmla="*/ 696169 h 174"/>
                <a:gd name="T62" fmla="*/ 5533780 w 162"/>
                <a:gd name="T63" fmla="*/ 667947 h 174"/>
                <a:gd name="T64" fmla="*/ 5425453 w 162"/>
                <a:gd name="T65" fmla="*/ 653790 h 174"/>
                <a:gd name="T66" fmla="*/ 4580827 w 162"/>
                <a:gd name="T67" fmla="*/ 638188 h 174"/>
                <a:gd name="T68" fmla="*/ 4528749 w 162"/>
                <a:gd name="T69" fmla="*/ 623585 h 174"/>
                <a:gd name="T70" fmla="*/ 4528749 w 162"/>
                <a:gd name="T71" fmla="*/ 604034 h 174"/>
                <a:gd name="T72" fmla="*/ 4389722 w 162"/>
                <a:gd name="T73" fmla="*/ 547217 h 174"/>
                <a:gd name="T74" fmla="*/ 4876357 w 162"/>
                <a:gd name="T75" fmla="*/ 515290 h 174"/>
                <a:gd name="T76" fmla="*/ 4781651 w 162"/>
                <a:gd name="T77" fmla="*/ 468104 h 174"/>
                <a:gd name="T78" fmla="*/ 4781651 w 162"/>
                <a:gd name="T79" fmla="*/ 432103 h 174"/>
                <a:gd name="T80" fmla="*/ 4182637 w 162"/>
                <a:gd name="T81" fmla="*/ 422572 h 174"/>
                <a:gd name="T82" fmla="*/ 2481553 w 162"/>
                <a:gd name="T83" fmla="*/ 393248 h 174"/>
                <a:gd name="T84" fmla="*/ 1867620 w 162"/>
                <a:gd name="T85" fmla="*/ 353675 h 174"/>
                <a:gd name="T86" fmla="*/ 1419862 w 162"/>
                <a:gd name="T87" fmla="*/ 334691 h 174"/>
                <a:gd name="T88" fmla="*/ 728774 w 162"/>
                <a:gd name="T89" fmla="*/ 311338 h 174"/>
                <a:gd name="T90" fmla="*/ 389635 w 162"/>
                <a:gd name="T91" fmla="*/ 287948 h 174"/>
                <a:gd name="T92" fmla="*/ 0 w 162"/>
                <a:gd name="T93" fmla="*/ 268225 h 174"/>
                <a:gd name="T94" fmla="*/ 235723 w 162"/>
                <a:gd name="T95" fmla="*/ 253929 h 174"/>
                <a:gd name="T96" fmla="*/ 235723 w 162"/>
                <a:gd name="T97" fmla="*/ 224663 h 174"/>
                <a:gd name="T98" fmla="*/ 389635 w 162"/>
                <a:gd name="T99" fmla="*/ 174787 h 174"/>
                <a:gd name="T100" fmla="*/ 880024 w 162"/>
                <a:gd name="T101" fmla="*/ 147891 h 174"/>
                <a:gd name="T102" fmla="*/ 1204615 w 162"/>
                <a:gd name="T103" fmla="*/ 80100 h 174"/>
                <a:gd name="T104" fmla="*/ 1867620 w 162"/>
                <a:gd name="T105" fmla="*/ 31789 h 174"/>
                <a:gd name="T106" fmla="*/ 2720730 w 162"/>
                <a:gd name="T107" fmla="*/ 66119 h 174"/>
                <a:gd name="T108" fmla="*/ 3452919 w 162"/>
                <a:gd name="T109" fmla="*/ 98994 h 174"/>
                <a:gd name="T110" fmla="*/ 4580827 w 162"/>
                <a:gd name="T111" fmla="*/ 141912 h 174"/>
                <a:gd name="T112" fmla="*/ 5985268 w 162"/>
                <a:gd name="T113" fmla="*/ 152877 h 174"/>
                <a:gd name="T114" fmla="*/ 6820313 w 162"/>
                <a:gd name="T115" fmla="*/ 113527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2"/>
                <a:gd name="T175" fmla="*/ 0 h 174"/>
                <a:gd name="T176" fmla="*/ 162 w 162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2" h="174">
                  <a:moveTo>
                    <a:pt x="55" y="24"/>
                  </a:moveTo>
                  <a:lnTo>
                    <a:pt x="56" y="27"/>
                  </a:lnTo>
                  <a:lnTo>
                    <a:pt x="61" y="29"/>
                  </a:lnTo>
                  <a:lnTo>
                    <a:pt x="63" y="27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69" y="35"/>
                  </a:lnTo>
                  <a:lnTo>
                    <a:pt x="73" y="36"/>
                  </a:lnTo>
                  <a:lnTo>
                    <a:pt x="74" y="39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7" y="48"/>
                  </a:lnTo>
                  <a:lnTo>
                    <a:pt x="67" y="54"/>
                  </a:lnTo>
                  <a:lnTo>
                    <a:pt x="72" y="61"/>
                  </a:lnTo>
                  <a:lnTo>
                    <a:pt x="78" y="60"/>
                  </a:lnTo>
                  <a:lnTo>
                    <a:pt x="85" y="59"/>
                  </a:lnTo>
                  <a:lnTo>
                    <a:pt x="88" y="59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4" y="79"/>
                  </a:lnTo>
                  <a:lnTo>
                    <a:pt x="115" y="83"/>
                  </a:lnTo>
                  <a:lnTo>
                    <a:pt x="123" y="87"/>
                  </a:lnTo>
                  <a:lnTo>
                    <a:pt x="127" y="91"/>
                  </a:lnTo>
                  <a:lnTo>
                    <a:pt x="134" y="92"/>
                  </a:lnTo>
                  <a:lnTo>
                    <a:pt x="133" y="102"/>
                  </a:lnTo>
                  <a:lnTo>
                    <a:pt x="134" y="104"/>
                  </a:lnTo>
                  <a:lnTo>
                    <a:pt x="139" y="103"/>
                  </a:lnTo>
                  <a:lnTo>
                    <a:pt x="141" y="101"/>
                  </a:lnTo>
                  <a:lnTo>
                    <a:pt x="144" y="101"/>
                  </a:lnTo>
                  <a:lnTo>
                    <a:pt x="146" y="102"/>
                  </a:lnTo>
                  <a:lnTo>
                    <a:pt x="148" y="109"/>
                  </a:lnTo>
                  <a:lnTo>
                    <a:pt x="153" y="110"/>
                  </a:lnTo>
                  <a:lnTo>
                    <a:pt x="157" y="116"/>
                  </a:lnTo>
                  <a:lnTo>
                    <a:pt x="152" y="122"/>
                  </a:lnTo>
                  <a:lnTo>
                    <a:pt x="153" y="123"/>
                  </a:lnTo>
                  <a:lnTo>
                    <a:pt x="153" y="126"/>
                  </a:lnTo>
                  <a:lnTo>
                    <a:pt x="157" y="126"/>
                  </a:lnTo>
                  <a:lnTo>
                    <a:pt x="162" y="131"/>
                  </a:lnTo>
                  <a:lnTo>
                    <a:pt x="160" y="129"/>
                  </a:lnTo>
                  <a:lnTo>
                    <a:pt x="160" y="131"/>
                  </a:lnTo>
                  <a:lnTo>
                    <a:pt x="159" y="132"/>
                  </a:lnTo>
                  <a:lnTo>
                    <a:pt x="153" y="133"/>
                  </a:lnTo>
                  <a:lnTo>
                    <a:pt x="150" y="131"/>
                  </a:lnTo>
                  <a:lnTo>
                    <a:pt x="147" y="131"/>
                  </a:lnTo>
                  <a:lnTo>
                    <a:pt x="146" y="133"/>
                  </a:lnTo>
                  <a:lnTo>
                    <a:pt x="146" y="135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0" y="139"/>
                  </a:lnTo>
                  <a:lnTo>
                    <a:pt x="135" y="138"/>
                  </a:lnTo>
                  <a:lnTo>
                    <a:pt x="135" y="139"/>
                  </a:lnTo>
                  <a:lnTo>
                    <a:pt x="134" y="140"/>
                  </a:lnTo>
                  <a:lnTo>
                    <a:pt x="133" y="141"/>
                  </a:lnTo>
                  <a:lnTo>
                    <a:pt x="130" y="141"/>
                  </a:lnTo>
                  <a:lnTo>
                    <a:pt x="127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0" y="145"/>
                  </a:lnTo>
                  <a:lnTo>
                    <a:pt x="117" y="145"/>
                  </a:lnTo>
                  <a:lnTo>
                    <a:pt x="116" y="146"/>
                  </a:lnTo>
                  <a:lnTo>
                    <a:pt x="114" y="146"/>
                  </a:lnTo>
                  <a:lnTo>
                    <a:pt x="114" y="147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09" y="150"/>
                  </a:lnTo>
                  <a:lnTo>
                    <a:pt x="108" y="155"/>
                  </a:lnTo>
                  <a:lnTo>
                    <a:pt x="106" y="156"/>
                  </a:lnTo>
                  <a:lnTo>
                    <a:pt x="106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102" y="161"/>
                  </a:lnTo>
                  <a:lnTo>
                    <a:pt x="100" y="162"/>
                  </a:lnTo>
                  <a:lnTo>
                    <a:pt x="98" y="164"/>
                  </a:lnTo>
                  <a:lnTo>
                    <a:pt x="97" y="163"/>
                  </a:lnTo>
                  <a:lnTo>
                    <a:pt x="96" y="164"/>
                  </a:lnTo>
                  <a:lnTo>
                    <a:pt x="97" y="165"/>
                  </a:lnTo>
                  <a:lnTo>
                    <a:pt x="96" y="167"/>
                  </a:lnTo>
                  <a:lnTo>
                    <a:pt x="92" y="167"/>
                  </a:lnTo>
                  <a:lnTo>
                    <a:pt x="91" y="168"/>
                  </a:lnTo>
                  <a:lnTo>
                    <a:pt x="90" y="168"/>
                  </a:lnTo>
                  <a:lnTo>
                    <a:pt x="88" y="169"/>
                  </a:lnTo>
                  <a:lnTo>
                    <a:pt x="90" y="170"/>
                  </a:lnTo>
                  <a:lnTo>
                    <a:pt x="90" y="171"/>
                  </a:lnTo>
                  <a:lnTo>
                    <a:pt x="88" y="173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76" y="169"/>
                  </a:lnTo>
                  <a:lnTo>
                    <a:pt x="75" y="167"/>
                  </a:lnTo>
                  <a:lnTo>
                    <a:pt x="74" y="165"/>
                  </a:lnTo>
                  <a:lnTo>
                    <a:pt x="72" y="167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4" y="157"/>
                  </a:lnTo>
                  <a:lnTo>
                    <a:pt x="62" y="156"/>
                  </a:lnTo>
                  <a:lnTo>
                    <a:pt x="61" y="157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8"/>
                  </a:lnTo>
                  <a:lnTo>
                    <a:pt x="58" y="156"/>
                  </a:lnTo>
                  <a:lnTo>
                    <a:pt x="58" y="152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4" y="150"/>
                  </a:lnTo>
                  <a:lnTo>
                    <a:pt x="54" y="151"/>
                  </a:lnTo>
                  <a:lnTo>
                    <a:pt x="52" y="151"/>
                  </a:lnTo>
                  <a:lnTo>
                    <a:pt x="50" y="149"/>
                  </a:lnTo>
                  <a:lnTo>
                    <a:pt x="49" y="150"/>
                  </a:lnTo>
                  <a:lnTo>
                    <a:pt x="46" y="147"/>
                  </a:lnTo>
                  <a:lnTo>
                    <a:pt x="45" y="147"/>
                  </a:lnTo>
                  <a:lnTo>
                    <a:pt x="44" y="146"/>
                  </a:lnTo>
                  <a:lnTo>
                    <a:pt x="45" y="143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4" y="140"/>
                  </a:lnTo>
                  <a:lnTo>
                    <a:pt x="46" y="137"/>
                  </a:lnTo>
                  <a:lnTo>
                    <a:pt x="45" y="137"/>
                  </a:lnTo>
                  <a:lnTo>
                    <a:pt x="44" y="138"/>
                  </a:lnTo>
                  <a:lnTo>
                    <a:pt x="43" y="137"/>
                  </a:lnTo>
                  <a:lnTo>
                    <a:pt x="40" y="138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40" y="133"/>
                  </a:lnTo>
                  <a:lnTo>
                    <a:pt x="39" y="133"/>
                  </a:lnTo>
                  <a:lnTo>
                    <a:pt x="38" y="133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7" y="128"/>
                  </a:lnTo>
                  <a:lnTo>
                    <a:pt x="36" y="127"/>
                  </a:lnTo>
                  <a:lnTo>
                    <a:pt x="38" y="123"/>
                  </a:lnTo>
                  <a:lnTo>
                    <a:pt x="39" y="119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8" y="113"/>
                  </a:lnTo>
                  <a:lnTo>
                    <a:pt x="39" y="111"/>
                  </a:lnTo>
                  <a:lnTo>
                    <a:pt x="40" y="109"/>
                  </a:lnTo>
                  <a:lnTo>
                    <a:pt x="39" y="108"/>
                  </a:lnTo>
                  <a:lnTo>
                    <a:pt x="40" y="107"/>
                  </a:lnTo>
                  <a:lnTo>
                    <a:pt x="38" y="103"/>
                  </a:lnTo>
                  <a:lnTo>
                    <a:pt x="39" y="99"/>
                  </a:lnTo>
                  <a:lnTo>
                    <a:pt x="37" y="96"/>
                  </a:lnTo>
                  <a:lnTo>
                    <a:pt x="37" y="95"/>
                  </a:lnTo>
                  <a:lnTo>
                    <a:pt x="38" y="95"/>
                  </a:lnTo>
                  <a:lnTo>
                    <a:pt x="39" y="91"/>
                  </a:lnTo>
                  <a:lnTo>
                    <a:pt x="38" y="90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1" y="89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15" y="75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8" y="67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24" y="9"/>
                  </a:lnTo>
                  <a:lnTo>
                    <a:pt x="22" y="14"/>
                  </a:lnTo>
                  <a:lnTo>
                    <a:pt x="25" y="18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0" y="25"/>
                  </a:lnTo>
                  <a:lnTo>
                    <a:pt x="34" y="29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3" y="32"/>
                  </a:lnTo>
                  <a:lnTo>
                    <a:pt x="44" y="33"/>
                  </a:lnTo>
                  <a:lnTo>
                    <a:pt x="49" y="32"/>
                  </a:lnTo>
                  <a:lnTo>
                    <a:pt x="51" y="30"/>
                  </a:lnTo>
                  <a:lnTo>
                    <a:pt x="51" y="27"/>
                  </a:lnTo>
                  <a:lnTo>
                    <a:pt x="52" y="25"/>
                  </a:lnTo>
                  <a:lnTo>
                    <a:pt x="55" y="24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09" name="Freeform 126"/>
            <p:cNvSpPr>
              <a:spLocks noChangeAspect="1"/>
            </p:cNvSpPr>
            <p:nvPr/>
          </p:nvSpPr>
          <p:spPr bwMode="auto">
            <a:xfrm>
              <a:off x="1012" y="2224"/>
              <a:ext cx="219" cy="214"/>
            </a:xfrm>
            <a:custGeom>
              <a:avLst/>
              <a:gdLst>
                <a:gd name="T0" fmla="*/ 10407404 w 150"/>
                <a:gd name="T1" fmla="*/ 59953 h 163"/>
                <a:gd name="T2" fmla="*/ 11450223 w 150"/>
                <a:gd name="T3" fmla="*/ 66610 h 163"/>
                <a:gd name="T4" fmla="*/ 12396113 w 150"/>
                <a:gd name="T5" fmla="*/ 91792 h 163"/>
                <a:gd name="T6" fmla="*/ 14071422 w 150"/>
                <a:gd name="T7" fmla="*/ 85716 h 163"/>
                <a:gd name="T8" fmla="*/ 15366675 w 150"/>
                <a:gd name="T9" fmla="*/ 125219 h 163"/>
                <a:gd name="T10" fmla="*/ 15749487 w 150"/>
                <a:gd name="T11" fmla="*/ 155558 h 163"/>
                <a:gd name="T12" fmla="*/ 15894050 w 150"/>
                <a:gd name="T13" fmla="*/ 239550 h 163"/>
                <a:gd name="T14" fmla="*/ 15749487 w 150"/>
                <a:gd name="T15" fmla="*/ 283366 h 163"/>
                <a:gd name="T16" fmla="*/ 16970653 w 150"/>
                <a:gd name="T17" fmla="*/ 316723 h 163"/>
                <a:gd name="T18" fmla="*/ 17807490 w 150"/>
                <a:gd name="T19" fmla="*/ 329118 h 163"/>
                <a:gd name="T20" fmla="*/ 18515169 w 150"/>
                <a:gd name="T21" fmla="*/ 334343 h 163"/>
                <a:gd name="T22" fmla="*/ 19662881 w 150"/>
                <a:gd name="T23" fmla="*/ 359636 h 163"/>
                <a:gd name="T24" fmla="*/ 19447140 w 150"/>
                <a:gd name="T25" fmla="*/ 392949 h 163"/>
                <a:gd name="T26" fmla="*/ 19447140 w 150"/>
                <a:gd name="T27" fmla="*/ 437065 h 163"/>
                <a:gd name="T28" fmla="*/ 18156675 w 150"/>
                <a:gd name="T29" fmla="*/ 463696 h 163"/>
                <a:gd name="T30" fmla="*/ 17740517 w 150"/>
                <a:gd name="T31" fmla="*/ 472160 h 163"/>
                <a:gd name="T32" fmla="*/ 17282579 w 150"/>
                <a:gd name="T33" fmla="*/ 497172 h 163"/>
                <a:gd name="T34" fmla="*/ 16717314 w 150"/>
                <a:gd name="T35" fmla="*/ 497172 h 163"/>
                <a:gd name="T36" fmla="*/ 15894050 w 150"/>
                <a:gd name="T37" fmla="*/ 516663 h 163"/>
                <a:gd name="T38" fmla="*/ 14635110 w 150"/>
                <a:gd name="T39" fmla="*/ 572144 h 163"/>
                <a:gd name="T40" fmla="*/ 13319966 w 150"/>
                <a:gd name="T41" fmla="*/ 632333 h 163"/>
                <a:gd name="T42" fmla="*/ 12601599 w 150"/>
                <a:gd name="T43" fmla="*/ 677311 h 163"/>
                <a:gd name="T44" fmla="*/ 12196914 w 150"/>
                <a:gd name="T45" fmla="*/ 736101 h 163"/>
                <a:gd name="T46" fmla="*/ 9291521 w 150"/>
                <a:gd name="T47" fmla="*/ 720760 h 163"/>
                <a:gd name="T48" fmla="*/ 7745907 w 150"/>
                <a:gd name="T49" fmla="*/ 719450 h 163"/>
                <a:gd name="T50" fmla="*/ 5583448 w 150"/>
                <a:gd name="T51" fmla="*/ 736101 h 163"/>
                <a:gd name="T52" fmla="*/ 4837803 w 150"/>
                <a:gd name="T53" fmla="*/ 765261 h 163"/>
                <a:gd name="T54" fmla="*/ 3919151 w 150"/>
                <a:gd name="T55" fmla="*/ 785058 h 163"/>
                <a:gd name="T56" fmla="*/ 2964038 w 150"/>
                <a:gd name="T57" fmla="*/ 817097 h 163"/>
                <a:gd name="T58" fmla="*/ 2200566 w 150"/>
                <a:gd name="T59" fmla="*/ 802302 h 163"/>
                <a:gd name="T60" fmla="*/ 1295481 w 150"/>
                <a:gd name="T61" fmla="*/ 765261 h 163"/>
                <a:gd name="T62" fmla="*/ 170100 w 150"/>
                <a:gd name="T63" fmla="*/ 751158 h 163"/>
                <a:gd name="T64" fmla="*/ 416268 w 150"/>
                <a:gd name="T65" fmla="*/ 697082 h 163"/>
                <a:gd name="T66" fmla="*/ 170100 w 150"/>
                <a:gd name="T67" fmla="*/ 648130 h 163"/>
                <a:gd name="T68" fmla="*/ 0 w 150"/>
                <a:gd name="T69" fmla="*/ 595001 h 163"/>
                <a:gd name="T70" fmla="*/ 1141824 w 150"/>
                <a:gd name="T71" fmla="*/ 560675 h 163"/>
                <a:gd name="T72" fmla="*/ 941963 w 150"/>
                <a:gd name="T73" fmla="*/ 516663 h 163"/>
                <a:gd name="T74" fmla="*/ 2200566 w 150"/>
                <a:gd name="T75" fmla="*/ 497172 h 163"/>
                <a:gd name="T76" fmla="*/ 2931516 w 150"/>
                <a:gd name="T77" fmla="*/ 472160 h 163"/>
                <a:gd name="T78" fmla="*/ 2105955 w 150"/>
                <a:gd name="T79" fmla="*/ 463696 h 163"/>
                <a:gd name="T80" fmla="*/ 1507237 w 150"/>
                <a:gd name="T81" fmla="*/ 438953 h 163"/>
                <a:gd name="T82" fmla="*/ 1295481 w 150"/>
                <a:gd name="T83" fmla="*/ 386720 h 163"/>
                <a:gd name="T84" fmla="*/ 1667063 w 150"/>
                <a:gd name="T85" fmla="*/ 345196 h 163"/>
                <a:gd name="T86" fmla="*/ 1295481 w 150"/>
                <a:gd name="T87" fmla="*/ 299747 h 163"/>
                <a:gd name="T88" fmla="*/ 1141824 w 150"/>
                <a:gd name="T89" fmla="*/ 239550 h 163"/>
                <a:gd name="T90" fmla="*/ 1442435 w 150"/>
                <a:gd name="T91" fmla="*/ 214575 h 163"/>
                <a:gd name="T92" fmla="*/ 2105955 w 150"/>
                <a:gd name="T93" fmla="*/ 204230 h 163"/>
                <a:gd name="T94" fmla="*/ 2931516 w 150"/>
                <a:gd name="T95" fmla="*/ 169581 h 163"/>
                <a:gd name="T96" fmla="*/ 2964038 w 150"/>
                <a:gd name="T97" fmla="*/ 125219 h 163"/>
                <a:gd name="T98" fmla="*/ 2964038 w 150"/>
                <a:gd name="T99" fmla="*/ 75516 h 163"/>
                <a:gd name="T100" fmla="*/ 3919151 w 150"/>
                <a:gd name="T101" fmla="*/ 33370 h 163"/>
                <a:gd name="T102" fmla="*/ 4690726 w 150"/>
                <a:gd name="T103" fmla="*/ 57519 h 163"/>
                <a:gd name="T104" fmla="*/ 5371660 w 150"/>
                <a:gd name="T105" fmla="*/ 59953 h 163"/>
                <a:gd name="T106" fmla="*/ 6118509 w 150"/>
                <a:gd name="T107" fmla="*/ 45665 h 163"/>
                <a:gd name="T108" fmla="*/ 6981679 w 150"/>
                <a:gd name="T109" fmla="*/ 21975 h 163"/>
                <a:gd name="T110" fmla="*/ 7842623 w 150"/>
                <a:gd name="T111" fmla="*/ 14746 h 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0"/>
                <a:gd name="T169" fmla="*/ 0 h 163"/>
                <a:gd name="T170" fmla="*/ 150 w 150"/>
                <a:gd name="T171" fmla="*/ 163 h 1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0" h="163">
                  <a:moveTo>
                    <a:pt x="72" y="10"/>
                  </a:moveTo>
                  <a:lnTo>
                    <a:pt x="76" y="12"/>
                  </a:lnTo>
                  <a:lnTo>
                    <a:pt x="79" y="12"/>
                  </a:lnTo>
                  <a:lnTo>
                    <a:pt x="83" y="11"/>
                  </a:lnTo>
                  <a:lnTo>
                    <a:pt x="84" y="13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6" y="15"/>
                  </a:lnTo>
                  <a:lnTo>
                    <a:pt x="99" y="11"/>
                  </a:lnTo>
                  <a:lnTo>
                    <a:pt x="107" y="17"/>
                  </a:lnTo>
                  <a:lnTo>
                    <a:pt x="111" y="22"/>
                  </a:lnTo>
                  <a:lnTo>
                    <a:pt x="112" y="24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8" y="30"/>
                  </a:lnTo>
                  <a:lnTo>
                    <a:pt x="120" y="31"/>
                  </a:lnTo>
                  <a:lnTo>
                    <a:pt x="120" y="37"/>
                  </a:lnTo>
                  <a:lnTo>
                    <a:pt x="124" y="41"/>
                  </a:lnTo>
                  <a:lnTo>
                    <a:pt x="121" y="48"/>
                  </a:lnTo>
                  <a:lnTo>
                    <a:pt x="124" y="49"/>
                  </a:lnTo>
                  <a:lnTo>
                    <a:pt x="125" y="52"/>
                  </a:lnTo>
                  <a:lnTo>
                    <a:pt x="120" y="57"/>
                  </a:lnTo>
                  <a:lnTo>
                    <a:pt x="124" y="59"/>
                  </a:lnTo>
                  <a:lnTo>
                    <a:pt x="127" y="60"/>
                  </a:lnTo>
                  <a:lnTo>
                    <a:pt x="129" y="63"/>
                  </a:lnTo>
                  <a:lnTo>
                    <a:pt x="129" y="64"/>
                  </a:lnTo>
                  <a:lnTo>
                    <a:pt x="132" y="67"/>
                  </a:lnTo>
                  <a:lnTo>
                    <a:pt x="136" y="66"/>
                  </a:lnTo>
                  <a:lnTo>
                    <a:pt x="137" y="65"/>
                  </a:lnTo>
                  <a:lnTo>
                    <a:pt x="138" y="66"/>
                  </a:lnTo>
                  <a:lnTo>
                    <a:pt x="141" y="67"/>
                  </a:lnTo>
                  <a:lnTo>
                    <a:pt x="143" y="67"/>
                  </a:lnTo>
                  <a:lnTo>
                    <a:pt x="144" y="70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49" y="77"/>
                  </a:lnTo>
                  <a:lnTo>
                    <a:pt x="148" y="78"/>
                  </a:lnTo>
                  <a:lnTo>
                    <a:pt x="147" y="79"/>
                  </a:lnTo>
                  <a:lnTo>
                    <a:pt x="145" y="82"/>
                  </a:lnTo>
                  <a:lnTo>
                    <a:pt x="148" y="87"/>
                  </a:lnTo>
                  <a:lnTo>
                    <a:pt x="144" y="89"/>
                  </a:lnTo>
                  <a:lnTo>
                    <a:pt x="143" y="90"/>
                  </a:lnTo>
                  <a:lnTo>
                    <a:pt x="138" y="93"/>
                  </a:lnTo>
                  <a:lnTo>
                    <a:pt x="137" y="94"/>
                  </a:lnTo>
                  <a:lnTo>
                    <a:pt x="136" y="94"/>
                  </a:lnTo>
                  <a:lnTo>
                    <a:pt x="135" y="94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100"/>
                  </a:lnTo>
                  <a:lnTo>
                    <a:pt x="131" y="100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26" y="100"/>
                  </a:lnTo>
                  <a:lnTo>
                    <a:pt x="124" y="103"/>
                  </a:lnTo>
                  <a:lnTo>
                    <a:pt x="121" y="103"/>
                  </a:lnTo>
                  <a:lnTo>
                    <a:pt x="117" y="107"/>
                  </a:lnTo>
                  <a:lnTo>
                    <a:pt x="114" y="111"/>
                  </a:lnTo>
                  <a:lnTo>
                    <a:pt x="112" y="114"/>
                  </a:lnTo>
                  <a:lnTo>
                    <a:pt x="109" y="123"/>
                  </a:lnTo>
                  <a:lnTo>
                    <a:pt x="106" y="129"/>
                  </a:lnTo>
                  <a:lnTo>
                    <a:pt x="101" y="126"/>
                  </a:lnTo>
                  <a:lnTo>
                    <a:pt x="100" y="131"/>
                  </a:lnTo>
                  <a:lnTo>
                    <a:pt x="99" y="132"/>
                  </a:lnTo>
                  <a:lnTo>
                    <a:pt x="96" y="135"/>
                  </a:lnTo>
                  <a:lnTo>
                    <a:pt x="95" y="138"/>
                  </a:lnTo>
                  <a:lnTo>
                    <a:pt x="95" y="143"/>
                  </a:lnTo>
                  <a:lnTo>
                    <a:pt x="93" y="147"/>
                  </a:lnTo>
                  <a:lnTo>
                    <a:pt x="88" y="147"/>
                  </a:lnTo>
                  <a:lnTo>
                    <a:pt x="82" y="142"/>
                  </a:lnTo>
                  <a:lnTo>
                    <a:pt x="71" y="144"/>
                  </a:lnTo>
                  <a:lnTo>
                    <a:pt x="67" y="142"/>
                  </a:lnTo>
                  <a:lnTo>
                    <a:pt x="64" y="138"/>
                  </a:lnTo>
                  <a:lnTo>
                    <a:pt x="59" y="143"/>
                  </a:lnTo>
                  <a:lnTo>
                    <a:pt x="51" y="139"/>
                  </a:lnTo>
                  <a:lnTo>
                    <a:pt x="45" y="141"/>
                  </a:lnTo>
                  <a:lnTo>
                    <a:pt x="43" y="147"/>
                  </a:lnTo>
                  <a:lnTo>
                    <a:pt x="42" y="148"/>
                  </a:lnTo>
                  <a:lnTo>
                    <a:pt x="41" y="148"/>
                  </a:lnTo>
                  <a:lnTo>
                    <a:pt x="37" y="153"/>
                  </a:lnTo>
                  <a:lnTo>
                    <a:pt x="34" y="154"/>
                  </a:lnTo>
                  <a:lnTo>
                    <a:pt x="31" y="155"/>
                  </a:lnTo>
                  <a:lnTo>
                    <a:pt x="30" y="157"/>
                  </a:lnTo>
                  <a:lnTo>
                    <a:pt x="30" y="160"/>
                  </a:lnTo>
                  <a:lnTo>
                    <a:pt x="28" y="162"/>
                  </a:lnTo>
                  <a:lnTo>
                    <a:pt x="23" y="163"/>
                  </a:lnTo>
                  <a:lnTo>
                    <a:pt x="22" y="162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3" y="159"/>
                  </a:lnTo>
                  <a:lnTo>
                    <a:pt x="9" y="155"/>
                  </a:lnTo>
                  <a:lnTo>
                    <a:pt x="10" y="153"/>
                  </a:lnTo>
                  <a:lnTo>
                    <a:pt x="7" y="151"/>
                  </a:lnTo>
                  <a:lnTo>
                    <a:pt x="5" y="154"/>
                  </a:lnTo>
                  <a:lnTo>
                    <a:pt x="1" y="150"/>
                  </a:lnTo>
                  <a:lnTo>
                    <a:pt x="4" y="148"/>
                  </a:lnTo>
                  <a:lnTo>
                    <a:pt x="1" y="144"/>
                  </a:lnTo>
                  <a:lnTo>
                    <a:pt x="3" y="139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8"/>
                  </a:lnTo>
                  <a:lnTo>
                    <a:pt x="6" y="114"/>
                  </a:lnTo>
                  <a:lnTo>
                    <a:pt x="9" y="112"/>
                  </a:lnTo>
                  <a:lnTo>
                    <a:pt x="9" y="108"/>
                  </a:lnTo>
                  <a:lnTo>
                    <a:pt x="6" y="105"/>
                  </a:lnTo>
                  <a:lnTo>
                    <a:pt x="7" y="103"/>
                  </a:lnTo>
                  <a:lnTo>
                    <a:pt x="11" y="101"/>
                  </a:lnTo>
                  <a:lnTo>
                    <a:pt x="12" y="102"/>
                  </a:lnTo>
                  <a:lnTo>
                    <a:pt x="17" y="100"/>
                  </a:lnTo>
                  <a:lnTo>
                    <a:pt x="19" y="99"/>
                  </a:lnTo>
                  <a:lnTo>
                    <a:pt x="21" y="97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17" y="91"/>
                  </a:lnTo>
                  <a:lnTo>
                    <a:pt x="16" y="93"/>
                  </a:lnTo>
                  <a:lnTo>
                    <a:pt x="15" y="90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13" y="85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9" y="75"/>
                  </a:lnTo>
                  <a:lnTo>
                    <a:pt x="11" y="72"/>
                  </a:lnTo>
                  <a:lnTo>
                    <a:pt x="13" y="69"/>
                  </a:lnTo>
                  <a:lnTo>
                    <a:pt x="13" y="65"/>
                  </a:lnTo>
                  <a:lnTo>
                    <a:pt x="12" y="63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7" y="39"/>
                  </a:lnTo>
                  <a:lnTo>
                    <a:pt x="18" y="40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0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1" y="18"/>
                  </a:lnTo>
                  <a:lnTo>
                    <a:pt x="23" y="15"/>
                  </a:lnTo>
                  <a:lnTo>
                    <a:pt x="24" y="11"/>
                  </a:lnTo>
                  <a:lnTo>
                    <a:pt x="25" y="7"/>
                  </a:lnTo>
                  <a:lnTo>
                    <a:pt x="30" y="6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2" y="11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8" y="7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7" y="5"/>
                  </a:lnTo>
                  <a:lnTo>
                    <a:pt x="59" y="0"/>
                  </a:lnTo>
                  <a:lnTo>
                    <a:pt x="60" y="3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0" name="Freeform 127"/>
            <p:cNvSpPr>
              <a:spLocks noChangeAspect="1"/>
            </p:cNvSpPr>
            <p:nvPr/>
          </p:nvSpPr>
          <p:spPr bwMode="auto">
            <a:xfrm>
              <a:off x="880" y="2725"/>
              <a:ext cx="185" cy="203"/>
            </a:xfrm>
            <a:custGeom>
              <a:avLst/>
              <a:gdLst>
                <a:gd name="T0" fmla="*/ 5426432 w 126"/>
                <a:gd name="T1" fmla="*/ 37276 h 154"/>
                <a:gd name="T2" fmla="*/ 6034964 w 126"/>
                <a:gd name="T3" fmla="*/ 16274 h 154"/>
                <a:gd name="T4" fmla="*/ 7078007 w 126"/>
                <a:gd name="T5" fmla="*/ 16274 h 154"/>
                <a:gd name="T6" fmla="*/ 7491197 w 126"/>
                <a:gd name="T7" fmla="*/ 16274 h 154"/>
                <a:gd name="T8" fmla="*/ 8222611 w 126"/>
                <a:gd name="T9" fmla="*/ 1 h 154"/>
                <a:gd name="T10" fmla="*/ 8860861 w 126"/>
                <a:gd name="T11" fmla="*/ 0 h 154"/>
                <a:gd name="T12" fmla="*/ 9688832 w 126"/>
                <a:gd name="T13" fmla="*/ 16274 h 154"/>
                <a:gd name="T14" fmla="*/ 9979911 w 126"/>
                <a:gd name="T15" fmla="*/ 50333 h 154"/>
                <a:gd name="T16" fmla="*/ 10902902 w 126"/>
                <a:gd name="T17" fmla="*/ 75751 h 154"/>
                <a:gd name="T18" fmla="*/ 11903252 w 126"/>
                <a:gd name="T19" fmla="*/ 78023 h 154"/>
                <a:gd name="T20" fmla="*/ 13084882 w 126"/>
                <a:gd name="T21" fmla="*/ 78023 h 154"/>
                <a:gd name="T22" fmla="*/ 14653036 w 126"/>
                <a:gd name="T23" fmla="*/ 0 h 154"/>
                <a:gd name="T24" fmla="*/ 15727410 w 126"/>
                <a:gd name="T25" fmla="*/ 23755 h 154"/>
                <a:gd name="T26" fmla="*/ 16559710 w 126"/>
                <a:gd name="T27" fmla="*/ 23755 h 154"/>
                <a:gd name="T28" fmla="*/ 18313956 w 126"/>
                <a:gd name="T29" fmla="*/ 50333 h 154"/>
                <a:gd name="T30" fmla="*/ 18505040 w 126"/>
                <a:gd name="T31" fmla="*/ 102849 h 154"/>
                <a:gd name="T32" fmla="*/ 17661311 w 126"/>
                <a:gd name="T33" fmla="*/ 171117 h 154"/>
                <a:gd name="T34" fmla="*/ 18174930 w 126"/>
                <a:gd name="T35" fmla="*/ 209782 h 154"/>
                <a:gd name="T36" fmla="*/ 17661311 w 126"/>
                <a:gd name="T37" fmla="*/ 249640 h 154"/>
                <a:gd name="T38" fmla="*/ 18174930 w 126"/>
                <a:gd name="T39" fmla="*/ 306844 h 154"/>
                <a:gd name="T40" fmla="*/ 17726044 w 126"/>
                <a:gd name="T41" fmla="*/ 348082 h 154"/>
                <a:gd name="T42" fmla="*/ 18505040 w 126"/>
                <a:gd name="T43" fmla="*/ 387296 h 154"/>
                <a:gd name="T44" fmla="*/ 19391619 w 126"/>
                <a:gd name="T45" fmla="*/ 501825 h 154"/>
                <a:gd name="T46" fmla="*/ 19679867 w 126"/>
                <a:gd name="T47" fmla="*/ 583787 h 154"/>
                <a:gd name="T48" fmla="*/ 18313956 w 126"/>
                <a:gd name="T49" fmla="*/ 621680 h 154"/>
                <a:gd name="T50" fmla="*/ 18174930 w 126"/>
                <a:gd name="T51" fmla="*/ 634048 h 154"/>
                <a:gd name="T52" fmla="*/ 16869700 w 126"/>
                <a:gd name="T53" fmla="*/ 681035 h 154"/>
                <a:gd name="T54" fmla="*/ 16226640 w 126"/>
                <a:gd name="T55" fmla="*/ 681035 h 154"/>
                <a:gd name="T56" fmla="*/ 14286102 w 126"/>
                <a:gd name="T57" fmla="*/ 731565 h 154"/>
                <a:gd name="T58" fmla="*/ 13962475 w 126"/>
                <a:gd name="T59" fmla="*/ 769537 h 154"/>
                <a:gd name="T60" fmla="*/ 12514237 w 126"/>
                <a:gd name="T61" fmla="*/ 823259 h 154"/>
                <a:gd name="T62" fmla="*/ 9979911 w 126"/>
                <a:gd name="T63" fmla="*/ 873899 h 154"/>
                <a:gd name="T64" fmla="*/ 9083395 w 126"/>
                <a:gd name="T65" fmla="*/ 850599 h 154"/>
                <a:gd name="T66" fmla="*/ 8222611 w 126"/>
                <a:gd name="T67" fmla="*/ 823259 h 154"/>
                <a:gd name="T68" fmla="*/ 7170178 w 126"/>
                <a:gd name="T69" fmla="*/ 806967 h 154"/>
                <a:gd name="T70" fmla="*/ 6277163 w 126"/>
                <a:gd name="T71" fmla="*/ 785222 h 154"/>
                <a:gd name="T72" fmla="*/ 5600264 w 126"/>
                <a:gd name="T73" fmla="*/ 768173 h 154"/>
                <a:gd name="T74" fmla="*/ 5158470 w 126"/>
                <a:gd name="T75" fmla="*/ 712924 h 154"/>
                <a:gd name="T76" fmla="*/ 4513469 w 126"/>
                <a:gd name="T77" fmla="*/ 712924 h 154"/>
                <a:gd name="T78" fmla="*/ 3695840 w 126"/>
                <a:gd name="T79" fmla="*/ 681035 h 154"/>
                <a:gd name="T80" fmla="*/ 1906651 w 126"/>
                <a:gd name="T81" fmla="*/ 681035 h 154"/>
                <a:gd name="T82" fmla="*/ 1714394 w 126"/>
                <a:gd name="T83" fmla="*/ 634048 h 154"/>
                <a:gd name="T84" fmla="*/ 2325817 w 126"/>
                <a:gd name="T85" fmla="*/ 599393 h 154"/>
                <a:gd name="T86" fmla="*/ 1489200 w 126"/>
                <a:gd name="T87" fmla="*/ 583787 h 154"/>
                <a:gd name="T88" fmla="*/ 602376 w 126"/>
                <a:gd name="T89" fmla="*/ 551121 h 154"/>
                <a:gd name="T90" fmla="*/ 884441 w 126"/>
                <a:gd name="T91" fmla="*/ 521885 h 154"/>
                <a:gd name="T92" fmla="*/ 1481370 w 126"/>
                <a:gd name="T93" fmla="*/ 489524 h 154"/>
                <a:gd name="T94" fmla="*/ 2325817 w 126"/>
                <a:gd name="T95" fmla="*/ 480501 h 154"/>
                <a:gd name="T96" fmla="*/ 2517166 w 126"/>
                <a:gd name="T97" fmla="*/ 433775 h 154"/>
                <a:gd name="T98" fmla="*/ 2186524 w 126"/>
                <a:gd name="T99" fmla="*/ 413932 h 154"/>
                <a:gd name="T100" fmla="*/ 1906651 w 126"/>
                <a:gd name="T101" fmla="*/ 391939 h 154"/>
                <a:gd name="T102" fmla="*/ 1205046 w 126"/>
                <a:gd name="T103" fmla="*/ 352314 h 154"/>
                <a:gd name="T104" fmla="*/ 1481370 w 126"/>
                <a:gd name="T105" fmla="*/ 339806 h 154"/>
                <a:gd name="T106" fmla="*/ 884441 w 126"/>
                <a:gd name="T107" fmla="*/ 316072 h 154"/>
                <a:gd name="T108" fmla="*/ 602376 w 126"/>
                <a:gd name="T109" fmla="*/ 273268 h 154"/>
                <a:gd name="T110" fmla="*/ 470489 w 126"/>
                <a:gd name="T111" fmla="*/ 214593 h 154"/>
                <a:gd name="T112" fmla="*/ 1205046 w 126"/>
                <a:gd name="T113" fmla="*/ 209782 h 154"/>
                <a:gd name="T114" fmla="*/ 1714394 w 126"/>
                <a:gd name="T115" fmla="*/ 186185 h 154"/>
                <a:gd name="T116" fmla="*/ 2186524 w 126"/>
                <a:gd name="T117" fmla="*/ 153015 h 154"/>
                <a:gd name="T118" fmla="*/ 2799448 w 126"/>
                <a:gd name="T119" fmla="*/ 141244 h 154"/>
                <a:gd name="T120" fmla="*/ 3283287 w 126"/>
                <a:gd name="T121" fmla="*/ 120731 h 154"/>
                <a:gd name="T122" fmla="*/ 4275259 w 126"/>
                <a:gd name="T123" fmla="*/ 54409 h 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54"/>
                <a:gd name="T188" fmla="*/ 126 w 126"/>
                <a:gd name="T189" fmla="*/ 154 h 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54">
                  <a:moveTo>
                    <a:pt x="30" y="4"/>
                  </a:moveTo>
                  <a:lnTo>
                    <a:pt x="33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6" y="7"/>
                  </a:lnTo>
                  <a:lnTo>
                    <a:pt x="68" y="9"/>
                  </a:lnTo>
                  <a:lnTo>
                    <a:pt x="70" y="10"/>
                  </a:lnTo>
                  <a:lnTo>
                    <a:pt x="70" y="13"/>
                  </a:lnTo>
                  <a:lnTo>
                    <a:pt x="69" y="14"/>
                  </a:lnTo>
                  <a:lnTo>
                    <a:pt x="72" y="16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90" y="4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1"/>
                  </a:lnTo>
                  <a:lnTo>
                    <a:pt x="100" y="2"/>
                  </a:lnTo>
                  <a:lnTo>
                    <a:pt x="101" y="4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5" y="3"/>
                  </a:lnTo>
                  <a:lnTo>
                    <a:pt x="106" y="4"/>
                  </a:lnTo>
                  <a:lnTo>
                    <a:pt x="107" y="7"/>
                  </a:lnTo>
                  <a:lnTo>
                    <a:pt x="112" y="7"/>
                  </a:lnTo>
                  <a:lnTo>
                    <a:pt x="116" y="10"/>
                  </a:lnTo>
                  <a:lnTo>
                    <a:pt x="117" y="9"/>
                  </a:lnTo>
                  <a:lnTo>
                    <a:pt x="118" y="12"/>
                  </a:lnTo>
                  <a:lnTo>
                    <a:pt x="122" y="14"/>
                  </a:lnTo>
                  <a:lnTo>
                    <a:pt x="119" y="18"/>
                  </a:lnTo>
                  <a:lnTo>
                    <a:pt x="118" y="18"/>
                  </a:lnTo>
                  <a:lnTo>
                    <a:pt x="117" y="20"/>
                  </a:lnTo>
                  <a:lnTo>
                    <a:pt x="116" y="25"/>
                  </a:lnTo>
                  <a:lnTo>
                    <a:pt x="114" y="28"/>
                  </a:lnTo>
                  <a:lnTo>
                    <a:pt x="113" y="30"/>
                  </a:lnTo>
                  <a:lnTo>
                    <a:pt x="112" y="31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7"/>
                  </a:lnTo>
                  <a:lnTo>
                    <a:pt x="114" y="38"/>
                  </a:lnTo>
                  <a:lnTo>
                    <a:pt x="110" y="43"/>
                  </a:lnTo>
                  <a:lnTo>
                    <a:pt x="112" y="43"/>
                  </a:lnTo>
                  <a:lnTo>
                    <a:pt x="113" y="44"/>
                  </a:lnTo>
                  <a:lnTo>
                    <a:pt x="113" y="48"/>
                  </a:lnTo>
                  <a:lnTo>
                    <a:pt x="114" y="49"/>
                  </a:lnTo>
                  <a:lnTo>
                    <a:pt x="114" y="51"/>
                  </a:lnTo>
                  <a:lnTo>
                    <a:pt x="116" y="54"/>
                  </a:lnTo>
                  <a:lnTo>
                    <a:pt x="117" y="56"/>
                  </a:lnTo>
                  <a:lnTo>
                    <a:pt x="117" y="57"/>
                  </a:lnTo>
                  <a:lnTo>
                    <a:pt x="117" y="60"/>
                  </a:lnTo>
                  <a:lnTo>
                    <a:pt x="114" y="61"/>
                  </a:lnTo>
                  <a:lnTo>
                    <a:pt x="114" y="62"/>
                  </a:lnTo>
                  <a:lnTo>
                    <a:pt x="116" y="63"/>
                  </a:lnTo>
                  <a:lnTo>
                    <a:pt x="117" y="64"/>
                  </a:lnTo>
                  <a:lnTo>
                    <a:pt x="118" y="68"/>
                  </a:lnTo>
                  <a:lnTo>
                    <a:pt x="118" y="73"/>
                  </a:lnTo>
                  <a:lnTo>
                    <a:pt x="122" y="81"/>
                  </a:lnTo>
                  <a:lnTo>
                    <a:pt x="122" y="84"/>
                  </a:lnTo>
                  <a:lnTo>
                    <a:pt x="124" y="88"/>
                  </a:lnTo>
                  <a:lnTo>
                    <a:pt x="125" y="92"/>
                  </a:lnTo>
                  <a:lnTo>
                    <a:pt x="126" y="94"/>
                  </a:lnTo>
                  <a:lnTo>
                    <a:pt x="126" y="100"/>
                  </a:lnTo>
                  <a:lnTo>
                    <a:pt x="126" y="103"/>
                  </a:lnTo>
                  <a:lnTo>
                    <a:pt x="125" y="105"/>
                  </a:lnTo>
                  <a:lnTo>
                    <a:pt x="123" y="106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6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20"/>
                  </a:lnTo>
                  <a:lnTo>
                    <a:pt x="108" y="120"/>
                  </a:lnTo>
                  <a:lnTo>
                    <a:pt x="107" y="121"/>
                  </a:lnTo>
                  <a:lnTo>
                    <a:pt x="106" y="121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2" y="122"/>
                  </a:lnTo>
                  <a:lnTo>
                    <a:pt x="98" y="126"/>
                  </a:lnTo>
                  <a:lnTo>
                    <a:pt x="94" y="126"/>
                  </a:lnTo>
                  <a:lnTo>
                    <a:pt x="92" y="129"/>
                  </a:lnTo>
                  <a:lnTo>
                    <a:pt x="90" y="132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7" y="136"/>
                  </a:lnTo>
                  <a:lnTo>
                    <a:pt x="84" y="136"/>
                  </a:lnTo>
                  <a:lnTo>
                    <a:pt x="80" y="145"/>
                  </a:lnTo>
                  <a:lnTo>
                    <a:pt x="77" y="147"/>
                  </a:lnTo>
                  <a:lnTo>
                    <a:pt x="69" y="151"/>
                  </a:lnTo>
                  <a:lnTo>
                    <a:pt x="66" y="154"/>
                  </a:lnTo>
                  <a:lnTo>
                    <a:pt x="64" y="154"/>
                  </a:lnTo>
                  <a:lnTo>
                    <a:pt x="63" y="154"/>
                  </a:lnTo>
                  <a:lnTo>
                    <a:pt x="60" y="154"/>
                  </a:lnTo>
                  <a:lnTo>
                    <a:pt x="59" y="151"/>
                  </a:lnTo>
                  <a:lnTo>
                    <a:pt x="58" y="150"/>
                  </a:lnTo>
                  <a:lnTo>
                    <a:pt x="59" y="146"/>
                  </a:lnTo>
                  <a:lnTo>
                    <a:pt x="58" y="145"/>
                  </a:lnTo>
                  <a:lnTo>
                    <a:pt x="54" y="142"/>
                  </a:lnTo>
                  <a:lnTo>
                    <a:pt x="53" y="145"/>
                  </a:lnTo>
                  <a:lnTo>
                    <a:pt x="52" y="146"/>
                  </a:lnTo>
                  <a:lnTo>
                    <a:pt x="51" y="146"/>
                  </a:lnTo>
                  <a:lnTo>
                    <a:pt x="50" y="144"/>
                  </a:lnTo>
                  <a:lnTo>
                    <a:pt x="46" y="142"/>
                  </a:lnTo>
                  <a:lnTo>
                    <a:pt x="44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39" y="135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5" y="134"/>
                  </a:lnTo>
                  <a:lnTo>
                    <a:pt x="34" y="129"/>
                  </a:lnTo>
                  <a:lnTo>
                    <a:pt x="32" y="128"/>
                  </a:lnTo>
                  <a:lnTo>
                    <a:pt x="33" y="126"/>
                  </a:lnTo>
                  <a:lnTo>
                    <a:pt x="32" y="122"/>
                  </a:lnTo>
                  <a:lnTo>
                    <a:pt x="30" y="124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7" y="122"/>
                  </a:lnTo>
                  <a:lnTo>
                    <a:pt x="26" y="122"/>
                  </a:lnTo>
                  <a:lnTo>
                    <a:pt x="24" y="120"/>
                  </a:lnTo>
                  <a:lnTo>
                    <a:pt x="22" y="124"/>
                  </a:lnTo>
                  <a:lnTo>
                    <a:pt x="17" y="122"/>
                  </a:lnTo>
                  <a:lnTo>
                    <a:pt x="14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9" y="116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5" y="110"/>
                  </a:lnTo>
                  <a:lnTo>
                    <a:pt x="16" y="108"/>
                  </a:lnTo>
                  <a:lnTo>
                    <a:pt x="15" y="106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8" y="98"/>
                  </a:lnTo>
                  <a:lnTo>
                    <a:pt x="4" y="97"/>
                  </a:lnTo>
                  <a:lnTo>
                    <a:pt x="3" y="97"/>
                  </a:lnTo>
                  <a:lnTo>
                    <a:pt x="0" y="93"/>
                  </a:lnTo>
                  <a:lnTo>
                    <a:pt x="3" y="91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1" y="85"/>
                  </a:lnTo>
                  <a:lnTo>
                    <a:pt x="12" y="82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7" y="79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1" y="69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2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2" y="49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3" y="38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4" y="14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1" name="Freeform 128"/>
            <p:cNvSpPr>
              <a:spLocks noChangeAspect="1"/>
            </p:cNvSpPr>
            <p:nvPr/>
          </p:nvSpPr>
          <p:spPr bwMode="auto">
            <a:xfrm>
              <a:off x="698" y="2784"/>
              <a:ext cx="287" cy="259"/>
            </a:xfrm>
            <a:custGeom>
              <a:avLst/>
              <a:gdLst>
                <a:gd name="T0" fmla="*/ 7627289 w 195"/>
                <a:gd name="T1" fmla="*/ 13072 h 196"/>
                <a:gd name="T2" fmla="*/ 9160392 w 195"/>
                <a:gd name="T3" fmla="*/ 39858 h 196"/>
                <a:gd name="T4" fmla="*/ 9565660 w 195"/>
                <a:gd name="T5" fmla="*/ 39858 h 196"/>
                <a:gd name="T6" fmla="*/ 10964724 w 195"/>
                <a:gd name="T7" fmla="*/ 82744 h 196"/>
                <a:gd name="T8" fmla="*/ 11560936 w 195"/>
                <a:gd name="T9" fmla="*/ 98893 h 196"/>
                <a:gd name="T10" fmla="*/ 12624740 w 195"/>
                <a:gd name="T11" fmla="*/ 82744 h 196"/>
                <a:gd name="T12" fmla="*/ 14417245 w 195"/>
                <a:gd name="T13" fmla="*/ 122471 h 196"/>
                <a:gd name="T14" fmla="*/ 15092834 w 195"/>
                <a:gd name="T15" fmla="*/ 212217 h 196"/>
                <a:gd name="T16" fmla="*/ 17310074 w 195"/>
                <a:gd name="T17" fmla="*/ 230647 h 196"/>
                <a:gd name="T18" fmla="*/ 18339801 w 195"/>
                <a:gd name="T19" fmla="*/ 252296 h 196"/>
                <a:gd name="T20" fmla="*/ 20627923 w 195"/>
                <a:gd name="T21" fmla="*/ 287972 h 196"/>
                <a:gd name="T22" fmla="*/ 22309748 w 195"/>
                <a:gd name="T23" fmla="*/ 350220 h 196"/>
                <a:gd name="T24" fmla="*/ 23240181 w 195"/>
                <a:gd name="T25" fmla="*/ 393451 h 196"/>
                <a:gd name="T26" fmla="*/ 22706144 w 195"/>
                <a:gd name="T27" fmla="*/ 452547 h 196"/>
                <a:gd name="T28" fmla="*/ 25150105 w 195"/>
                <a:gd name="T29" fmla="*/ 465834 h 196"/>
                <a:gd name="T30" fmla="*/ 26237773 w 195"/>
                <a:gd name="T31" fmla="*/ 493460 h 196"/>
                <a:gd name="T32" fmla="*/ 27195028 w 195"/>
                <a:gd name="T33" fmla="*/ 547155 h 196"/>
                <a:gd name="T34" fmla="*/ 28437788 w 195"/>
                <a:gd name="T35" fmla="*/ 588910 h 196"/>
                <a:gd name="T36" fmla="*/ 30360069 w 195"/>
                <a:gd name="T37" fmla="*/ 607539 h 196"/>
                <a:gd name="T38" fmla="*/ 31451999 w 195"/>
                <a:gd name="T39" fmla="*/ 663936 h 196"/>
                <a:gd name="T40" fmla="*/ 32693793 w 195"/>
                <a:gd name="T41" fmla="*/ 795279 h 196"/>
                <a:gd name="T42" fmla="*/ 30295499 w 195"/>
                <a:gd name="T43" fmla="*/ 836406 h 196"/>
                <a:gd name="T44" fmla="*/ 26237773 w 195"/>
                <a:gd name="T45" fmla="*/ 802819 h 196"/>
                <a:gd name="T46" fmla="*/ 24179480 w 195"/>
                <a:gd name="T47" fmla="*/ 774289 h 196"/>
                <a:gd name="T48" fmla="*/ 21701650 w 195"/>
                <a:gd name="T49" fmla="*/ 808113 h 196"/>
                <a:gd name="T50" fmla="*/ 18123565 w 195"/>
                <a:gd name="T51" fmla="*/ 823354 h 196"/>
                <a:gd name="T52" fmla="*/ 19551405 w 195"/>
                <a:gd name="T53" fmla="*/ 946061 h 196"/>
                <a:gd name="T54" fmla="*/ 18339801 w 195"/>
                <a:gd name="T55" fmla="*/ 1023168 h 196"/>
                <a:gd name="T56" fmla="*/ 16137820 w 195"/>
                <a:gd name="T57" fmla="*/ 1089979 h 196"/>
                <a:gd name="T58" fmla="*/ 14343266 w 195"/>
                <a:gd name="T59" fmla="*/ 1119461 h 196"/>
                <a:gd name="T60" fmla="*/ 10964724 w 195"/>
                <a:gd name="T61" fmla="*/ 1199679 h 196"/>
                <a:gd name="T62" fmla="*/ 6499318 w 195"/>
                <a:gd name="T63" fmla="*/ 1175650 h 196"/>
                <a:gd name="T64" fmla="*/ 4554207 w 195"/>
                <a:gd name="T65" fmla="*/ 1129907 h 196"/>
                <a:gd name="T66" fmla="*/ 3166935 w 195"/>
                <a:gd name="T67" fmla="*/ 1118070 h 196"/>
                <a:gd name="T68" fmla="*/ 2151751 w 195"/>
                <a:gd name="T69" fmla="*/ 1078017 h 196"/>
                <a:gd name="T70" fmla="*/ 2038573 w 195"/>
                <a:gd name="T71" fmla="*/ 1016549 h 196"/>
                <a:gd name="T72" fmla="*/ 295182 w 195"/>
                <a:gd name="T73" fmla="*/ 980507 h 196"/>
                <a:gd name="T74" fmla="*/ 0 w 195"/>
                <a:gd name="T75" fmla="*/ 919424 h 196"/>
                <a:gd name="T76" fmla="*/ 941091 w 195"/>
                <a:gd name="T77" fmla="*/ 864846 h 196"/>
                <a:gd name="T78" fmla="*/ 1828044 w 195"/>
                <a:gd name="T79" fmla="*/ 808113 h 196"/>
                <a:gd name="T80" fmla="*/ 1202078 w 195"/>
                <a:gd name="T81" fmla="*/ 767449 h 196"/>
                <a:gd name="T82" fmla="*/ 3000361 w 195"/>
                <a:gd name="T83" fmla="*/ 663936 h 196"/>
                <a:gd name="T84" fmla="*/ 3617107 w 195"/>
                <a:gd name="T85" fmla="*/ 607539 h 196"/>
                <a:gd name="T86" fmla="*/ 2506473 w 195"/>
                <a:gd name="T87" fmla="*/ 535445 h 196"/>
                <a:gd name="T88" fmla="*/ 3393877 w 195"/>
                <a:gd name="T89" fmla="*/ 462791 h 196"/>
                <a:gd name="T90" fmla="*/ 4352934 w 195"/>
                <a:gd name="T91" fmla="*/ 465834 h 196"/>
                <a:gd name="T92" fmla="*/ 3908463 w 195"/>
                <a:gd name="T93" fmla="*/ 393451 h 196"/>
                <a:gd name="T94" fmla="*/ 2356488 w 195"/>
                <a:gd name="T95" fmla="*/ 380534 h 196"/>
                <a:gd name="T96" fmla="*/ 3166935 w 195"/>
                <a:gd name="T97" fmla="*/ 310816 h 196"/>
                <a:gd name="T98" fmla="*/ 2797772 w 195"/>
                <a:gd name="T99" fmla="*/ 252296 h 196"/>
                <a:gd name="T100" fmla="*/ 3393877 w 195"/>
                <a:gd name="T101" fmla="*/ 230647 h 196"/>
                <a:gd name="T102" fmla="*/ 3908463 w 195"/>
                <a:gd name="T103" fmla="*/ 168676 h 196"/>
                <a:gd name="T104" fmla="*/ 4995089 w 195"/>
                <a:gd name="T105" fmla="*/ 104259 h 196"/>
                <a:gd name="T106" fmla="*/ 6223962 w 195"/>
                <a:gd name="T107" fmla="*/ 109340 h 196"/>
                <a:gd name="T108" fmla="*/ 6499318 w 195"/>
                <a:gd name="T109" fmla="*/ 59707 h 196"/>
                <a:gd name="T110" fmla="*/ 7301440 w 195"/>
                <a:gd name="T111" fmla="*/ 17274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96"/>
                <a:gd name="T170" fmla="*/ 195 w 195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96">
                  <a:moveTo>
                    <a:pt x="38" y="2"/>
                  </a:moveTo>
                  <a:lnTo>
                    <a:pt x="38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7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16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5" y="15"/>
                  </a:lnTo>
                  <a:lnTo>
                    <a:pt x="75" y="14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83" y="16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6" y="20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4"/>
                  </a:lnTo>
                  <a:lnTo>
                    <a:pt x="83" y="26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1" y="34"/>
                  </a:lnTo>
                  <a:lnTo>
                    <a:pt x="93" y="36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2" y="38"/>
                  </a:lnTo>
                  <a:lnTo>
                    <a:pt x="103" y="38"/>
                  </a:lnTo>
                  <a:lnTo>
                    <a:pt x="104" y="39"/>
                  </a:lnTo>
                  <a:lnTo>
                    <a:pt x="105" y="36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20" y="50"/>
                  </a:lnTo>
                  <a:lnTo>
                    <a:pt x="122" y="48"/>
                  </a:lnTo>
                  <a:lnTo>
                    <a:pt x="123" y="47"/>
                  </a:lnTo>
                  <a:lnTo>
                    <a:pt x="126" y="51"/>
                  </a:lnTo>
                  <a:lnTo>
                    <a:pt x="127" y="51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3" y="57"/>
                  </a:lnTo>
                  <a:lnTo>
                    <a:pt x="133" y="58"/>
                  </a:lnTo>
                  <a:lnTo>
                    <a:pt x="134" y="59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9" y="62"/>
                  </a:lnTo>
                  <a:lnTo>
                    <a:pt x="138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1" y="70"/>
                  </a:lnTo>
                  <a:lnTo>
                    <a:pt x="132" y="70"/>
                  </a:lnTo>
                  <a:lnTo>
                    <a:pt x="133" y="72"/>
                  </a:lnTo>
                  <a:lnTo>
                    <a:pt x="135" y="74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5" y="78"/>
                  </a:lnTo>
                  <a:lnTo>
                    <a:pt x="147" y="74"/>
                  </a:lnTo>
                  <a:lnTo>
                    <a:pt x="149" y="76"/>
                  </a:lnTo>
                  <a:lnTo>
                    <a:pt x="150" y="76"/>
                  </a:lnTo>
                  <a:lnTo>
                    <a:pt x="151" y="78"/>
                  </a:lnTo>
                  <a:lnTo>
                    <a:pt x="152" y="80"/>
                  </a:lnTo>
                  <a:lnTo>
                    <a:pt x="153" y="80"/>
                  </a:lnTo>
                  <a:lnTo>
                    <a:pt x="153" y="78"/>
                  </a:lnTo>
                  <a:lnTo>
                    <a:pt x="155" y="76"/>
                  </a:lnTo>
                  <a:lnTo>
                    <a:pt x="156" y="80"/>
                  </a:lnTo>
                  <a:lnTo>
                    <a:pt x="155" y="82"/>
                  </a:lnTo>
                  <a:lnTo>
                    <a:pt x="157" y="83"/>
                  </a:lnTo>
                  <a:lnTo>
                    <a:pt x="158" y="88"/>
                  </a:lnTo>
                  <a:lnTo>
                    <a:pt x="159" y="89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3" y="90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5" y="94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73" y="98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6" y="99"/>
                  </a:lnTo>
                  <a:lnTo>
                    <a:pt x="177" y="96"/>
                  </a:lnTo>
                  <a:lnTo>
                    <a:pt x="181" y="99"/>
                  </a:lnTo>
                  <a:lnTo>
                    <a:pt x="182" y="100"/>
                  </a:lnTo>
                  <a:lnTo>
                    <a:pt x="181" y="104"/>
                  </a:lnTo>
                  <a:lnTo>
                    <a:pt x="182" y="105"/>
                  </a:lnTo>
                  <a:lnTo>
                    <a:pt x="183" y="108"/>
                  </a:lnTo>
                  <a:lnTo>
                    <a:pt x="186" y="108"/>
                  </a:lnTo>
                  <a:lnTo>
                    <a:pt x="187" y="108"/>
                  </a:lnTo>
                  <a:lnTo>
                    <a:pt x="189" y="108"/>
                  </a:lnTo>
                  <a:lnTo>
                    <a:pt x="188" y="112"/>
                  </a:lnTo>
                  <a:lnTo>
                    <a:pt x="189" y="117"/>
                  </a:lnTo>
                  <a:lnTo>
                    <a:pt x="193" y="123"/>
                  </a:lnTo>
                  <a:lnTo>
                    <a:pt x="193" y="125"/>
                  </a:lnTo>
                  <a:lnTo>
                    <a:pt x="195" y="130"/>
                  </a:lnTo>
                  <a:lnTo>
                    <a:pt x="194" y="131"/>
                  </a:lnTo>
                  <a:lnTo>
                    <a:pt x="193" y="134"/>
                  </a:lnTo>
                  <a:lnTo>
                    <a:pt x="193" y="136"/>
                  </a:lnTo>
                  <a:lnTo>
                    <a:pt x="192" y="137"/>
                  </a:lnTo>
                  <a:lnTo>
                    <a:pt x="189" y="140"/>
                  </a:lnTo>
                  <a:lnTo>
                    <a:pt x="180" y="136"/>
                  </a:lnTo>
                  <a:lnTo>
                    <a:pt x="175" y="140"/>
                  </a:lnTo>
                  <a:lnTo>
                    <a:pt x="174" y="140"/>
                  </a:lnTo>
                  <a:lnTo>
                    <a:pt x="171" y="138"/>
                  </a:lnTo>
                  <a:lnTo>
                    <a:pt x="170" y="137"/>
                  </a:lnTo>
                  <a:lnTo>
                    <a:pt x="157" y="132"/>
                  </a:lnTo>
                  <a:lnTo>
                    <a:pt x="156" y="131"/>
                  </a:lnTo>
                  <a:lnTo>
                    <a:pt x="155" y="129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49" y="126"/>
                  </a:lnTo>
                  <a:lnTo>
                    <a:pt x="146" y="128"/>
                  </a:lnTo>
                  <a:lnTo>
                    <a:pt x="144" y="126"/>
                  </a:lnTo>
                  <a:lnTo>
                    <a:pt x="143" y="129"/>
                  </a:lnTo>
                  <a:lnTo>
                    <a:pt x="139" y="132"/>
                  </a:lnTo>
                  <a:lnTo>
                    <a:pt x="137" y="131"/>
                  </a:lnTo>
                  <a:lnTo>
                    <a:pt x="135" y="132"/>
                  </a:lnTo>
                  <a:lnTo>
                    <a:pt x="131" y="132"/>
                  </a:lnTo>
                  <a:lnTo>
                    <a:pt x="129" y="132"/>
                  </a:lnTo>
                  <a:lnTo>
                    <a:pt x="127" y="131"/>
                  </a:lnTo>
                  <a:lnTo>
                    <a:pt x="119" y="130"/>
                  </a:lnTo>
                  <a:lnTo>
                    <a:pt x="117" y="132"/>
                  </a:lnTo>
                  <a:lnTo>
                    <a:pt x="111" y="134"/>
                  </a:lnTo>
                  <a:lnTo>
                    <a:pt x="109" y="132"/>
                  </a:lnTo>
                  <a:lnTo>
                    <a:pt x="108" y="134"/>
                  </a:lnTo>
                  <a:lnTo>
                    <a:pt x="114" y="140"/>
                  </a:lnTo>
                  <a:lnTo>
                    <a:pt x="114" y="146"/>
                  </a:lnTo>
                  <a:lnTo>
                    <a:pt x="114" y="149"/>
                  </a:lnTo>
                  <a:lnTo>
                    <a:pt x="115" y="150"/>
                  </a:lnTo>
                  <a:lnTo>
                    <a:pt x="115" y="152"/>
                  </a:lnTo>
                  <a:lnTo>
                    <a:pt x="117" y="154"/>
                  </a:lnTo>
                  <a:lnTo>
                    <a:pt x="111" y="155"/>
                  </a:lnTo>
                  <a:lnTo>
                    <a:pt x="109" y="158"/>
                  </a:lnTo>
                  <a:lnTo>
                    <a:pt x="110" y="161"/>
                  </a:lnTo>
                  <a:lnTo>
                    <a:pt x="111" y="164"/>
                  </a:lnTo>
                  <a:lnTo>
                    <a:pt x="110" y="165"/>
                  </a:lnTo>
                  <a:lnTo>
                    <a:pt x="109" y="167"/>
                  </a:lnTo>
                  <a:lnTo>
                    <a:pt x="104" y="172"/>
                  </a:lnTo>
                  <a:lnTo>
                    <a:pt x="102" y="173"/>
                  </a:lnTo>
                  <a:lnTo>
                    <a:pt x="99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6" y="178"/>
                  </a:lnTo>
                  <a:lnTo>
                    <a:pt x="96" y="179"/>
                  </a:lnTo>
                  <a:lnTo>
                    <a:pt x="95" y="180"/>
                  </a:lnTo>
                  <a:lnTo>
                    <a:pt x="95" y="182"/>
                  </a:lnTo>
                  <a:lnTo>
                    <a:pt x="92" y="182"/>
                  </a:lnTo>
                  <a:lnTo>
                    <a:pt x="91" y="183"/>
                  </a:lnTo>
                  <a:lnTo>
                    <a:pt x="85" y="183"/>
                  </a:lnTo>
                  <a:lnTo>
                    <a:pt x="79" y="184"/>
                  </a:lnTo>
                  <a:lnTo>
                    <a:pt x="78" y="185"/>
                  </a:lnTo>
                  <a:lnTo>
                    <a:pt x="74" y="186"/>
                  </a:lnTo>
                  <a:lnTo>
                    <a:pt x="73" y="189"/>
                  </a:lnTo>
                  <a:lnTo>
                    <a:pt x="72" y="194"/>
                  </a:lnTo>
                  <a:lnTo>
                    <a:pt x="65" y="196"/>
                  </a:lnTo>
                  <a:lnTo>
                    <a:pt x="59" y="194"/>
                  </a:lnTo>
                  <a:lnTo>
                    <a:pt x="55" y="195"/>
                  </a:lnTo>
                  <a:lnTo>
                    <a:pt x="51" y="192"/>
                  </a:lnTo>
                  <a:lnTo>
                    <a:pt x="44" y="196"/>
                  </a:lnTo>
                  <a:lnTo>
                    <a:pt x="42" y="194"/>
                  </a:lnTo>
                  <a:lnTo>
                    <a:pt x="39" y="192"/>
                  </a:lnTo>
                  <a:lnTo>
                    <a:pt x="37" y="186"/>
                  </a:lnTo>
                  <a:lnTo>
                    <a:pt x="32" y="184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4"/>
                  </a:lnTo>
                  <a:lnTo>
                    <a:pt x="27" y="184"/>
                  </a:lnTo>
                  <a:lnTo>
                    <a:pt x="26" y="183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3" y="182"/>
                  </a:lnTo>
                  <a:lnTo>
                    <a:pt x="21" y="182"/>
                  </a:lnTo>
                  <a:lnTo>
                    <a:pt x="19" y="182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5" y="180"/>
                  </a:lnTo>
                  <a:lnTo>
                    <a:pt x="14" y="179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1" y="174"/>
                  </a:lnTo>
                  <a:lnTo>
                    <a:pt x="11" y="173"/>
                  </a:lnTo>
                  <a:lnTo>
                    <a:pt x="11" y="172"/>
                  </a:lnTo>
                  <a:lnTo>
                    <a:pt x="11" y="170"/>
                  </a:lnTo>
                  <a:lnTo>
                    <a:pt x="11" y="167"/>
                  </a:lnTo>
                  <a:lnTo>
                    <a:pt x="12" y="166"/>
                  </a:lnTo>
                  <a:lnTo>
                    <a:pt x="12" y="165"/>
                  </a:lnTo>
                  <a:lnTo>
                    <a:pt x="11" y="164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5" y="160"/>
                  </a:lnTo>
                  <a:lnTo>
                    <a:pt x="2" y="160"/>
                  </a:lnTo>
                  <a:lnTo>
                    <a:pt x="2" y="159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1" y="149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6" y="141"/>
                  </a:lnTo>
                  <a:lnTo>
                    <a:pt x="7" y="140"/>
                  </a:lnTo>
                  <a:lnTo>
                    <a:pt x="9" y="137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11" y="132"/>
                  </a:lnTo>
                  <a:lnTo>
                    <a:pt x="9" y="131"/>
                  </a:lnTo>
                  <a:lnTo>
                    <a:pt x="8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9" y="122"/>
                  </a:lnTo>
                  <a:lnTo>
                    <a:pt x="9" y="119"/>
                  </a:lnTo>
                  <a:lnTo>
                    <a:pt x="12" y="116"/>
                  </a:lnTo>
                  <a:lnTo>
                    <a:pt x="12" y="110"/>
                  </a:lnTo>
                  <a:lnTo>
                    <a:pt x="14" y="107"/>
                  </a:lnTo>
                  <a:lnTo>
                    <a:pt x="18" y="108"/>
                  </a:lnTo>
                  <a:lnTo>
                    <a:pt x="20" y="107"/>
                  </a:lnTo>
                  <a:lnTo>
                    <a:pt x="18" y="105"/>
                  </a:lnTo>
                  <a:lnTo>
                    <a:pt x="19" y="101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1" y="99"/>
                  </a:lnTo>
                  <a:lnTo>
                    <a:pt x="20" y="96"/>
                  </a:lnTo>
                  <a:lnTo>
                    <a:pt x="19" y="96"/>
                  </a:lnTo>
                  <a:lnTo>
                    <a:pt x="18" y="95"/>
                  </a:lnTo>
                  <a:lnTo>
                    <a:pt x="19" y="94"/>
                  </a:lnTo>
                  <a:lnTo>
                    <a:pt x="19" y="93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5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17" y="77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6" y="76"/>
                  </a:lnTo>
                  <a:lnTo>
                    <a:pt x="26" y="75"/>
                  </a:lnTo>
                  <a:lnTo>
                    <a:pt x="26" y="72"/>
                  </a:lnTo>
                  <a:lnTo>
                    <a:pt x="30" y="71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5" y="64"/>
                  </a:lnTo>
                  <a:lnTo>
                    <a:pt x="14" y="62"/>
                  </a:lnTo>
                  <a:lnTo>
                    <a:pt x="15" y="59"/>
                  </a:lnTo>
                  <a:lnTo>
                    <a:pt x="13" y="57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3" y="27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2" name="Freeform 129"/>
            <p:cNvSpPr>
              <a:spLocks noChangeAspect="1"/>
            </p:cNvSpPr>
            <p:nvPr/>
          </p:nvSpPr>
          <p:spPr bwMode="auto">
            <a:xfrm>
              <a:off x="499" y="2658"/>
              <a:ext cx="265" cy="183"/>
            </a:xfrm>
            <a:custGeom>
              <a:avLst/>
              <a:gdLst>
                <a:gd name="T0" fmla="*/ 26441773 w 180"/>
                <a:gd name="T1" fmla="*/ 504125 h 139"/>
                <a:gd name="T2" fmla="*/ 27817818 w 180"/>
                <a:gd name="T3" fmla="*/ 523423 h 139"/>
                <a:gd name="T4" fmla="*/ 30568211 w 180"/>
                <a:gd name="T5" fmla="*/ 543790 h 139"/>
                <a:gd name="T6" fmla="*/ 29902460 w 180"/>
                <a:gd name="T7" fmla="*/ 580673 h 139"/>
                <a:gd name="T8" fmla="*/ 29611337 w 180"/>
                <a:gd name="T9" fmla="*/ 627162 h 139"/>
                <a:gd name="T10" fmla="*/ 28321224 w 180"/>
                <a:gd name="T11" fmla="*/ 619627 h 139"/>
                <a:gd name="T12" fmla="*/ 27136427 w 180"/>
                <a:gd name="T13" fmla="*/ 677937 h 139"/>
                <a:gd name="T14" fmla="*/ 26605061 w 180"/>
                <a:gd name="T15" fmla="*/ 735997 h 139"/>
                <a:gd name="T16" fmla="*/ 26159366 w 180"/>
                <a:gd name="T17" fmla="*/ 753008 h 139"/>
                <a:gd name="T18" fmla="*/ 25059016 w 180"/>
                <a:gd name="T19" fmla="*/ 735997 h 139"/>
                <a:gd name="T20" fmla="*/ 24089098 w 180"/>
                <a:gd name="T21" fmla="*/ 668881 h 139"/>
                <a:gd name="T22" fmla="*/ 22449232 w 180"/>
                <a:gd name="T23" fmla="*/ 653185 h 139"/>
                <a:gd name="T24" fmla="*/ 20637669 w 180"/>
                <a:gd name="T25" fmla="*/ 641016 h 139"/>
                <a:gd name="T26" fmla="*/ 18523688 w 180"/>
                <a:gd name="T27" fmla="*/ 619627 h 139"/>
                <a:gd name="T28" fmla="*/ 18154643 w 180"/>
                <a:gd name="T29" fmla="*/ 641016 h 139"/>
                <a:gd name="T30" fmla="*/ 13881914 w 180"/>
                <a:gd name="T31" fmla="*/ 641016 h 139"/>
                <a:gd name="T32" fmla="*/ 12927738 w 180"/>
                <a:gd name="T33" fmla="*/ 615578 h 139"/>
                <a:gd name="T34" fmla="*/ 12331456 w 180"/>
                <a:gd name="T35" fmla="*/ 579022 h 139"/>
                <a:gd name="T36" fmla="*/ 11043986 w 180"/>
                <a:gd name="T37" fmla="*/ 551001 h 139"/>
                <a:gd name="T38" fmla="*/ 9952216 w 180"/>
                <a:gd name="T39" fmla="*/ 541667 h 139"/>
                <a:gd name="T40" fmla="*/ 9218843 w 180"/>
                <a:gd name="T41" fmla="*/ 552624 h 139"/>
                <a:gd name="T42" fmla="*/ 7395108 w 180"/>
                <a:gd name="T43" fmla="*/ 563020 h 139"/>
                <a:gd name="T44" fmla="*/ 6261857 w 180"/>
                <a:gd name="T45" fmla="*/ 543790 h 139"/>
                <a:gd name="T46" fmla="*/ 5029320 w 180"/>
                <a:gd name="T47" fmla="*/ 515724 h 139"/>
                <a:gd name="T48" fmla="*/ 5490349 w 180"/>
                <a:gd name="T49" fmla="*/ 486892 h 139"/>
                <a:gd name="T50" fmla="*/ 5490349 w 180"/>
                <a:gd name="T51" fmla="*/ 459903 h 139"/>
                <a:gd name="T52" fmla="*/ 4695214 w 180"/>
                <a:gd name="T53" fmla="*/ 451374 h 139"/>
                <a:gd name="T54" fmla="*/ 4695214 w 180"/>
                <a:gd name="T55" fmla="*/ 424623 h 139"/>
                <a:gd name="T56" fmla="*/ 4917484 w 180"/>
                <a:gd name="T57" fmla="*/ 382915 h 139"/>
                <a:gd name="T58" fmla="*/ 3943071 w 180"/>
                <a:gd name="T59" fmla="*/ 360490 h 139"/>
                <a:gd name="T60" fmla="*/ 2166250 w 180"/>
                <a:gd name="T61" fmla="*/ 355149 h 139"/>
                <a:gd name="T62" fmla="*/ 2166250 w 180"/>
                <a:gd name="T63" fmla="*/ 322528 h 139"/>
                <a:gd name="T64" fmla="*/ 1211084 w 180"/>
                <a:gd name="T65" fmla="*/ 300200 h 139"/>
                <a:gd name="T66" fmla="*/ 0 w 180"/>
                <a:gd name="T67" fmla="*/ 266636 h 139"/>
                <a:gd name="T68" fmla="*/ 934428 w 180"/>
                <a:gd name="T69" fmla="*/ 229374 h 139"/>
                <a:gd name="T70" fmla="*/ 947097 w 180"/>
                <a:gd name="T71" fmla="*/ 202527 h 139"/>
                <a:gd name="T72" fmla="*/ 1840101 w 180"/>
                <a:gd name="T73" fmla="*/ 181003 h 139"/>
                <a:gd name="T74" fmla="*/ 1840101 w 180"/>
                <a:gd name="T75" fmla="*/ 131553 h 139"/>
                <a:gd name="T76" fmla="*/ 2709037 w 180"/>
                <a:gd name="T77" fmla="*/ 125435 h 139"/>
                <a:gd name="T78" fmla="*/ 4253338 w 180"/>
                <a:gd name="T79" fmla="*/ 137483 h 139"/>
                <a:gd name="T80" fmla="*/ 4389746 w 180"/>
                <a:gd name="T81" fmla="*/ 99923 h 139"/>
                <a:gd name="T82" fmla="*/ 5321020 w 180"/>
                <a:gd name="T83" fmla="*/ 63302 h 139"/>
                <a:gd name="T84" fmla="*/ 6963241 w 180"/>
                <a:gd name="T85" fmla="*/ 63302 h 139"/>
                <a:gd name="T86" fmla="*/ 8376085 w 180"/>
                <a:gd name="T87" fmla="*/ 27740 h 139"/>
                <a:gd name="T88" fmla="*/ 9287991 w 180"/>
                <a:gd name="T89" fmla="*/ 48727 h 139"/>
                <a:gd name="T90" fmla="*/ 11134222 w 180"/>
                <a:gd name="T91" fmla="*/ 0 h 139"/>
                <a:gd name="T92" fmla="*/ 13023703 w 180"/>
                <a:gd name="T93" fmla="*/ 27740 h 139"/>
                <a:gd name="T94" fmla="*/ 15691440 w 180"/>
                <a:gd name="T95" fmla="*/ 37011 h 139"/>
                <a:gd name="T96" fmla="*/ 14842203 w 180"/>
                <a:gd name="T97" fmla="*/ 112236 h 139"/>
                <a:gd name="T98" fmla="*/ 16392041 w 180"/>
                <a:gd name="T99" fmla="*/ 131553 h 139"/>
                <a:gd name="T100" fmla="*/ 17950746 w 180"/>
                <a:gd name="T101" fmla="*/ 153832 h 139"/>
                <a:gd name="T102" fmla="*/ 20331977 w 180"/>
                <a:gd name="T103" fmla="*/ 192731 h 139"/>
                <a:gd name="T104" fmla="*/ 20637669 w 180"/>
                <a:gd name="T105" fmla="*/ 256118 h 139"/>
                <a:gd name="T106" fmla="*/ 23101285 w 180"/>
                <a:gd name="T107" fmla="*/ 342847 h 139"/>
                <a:gd name="T108" fmla="*/ 23427140 w 180"/>
                <a:gd name="T109" fmla="*/ 395227 h 139"/>
                <a:gd name="T110" fmla="*/ 25308233 w 180"/>
                <a:gd name="T111" fmla="*/ 424623 h 1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0"/>
                <a:gd name="T169" fmla="*/ 0 h 139"/>
                <a:gd name="T170" fmla="*/ 180 w 180"/>
                <a:gd name="T171" fmla="*/ 139 h 1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0" h="139">
                  <a:moveTo>
                    <a:pt x="156" y="84"/>
                  </a:moveTo>
                  <a:lnTo>
                    <a:pt x="156" y="85"/>
                  </a:lnTo>
                  <a:lnTo>
                    <a:pt x="155" y="89"/>
                  </a:lnTo>
                  <a:lnTo>
                    <a:pt x="156" y="90"/>
                  </a:lnTo>
                  <a:lnTo>
                    <a:pt x="155" y="93"/>
                  </a:lnTo>
                  <a:lnTo>
                    <a:pt x="156" y="93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7" y="94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6"/>
                  </a:lnTo>
                  <a:lnTo>
                    <a:pt x="170" y="100"/>
                  </a:lnTo>
                  <a:lnTo>
                    <a:pt x="172" y="99"/>
                  </a:lnTo>
                  <a:lnTo>
                    <a:pt x="175" y="100"/>
                  </a:lnTo>
                  <a:lnTo>
                    <a:pt x="175" y="99"/>
                  </a:lnTo>
                  <a:lnTo>
                    <a:pt x="179" y="100"/>
                  </a:lnTo>
                  <a:lnTo>
                    <a:pt x="180" y="100"/>
                  </a:lnTo>
                  <a:lnTo>
                    <a:pt x="180" y="101"/>
                  </a:lnTo>
                  <a:lnTo>
                    <a:pt x="180" y="103"/>
                  </a:lnTo>
                  <a:lnTo>
                    <a:pt x="179" y="103"/>
                  </a:lnTo>
                  <a:lnTo>
                    <a:pt x="178" y="103"/>
                  </a:lnTo>
                  <a:lnTo>
                    <a:pt x="178" y="105"/>
                  </a:lnTo>
                  <a:lnTo>
                    <a:pt x="176" y="107"/>
                  </a:lnTo>
                  <a:lnTo>
                    <a:pt x="176" y="108"/>
                  </a:lnTo>
                  <a:lnTo>
                    <a:pt x="175" y="109"/>
                  </a:lnTo>
                  <a:lnTo>
                    <a:pt x="173" y="111"/>
                  </a:lnTo>
                  <a:lnTo>
                    <a:pt x="173" y="112"/>
                  </a:lnTo>
                  <a:lnTo>
                    <a:pt x="174" y="113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7"/>
                  </a:lnTo>
                  <a:lnTo>
                    <a:pt x="173" y="118"/>
                  </a:lnTo>
                  <a:lnTo>
                    <a:pt x="170" y="118"/>
                  </a:lnTo>
                  <a:lnTo>
                    <a:pt x="168" y="114"/>
                  </a:lnTo>
                  <a:lnTo>
                    <a:pt x="167" y="114"/>
                  </a:lnTo>
                  <a:lnTo>
                    <a:pt x="164" y="113"/>
                  </a:lnTo>
                  <a:lnTo>
                    <a:pt x="163" y="115"/>
                  </a:lnTo>
                  <a:lnTo>
                    <a:pt x="161" y="113"/>
                  </a:lnTo>
                  <a:lnTo>
                    <a:pt x="158" y="117"/>
                  </a:lnTo>
                  <a:lnTo>
                    <a:pt x="158" y="119"/>
                  </a:lnTo>
                  <a:lnTo>
                    <a:pt x="160" y="124"/>
                  </a:lnTo>
                  <a:lnTo>
                    <a:pt x="156" y="126"/>
                  </a:lnTo>
                  <a:lnTo>
                    <a:pt x="155" y="126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2"/>
                  </a:lnTo>
                  <a:lnTo>
                    <a:pt x="157" y="135"/>
                  </a:lnTo>
                  <a:lnTo>
                    <a:pt x="157" y="136"/>
                  </a:lnTo>
                  <a:lnTo>
                    <a:pt x="156" y="137"/>
                  </a:lnTo>
                  <a:lnTo>
                    <a:pt x="155" y="136"/>
                  </a:lnTo>
                  <a:lnTo>
                    <a:pt x="154" y="136"/>
                  </a:lnTo>
                  <a:lnTo>
                    <a:pt x="154" y="137"/>
                  </a:lnTo>
                  <a:lnTo>
                    <a:pt x="154" y="138"/>
                  </a:lnTo>
                  <a:lnTo>
                    <a:pt x="152" y="139"/>
                  </a:lnTo>
                  <a:lnTo>
                    <a:pt x="151" y="138"/>
                  </a:lnTo>
                  <a:lnTo>
                    <a:pt x="150" y="139"/>
                  </a:lnTo>
                  <a:lnTo>
                    <a:pt x="150" y="138"/>
                  </a:lnTo>
                  <a:lnTo>
                    <a:pt x="150" y="137"/>
                  </a:lnTo>
                  <a:lnTo>
                    <a:pt x="148" y="135"/>
                  </a:lnTo>
                  <a:lnTo>
                    <a:pt x="148" y="132"/>
                  </a:lnTo>
                  <a:lnTo>
                    <a:pt x="144" y="130"/>
                  </a:lnTo>
                  <a:lnTo>
                    <a:pt x="144" y="129"/>
                  </a:lnTo>
                  <a:lnTo>
                    <a:pt x="146" y="125"/>
                  </a:lnTo>
                  <a:lnTo>
                    <a:pt x="144" y="125"/>
                  </a:lnTo>
                  <a:lnTo>
                    <a:pt x="142" y="123"/>
                  </a:lnTo>
                  <a:lnTo>
                    <a:pt x="140" y="124"/>
                  </a:lnTo>
                  <a:lnTo>
                    <a:pt x="139" y="123"/>
                  </a:lnTo>
                  <a:lnTo>
                    <a:pt x="140" y="121"/>
                  </a:lnTo>
                  <a:lnTo>
                    <a:pt x="137" y="121"/>
                  </a:lnTo>
                  <a:lnTo>
                    <a:pt x="134" y="121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27" y="119"/>
                  </a:lnTo>
                  <a:lnTo>
                    <a:pt x="127" y="118"/>
                  </a:lnTo>
                  <a:lnTo>
                    <a:pt x="125" y="117"/>
                  </a:lnTo>
                  <a:lnTo>
                    <a:pt x="124" y="117"/>
                  </a:lnTo>
                  <a:lnTo>
                    <a:pt x="122" y="117"/>
                  </a:lnTo>
                  <a:lnTo>
                    <a:pt x="120" y="114"/>
                  </a:lnTo>
                  <a:lnTo>
                    <a:pt x="116" y="117"/>
                  </a:lnTo>
                  <a:lnTo>
                    <a:pt x="113" y="112"/>
                  </a:lnTo>
                  <a:lnTo>
                    <a:pt x="112" y="112"/>
                  </a:lnTo>
                  <a:lnTo>
                    <a:pt x="110" y="112"/>
                  </a:lnTo>
                  <a:lnTo>
                    <a:pt x="109" y="114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7" y="118"/>
                  </a:lnTo>
                  <a:lnTo>
                    <a:pt x="106" y="119"/>
                  </a:lnTo>
                  <a:lnTo>
                    <a:pt x="104" y="118"/>
                  </a:lnTo>
                  <a:lnTo>
                    <a:pt x="107" y="117"/>
                  </a:lnTo>
                  <a:lnTo>
                    <a:pt x="106" y="115"/>
                  </a:lnTo>
                  <a:lnTo>
                    <a:pt x="96" y="117"/>
                  </a:lnTo>
                  <a:lnTo>
                    <a:pt x="94" y="113"/>
                  </a:lnTo>
                  <a:lnTo>
                    <a:pt x="91" y="113"/>
                  </a:lnTo>
                  <a:lnTo>
                    <a:pt x="84" y="113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9" y="115"/>
                  </a:lnTo>
                  <a:lnTo>
                    <a:pt x="79" y="112"/>
                  </a:lnTo>
                  <a:lnTo>
                    <a:pt x="79" y="109"/>
                  </a:lnTo>
                  <a:lnTo>
                    <a:pt x="77" y="113"/>
                  </a:lnTo>
                  <a:lnTo>
                    <a:pt x="76" y="113"/>
                  </a:lnTo>
                  <a:lnTo>
                    <a:pt x="76" y="111"/>
                  </a:lnTo>
                  <a:lnTo>
                    <a:pt x="74" y="109"/>
                  </a:lnTo>
                  <a:lnTo>
                    <a:pt x="76" y="108"/>
                  </a:lnTo>
                  <a:lnTo>
                    <a:pt x="74" y="107"/>
                  </a:lnTo>
                  <a:lnTo>
                    <a:pt x="74" y="106"/>
                  </a:lnTo>
                  <a:lnTo>
                    <a:pt x="73" y="106"/>
                  </a:lnTo>
                  <a:lnTo>
                    <a:pt x="72" y="107"/>
                  </a:lnTo>
                  <a:lnTo>
                    <a:pt x="71" y="106"/>
                  </a:lnTo>
                  <a:lnTo>
                    <a:pt x="70" y="105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101"/>
                  </a:lnTo>
                  <a:lnTo>
                    <a:pt x="64" y="97"/>
                  </a:lnTo>
                  <a:lnTo>
                    <a:pt x="61" y="97"/>
                  </a:lnTo>
                  <a:lnTo>
                    <a:pt x="61" y="96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6" y="97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4" y="102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2" y="105"/>
                  </a:lnTo>
                  <a:lnTo>
                    <a:pt x="43" y="103"/>
                  </a:lnTo>
                  <a:lnTo>
                    <a:pt x="44" y="102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0"/>
                  </a:lnTo>
                  <a:lnTo>
                    <a:pt x="36" y="100"/>
                  </a:lnTo>
                  <a:lnTo>
                    <a:pt x="35" y="102"/>
                  </a:lnTo>
                  <a:lnTo>
                    <a:pt x="32" y="102"/>
                  </a:lnTo>
                  <a:lnTo>
                    <a:pt x="34" y="99"/>
                  </a:lnTo>
                  <a:lnTo>
                    <a:pt x="31" y="97"/>
                  </a:lnTo>
                  <a:lnTo>
                    <a:pt x="30" y="95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0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1" y="84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8" y="76"/>
                  </a:lnTo>
                  <a:lnTo>
                    <a:pt x="29" y="73"/>
                  </a:lnTo>
                  <a:lnTo>
                    <a:pt x="30" y="72"/>
                  </a:lnTo>
                  <a:lnTo>
                    <a:pt x="30" y="71"/>
                  </a:lnTo>
                  <a:lnTo>
                    <a:pt x="29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7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4" y="59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11" y="58"/>
                  </a:lnTo>
                  <a:lnTo>
                    <a:pt x="10" y="57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6" y="54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1" y="52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4" y="47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3" y="7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59" y="5"/>
                  </a:lnTo>
                  <a:lnTo>
                    <a:pt x="65" y="3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2" y="5"/>
                  </a:lnTo>
                  <a:lnTo>
                    <a:pt x="76" y="6"/>
                  </a:lnTo>
                  <a:lnTo>
                    <a:pt x="77" y="5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0" y="13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88" y="21"/>
                  </a:lnTo>
                  <a:lnTo>
                    <a:pt x="88" y="22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91" y="24"/>
                  </a:lnTo>
                  <a:lnTo>
                    <a:pt x="95" y="23"/>
                  </a:lnTo>
                  <a:lnTo>
                    <a:pt x="97" y="24"/>
                  </a:lnTo>
                  <a:lnTo>
                    <a:pt x="97" y="25"/>
                  </a:lnTo>
                  <a:lnTo>
                    <a:pt x="100" y="27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6" y="28"/>
                  </a:lnTo>
                  <a:lnTo>
                    <a:pt x="107" y="29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3"/>
                  </a:lnTo>
                  <a:lnTo>
                    <a:pt x="120" y="34"/>
                  </a:lnTo>
                  <a:lnTo>
                    <a:pt x="120" y="35"/>
                  </a:lnTo>
                  <a:lnTo>
                    <a:pt x="119" y="39"/>
                  </a:lnTo>
                  <a:lnTo>
                    <a:pt x="119" y="40"/>
                  </a:lnTo>
                  <a:lnTo>
                    <a:pt x="118" y="42"/>
                  </a:lnTo>
                  <a:lnTo>
                    <a:pt x="119" y="43"/>
                  </a:lnTo>
                  <a:lnTo>
                    <a:pt x="120" y="46"/>
                  </a:lnTo>
                  <a:lnTo>
                    <a:pt x="122" y="47"/>
                  </a:lnTo>
                  <a:lnTo>
                    <a:pt x="126" y="53"/>
                  </a:lnTo>
                  <a:lnTo>
                    <a:pt x="127" y="54"/>
                  </a:lnTo>
                  <a:lnTo>
                    <a:pt x="128" y="59"/>
                  </a:lnTo>
                  <a:lnTo>
                    <a:pt x="132" y="61"/>
                  </a:lnTo>
                  <a:lnTo>
                    <a:pt x="134" y="61"/>
                  </a:lnTo>
                  <a:lnTo>
                    <a:pt x="136" y="63"/>
                  </a:lnTo>
                  <a:lnTo>
                    <a:pt x="140" y="65"/>
                  </a:lnTo>
                  <a:lnTo>
                    <a:pt x="140" y="67"/>
                  </a:lnTo>
                  <a:lnTo>
                    <a:pt x="137" y="67"/>
                  </a:lnTo>
                  <a:lnTo>
                    <a:pt x="137" y="69"/>
                  </a:lnTo>
                  <a:lnTo>
                    <a:pt x="137" y="70"/>
                  </a:lnTo>
                  <a:lnTo>
                    <a:pt x="138" y="72"/>
                  </a:lnTo>
                  <a:lnTo>
                    <a:pt x="140" y="73"/>
                  </a:lnTo>
                  <a:lnTo>
                    <a:pt x="139" y="77"/>
                  </a:lnTo>
                  <a:lnTo>
                    <a:pt x="140" y="79"/>
                  </a:lnTo>
                  <a:lnTo>
                    <a:pt x="143" y="82"/>
                  </a:lnTo>
                  <a:lnTo>
                    <a:pt x="144" y="81"/>
                  </a:lnTo>
                  <a:lnTo>
                    <a:pt x="149" y="78"/>
                  </a:lnTo>
                  <a:lnTo>
                    <a:pt x="152" y="85"/>
                  </a:lnTo>
                  <a:lnTo>
                    <a:pt x="154" y="85"/>
                  </a:lnTo>
                  <a:lnTo>
                    <a:pt x="155" y="84"/>
                  </a:lnTo>
                  <a:lnTo>
                    <a:pt x="156" y="84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3" name="Freeform 130"/>
            <p:cNvSpPr>
              <a:spLocks noChangeAspect="1"/>
            </p:cNvSpPr>
            <p:nvPr/>
          </p:nvSpPr>
          <p:spPr bwMode="auto">
            <a:xfrm>
              <a:off x="772" y="2353"/>
              <a:ext cx="265" cy="261"/>
            </a:xfrm>
            <a:custGeom>
              <a:avLst/>
              <a:gdLst>
                <a:gd name="T0" fmla="*/ 21963679 w 181"/>
                <a:gd name="T1" fmla="*/ 286361 h 197"/>
                <a:gd name="T2" fmla="*/ 21024987 w 181"/>
                <a:gd name="T3" fmla="*/ 407844 h 197"/>
                <a:gd name="T4" fmla="*/ 20502039 w 181"/>
                <a:gd name="T5" fmla="*/ 458752 h 197"/>
                <a:gd name="T6" fmla="*/ 20374089 w 181"/>
                <a:gd name="T7" fmla="*/ 527394 h 197"/>
                <a:gd name="T8" fmla="*/ 20195295 w 181"/>
                <a:gd name="T9" fmla="*/ 569693 h 197"/>
                <a:gd name="T10" fmla="*/ 20502039 w 181"/>
                <a:gd name="T11" fmla="*/ 607788 h 197"/>
                <a:gd name="T12" fmla="*/ 21172931 w 181"/>
                <a:gd name="T13" fmla="*/ 637744 h 197"/>
                <a:gd name="T14" fmla="*/ 21786091 w 181"/>
                <a:gd name="T15" fmla="*/ 687396 h 197"/>
                <a:gd name="T16" fmla="*/ 23092479 w 181"/>
                <a:gd name="T17" fmla="*/ 729400 h 197"/>
                <a:gd name="T18" fmla="*/ 24945891 w 181"/>
                <a:gd name="T19" fmla="*/ 794750 h 197"/>
                <a:gd name="T20" fmla="*/ 25512200 w 181"/>
                <a:gd name="T21" fmla="*/ 827611 h 197"/>
                <a:gd name="T22" fmla="*/ 25775666 w 181"/>
                <a:gd name="T23" fmla="*/ 910713 h 197"/>
                <a:gd name="T24" fmla="*/ 25331848 w 181"/>
                <a:gd name="T25" fmla="*/ 956099 h 197"/>
                <a:gd name="T26" fmla="*/ 25331848 w 181"/>
                <a:gd name="T27" fmla="*/ 1052943 h 197"/>
                <a:gd name="T28" fmla="*/ 24377960 w 181"/>
                <a:gd name="T29" fmla="*/ 1094833 h 197"/>
                <a:gd name="T30" fmla="*/ 21172931 w 181"/>
                <a:gd name="T31" fmla="*/ 1094833 h 197"/>
                <a:gd name="T32" fmla="*/ 19204517 w 181"/>
                <a:gd name="T33" fmla="*/ 1137445 h 197"/>
                <a:gd name="T34" fmla="*/ 17992135 w 181"/>
                <a:gd name="T35" fmla="*/ 1174962 h 197"/>
                <a:gd name="T36" fmla="*/ 16949892 w 181"/>
                <a:gd name="T37" fmla="*/ 1195825 h 197"/>
                <a:gd name="T38" fmla="*/ 15772601 w 181"/>
                <a:gd name="T39" fmla="*/ 1200523 h 197"/>
                <a:gd name="T40" fmla="*/ 14615457 w 181"/>
                <a:gd name="T41" fmla="*/ 1195825 h 197"/>
                <a:gd name="T42" fmla="*/ 13530216 w 181"/>
                <a:gd name="T43" fmla="*/ 1214641 h 197"/>
                <a:gd name="T44" fmla="*/ 13793775 w 181"/>
                <a:gd name="T45" fmla="*/ 1242418 h 197"/>
                <a:gd name="T46" fmla="*/ 13355486 w 181"/>
                <a:gd name="T47" fmla="*/ 1290565 h 197"/>
                <a:gd name="T48" fmla="*/ 11986567 w 181"/>
                <a:gd name="T49" fmla="*/ 1290565 h 197"/>
                <a:gd name="T50" fmla="*/ 11637639 w 181"/>
                <a:gd name="T51" fmla="*/ 1248693 h 197"/>
                <a:gd name="T52" fmla="*/ 11986567 w 181"/>
                <a:gd name="T53" fmla="*/ 1157315 h 197"/>
                <a:gd name="T54" fmla="*/ 12552041 w 181"/>
                <a:gd name="T55" fmla="*/ 1137445 h 197"/>
                <a:gd name="T56" fmla="*/ 11986567 w 181"/>
                <a:gd name="T57" fmla="*/ 1094833 h 197"/>
                <a:gd name="T58" fmla="*/ 11192088 w 181"/>
                <a:gd name="T59" fmla="*/ 1053528 h 197"/>
                <a:gd name="T60" fmla="*/ 11159867 w 181"/>
                <a:gd name="T61" fmla="*/ 1008317 h 197"/>
                <a:gd name="T62" fmla="*/ 10123445 w 181"/>
                <a:gd name="T63" fmla="*/ 937764 h 197"/>
                <a:gd name="T64" fmla="*/ 8419943 w 181"/>
                <a:gd name="T65" fmla="*/ 956099 h 197"/>
                <a:gd name="T66" fmla="*/ 8187054 w 181"/>
                <a:gd name="T67" fmla="*/ 868835 h 197"/>
                <a:gd name="T68" fmla="*/ 7243051 w 181"/>
                <a:gd name="T69" fmla="*/ 837088 h 197"/>
                <a:gd name="T70" fmla="*/ 6980505 w 181"/>
                <a:gd name="T71" fmla="*/ 683946 h 197"/>
                <a:gd name="T72" fmla="*/ 5609722 w 181"/>
                <a:gd name="T73" fmla="*/ 592461 h 197"/>
                <a:gd name="T74" fmla="*/ 3256511 w 181"/>
                <a:gd name="T75" fmla="*/ 578846 h 197"/>
                <a:gd name="T76" fmla="*/ 2344593 w 181"/>
                <a:gd name="T77" fmla="*/ 526371 h 197"/>
                <a:gd name="T78" fmla="*/ 567750 w 181"/>
                <a:gd name="T79" fmla="*/ 471030 h 197"/>
                <a:gd name="T80" fmla="*/ 445424 w 181"/>
                <a:gd name="T81" fmla="*/ 439431 h 197"/>
                <a:gd name="T82" fmla="*/ 831236 w 181"/>
                <a:gd name="T83" fmla="*/ 365800 h 197"/>
                <a:gd name="T84" fmla="*/ 1601401 w 181"/>
                <a:gd name="T85" fmla="*/ 317983 h 197"/>
                <a:gd name="T86" fmla="*/ 2344593 w 181"/>
                <a:gd name="T87" fmla="*/ 300032 h 197"/>
                <a:gd name="T88" fmla="*/ 2608713 w 181"/>
                <a:gd name="T89" fmla="*/ 240010 h 197"/>
                <a:gd name="T90" fmla="*/ 2996470 w 181"/>
                <a:gd name="T91" fmla="*/ 208399 h 197"/>
                <a:gd name="T92" fmla="*/ 3170522 w 181"/>
                <a:gd name="T93" fmla="*/ 118726 h 197"/>
                <a:gd name="T94" fmla="*/ 4820362 w 181"/>
                <a:gd name="T95" fmla="*/ 89613 h 197"/>
                <a:gd name="T96" fmla="*/ 5290266 w 181"/>
                <a:gd name="T97" fmla="*/ 59896 h 197"/>
                <a:gd name="T98" fmla="*/ 6027982 w 181"/>
                <a:gd name="T99" fmla="*/ 41874 h 197"/>
                <a:gd name="T100" fmla="*/ 6818331 w 181"/>
                <a:gd name="T101" fmla="*/ 31606 h 197"/>
                <a:gd name="T102" fmla="*/ 7811052 w 181"/>
                <a:gd name="T103" fmla="*/ 18006 h 197"/>
                <a:gd name="T104" fmla="*/ 10812866 w 181"/>
                <a:gd name="T105" fmla="*/ 87097 h 197"/>
                <a:gd name="T106" fmla="*/ 15952075 w 181"/>
                <a:gd name="T107" fmla="*/ 157297 h 197"/>
                <a:gd name="T108" fmla="*/ 17038522 w 181"/>
                <a:gd name="T109" fmla="*/ 79355 h 197"/>
                <a:gd name="T110" fmla="*/ 18377296 w 181"/>
                <a:gd name="T111" fmla="*/ 73501 h 197"/>
                <a:gd name="T112" fmla="*/ 20374089 w 181"/>
                <a:gd name="T113" fmla="*/ 45209 h 197"/>
                <a:gd name="T114" fmla="*/ 21963679 w 181"/>
                <a:gd name="T115" fmla="*/ 139291 h 1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"/>
                <a:gd name="T175" fmla="*/ 0 h 197"/>
                <a:gd name="T176" fmla="*/ 181 w 181"/>
                <a:gd name="T177" fmla="*/ 197 h 1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" h="197">
                  <a:moveTo>
                    <a:pt x="162" y="30"/>
                  </a:moveTo>
                  <a:lnTo>
                    <a:pt x="156" y="36"/>
                  </a:lnTo>
                  <a:lnTo>
                    <a:pt x="157" y="38"/>
                  </a:lnTo>
                  <a:lnTo>
                    <a:pt x="156" y="41"/>
                  </a:lnTo>
                  <a:lnTo>
                    <a:pt x="154" y="43"/>
                  </a:lnTo>
                  <a:lnTo>
                    <a:pt x="151" y="47"/>
                  </a:lnTo>
                  <a:lnTo>
                    <a:pt x="150" y="50"/>
                  </a:lnTo>
                  <a:lnTo>
                    <a:pt x="151" y="56"/>
                  </a:lnTo>
                  <a:lnTo>
                    <a:pt x="150" y="60"/>
                  </a:lnTo>
                  <a:lnTo>
                    <a:pt x="148" y="61"/>
                  </a:lnTo>
                  <a:lnTo>
                    <a:pt x="147" y="63"/>
                  </a:lnTo>
                  <a:lnTo>
                    <a:pt x="145" y="65"/>
                  </a:lnTo>
                  <a:lnTo>
                    <a:pt x="145" y="66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3" y="80"/>
                  </a:lnTo>
                  <a:lnTo>
                    <a:pt x="143" y="81"/>
                  </a:lnTo>
                  <a:lnTo>
                    <a:pt x="143" y="83"/>
                  </a:lnTo>
                  <a:lnTo>
                    <a:pt x="143" y="84"/>
                  </a:lnTo>
                  <a:lnTo>
                    <a:pt x="143" y="85"/>
                  </a:lnTo>
                  <a:lnTo>
                    <a:pt x="142" y="86"/>
                  </a:lnTo>
                  <a:lnTo>
                    <a:pt x="141" y="86"/>
                  </a:lnTo>
                  <a:lnTo>
                    <a:pt x="141" y="87"/>
                  </a:lnTo>
                  <a:lnTo>
                    <a:pt x="142" y="89"/>
                  </a:lnTo>
                  <a:lnTo>
                    <a:pt x="144" y="90"/>
                  </a:lnTo>
                  <a:lnTo>
                    <a:pt x="144" y="91"/>
                  </a:lnTo>
                  <a:lnTo>
                    <a:pt x="145" y="92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3" y="98"/>
                  </a:lnTo>
                  <a:lnTo>
                    <a:pt x="153" y="101"/>
                  </a:lnTo>
                  <a:lnTo>
                    <a:pt x="153" y="102"/>
                  </a:lnTo>
                  <a:lnTo>
                    <a:pt x="153" y="104"/>
                  </a:lnTo>
                  <a:lnTo>
                    <a:pt x="155" y="105"/>
                  </a:lnTo>
                  <a:lnTo>
                    <a:pt x="156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2" y="110"/>
                  </a:lnTo>
                  <a:lnTo>
                    <a:pt x="161" y="113"/>
                  </a:lnTo>
                  <a:lnTo>
                    <a:pt x="161" y="114"/>
                  </a:lnTo>
                  <a:lnTo>
                    <a:pt x="166" y="117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19"/>
                  </a:lnTo>
                  <a:lnTo>
                    <a:pt x="178" y="119"/>
                  </a:lnTo>
                  <a:lnTo>
                    <a:pt x="179" y="120"/>
                  </a:lnTo>
                  <a:lnTo>
                    <a:pt x="180" y="121"/>
                  </a:lnTo>
                  <a:lnTo>
                    <a:pt x="179" y="125"/>
                  </a:lnTo>
                  <a:lnTo>
                    <a:pt x="178" y="125"/>
                  </a:lnTo>
                  <a:lnTo>
                    <a:pt x="178" y="126"/>
                  </a:lnTo>
                  <a:lnTo>
                    <a:pt x="180" y="129"/>
                  </a:lnTo>
                  <a:lnTo>
                    <a:pt x="179" y="133"/>
                  </a:lnTo>
                  <a:lnTo>
                    <a:pt x="181" y="137"/>
                  </a:lnTo>
                  <a:lnTo>
                    <a:pt x="180" y="138"/>
                  </a:lnTo>
                  <a:lnTo>
                    <a:pt x="181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4"/>
                  </a:lnTo>
                  <a:lnTo>
                    <a:pt x="177" y="145"/>
                  </a:lnTo>
                  <a:lnTo>
                    <a:pt x="180" y="149"/>
                  </a:lnTo>
                  <a:lnTo>
                    <a:pt x="179" y="153"/>
                  </a:lnTo>
                  <a:lnTo>
                    <a:pt x="177" y="157"/>
                  </a:lnTo>
                  <a:lnTo>
                    <a:pt x="178" y="158"/>
                  </a:lnTo>
                  <a:lnTo>
                    <a:pt x="175" y="159"/>
                  </a:lnTo>
                  <a:lnTo>
                    <a:pt x="175" y="161"/>
                  </a:lnTo>
                  <a:lnTo>
                    <a:pt x="174" y="161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67" y="163"/>
                  </a:lnTo>
                  <a:lnTo>
                    <a:pt x="160" y="161"/>
                  </a:lnTo>
                  <a:lnTo>
                    <a:pt x="157" y="161"/>
                  </a:lnTo>
                  <a:lnTo>
                    <a:pt x="156" y="159"/>
                  </a:lnTo>
                  <a:lnTo>
                    <a:pt x="149" y="164"/>
                  </a:lnTo>
                  <a:lnTo>
                    <a:pt x="144" y="165"/>
                  </a:lnTo>
                  <a:lnTo>
                    <a:pt x="142" y="169"/>
                  </a:lnTo>
                  <a:lnTo>
                    <a:pt x="139" y="168"/>
                  </a:lnTo>
                  <a:lnTo>
                    <a:pt x="136" y="169"/>
                  </a:lnTo>
                  <a:lnTo>
                    <a:pt x="135" y="171"/>
                  </a:lnTo>
                  <a:lnTo>
                    <a:pt x="132" y="173"/>
                  </a:lnTo>
                  <a:lnTo>
                    <a:pt x="130" y="173"/>
                  </a:lnTo>
                  <a:lnTo>
                    <a:pt x="129" y="175"/>
                  </a:lnTo>
                  <a:lnTo>
                    <a:pt x="126" y="176"/>
                  </a:lnTo>
                  <a:lnTo>
                    <a:pt x="126" y="177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3" y="181"/>
                  </a:lnTo>
                  <a:lnTo>
                    <a:pt x="121" y="181"/>
                  </a:lnTo>
                  <a:lnTo>
                    <a:pt x="119" y="180"/>
                  </a:lnTo>
                  <a:lnTo>
                    <a:pt x="118" y="183"/>
                  </a:lnTo>
                  <a:lnTo>
                    <a:pt x="117" y="185"/>
                  </a:lnTo>
                  <a:lnTo>
                    <a:pt x="114" y="183"/>
                  </a:lnTo>
                  <a:lnTo>
                    <a:pt x="113" y="182"/>
                  </a:lnTo>
                  <a:lnTo>
                    <a:pt x="111" y="181"/>
                  </a:lnTo>
                  <a:lnTo>
                    <a:pt x="107" y="180"/>
                  </a:lnTo>
                  <a:lnTo>
                    <a:pt x="106" y="181"/>
                  </a:lnTo>
                  <a:lnTo>
                    <a:pt x="105" y="181"/>
                  </a:lnTo>
                  <a:lnTo>
                    <a:pt x="105" y="180"/>
                  </a:lnTo>
                  <a:lnTo>
                    <a:pt x="103" y="180"/>
                  </a:lnTo>
                  <a:lnTo>
                    <a:pt x="102" y="179"/>
                  </a:lnTo>
                  <a:lnTo>
                    <a:pt x="99" y="179"/>
                  </a:lnTo>
                  <a:lnTo>
                    <a:pt x="97" y="181"/>
                  </a:lnTo>
                  <a:lnTo>
                    <a:pt x="99" y="182"/>
                  </a:lnTo>
                  <a:lnTo>
                    <a:pt x="95" y="183"/>
                  </a:lnTo>
                  <a:lnTo>
                    <a:pt x="95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5" y="188"/>
                  </a:lnTo>
                  <a:lnTo>
                    <a:pt x="97" y="187"/>
                  </a:lnTo>
                  <a:lnTo>
                    <a:pt x="100" y="191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94" y="193"/>
                  </a:lnTo>
                  <a:lnTo>
                    <a:pt x="94" y="194"/>
                  </a:lnTo>
                  <a:lnTo>
                    <a:pt x="93" y="193"/>
                  </a:lnTo>
                  <a:lnTo>
                    <a:pt x="90" y="193"/>
                  </a:lnTo>
                  <a:lnTo>
                    <a:pt x="90" y="192"/>
                  </a:lnTo>
                  <a:lnTo>
                    <a:pt x="87" y="192"/>
                  </a:lnTo>
                  <a:lnTo>
                    <a:pt x="84" y="194"/>
                  </a:lnTo>
                  <a:lnTo>
                    <a:pt x="83" y="197"/>
                  </a:lnTo>
                  <a:lnTo>
                    <a:pt x="78" y="193"/>
                  </a:lnTo>
                  <a:lnTo>
                    <a:pt x="78" y="192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3" y="186"/>
                  </a:lnTo>
                  <a:lnTo>
                    <a:pt x="82" y="183"/>
                  </a:lnTo>
                  <a:lnTo>
                    <a:pt x="82" y="180"/>
                  </a:lnTo>
                  <a:lnTo>
                    <a:pt x="81" y="177"/>
                  </a:lnTo>
                  <a:lnTo>
                    <a:pt x="84" y="174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69"/>
                  </a:lnTo>
                  <a:lnTo>
                    <a:pt x="89" y="169"/>
                  </a:lnTo>
                  <a:lnTo>
                    <a:pt x="87" y="167"/>
                  </a:lnTo>
                  <a:lnTo>
                    <a:pt x="84" y="164"/>
                  </a:lnTo>
                  <a:lnTo>
                    <a:pt x="83" y="163"/>
                  </a:lnTo>
                  <a:lnTo>
                    <a:pt x="82" y="163"/>
                  </a:lnTo>
                  <a:lnTo>
                    <a:pt x="81" y="161"/>
                  </a:lnTo>
                  <a:lnTo>
                    <a:pt x="81" y="158"/>
                  </a:lnTo>
                  <a:lnTo>
                    <a:pt x="79" y="159"/>
                  </a:lnTo>
                  <a:lnTo>
                    <a:pt x="79" y="158"/>
                  </a:lnTo>
                  <a:lnTo>
                    <a:pt x="78" y="157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8" y="152"/>
                  </a:lnTo>
                  <a:lnTo>
                    <a:pt x="77" y="149"/>
                  </a:lnTo>
                  <a:lnTo>
                    <a:pt x="78" y="147"/>
                  </a:lnTo>
                  <a:lnTo>
                    <a:pt x="78" y="146"/>
                  </a:lnTo>
                  <a:lnTo>
                    <a:pt x="76" y="144"/>
                  </a:lnTo>
                  <a:lnTo>
                    <a:pt x="71" y="141"/>
                  </a:lnTo>
                  <a:lnTo>
                    <a:pt x="70" y="144"/>
                  </a:lnTo>
                  <a:lnTo>
                    <a:pt x="67" y="147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9" y="144"/>
                  </a:lnTo>
                  <a:lnTo>
                    <a:pt x="60" y="140"/>
                  </a:lnTo>
                  <a:lnTo>
                    <a:pt x="64" y="135"/>
                  </a:lnTo>
                  <a:lnTo>
                    <a:pt x="61" y="133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3" y="132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49" y="127"/>
                  </a:lnTo>
                  <a:lnTo>
                    <a:pt x="51" y="126"/>
                  </a:lnTo>
                  <a:lnTo>
                    <a:pt x="53" y="121"/>
                  </a:lnTo>
                  <a:lnTo>
                    <a:pt x="55" y="115"/>
                  </a:lnTo>
                  <a:lnTo>
                    <a:pt x="54" y="107"/>
                  </a:lnTo>
                  <a:lnTo>
                    <a:pt x="51" y="104"/>
                  </a:lnTo>
                  <a:lnTo>
                    <a:pt x="49" y="103"/>
                  </a:lnTo>
                  <a:lnTo>
                    <a:pt x="48" y="97"/>
                  </a:lnTo>
                  <a:lnTo>
                    <a:pt x="43" y="91"/>
                  </a:lnTo>
                  <a:lnTo>
                    <a:pt x="45" y="86"/>
                  </a:lnTo>
                  <a:lnTo>
                    <a:pt x="42" y="85"/>
                  </a:lnTo>
                  <a:lnTo>
                    <a:pt x="40" y="89"/>
                  </a:lnTo>
                  <a:lnTo>
                    <a:pt x="39" y="87"/>
                  </a:lnTo>
                  <a:lnTo>
                    <a:pt x="36" y="91"/>
                  </a:lnTo>
                  <a:lnTo>
                    <a:pt x="31" y="91"/>
                  </a:lnTo>
                  <a:lnTo>
                    <a:pt x="27" y="91"/>
                  </a:lnTo>
                  <a:lnTo>
                    <a:pt x="23" y="87"/>
                  </a:lnTo>
                  <a:lnTo>
                    <a:pt x="21" y="84"/>
                  </a:lnTo>
                  <a:lnTo>
                    <a:pt x="19" y="83"/>
                  </a:lnTo>
                  <a:lnTo>
                    <a:pt x="17" y="83"/>
                  </a:lnTo>
                  <a:lnTo>
                    <a:pt x="17" y="81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12" y="75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3" y="60"/>
                  </a:lnTo>
                  <a:lnTo>
                    <a:pt x="1" y="59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8"/>
                  </a:lnTo>
                  <a:lnTo>
                    <a:pt x="61" y="11"/>
                  </a:lnTo>
                  <a:lnTo>
                    <a:pt x="66" y="17"/>
                  </a:lnTo>
                  <a:lnTo>
                    <a:pt x="72" y="18"/>
                  </a:lnTo>
                  <a:lnTo>
                    <a:pt x="76" y="13"/>
                  </a:lnTo>
                  <a:lnTo>
                    <a:pt x="83" y="15"/>
                  </a:lnTo>
                  <a:lnTo>
                    <a:pt x="89" y="19"/>
                  </a:lnTo>
                  <a:lnTo>
                    <a:pt x="96" y="15"/>
                  </a:lnTo>
                  <a:lnTo>
                    <a:pt x="108" y="26"/>
                  </a:lnTo>
                  <a:lnTo>
                    <a:pt x="112" y="24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7" y="13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9" y="11"/>
                  </a:lnTo>
                  <a:lnTo>
                    <a:pt x="132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7" y="9"/>
                  </a:lnTo>
                  <a:lnTo>
                    <a:pt x="150" y="12"/>
                  </a:lnTo>
                  <a:lnTo>
                    <a:pt x="153" y="17"/>
                  </a:lnTo>
                  <a:lnTo>
                    <a:pt x="154" y="21"/>
                  </a:lnTo>
                  <a:lnTo>
                    <a:pt x="155" y="25"/>
                  </a:lnTo>
                  <a:lnTo>
                    <a:pt x="159" y="29"/>
                  </a:lnTo>
                  <a:lnTo>
                    <a:pt x="162" y="30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4" name="Freeform 131"/>
            <p:cNvSpPr>
              <a:spLocks noChangeAspect="1"/>
            </p:cNvSpPr>
            <p:nvPr/>
          </p:nvSpPr>
          <p:spPr bwMode="auto">
            <a:xfrm>
              <a:off x="607" y="2135"/>
              <a:ext cx="458" cy="258"/>
            </a:xfrm>
            <a:custGeom>
              <a:avLst/>
              <a:gdLst>
                <a:gd name="T0" fmla="*/ 43702918 w 312"/>
                <a:gd name="T1" fmla="*/ 211298 h 197"/>
                <a:gd name="T2" fmla="*/ 46031413 w 312"/>
                <a:gd name="T3" fmla="*/ 222056 h 197"/>
                <a:gd name="T4" fmla="*/ 48046518 w 312"/>
                <a:gd name="T5" fmla="*/ 191326 h 197"/>
                <a:gd name="T6" fmla="*/ 47854886 w 312"/>
                <a:gd name="T7" fmla="*/ 275984 h 197"/>
                <a:gd name="T8" fmla="*/ 48176614 w 312"/>
                <a:gd name="T9" fmla="*/ 339067 h 197"/>
                <a:gd name="T10" fmla="*/ 46673646 w 312"/>
                <a:gd name="T11" fmla="*/ 345087 h 197"/>
                <a:gd name="T12" fmla="*/ 46468697 w 312"/>
                <a:gd name="T13" fmla="*/ 451941 h 197"/>
                <a:gd name="T14" fmla="*/ 45251780 w 312"/>
                <a:gd name="T15" fmla="*/ 506819 h 197"/>
                <a:gd name="T16" fmla="*/ 44404363 w 312"/>
                <a:gd name="T17" fmla="*/ 562843 h 197"/>
                <a:gd name="T18" fmla="*/ 44404363 w 312"/>
                <a:gd name="T19" fmla="*/ 646004 h 197"/>
                <a:gd name="T20" fmla="*/ 44776728 w 312"/>
                <a:gd name="T21" fmla="*/ 727073 h 197"/>
                <a:gd name="T22" fmla="*/ 46031413 w 312"/>
                <a:gd name="T23" fmla="*/ 761633 h 197"/>
                <a:gd name="T24" fmla="*/ 43702918 w 312"/>
                <a:gd name="T25" fmla="*/ 799728 h 197"/>
                <a:gd name="T26" fmla="*/ 42697503 w 312"/>
                <a:gd name="T27" fmla="*/ 869281 h 197"/>
                <a:gd name="T28" fmla="*/ 41553044 w 312"/>
                <a:gd name="T29" fmla="*/ 873740 h 197"/>
                <a:gd name="T30" fmla="*/ 39237819 w 312"/>
                <a:gd name="T31" fmla="*/ 814071 h 197"/>
                <a:gd name="T32" fmla="*/ 36920246 w 312"/>
                <a:gd name="T33" fmla="*/ 825250 h 197"/>
                <a:gd name="T34" fmla="*/ 35182172 w 312"/>
                <a:gd name="T35" fmla="*/ 855518 h 197"/>
                <a:gd name="T36" fmla="*/ 30502941 w 312"/>
                <a:gd name="T37" fmla="*/ 846036 h 197"/>
                <a:gd name="T38" fmla="*/ 26162582 w 312"/>
                <a:gd name="T39" fmla="*/ 791208 h 197"/>
                <a:gd name="T40" fmla="*/ 24994894 w 312"/>
                <a:gd name="T41" fmla="*/ 799728 h 197"/>
                <a:gd name="T42" fmla="*/ 23860094 w 312"/>
                <a:gd name="T43" fmla="*/ 805238 h 197"/>
                <a:gd name="T44" fmla="*/ 22957200 w 312"/>
                <a:gd name="T45" fmla="*/ 831289 h 197"/>
                <a:gd name="T46" fmla="*/ 21889180 w 312"/>
                <a:gd name="T47" fmla="*/ 855518 h 197"/>
                <a:gd name="T48" fmla="*/ 19980647 w 312"/>
                <a:gd name="T49" fmla="*/ 831289 h 197"/>
                <a:gd name="T50" fmla="*/ 18576972 w 312"/>
                <a:gd name="T51" fmla="*/ 825250 h 197"/>
                <a:gd name="T52" fmla="*/ 17632882 w 312"/>
                <a:gd name="T53" fmla="*/ 806915 h 197"/>
                <a:gd name="T54" fmla="*/ 17360031 w 312"/>
                <a:gd name="T55" fmla="*/ 781432 h 197"/>
                <a:gd name="T56" fmla="*/ 16533893 w 312"/>
                <a:gd name="T57" fmla="*/ 742123 h 197"/>
                <a:gd name="T58" fmla="*/ 14755010 w 312"/>
                <a:gd name="T59" fmla="*/ 715653 h 197"/>
                <a:gd name="T60" fmla="*/ 13747258 w 312"/>
                <a:gd name="T61" fmla="*/ 728553 h 197"/>
                <a:gd name="T62" fmla="*/ 12141132 w 312"/>
                <a:gd name="T63" fmla="*/ 742123 h 197"/>
                <a:gd name="T64" fmla="*/ 9364948 w 312"/>
                <a:gd name="T65" fmla="*/ 728553 h 197"/>
                <a:gd name="T66" fmla="*/ 7991853 w 312"/>
                <a:gd name="T67" fmla="*/ 728553 h 197"/>
                <a:gd name="T68" fmla="*/ 5735680 w 312"/>
                <a:gd name="T69" fmla="*/ 669040 h 197"/>
                <a:gd name="T70" fmla="*/ 3677948 w 312"/>
                <a:gd name="T71" fmla="*/ 646004 h 197"/>
                <a:gd name="T72" fmla="*/ 3386790 w 312"/>
                <a:gd name="T73" fmla="*/ 619932 h 197"/>
                <a:gd name="T74" fmla="*/ 2776586 w 312"/>
                <a:gd name="T75" fmla="*/ 581557 h 197"/>
                <a:gd name="T76" fmla="*/ 1474603 w 312"/>
                <a:gd name="T77" fmla="*/ 581557 h 197"/>
                <a:gd name="T78" fmla="*/ 189032 w 312"/>
                <a:gd name="T79" fmla="*/ 539836 h 197"/>
                <a:gd name="T80" fmla="*/ 1474603 w 312"/>
                <a:gd name="T81" fmla="*/ 451941 h 197"/>
                <a:gd name="T82" fmla="*/ 3386790 w 312"/>
                <a:gd name="T83" fmla="*/ 309565 h 197"/>
                <a:gd name="T84" fmla="*/ 2776586 w 312"/>
                <a:gd name="T85" fmla="*/ 207750 h 197"/>
                <a:gd name="T86" fmla="*/ 6284189 w 312"/>
                <a:gd name="T87" fmla="*/ 178002 h 197"/>
                <a:gd name="T88" fmla="*/ 11731627 w 312"/>
                <a:gd name="T89" fmla="*/ 172282 h 197"/>
                <a:gd name="T90" fmla="*/ 15034731 w 312"/>
                <a:gd name="T91" fmla="*/ 172282 h 197"/>
                <a:gd name="T92" fmla="*/ 18794404 w 312"/>
                <a:gd name="T93" fmla="*/ 207750 h 197"/>
                <a:gd name="T94" fmla="*/ 20588624 w 312"/>
                <a:gd name="T95" fmla="*/ 161340 h 197"/>
                <a:gd name="T96" fmla="*/ 23085651 w 312"/>
                <a:gd name="T97" fmla="*/ 103781 h 197"/>
                <a:gd name="T98" fmla="*/ 24663302 w 312"/>
                <a:gd name="T99" fmla="*/ 31976 h 197"/>
                <a:gd name="T100" fmla="*/ 28938460 w 312"/>
                <a:gd name="T101" fmla="*/ 31976 h 197"/>
                <a:gd name="T102" fmla="*/ 31566087 w 312"/>
                <a:gd name="T103" fmla="*/ 79244 h 197"/>
                <a:gd name="T104" fmla="*/ 37050342 w 312"/>
                <a:gd name="T105" fmla="*/ 158631 h 197"/>
                <a:gd name="T106" fmla="*/ 39846137 w 312"/>
                <a:gd name="T107" fmla="*/ 178002 h 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2"/>
                <a:gd name="T163" fmla="*/ 0 h 197"/>
                <a:gd name="T164" fmla="*/ 312 w 312"/>
                <a:gd name="T165" fmla="*/ 197 h 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2" h="197">
                  <a:moveTo>
                    <a:pt x="270" y="42"/>
                  </a:moveTo>
                  <a:lnTo>
                    <a:pt x="274" y="48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1" y="48"/>
                  </a:lnTo>
                  <a:lnTo>
                    <a:pt x="282" y="46"/>
                  </a:lnTo>
                  <a:lnTo>
                    <a:pt x="285" y="43"/>
                  </a:lnTo>
                  <a:lnTo>
                    <a:pt x="287" y="42"/>
                  </a:lnTo>
                  <a:lnTo>
                    <a:pt x="288" y="43"/>
                  </a:lnTo>
                  <a:lnTo>
                    <a:pt x="294" y="48"/>
                  </a:lnTo>
                  <a:lnTo>
                    <a:pt x="295" y="49"/>
                  </a:lnTo>
                  <a:lnTo>
                    <a:pt x="297" y="48"/>
                  </a:lnTo>
                  <a:lnTo>
                    <a:pt x="297" y="44"/>
                  </a:lnTo>
                  <a:lnTo>
                    <a:pt x="298" y="43"/>
                  </a:lnTo>
                  <a:lnTo>
                    <a:pt x="298" y="42"/>
                  </a:lnTo>
                  <a:lnTo>
                    <a:pt x="298" y="41"/>
                  </a:lnTo>
                  <a:lnTo>
                    <a:pt x="304" y="42"/>
                  </a:lnTo>
                  <a:lnTo>
                    <a:pt x="310" y="41"/>
                  </a:lnTo>
                  <a:lnTo>
                    <a:pt x="312" y="42"/>
                  </a:lnTo>
                  <a:lnTo>
                    <a:pt x="310" y="47"/>
                  </a:lnTo>
                  <a:lnTo>
                    <a:pt x="310" y="48"/>
                  </a:lnTo>
                  <a:lnTo>
                    <a:pt x="311" y="50"/>
                  </a:lnTo>
                  <a:lnTo>
                    <a:pt x="309" y="55"/>
                  </a:lnTo>
                  <a:lnTo>
                    <a:pt x="309" y="59"/>
                  </a:lnTo>
                  <a:lnTo>
                    <a:pt x="310" y="62"/>
                  </a:lnTo>
                  <a:lnTo>
                    <a:pt x="310" y="64"/>
                  </a:lnTo>
                  <a:lnTo>
                    <a:pt x="310" y="65"/>
                  </a:lnTo>
                  <a:lnTo>
                    <a:pt x="310" y="68"/>
                  </a:lnTo>
                  <a:lnTo>
                    <a:pt x="310" y="70"/>
                  </a:lnTo>
                  <a:lnTo>
                    <a:pt x="311" y="73"/>
                  </a:lnTo>
                  <a:lnTo>
                    <a:pt x="311" y="76"/>
                  </a:lnTo>
                  <a:lnTo>
                    <a:pt x="312" y="78"/>
                  </a:lnTo>
                  <a:lnTo>
                    <a:pt x="311" y="78"/>
                  </a:lnTo>
                  <a:lnTo>
                    <a:pt x="310" y="78"/>
                  </a:lnTo>
                  <a:lnTo>
                    <a:pt x="306" y="73"/>
                  </a:lnTo>
                  <a:lnTo>
                    <a:pt x="301" y="74"/>
                  </a:lnTo>
                  <a:lnTo>
                    <a:pt x="300" y="78"/>
                  </a:lnTo>
                  <a:lnTo>
                    <a:pt x="299" y="82"/>
                  </a:lnTo>
                  <a:lnTo>
                    <a:pt x="297" y="85"/>
                  </a:lnTo>
                  <a:lnTo>
                    <a:pt x="300" y="91"/>
                  </a:lnTo>
                  <a:lnTo>
                    <a:pt x="299" y="92"/>
                  </a:lnTo>
                  <a:lnTo>
                    <a:pt x="300" y="97"/>
                  </a:lnTo>
                  <a:lnTo>
                    <a:pt x="299" y="100"/>
                  </a:lnTo>
                  <a:lnTo>
                    <a:pt x="298" y="101"/>
                  </a:lnTo>
                  <a:lnTo>
                    <a:pt x="294" y="107"/>
                  </a:lnTo>
                  <a:lnTo>
                    <a:pt x="293" y="106"/>
                  </a:lnTo>
                  <a:lnTo>
                    <a:pt x="292" y="108"/>
                  </a:lnTo>
                  <a:lnTo>
                    <a:pt x="292" y="109"/>
                  </a:lnTo>
                  <a:lnTo>
                    <a:pt x="289" y="110"/>
                  </a:lnTo>
                  <a:lnTo>
                    <a:pt x="287" y="110"/>
                  </a:lnTo>
                  <a:lnTo>
                    <a:pt x="286" y="112"/>
                  </a:lnTo>
                  <a:lnTo>
                    <a:pt x="285" y="113"/>
                  </a:lnTo>
                  <a:lnTo>
                    <a:pt x="285" y="115"/>
                  </a:lnTo>
                  <a:lnTo>
                    <a:pt x="287" y="121"/>
                  </a:lnTo>
                  <a:lnTo>
                    <a:pt x="287" y="125"/>
                  </a:lnTo>
                  <a:lnTo>
                    <a:pt x="286" y="127"/>
                  </a:lnTo>
                  <a:lnTo>
                    <a:pt x="288" y="130"/>
                  </a:lnTo>
                  <a:lnTo>
                    <a:pt x="289" y="132"/>
                  </a:lnTo>
                  <a:lnTo>
                    <a:pt x="289" y="136"/>
                  </a:lnTo>
                  <a:lnTo>
                    <a:pt x="287" y="139"/>
                  </a:lnTo>
                  <a:lnTo>
                    <a:pt x="285" y="142"/>
                  </a:lnTo>
                  <a:lnTo>
                    <a:pt x="286" y="144"/>
                  </a:lnTo>
                  <a:lnTo>
                    <a:pt x="287" y="146"/>
                  </a:lnTo>
                  <a:lnTo>
                    <a:pt x="289" y="152"/>
                  </a:lnTo>
                  <a:lnTo>
                    <a:pt x="288" y="155"/>
                  </a:lnTo>
                  <a:lnTo>
                    <a:pt x="289" y="156"/>
                  </a:lnTo>
                  <a:lnTo>
                    <a:pt x="291" y="157"/>
                  </a:lnTo>
                  <a:lnTo>
                    <a:pt x="292" y="160"/>
                  </a:lnTo>
                  <a:lnTo>
                    <a:pt x="293" y="158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7" y="164"/>
                  </a:lnTo>
                  <a:lnTo>
                    <a:pt x="295" y="166"/>
                  </a:lnTo>
                  <a:lnTo>
                    <a:pt x="293" y="167"/>
                  </a:lnTo>
                  <a:lnTo>
                    <a:pt x="288" y="169"/>
                  </a:lnTo>
                  <a:lnTo>
                    <a:pt x="287" y="168"/>
                  </a:lnTo>
                  <a:lnTo>
                    <a:pt x="283" y="170"/>
                  </a:lnTo>
                  <a:lnTo>
                    <a:pt x="282" y="172"/>
                  </a:lnTo>
                  <a:lnTo>
                    <a:pt x="285" y="175"/>
                  </a:lnTo>
                  <a:lnTo>
                    <a:pt x="285" y="179"/>
                  </a:lnTo>
                  <a:lnTo>
                    <a:pt x="282" y="181"/>
                  </a:lnTo>
                  <a:lnTo>
                    <a:pt x="279" y="185"/>
                  </a:lnTo>
                  <a:lnTo>
                    <a:pt x="276" y="186"/>
                  </a:lnTo>
                  <a:lnTo>
                    <a:pt x="276" y="187"/>
                  </a:lnTo>
                  <a:lnTo>
                    <a:pt x="276" y="191"/>
                  </a:lnTo>
                  <a:lnTo>
                    <a:pt x="277" y="196"/>
                  </a:lnTo>
                  <a:lnTo>
                    <a:pt x="276" y="197"/>
                  </a:lnTo>
                  <a:lnTo>
                    <a:pt x="273" y="196"/>
                  </a:lnTo>
                  <a:lnTo>
                    <a:pt x="269" y="192"/>
                  </a:lnTo>
                  <a:lnTo>
                    <a:pt x="268" y="188"/>
                  </a:lnTo>
                  <a:lnTo>
                    <a:pt x="267" y="184"/>
                  </a:lnTo>
                  <a:lnTo>
                    <a:pt x="264" y="179"/>
                  </a:lnTo>
                  <a:lnTo>
                    <a:pt x="261" y="176"/>
                  </a:lnTo>
                  <a:lnTo>
                    <a:pt x="259" y="174"/>
                  </a:lnTo>
                  <a:lnTo>
                    <a:pt x="257" y="174"/>
                  </a:lnTo>
                  <a:lnTo>
                    <a:pt x="253" y="175"/>
                  </a:lnTo>
                  <a:lnTo>
                    <a:pt x="251" y="175"/>
                  </a:lnTo>
                  <a:lnTo>
                    <a:pt x="249" y="176"/>
                  </a:lnTo>
                  <a:lnTo>
                    <a:pt x="246" y="175"/>
                  </a:lnTo>
                  <a:lnTo>
                    <a:pt x="243" y="178"/>
                  </a:lnTo>
                  <a:lnTo>
                    <a:pt x="240" y="178"/>
                  </a:lnTo>
                  <a:lnTo>
                    <a:pt x="238" y="178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1" y="180"/>
                  </a:lnTo>
                  <a:lnTo>
                    <a:pt x="227" y="184"/>
                  </a:lnTo>
                  <a:lnTo>
                    <a:pt x="227" y="188"/>
                  </a:lnTo>
                  <a:lnTo>
                    <a:pt x="226" y="191"/>
                  </a:lnTo>
                  <a:lnTo>
                    <a:pt x="222" y="193"/>
                  </a:lnTo>
                  <a:lnTo>
                    <a:pt x="210" y="182"/>
                  </a:lnTo>
                  <a:lnTo>
                    <a:pt x="203" y="186"/>
                  </a:lnTo>
                  <a:lnTo>
                    <a:pt x="197" y="182"/>
                  </a:lnTo>
                  <a:lnTo>
                    <a:pt x="190" y="180"/>
                  </a:lnTo>
                  <a:lnTo>
                    <a:pt x="186" y="185"/>
                  </a:lnTo>
                  <a:lnTo>
                    <a:pt x="180" y="184"/>
                  </a:lnTo>
                  <a:lnTo>
                    <a:pt x="175" y="178"/>
                  </a:lnTo>
                  <a:lnTo>
                    <a:pt x="171" y="175"/>
                  </a:lnTo>
                  <a:lnTo>
                    <a:pt x="169" y="170"/>
                  </a:lnTo>
                  <a:lnTo>
                    <a:pt x="166" y="168"/>
                  </a:lnTo>
                  <a:lnTo>
                    <a:pt x="162" y="167"/>
                  </a:lnTo>
                  <a:lnTo>
                    <a:pt x="162" y="168"/>
                  </a:lnTo>
                  <a:lnTo>
                    <a:pt x="163" y="170"/>
                  </a:lnTo>
                  <a:lnTo>
                    <a:pt x="162" y="172"/>
                  </a:lnTo>
                  <a:lnTo>
                    <a:pt x="161" y="172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9" y="174"/>
                  </a:lnTo>
                  <a:lnTo>
                    <a:pt x="156" y="173"/>
                  </a:lnTo>
                  <a:lnTo>
                    <a:pt x="155" y="174"/>
                  </a:lnTo>
                  <a:lnTo>
                    <a:pt x="154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1" y="176"/>
                  </a:lnTo>
                  <a:lnTo>
                    <a:pt x="151" y="178"/>
                  </a:lnTo>
                  <a:lnTo>
                    <a:pt x="149" y="178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1"/>
                  </a:lnTo>
                  <a:lnTo>
                    <a:pt x="145" y="182"/>
                  </a:lnTo>
                  <a:lnTo>
                    <a:pt x="143" y="182"/>
                  </a:lnTo>
                  <a:lnTo>
                    <a:pt x="142" y="182"/>
                  </a:lnTo>
                  <a:lnTo>
                    <a:pt x="141" y="184"/>
                  </a:lnTo>
                  <a:lnTo>
                    <a:pt x="136" y="185"/>
                  </a:lnTo>
                  <a:lnTo>
                    <a:pt x="135" y="186"/>
                  </a:lnTo>
                  <a:lnTo>
                    <a:pt x="133" y="185"/>
                  </a:lnTo>
                  <a:lnTo>
                    <a:pt x="133" y="182"/>
                  </a:lnTo>
                  <a:lnTo>
                    <a:pt x="130" y="181"/>
                  </a:lnTo>
                  <a:lnTo>
                    <a:pt x="129" y="179"/>
                  </a:lnTo>
                  <a:lnTo>
                    <a:pt x="127" y="180"/>
                  </a:lnTo>
                  <a:lnTo>
                    <a:pt x="126" y="179"/>
                  </a:lnTo>
                  <a:lnTo>
                    <a:pt x="125" y="179"/>
                  </a:lnTo>
                  <a:lnTo>
                    <a:pt x="121" y="176"/>
                  </a:lnTo>
                  <a:lnTo>
                    <a:pt x="120" y="176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7" y="178"/>
                  </a:lnTo>
                  <a:lnTo>
                    <a:pt x="115" y="176"/>
                  </a:lnTo>
                  <a:lnTo>
                    <a:pt x="117" y="176"/>
                  </a:lnTo>
                  <a:lnTo>
                    <a:pt x="117" y="175"/>
                  </a:lnTo>
                  <a:lnTo>
                    <a:pt x="114" y="174"/>
                  </a:lnTo>
                  <a:lnTo>
                    <a:pt x="114" y="172"/>
                  </a:lnTo>
                  <a:lnTo>
                    <a:pt x="114" y="170"/>
                  </a:lnTo>
                  <a:lnTo>
                    <a:pt x="113" y="170"/>
                  </a:lnTo>
                  <a:lnTo>
                    <a:pt x="112" y="170"/>
                  </a:lnTo>
                  <a:lnTo>
                    <a:pt x="113" y="168"/>
                  </a:lnTo>
                  <a:lnTo>
                    <a:pt x="112" y="168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3"/>
                  </a:lnTo>
                  <a:lnTo>
                    <a:pt x="107" y="162"/>
                  </a:lnTo>
                  <a:lnTo>
                    <a:pt x="107" y="161"/>
                  </a:lnTo>
                  <a:lnTo>
                    <a:pt x="107" y="160"/>
                  </a:lnTo>
                  <a:lnTo>
                    <a:pt x="106" y="158"/>
                  </a:lnTo>
                  <a:lnTo>
                    <a:pt x="102" y="158"/>
                  </a:lnTo>
                  <a:lnTo>
                    <a:pt x="100" y="156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5" y="154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91" y="157"/>
                  </a:lnTo>
                  <a:lnTo>
                    <a:pt x="90" y="158"/>
                  </a:lnTo>
                  <a:lnTo>
                    <a:pt x="89" y="157"/>
                  </a:lnTo>
                  <a:lnTo>
                    <a:pt x="88" y="156"/>
                  </a:lnTo>
                  <a:lnTo>
                    <a:pt x="85" y="156"/>
                  </a:lnTo>
                  <a:lnTo>
                    <a:pt x="84" y="154"/>
                  </a:lnTo>
                  <a:lnTo>
                    <a:pt x="84" y="155"/>
                  </a:lnTo>
                  <a:lnTo>
                    <a:pt x="83" y="157"/>
                  </a:lnTo>
                  <a:lnTo>
                    <a:pt x="78" y="160"/>
                  </a:lnTo>
                  <a:lnTo>
                    <a:pt x="76" y="161"/>
                  </a:lnTo>
                  <a:lnTo>
                    <a:pt x="72" y="160"/>
                  </a:lnTo>
                  <a:lnTo>
                    <a:pt x="71" y="161"/>
                  </a:lnTo>
                  <a:lnTo>
                    <a:pt x="67" y="160"/>
                  </a:lnTo>
                  <a:lnTo>
                    <a:pt x="61" y="160"/>
                  </a:lnTo>
                  <a:lnTo>
                    <a:pt x="60" y="157"/>
                  </a:lnTo>
                  <a:lnTo>
                    <a:pt x="59" y="157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4" y="157"/>
                  </a:lnTo>
                  <a:lnTo>
                    <a:pt x="53" y="158"/>
                  </a:lnTo>
                  <a:lnTo>
                    <a:pt x="52" y="157"/>
                  </a:lnTo>
                  <a:lnTo>
                    <a:pt x="49" y="156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50"/>
                  </a:lnTo>
                  <a:lnTo>
                    <a:pt x="43" y="149"/>
                  </a:lnTo>
                  <a:lnTo>
                    <a:pt x="37" y="144"/>
                  </a:lnTo>
                  <a:lnTo>
                    <a:pt x="34" y="143"/>
                  </a:lnTo>
                  <a:lnTo>
                    <a:pt x="28" y="139"/>
                  </a:lnTo>
                  <a:lnTo>
                    <a:pt x="28" y="137"/>
                  </a:lnTo>
                  <a:lnTo>
                    <a:pt x="27" y="137"/>
                  </a:lnTo>
                  <a:lnTo>
                    <a:pt x="25" y="139"/>
                  </a:lnTo>
                  <a:lnTo>
                    <a:pt x="24" y="139"/>
                  </a:lnTo>
                  <a:lnTo>
                    <a:pt x="23" y="138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1" y="136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4"/>
                  </a:lnTo>
                  <a:lnTo>
                    <a:pt x="25" y="131"/>
                  </a:lnTo>
                  <a:lnTo>
                    <a:pt x="24" y="130"/>
                  </a:lnTo>
                  <a:lnTo>
                    <a:pt x="21" y="128"/>
                  </a:lnTo>
                  <a:lnTo>
                    <a:pt x="18" y="125"/>
                  </a:lnTo>
                  <a:lnTo>
                    <a:pt x="17" y="125"/>
                  </a:lnTo>
                  <a:lnTo>
                    <a:pt x="17" y="126"/>
                  </a:lnTo>
                  <a:lnTo>
                    <a:pt x="16" y="127"/>
                  </a:lnTo>
                  <a:lnTo>
                    <a:pt x="12" y="125"/>
                  </a:lnTo>
                  <a:lnTo>
                    <a:pt x="11" y="126"/>
                  </a:lnTo>
                  <a:lnTo>
                    <a:pt x="9" y="125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6" y="121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1" y="116"/>
                  </a:lnTo>
                  <a:lnTo>
                    <a:pt x="0" y="115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15" y="95"/>
                  </a:lnTo>
                  <a:lnTo>
                    <a:pt x="22" y="85"/>
                  </a:lnTo>
                  <a:lnTo>
                    <a:pt x="25" y="80"/>
                  </a:lnTo>
                  <a:lnTo>
                    <a:pt x="23" y="77"/>
                  </a:lnTo>
                  <a:lnTo>
                    <a:pt x="21" y="73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16" y="58"/>
                  </a:lnTo>
                  <a:lnTo>
                    <a:pt x="19" y="56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28" y="29"/>
                  </a:lnTo>
                  <a:lnTo>
                    <a:pt x="31" y="28"/>
                  </a:lnTo>
                  <a:lnTo>
                    <a:pt x="37" y="29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9" y="41"/>
                  </a:lnTo>
                  <a:lnTo>
                    <a:pt x="58" y="40"/>
                  </a:lnTo>
                  <a:lnTo>
                    <a:pt x="69" y="34"/>
                  </a:lnTo>
                  <a:lnTo>
                    <a:pt x="71" y="38"/>
                  </a:lnTo>
                  <a:lnTo>
                    <a:pt x="75" y="37"/>
                  </a:lnTo>
                  <a:lnTo>
                    <a:pt x="76" y="37"/>
                  </a:lnTo>
                  <a:lnTo>
                    <a:pt x="79" y="38"/>
                  </a:lnTo>
                  <a:lnTo>
                    <a:pt x="83" y="38"/>
                  </a:lnTo>
                  <a:lnTo>
                    <a:pt x="88" y="36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7" y="37"/>
                  </a:lnTo>
                  <a:lnTo>
                    <a:pt x="99" y="38"/>
                  </a:lnTo>
                  <a:lnTo>
                    <a:pt x="102" y="36"/>
                  </a:lnTo>
                  <a:lnTo>
                    <a:pt x="102" y="35"/>
                  </a:lnTo>
                  <a:lnTo>
                    <a:pt x="115" y="37"/>
                  </a:lnTo>
                  <a:lnTo>
                    <a:pt x="117" y="41"/>
                  </a:lnTo>
                  <a:lnTo>
                    <a:pt x="121" y="44"/>
                  </a:lnTo>
                  <a:lnTo>
                    <a:pt x="125" y="44"/>
                  </a:lnTo>
                  <a:lnTo>
                    <a:pt x="127" y="43"/>
                  </a:lnTo>
                  <a:lnTo>
                    <a:pt x="126" y="40"/>
                  </a:lnTo>
                  <a:lnTo>
                    <a:pt x="129" y="37"/>
                  </a:lnTo>
                  <a:lnTo>
                    <a:pt x="133" y="36"/>
                  </a:lnTo>
                  <a:lnTo>
                    <a:pt x="133" y="35"/>
                  </a:lnTo>
                  <a:lnTo>
                    <a:pt x="131" y="31"/>
                  </a:lnTo>
                  <a:lnTo>
                    <a:pt x="135" y="26"/>
                  </a:lnTo>
                  <a:lnTo>
                    <a:pt x="141" y="28"/>
                  </a:lnTo>
                  <a:lnTo>
                    <a:pt x="143" y="28"/>
                  </a:lnTo>
                  <a:lnTo>
                    <a:pt x="147" y="25"/>
                  </a:lnTo>
                  <a:lnTo>
                    <a:pt x="149" y="22"/>
                  </a:lnTo>
                  <a:lnTo>
                    <a:pt x="151" y="17"/>
                  </a:lnTo>
                  <a:lnTo>
                    <a:pt x="155" y="18"/>
                  </a:lnTo>
                  <a:lnTo>
                    <a:pt x="159" y="16"/>
                  </a:lnTo>
                  <a:lnTo>
                    <a:pt x="160" y="13"/>
                  </a:lnTo>
                  <a:lnTo>
                    <a:pt x="160" y="11"/>
                  </a:lnTo>
                  <a:lnTo>
                    <a:pt x="159" y="7"/>
                  </a:lnTo>
                  <a:lnTo>
                    <a:pt x="160" y="5"/>
                  </a:lnTo>
                  <a:lnTo>
                    <a:pt x="161" y="2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78" y="1"/>
                  </a:lnTo>
                  <a:lnTo>
                    <a:pt x="187" y="7"/>
                  </a:lnTo>
                  <a:lnTo>
                    <a:pt x="190" y="11"/>
                  </a:lnTo>
                  <a:lnTo>
                    <a:pt x="192" y="16"/>
                  </a:lnTo>
                  <a:lnTo>
                    <a:pt x="195" y="19"/>
                  </a:lnTo>
                  <a:lnTo>
                    <a:pt x="198" y="22"/>
                  </a:lnTo>
                  <a:lnTo>
                    <a:pt x="202" y="20"/>
                  </a:lnTo>
                  <a:lnTo>
                    <a:pt x="204" y="17"/>
                  </a:lnTo>
                  <a:lnTo>
                    <a:pt x="207" y="12"/>
                  </a:lnTo>
                  <a:lnTo>
                    <a:pt x="208" y="11"/>
                  </a:lnTo>
                  <a:lnTo>
                    <a:pt x="211" y="14"/>
                  </a:lnTo>
                  <a:lnTo>
                    <a:pt x="228" y="34"/>
                  </a:lnTo>
                  <a:lnTo>
                    <a:pt x="232" y="34"/>
                  </a:lnTo>
                  <a:lnTo>
                    <a:pt x="239" y="34"/>
                  </a:lnTo>
                  <a:lnTo>
                    <a:pt x="240" y="31"/>
                  </a:lnTo>
                  <a:lnTo>
                    <a:pt x="241" y="29"/>
                  </a:lnTo>
                  <a:lnTo>
                    <a:pt x="243" y="28"/>
                  </a:lnTo>
                  <a:lnTo>
                    <a:pt x="249" y="30"/>
                  </a:lnTo>
                  <a:lnTo>
                    <a:pt x="256" y="35"/>
                  </a:lnTo>
                  <a:lnTo>
                    <a:pt x="257" y="38"/>
                  </a:lnTo>
                  <a:lnTo>
                    <a:pt x="261" y="43"/>
                  </a:lnTo>
                  <a:lnTo>
                    <a:pt x="264" y="43"/>
                  </a:lnTo>
                  <a:lnTo>
                    <a:pt x="264" y="41"/>
                  </a:lnTo>
                  <a:lnTo>
                    <a:pt x="270" y="42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5" name="Freeform 132"/>
            <p:cNvSpPr>
              <a:spLocks noChangeAspect="1"/>
            </p:cNvSpPr>
            <p:nvPr/>
          </p:nvSpPr>
          <p:spPr bwMode="auto">
            <a:xfrm>
              <a:off x="524" y="2783"/>
              <a:ext cx="218" cy="198"/>
            </a:xfrm>
            <a:custGeom>
              <a:avLst/>
              <a:gdLst>
                <a:gd name="T0" fmla="*/ 2141011 w 150"/>
                <a:gd name="T1" fmla="*/ 29299 h 150"/>
                <a:gd name="T2" fmla="*/ 3049038 w 150"/>
                <a:gd name="T3" fmla="*/ 39259 h 150"/>
                <a:gd name="T4" fmla="*/ 3637455 w 150"/>
                <a:gd name="T5" fmla="*/ 46431 h 150"/>
                <a:gd name="T6" fmla="*/ 4708035 w 150"/>
                <a:gd name="T7" fmla="*/ 12739 h 150"/>
                <a:gd name="T8" fmla="*/ 5375821 w 150"/>
                <a:gd name="T9" fmla="*/ 12739 h 150"/>
                <a:gd name="T10" fmla="*/ 6238283 w 150"/>
                <a:gd name="T11" fmla="*/ 68405 h 150"/>
                <a:gd name="T12" fmla="*/ 6678770 w 150"/>
                <a:gd name="T13" fmla="*/ 94967 h 150"/>
                <a:gd name="T14" fmla="*/ 7204790 w 150"/>
                <a:gd name="T15" fmla="*/ 131894 h 150"/>
                <a:gd name="T16" fmla="*/ 10136592 w 150"/>
                <a:gd name="T17" fmla="*/ 119189 h 150"/>
                <a:gd name="T18" fmla="*/ 10366875 w 150"/>
                <a:gd name="T19" fmla="*/ 119189 h 150"/>
                <a:gd name="T20" fmla="*/ 11743240 w 150"/>
                <a:gd name="T21" fmla="*/ 113488 h 150"/>
                <a:gd name="T22" fmla="*/ 13091848 w 150"/>
                <a:gd name="T23" fmla="*/ 154988 h 150"/>
                <a:gd name="T24" fmla="*/ 14057268 w 150"/>
                <a:gd name="T25" fmla="*/ 174100 h 150"/>
                <a:gd name="T26" fmla="*/ 14910886 w 150"/>
                <a:gd name="T27" fmla="*/ 218420 h 150"/>
                <a:gd name="T28" fmla="*/ 15366872 w 150"/>
                <a:gd name="T29" fmla="*/ 261018 h 150"/>
                <a:gd name="T30" fmla="*/ 15858226 w 150"/>
                <a:gd name="T31" fmla="*/ 320171 h 150"/>
                <a:gd name="T32" fmla="*/ 15366872 w 150"/>
                <a:gd name="T33" fmla="*/ 393249 h 150"/>
                <a:gd name="T34" fmla="*/ 16432165 w 150"/>
                <a:gd name="T35" fmla="*/ 400425 h 150"/>
                <a:gd name="T36" fmla="*/ 16676069 w 150"/>
                <a:gd name="T37" fmla="*/ 467756 h 150"/>
                <a:gd name="T38" fmla="*/ 15585069 w 150"/>
                <a:gd name="T39" fmla="*/ 467756 h 150"/>
                <a:gd name="T40" fmla="*/ 15858226 w 150"/>
                <a:gd name="T41" fmla="*/ 564897 h 150"/>
                <a:gd name="T42" fmla="*/ 16050392 w 150"/>
                <a:gd name="T43" fmla="*/ 606833 h 150"/>
                <a:gd name="T44" fmla="*/ 15217783 w 150"/>
                <a:gd name="T45" fmla="*/ 646623 h 150"/>
                <a:gd name="T46" fmla="*/ 14326646 w 150"/>
                <a:gd name="T47" fmla="*/ 758467 h 150"/>
                <a:gd name="T48" fmla="*/ 14576491 w 150"/>
                <a:gd name="T49" fmla="*/ 811664 h 150"/>
                <a:gd name="T50" fmla="*/ 14057268 w 150"/>
                <a:gd name="T51" fmla="*/ 853542 h 150"/>
                <a:gd name="T52" fmla="*/ 12969815 w 150"/>
                <a:gd name="T53" fmla="*/ 891424 h 150"/>
                <a:gd name="T54" fmla="*/ 12419071 w 150"/>
                <a:gd name="T55" fmla="*/ 865375 h 150"/>
                <a:gd name="T56" fmla="*/ 11952921 w 150"/>
                <a:gd name="T57" fmla="*/ 826242 h 150"/>
                <a:gd name="T58" fmla="*/ 11952921 w 150"/>
                <a:gd name="T59" fmla="*/ 780895 h 150"/>
                <a:gd name="T60" fmla="*/ 11306542 w 150"/>
                <a:gd name="T61" fmla="*/ 772337 h 150"/>
                <a:gd name="T62" fmla="*/ 10470957 w 150"/>
                <a:gd name="T63" fmla="*/ 736383 h 150"/>
                <a:gd name="T64" fmla="*/ 10623121 w 150"/>
                <a:gd name="T65" fmla="*/ 698015 h 150"/>
                <a:gd name="T66" fmla="*/ 9808301 w 150"/>
                <a:gd name="T67" fmla="*/ 707779 h 150"/>
                <a:gd name="T68" fmla="*/ 9224033 w 150"/>
                <a:gd name="T69" fmla="*/ 714952 h 150"/>
                <a:gd name="T70" fmla="*/ 8918432 w 150"/>
                <a:gd name="T71" fmla="*/ 685597 h 150"/>
                <a:gd name="T72" fmla="*/ 8331808 w 150"/>
                <a:gd name="T73" fmla="*/ 630491 h 150"/>
                <a:gd name="T74" fmla="*/ 8208851 w 150"/>
                <a:gd name="T75" fmla="*/ 557866 h 150"/>
                <a:gd name="T76" fmla="*/ 8331808 w 150"/>
                <a:gd name="T77" fmla="*/ 519392 h 150"/>
                <a:gd name="T78" fmla="*/ 8368804 w 150"/>
                <a:gd name="T79" fmla="*/ 461819 h 150"/>
                <a:gd name="T80" fmla="*/ 7684157 w 150"/>
                <a:gd name="T81" fmla="*/ 439428 h 150"/>
                <a:gd name="T82" fmla="*/ 6440110 w 150"/>
                <a:gd name="T83" fmla="*/ 435300 h 150"/>
                <a:gd name="T84" fmla="*/ 5559781 w 150"/>
                <a:gd name="T85" fmla="*/ 413960 h 150"/>
                <a:gd name="T86" fmla="*/ 3962170 w 150"/>
                <a:gd name="T87" fmla="*/ 413960 h 150"/>
                <a:gd name="T88" fmla="*/ 3962170 w 150"/>
                <a:gd name="T89" fmla="*/ 384377 h 150"/>
                <a:gd name="T90" fmla="*/ 2953485 w 150"/>
                <a:gd name="T91" fmla="*/ 356467 h 150"/>
                <a:gd name="T92" fmla="*/ 2822236 w 150"/>
                <a:gd name="T93" fmla="*/ 288314 h 150"/>
                <a:gd name="T94" fmla="*/ 2097962 w 150"/>
                <a:gd name="T95" fmla="*/ 246707 h 150"/>
                <a:gd name="T96" fmla="*/ 871147 w 150"/>
                <a:gd name="T97" fmla="*/ 245611 h 150"/>
                <a:gd name="T98" fmla="*/ 153194 w 150"/>
                <a:gd name="T99" fmla="*/ 218420 h 150"/>
                <a:gd name="T100" fmla="*/ 0 w 150"/>
                <a:gd name="T101" fmla="*/ 165470 h 150"/>
                <a:gd name="T102" fmla="*/ 222642 w 150"/>
                <a:gd name="T103" fmla="*/ 119189 h 150"/>
                <a:gd name="T104" fmla="*/ 799707 w 150"/>
                <a:gd name="T105" fmla="*/ 99920 h 150"/>
                <a:gd name="T106" fmla="*/ 871147 w 150"/>
                <a:gd name="T107" fmla="*/ 46431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50"/>
                <a:gd name="T164" fmla="*/ 150 w 150"/>
                <a:gd name="T165" fmla="*/ 150 h 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50">
                  <a:moveTo>
                    <a:pt x="13" y="0"/>
                  </a:moveTo>
                  <a:lnTo>
                    <a:pt x="14" y="2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53" y="10"/>
                  </a:lnTo>
                  <a:lnTo>
                    <a:pt x="54" y="11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20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7" y="18"/>
                  </a:lnTo>
                  <a:lnTo>
                    <a:pt x="74" y="18"/>
                  </a:lnTo>
                  <a:lnTo>
                    <a:pt x="77" y="18"/>
                  </a:lnTo>
                  <a:lnTo>
                    <a:pt x="79" y="22"/>
                  </a:lnTo>
                  <a:lnTo>
                    <a:pt x="89" y="20"/>
                  </a:lnTo>
                  <a:lnTo>
                    <a:pt x="90" y="22"/>
                  </a:lnTo>
                  <a:lnTo>
                    <a:pt x="87" y="23"/>
                  </a:lnTo>
                  <a:lnTo>
                    <a:pt x="89" y="24"/>
                  </a:lnTo>
                  <a:lnTo>
                    <a:pt x="90" y="23"/>
                  </a:lnTo>
                  <a:lnTo>
                    <a:pt x="91" y="22"/>
                  </a:lnTo>
                  <a:lnTo>
                    <a:pt x="91" y="20"/>
                  </a:lnTo>
                  <a:lnTo>
                    <a:pt x="92" y="19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6" y="17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5" y="22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5" y="26"/>
                  </a:lnTo>
                  <a:lnTo>
                    <a:pt x="115" y="25"/>
                  </a:lnTo>
                  <a:lnTo>
                    <a:pt x="117" y="2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3" y="29"/>
                  </a:lnTo>
                  <a:lnTo>
                    <a:pt x="125" y="28"/>
                  </a:lnTo>
                  <a:lnTo>
                    <a:pt x="127" y="30"/>
                  </a:lnTo>
                  <a:lnTo>
                    <a:pt x="129" y="30"/>
                  </a:lnTo>
                  <a:lnTo>
                    <a:pt x="127" y="34"/>
                  </a:lnTo>
                  <a:lnTo>
                    <a:pt x="127" y="35"/>
                  </a:lnTo>
                  <a:lnTo>
                    <a:pt x="131" y="37"/>
                  </a:lnTo>
                  <a:lnTo>
                    <a:pt x="131" y="40"/>
                  </a:lnTo>
                  <a:lnTo>
                    <a:pt x="133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4" y="43"/>
                  </a:lnTo>
                  <a:lnTo>
                    <a:pt x="135" y="44"/>
                  </a:lnTo>
                  <a:lnTo>
                    <a:pt x="137" y="47"/>
                  </a:lnTo>
                  <a:lnTo>
                    <a:pt x="139" y="47"/>
                  </a:lnTo>
                  <a:lnTo>
                    <a:pt x="139" y="49"/>
                  </a:lnTo>
                  <a:lnTo>
                    <a:pt x="140" y="50"/>
                  </a:lnTo>
                  <a:lnTo>
                    <a:pt x="139" y="53"/>
                  </a:lnTo>
                  <a:lnTo>
                    <a:pt x="139" y="54"/>
                  </a:lnTo>
                  <a:lnTo>
                    <a:pt x="138" y="56"/>
                  </a:lnTo>
                  <a:lnTo>
                    <a:pt x="134" y="54"/>
                  </a:lnTo>
                  <a:lnTo>
                    <a:pt x="133" y="59"/>
                  </a:lnTo>
                  <a:lnTo>
                    <a:pt x="135" y="61"/>
                  </a:lnTo>
                  <a:lnTo>
                    <a:pt x="134" y="64"/>
                  </a:lnTo>
                  <a:lnTo>
                    <a:pt x="135" y="66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7"/>
                  </a:lnTo>
                  <a:lnTo>
                    <a:pt x="141" y="66"/>
                  </a:lnTo>
                  <a:lnTo>
                    <a:pt x="143" y="66"/>
                  </a:lnTo>
                  <a:lnTo>
                    <a:pt x="144" y="67"/>
                  </a:lnTo>
                  <a:lnTo>
                    <a:pt x="147" y="67"/>
                  </a:lnTo>
                  <a:lnTo>
                    <a:pt x="150" y="73"/>
                  </a:lnTo>
                  <a:lnTo>
                    <a:pt x="146" y="74"/>
                  </a:lnTo>
                  <a:lnTo>
                    <a:pt x="146" y="77"/>
                  </a:lnTo>
                  <a:lnTo>
                    <a:pt x="146" y="78"/>
                  </a:lnTo>
                  <a:lnTo>
                    <a:pt x="146" y="79"/>
                  </a:lnTo>
                  <a:lnTo>
                    <a:pt x="144" y="79"/>
                  </a:lnTo>
                  <a:lnTo>
                    <a:pt x="141" y="79"/>
                  </a:lnTo>
                  <a:lnTo>
                    <a:pt x="141" y="78"/>
                  </a:lnTo>
                  <a:lnTo>
                    <a:pt x="141" y="77"/>
                  </a:lnTo>
                  <a:lnTo>
                    <a:pt x="140" y="77"/>
                  </a:lnTo>
                  <a:lnTo>
                    <a:pt x="137" y="79"/>
                  </a:lnTo>
                  <a:lnTo>
                    <a:pt x="134" y="83"/>
                  </a:lnTo>
                  <a:lnTo>
                    <a:pt x="137" y="84"/>
                  </a:lnTo>
                  <a:lnTo>
                    <a:pt x="135" y="86"/>
                  </a:lnTo>
                  <a:lnTo>
                    <a:pt x="135" y="89"/>
                  </a:lnTo>
                  <a:lnTo>
                    <a:pt x="135" y="90"/>
                  </a:lnTo>
                  <a:lnTo>
                    <a:pt x="139" y="95"/>
                  </a:lnTo>
                  <a:lnTo>
                    <a:pt x="139" y="96"/>
                  </a:lnTo>
                  <a:lnTo>
                    <a:pt x="138" y="97"/>
                  </a:lnTo>
                  <a:lnTo>
                    <a:pt x="139" y="98"/>
                  </a:lnTo>
                  <a:lnTo>
                    <a:pt x="140" y="98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3"/>
                  </a:lnTo>
                  <a:lnTo>
                    <a:pt x="138" y="107"/>
                  </a:lnTo>
                  <a:lnTo>
                    <a:pt x="140" y="109"/>
                  </a:lnTo>
                  <a:lnTo>
                    <a:pt x="138" y="110"/>
                  </a:lnTo>
                  <a:lnTo>
                    <a:pt x="134" y="109"/>
                  </a:lnTo>
                  <a:lnTo>
                    <a:pt x="132" y="112"/>
                  </a:lnTo>
                  <a:lnTo>
                    <a:pt x="132" y="118"/>
                  </a:lnTo>
                  <a:lnTo>
                    <a:pt x="129" y="121"/>
                  </a:lnTo>
                  <a:lnTo>
                    <a:pt x="129" y="124"/>
                  </a:lnTo>
                  <a:lnTo>
                    <a:pt x="127" y="127"/>
                  </a:lnTo>
                  <a:lnTo>
                    <a:pt x="126" y="128"/>
                  </a:lnTo>
                  <a:lnTo>
                    <a:pt x="126" y="130"/>
                  </a:lnTo>
                  <a:lnTo>
                    <a:pt x="126" y="131"/>
                  </a:lnTo>
                  <a:lnTo>
                    <a:pt x="128" y="133"/>
                  </a:lnTo>
                  <a:lnTo>
                    <a:pt x="129" y="133"/>
                  </a:lnTo>
                  <a:lnTo>
                    <a:pt x="131" y="134"/>
                  </a:lnTo>
                  <a:lnTo>
                    <a:pt x="128" y="137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29" y="139"/>
                  </a:lnTo>
                  <a:lnTo>
                    <a:pt x="127" y="142"/>
                  </a:lnTo>
                  <a:lnTo>
                    <a:pt x="126" y="143"/>
                  </a:lnTo>
                  <a:lnTo>
                    <a:pt x="123" y="144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0" y="149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4" y="150"/>
                  </a:lnTo>
                  <a:lnTo>
                    <a:pt x="113" y="150"/>
                  </a:lnTo>
                  <a:lnTo>
                    <a:pt x="111" y="149"/>
                  </a:lnTo>
                  <a:lnTo>
                    <a:pt x="110" y="149"/>
                  </a:lnTo>
                  <a:lnTo>
                    <a:pt x="109" y="149"/>
                  </a:lnTo>
                  <a:lnTo>
                    <a:pt x="109" y="148"/>
                  </a:lnTo>
                  <a:lnTo>
                    <a:pt x="109" y="146"/>
                  </a:lnTo>
                  <a:lnTo>
                    <a:pt x="110" y="145"/>
                  </a:lnTo>
                  <a:lnTo>
                    <a:pt x="110" y="144"/>
                  </a:lnTo>
                  <a:lnTo>
                    <a:pt x="109" y="143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05" y="139"/>
                  </a:lnTo>
                  <a:lnTo>
                    <a:pt x="105" y="138"/>
                  </a:lnTo>
                  <a:lnTo>
                    <a:pt x="104" y="137"/>
                  </a:lnTo>
                  <a:lnTo>
                    <a:pt x="104" y="136"/>
                  </a:lnTo>
                  <a:lnTo>
                    <a:pt x="104" y="134"/>
                  </a:lnTo>
                  <a:lnTo>
                    <a:pt x="104" y="133"/>
                  </a:lnTo>
                  <a:lnTo>
                    <a:pt x="105" y="132"/>
                  </a:lnTo>
                  <a:lnTo>
                    <a:pt x="105" y="131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03" y="132"/>
                  </a:lnTo>
                  <a:lnTo>
                    <a:pt x="102" y="130"/>
                  </a:lnTo>
                  <a:lnTo>
                    <a:pt x="99" y="130"/>
                  </a:lnTo>
                  <a:lnTo>
                    <a:pt x="98" y="130"/>
                  </a:lnTo>
                  <a:lnTo>
                    <a:pt x="97" y="128"/>
                  </a:lnTo>
                  <a:lnTo>
                    <a:pt x="96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19"/>
                  </a:lnTo>
                  <a:lnTo>
                    <a:pt x="95" y="118"/>
                  </a:lnTo>
                  <a:lnTo>
                    <a:pt x="93" y="118"/>
                  </a:lnTo>
                  <a:lnTo>
                    <a:pt x="92" y="116"/>
                  </a:lnTo>
                  <a:lnTo>
                    <a:pt x="91" y="116"/>
                  </a:lnTo>
                  <a:lnTo>
                    <a:pt x="90" y="115"/>
                  </a:lnTo>
                  <a:lnTo>
                    <a:pt x="89" y="115"/>
                  </a:lnTo>
                  <a:lnTo>
                    <a:pt x="87" y="116"/>
                  </a:lnTo>
                  <a:lnTo>
                    <a:pt x="86" y="119"/>
                  </a:lnTo>
                  <a:lnTo>
                    <a:pt x="86" y="121"/>
                  </a:lnTo>
                  <a:lnTo>
                    <a:pt x="85" y="122"/>
                  </a:lnTo>
                  <a:lnTo>
                    <a:pt x="84" y="122"/>
                  </a:lnTo>
                  <a:lnTo>
                    <a:pt x="83" y="122"/>
                  </a:lnTo>
                  <a:lnTo>
                    <a:pt x="81" y="122"/>
                  </a:lnTo>
                  <a:lnTo>
                    <a:pt x="81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0"/>
                  </a:lnTo>
                  <a:lnTo>
                    <a:pt x="78" y="120"/>
                  </a:lnTo>
                  <a:lnTo>
                    <a:pt x="78" y="118"/>
                  </a:lnTo>
                  <a:lnTo>
                    <a:pt x="78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3"/>
                  </a:lnTo>
                  <a:lnTo>
                    <a:pt x="77" y="110"/>
                  </a:lnTo>
                  <a:lnTo>
                    <a:pt x="75" y="109"/>
                  </a:lnTo>
                  <a:lnTo>
                    <a:pt x="73" y="106"/>
                  </a:lnTo>
                  <a:lnTo>
                    <a:pt x="72" y="104"/>
                  </a:lnTo>
                  <a:lnTo>
                    <a:pt x="72" y="101"/>
                  </a:lnTo>
                  <a:lnTo>
                    <a:pt x="71" y="97"/>
                  </a:lnTo>
                  <a:lnTo>
                    <a:pt x="72" y="96"/>
                  </a:lnTo>
                  <a:lnTo>
                    <a:pt x="72" y="95"/>
                  </a:lnTo>
                  <a:lnTo>
                    <a:pt x="72" y="94"/>
                  </a:lnTo>
                  <a:lnTo>
                    <a:pt x="73" y="92"/>
                  </a:lnTo>
                  <a:lnTo>
                    <a:pt x="74" y="91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8"/>
                  </a:lnTo>
                  <a:lnTo>
                    <a:pt x="72" y="85"/>
                  </a:lnTo>
                  <a:lnTo>
                    <a:pt x="72" y="83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71" y="77"/>
                  </a:lnTo>
                  <a:lnTo>
                    <a:pt x="69" y="76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5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6" y="73"/>
                  </a:lnTo>
                  <a:lnTo>
                    <a:pt x="55" y="73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50" y="70"/>
                  </a:lnTo>
                  <a:lnTo>
                    <a:pt x="49" y="70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7" y="70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3" y="66"/>
                  </a:lnTo>
                  <a:lnTo>
                    <a:pt x="35" y="66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2" y="64"/>
                  </a:lnTo>
                  <a:lnTo>
                    <a:pt x="31" y="60"/>
                  </a:lnTo>
                  <a:lnTo>
                    <a:pt x="30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20" y="43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2" y="40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6" name="Freeform 133"/>
            <p:cNvSpPr>
              <a:spLocks noChangeAspect="1"/>
            </p:cNvSpPr>
            <p:nvPr/>
          </p:nvSpPr>
          <p:spPr bwMode="auto">
            <a:xfrm>
              <a:off x="872" y="2563"/>
              <a:ext cx="257" cy="184"/>
            </a:xfrm>
            <a:custGeom>
              <a:avLst/>
              <a:gdLst>
                <a:gd name="T0" fmla="*/ 17753687 w 177"/>
                <a:gd name="T1" fmla="*/ 425601 h 138"/>
                <a:gd name="T2" fmla="*/ 18420819 w 177"/>
                <a:gd name="T3" fmla="*/ 509183 h 138"/>
                <a:gd name="T4" fmla="*/ 19491471 w 177"/>
                <a:gd name="T5" fmla="*/ 517271 h 138"/>
                <a:gd name="T6" fmla="*/ 19168726 w 177"/>
                <a:gd name="T7" fmla="*/ 568791 h 138"/>
                <a:gd name="T8" fmla="*/ 18271462 w 177"/>
                <a:gd name="T9" fmla="*/ 654412 h 138"/>
                <a:gd name="T10" fmla="*/ 18851243 w 177"/>
                <a:gd name="T11" fmla="*/ 708693 h 138"/>
                <a:gd name="T12" fmla="*/ 18700632 w 177"/>
                <a:gd name="T13" fmla="*/ 766379 h 138"/>
                <a:gd name="T14" fmla="*/ 18187503 w 177"/>
                <a:gd name="T15" fmla="*/ 806891 h 138"/>
                <a:gd name="T16" fmla="*/ 17753687 w 177"/>
                <a:gd name="T17" fmla="*/ 860537 h 138"/>
                <a:gd name="T18" fmla="*/ 15673678 w 177"/>
                <a:gd name="T19" fmla="*/ 872549 h 138"/>
                <a:gd name="T20" fmla="*/ 16175737 w 177"/>
                <a:gd name="T21" fmla="*/ 908337 h 138"/>
                <a:gd name="T22" fmla="*/ 17434194 w 177"/>
                <a:gd name="T23" fmla="*/ 1004532 h 138"/>
                <a:gd name="T24" fmla="*/ 16175737 w 177"/>
                <a:gd name="T25" fmla="*/ 1004532 h 138"/>
                <a:gd name="T26" fmla="*/ 15470750 w 177"/>
                <a:gd name="T27" fmla="*/ 984119 h 138"/>
                <a:gd name="T28" fmla="*/ 14717650 w 177"/>
                <a:gd name="T29" fmla="*/ 1096363 h 138"/>
                <a:gd name="T30" fmla="*/ 13567510 w 177"/>
                <a:gd name="T31" fmla="*/ 1057857 h 138"/>
                <a:gd name="T32" fmla="*/ 11909379 w 177"/>
                <a:gd name="T33" fmla="*/ 1020489 h 138"/>
                <a:gd name="T34" fmla="*/ 11051359 w 177"/>
                <a:gd name="T35" fmla="*/ 984119 h 138"/>
                <a:gd name="T36" fmla="*/ 9605957 w 177"/>
                <a:gd name="T37" fmla="*/ 1106960 h 138"/>
                <a:gd name="T38" fmla="*/ 8348063 w 177"/>
                <a:gd name="T39" fmla="*/ 1093527 h 138"/>
                <a:gd name="T40" fmla="*/ 7507043 w 177"/>
                <a:gd name="T41" fmla="*/ 1036503 h 138"/>
                <a:gd name="T42" fmla="*/ 6908805 w 177"/>
                <a:gd name="T43" fmla="*/ 984119 h 138"/>
                <a:gd name="T44" fmla="*/ 6367450 w 177"/>
                <a:gd name="T45" fmla="*/ 1004532 h 138"/>
                <a:gd name="T46" fmla="*/ 5616887 w 177"/>
                <a:gd name="T47" fmla="*/ 1008832 h 138"/>
                <a:gd name="T48" fmla="*/ 4636167 w 177"/>
                <a:gd name="T49" fmla="*/ 1008832 h 138"/>
                <a:gd name="T50" fmla="*/ 4419764 w 177"/>
                <a:gd name="T51" fmla="*/ 1004532 h 138"/>
                <a:gd name="T52" fmla="*/ 3545439 w 177"/>
                <a:gd name="T53" fmla="*/ 935623 h 138"/>
                <a:gd name="T54" fmla="*/ 3338689 w 177"/>
                <a:gd name="T55" fmla="*/ 820145 h 138"/>
                <a:gd name="T56" fmla="*/ 2441800 w 177"/>
                <a:gd name="T57" fmla="*/ 822272 h 138"/>
                <a:gd name="T58" fmla="*/ 1090677 w 177"/>
                <a:gd name="T59" fmla="*/ 843840 h 138"/>
                <a:gd name="T60" fmla="*/ 218372 w 177"/>
                <a:gd name="T61" fmla="*/ 654412 h 138"/>
                <a:gd name="T62" fmla="*/ 848560 w 177"/>
                <a:gd name="T63" fmla="*/ 601712 h 138"/>
                <a:gd name="T64" fmla="*/ 994397 w 177"/>
                <a:gd name="T65" fmla="*/ 517271 h 138"/>
                <a:gd name="T66" fmla="*/ 1090677 w 177"/>
                <a:gd name="T67" fmla="*/ 418724 h 138"/>
                <a:gd name="T68" fmla="*/ 1738711 w 177"/>
                <a:gd name="T69" fmla="*/ 367060 h 138"/>
                <a:gd name="T70" fmla="*/ 1738711 w 177"/>
                <a:gd name="T71" fmla="*/ 304420 h 138"/>
                <a:gd name="T72" fmla="*/ 2971087 w 177"/>
                <a:gd name="T73" fmla="*/ 282197 h 138"/>
                <a:gd name="T74" fmla="*/ 3090421 w 177"/>
                <a:gd name="T75" fmla="*/ 235532 h 138"/>
                <a:gd name="T76" fmla="*/ 3338689 w 177"/>
                <a:gd name="T77" fmla="*/ 179551 h 138"/>
                <a:gd name="T78" fmla="*/ 4279303 w 177"/>
                <a:gd name="T79" fmla="*/ 179551 h 138"/>
                <a:gd name="T80" fmla="*/ 5616887 w 177"/>
                <a:gd name="T81" fmla="*/ 197961 h 138"/>
                <a:gd name="T82" fmla="*/ 6515343 w 177"/>
                <a:gd name="T83" fmla="*/ 148471 h 138"/>
                <a:gd name="T84" fmla="*/ 7576151 w 177"/>
                <a:gd name="T85" fmla="*/ 78633 h 138"/>
                <a:gd name="T86" fmla="*/ 9913439 w 177"/>
                <a:gd name="T87" fmla="*/ 15503 h 138"/>
                <a:gd name="T88" fmla="*/ 11909379 w 177"/>
                <a:gd name="T89" fmla="*/ 15503 h 138"/>
                <a:gd name="T90" fmla="*/ 12335374 w 177"/>
                <a:gd name="T91" fmla="*/ 48997 h 138"/>
                <a:gd name="T92" fmla="*/ 13205492 w 177"/>
                <a:gd name="T93" fmla="*/ 65329 h 138"/>
                <a:gd name="T94" fmla="*/ 13122648 w 177"/>
                <a:gd name="T95" fmla="*/ 148471 h 138"/>
                <a:gd name="T96" fmla="*/ 14093184 w 177"/>
                <a:gd name="T97" fmla="*/ 168176 h 138"/>
                <a:gd name="T98" fmla="*/ 14532157 w 177"/>
                <a:gd name="T99" fmla="*/ 218224 h 138"/>
                <a:gd name="T100" fmla="*/ 15235007 w 177"/>
                <a:gd name="T101" fmla="*/ 224235 h 138"/>
                <a:gd name="T102" fmla="*/ 16083008 w 177"/>
                <a:gd name="T103" fmla="*/ 304420 h 138"/>
                <a:gd name="T104" fmla="*/ 16821658 w 177"/>
                <a:gd name="T105" fmla="*/ 351931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7"/>
                <a:gd name="T160" fmla="*/ 0 h 138"/>
                <a:gd name="T161" fmla="*/ 177 w 177"/>
                <a:gd name="T162" fmla="*/ 138 h 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7" h="138">
                  <a:moveTo>
                    <a:pt x="158" y="45"/>
                  </a:moveTo>
                  <a:lnTo>
                    <a:pt x="158" y="47"/>
                  </a:lnTo>
                  <a:lnTo>
                    <a:pt x="156" y="48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1" y="53"/>
                  </a:lnTo>
                  <a:lnTo>
                    <a:pt x="160" y="56"/>
                  </a:lnTo>
                  <a:lnTo>
                    <a:pt x="160" y="57"/>
                  </a:lnTo>
                  <a:lnTo>
                    <a:pt x="161" y="58"/>
                  </a:lnTo>
                  <a:lnTo>
                    <a:pt x="164" y="59"/>
                  </a:lnTo>
                  <a:lnTo>
                    <a:pt x="165" y="59"/>
                  </a:lnTo>
                  <a:lnTo>
                    <a:pt x="167" y="63"/>
                  </a:lnTo>
                  <a:lnTo>
                    <a:pt x="168" y="63"/>
                  </a:lnTo>
                  <a:lnTo>
                    <a:pt x="171" y="63"/>
                  </a:lnTo>
                  <a:lnTo>
                    <a:pt x="172" y="64"/>
                  </a:lnTo>
                  <a:lnTo>
                    <a:pt x="173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7" y="66"/>
                  </a:lnTo>
                  <a:lnTo>
                    <a:pt x="176" y="68"/>
                  </a:lnTo>
                  <a:lnTo>
                    <a:pt x="174" y="69"/>
                  </a:lnTo>
                  <a:lnTo>
                    <a:pt x="176" y="70"/>
                  </a:lnTo>
                  <a:lnTo>
                    <a:pt x="174" y="71"/>
                  </a:lnTo>
                  <a:lnTo>
                    <a:pt x="171" y="74"/>
                  </a:lnTo>
                  <a:lnTo>
                    <a:pt x="168" y="75"/>
                  </a:lnTo>
                  <a:lnTo>
                    <a:pt x="168" y="76"/>
                  </a:lnTo>
                  <a:lnTo>
                    <a:pt x="167" y="77"/>
                  </a:lnTo>
                  <a:lnTo>
                    <a:pt x="167" y="80"/>
                  </a:lnTo>
                  <a:lnTo>
                    <a:pt x="166" y="81"/>
                  </a:lnTo>
                  <a:lnTo>
                    <a:pt x="166" y="82"/>
                  </a:lnTo>
                  <a:lnTo>
                    <a:pt x="167" y="82"/>
                  </a:lnTo>
                  <a:lnTo>
                    <a:pt x="167" y="86"/>
                  </a:lnTo>
                  <a:lnTo>
                    <a:pt x="168" y="86"/>
                  </a:lnTo>
                  <a:lnTo>
                    <a:pt x="170" y="86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8"/>
                  </a:lnTo>
                  <a:lnTo>
                    <a:pt x="172" y="90"/>
                  </a:lnTo>
                  <a:lnTo>
                    <a:pt x="171" y="92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67" y="96"/>
                  </a:lnTo>
                  <a:lnTo>
                    <a:pt x="168" y="98"/>
                  </a:lnTo>
                  <a:lnTo>
                    <a:pt x="168" y="99"/>
                  </a:lnTo>
                  <a:lnTo>
                    <a:pt x="167" y="101"/>
                  </a:lnTo>
                  <a:lnTo>
                    <a:pt x="166" y="101"/>
                  </a:lnTo>
                  <a:lnTo>
                    <a:pt x="165" y="100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1" y="102"/>
                  </a:lnTo>
                  <a:lnTo>
                    <a:pt x="162" y="104"/>
                  </a:lnTo>
                  <a:lnTo>
                    <a:pt x="164" y="107"/>
                  </a:lnTo>
                  <a:lnTo>
                    <a:pt x="161" y="107"/>
                  </a:lnTo>
                  <a:lnTo>
                    <a:pt x="159" y="106"/>
                  </a:lnTo>
                  <a:lnTo>
                    <a:pt x="156" y="107"/>
                  </a:lnTo>
                  <a:lnTo>
                    <a:pt x="156" y="108"/>
                  </a:lnTo>
                  <a:lnTo>
                    <a:pt x="147" y="112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2" y="112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4" y="116"/>
                  </a:lnTo>
                  <a:lnTo>
                    <a:pt x="147" y="116"/>
                  </a:lnTo>
                  <a:lnTo>
                    <a:pt x="147" y="113"/>
                  </a:lnTo>
                  <a:lnTo>
                    <a:pt x="150" y="112"/>
                  </a:lnTo>
                  <a:lnTo>
                    <a:pt x="152" y="112"/>
                  </a:lnTo>
                  <a:lnTo>
                    <a:pt x="153" y="114"/>
                  </a:lnTo>
                  <a:lnTo>
                    <a:pt x="154" y="117"/>
                  </a:lnTo>
                  <a:lnTo>
                    <a:pt x="158" y="123"/>
                  </a:lnTo>
                  <a:lnTo>
                    <a:pt x="158" y="124"/>
                  </a:lnTo>
                  <a:lnTo>
                    <a:pt x="154" y="120"/>
                  </a:lnTo>
                  <a:lnTo>
                    <a:pt x="152" y="120"/>
                  </a:lnTo>
                  <a:lnTo>
                    <a:pt x="150" y="122"/>
                  </a:lnTo>
                  <a:lnTo>
                    <a:pt x="152" y="124"/>
                  </a:lnTo>
                  <a:lnTo>
                    <a:pt x="149" y="126"/>
                  </a:lnTo>
                  <a:lnTo>
                    <a:pt x="147" y="124"/>
                  </a:lnTo>
                  <a:lnTo>
                    <a:pt x="147" y="122"/>
                  </a:lnTo>
                  <a:lnTo>
                    <a:pt x="141" y="120"/>
                  </a:lnTo>
                  <a:lnTo>
                    <a:pt x="142" y="119"/>
                  </a:lnTo>
                  <a:lnTo>
                    <a:pt x="143" y="118"/>
                  </a:lnTo>
                  <a:lnTo>
                    <a:pt x="141" y="119"/>
                  </a:lnTo>
                  <a:lnTo>
                    <a:pt x="140" y="122"/>
                  </a:lnTo>
                  <a:lnTo>
                    <a:pt x="144" y="129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37" y="134"/>
                  </a:lnTo>
                  <a:lnTo>
                    <a:pt x="135" y="137"/>
                  </a:lnTo>
                  <a:lnTo>
                    <a:pt x="134" y="136"/>
                  </a:lnTo>
                  <a:lnTo>
                    <a:pt x="131" y="136"/>
                  </a:lnTo>
                  <a:lnTo>
                    <a:pt x="130" y="136"/>
                  </a:lnTo>
                  <a:lnTo>
                    <a:pt x="129" y="136"/>
                  </a:lnTo>
                  <a:lnTo>
                    <a:pt x="128" y="136"/>
                  </a:lnTo>
                  <a:lnTo>
                    <a:pt x="124" y="134"/>
                  </a:lnTo>
                  <a:lnTo>
                    <a:pt x="123" y="131"/>
                  </a:lnTo>
                  <a:lnTo>
                    <a:pt x="122" y="132"/>
                  </a:lnTo>
                  <a:lnTo>
                    <a:pt x="118" y="129"/>
                  </a:lnTo>
                  <a:lnTo>
                    <a:pt x="113" y="129"/>
                  </a:lnTo>
                  <a:lnTo>
                    <a:pt x="112" y="126"/>
                  </a:lnTo>
                  <a:lnTo>
                    <a:pt x="111" y="125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07" y="126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2" y="124"/>
                  </a:lnTo>
                  <a:lnTo>
                    <a:pt x="100" y="122"/>
                  </a:lnTo>
                  <a:lnTo>
                    <a:pt x="99" y="123"/>
                  </a:lnTo>
                  <a:lnTo>
                    <a:pt x="98" y="123"/>
                  </a:lnTo>
                  <a:lnTo>
                    <a:pt x="96" y="126"/>
                  </a:lnTo>
                  <a:lnTo>
                    <a:pt x="90" y="136"/>
                  </a:lnTo>
                  <a:lnTo>
                    <a:pt x="88" y="136"/>
                  </a:lnTo>
                  <a:lnTo>
                    <a:pt x="87" y="137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1" y="138"/>
                  </a:lnTo>
                  <a:lnTo>
                    <a:pt x="78" y="138"/>
                  </a:lnTo>
                  <a:lnTo>
                    <a:pt x="75" y="136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4" y="131"/>
                  </a:lnTo>
                  <a:lnTo>
                    <a:pt x="72" y="129"/>
                  </a:lnTo>
                  <a:lnTo>
                    <a:pt x="70" y="131"/>
                  </a:lnTo>
                  <a:lnTo>
                    <a:pt x="68" y="130"/>
                  </a:lnTo>
                  <a:lnTo>
                    <a:pt x="68" y="128"/>
                  </a:lnTo>
                  <a:lnTo>
                    <a:pt x="69" y="125"/>
                  </a:lnTo>
                  <a:lnTo>
                    <a:pt x="68" y="125"/>
                  </a:lnTo>
                  <a:lnTo>
                    <a:pt x="69" y="124"/>
                  </a:lnTo>
                  <a:lnTo>
                    <a:pt x="66" y="122"/>
                  </a:lnTo>
                  <a:lnTo>
                    <a:pt x="65" y="123"/>
                  </a:lnTo>
                  <a:lnTo>
                    <a:pt x="63" y="122"/>
                  </a:lnTo>
                  <a:lnTo>
                    <a:pt x="63" y="123"/>
                  </a:lnTo>
                  <a:lnTo>
                    <a:pt x="63" y="124"/>
                  </a:lnTo>
                  <a:lnTo>
                    <a:pt x="60" y="123"/>
                  </a:lnTo>
                  <a:lnTo>
                    <a:pt x="59" y="123"/>
                  </a:lnTo>
                  <a:lnTo>
                    <a:pt x="58" y="123"/>
                  </a:lnTo>
                  <a:lnTo>
                    <a:pt x="58" y="124"/>
                  </a:lnTo>
                  <a:lnTo>
                    <a:pt x="56" y="124"/>
                  </a:lnTo>
                  <a:lnTo>
                    <a:pt x="54" y="125"/>
                  </a:lnTo>
                  <a:lnTo>
                    <a:pt x="54" y="124"/>
                  </a:lnTo>
                  <a:lnTo>
                    <a:pt x="54" y="122"/>
                  </a:lnTo>
                  <a:lnTo>
                    <a:pt x="51" y="124"/>
                  </a:lnTo>
                  <a:lnTo>
                    <a:pt x="51" y="125"/>
                  </a:lnTo>
                  <a:lnTo>
                    <a:pt x="50" y="126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5" y="125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6" y="126"/>
                  </a:lnTo>
                  <a:lnTo>
                    <a:pt x="40" y="124"/>
                  </a:lnTo>
                  <a:lnTo>
                    <a:pt x="39" y="123"/>
                  </a:lnTo>
                  <a:lnTo>
                    <a:pt x="38" y="123"/>
                  </a:lnTo>
                  <a:lnTo>
                    <a:pt x="38" y="122"/>
                  </a:lnTo>
                  <a:lnTo>
                    <a:pt x="33" y="117"/>
                  </a:lnTo>
                  <a:lnTo>
                    <a:pt x="33" y="114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32" y="113"/>
                  </a:lnTo>
                  <a:lnTo>
                    <a:pt x="33" y="112"/>
                  </a:lnTo>
                  <a:lnTo>
                    <a:pt x="34" y="110"/>
                  </a:lnTo>
                  <a:lnTo>
                    <a:pt x="35" y="107"/>
                  </a:lnTo>
                  <a:lnTo>
                    <a:pt x="30" y="101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3" y="100"/>
                  </a:lnTo>
                  <a:lnTo>
                    <a:pt x="22" y="100"/>
                  </a:lnTo>
                  <a:lnTo>
                    <a:pt x="21" y="101"/>
                  </a:lnTo>
                  <a:lnTo>
                    <a:pt x="22" y="102"/>
                  </a:lnTo>
                  <a:lnTo>
                    <a:pt x="22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6" y="107"/>
                  </a:lnTo>
                  <a:lnTo>
                    <a:pt x="14" y="107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87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0" y="82"/>
                  </a:lnTo>
                  <a:lnTo>
                    <a:pt x="2" y="81"/>
                  </a:lnTo>
                  <a:lnTo>
                    <a:pt x="3" y="81"/>
                  </a:lnTo>
                  <a:lnTo>
                    <a:pt x="4" y="78"/>
                  </a:lnTo>
                  <a:lnTo>
                    <a:pt x="5" y="77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5" y="71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5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3" y="32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2" y="23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0" y="21"/>
                  </a:lnTo>
                  <a:lnTo>
                    <a:pt x="44" y="22"/>
                  </a:lnTo>
                  <a:lnTo>
                    <a:pt x="46" y="23"/>
                  </a:lnTo>
                  <a:lnTo>
                    <a:pt x="47" y="24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1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7" y="20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72" y="9"/>
                  </a:lnTo>
                  <a:lnTo>
                    <a:pt x="75" y="10"/>
                  </a:lnTo>
                  <a:lnTo>
                    <a:pt x="77" y="6"/>
                  </a:lnTo>
                  <a:lnTo>
                    <a:pt x="82" y="5"/>
                  </a:lnTo>
                  <a:lnTo>
                    <a:pt x="89" y="0"/>
                  </a:lnTo>
                  <a:lnTo>
                    <a:pt x="90" y="2"/>
                  </a:lnTo>
                  <a:lnTo>
                    <a:pt x="93" y="2"/>
                  </a:lnTo>
                  <a:lnTo>
                    <a:pt x="100" y="4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7" y="2"/>
                  </a:lnTo>
                  <a:lnTo>
                    <a:pt x="108" y="2"/>
                  </a:lnTo>
                  <a:lnTo>
                    <a:pt x="111" y="2"/>
                  </a:lnTo>
                  <a:lnTo>
                    <a:pt x="111" y="3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4" y="9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19" y="8"/>
                  </a:lnTo>
                  <a:lnTo>
                    <a:pt x="120" y="8"/>
                  </a:lnTo>
                  <a:lnTo>
                    <a:pt x="118" y="11"/>
                  </a:lnTo>
                  <a:lnTo>
                    <a:pt x="119" y="12"/>
                  </a:lnTo>
                  <a:lnTo>
                    <a:pt x="118" y="12"/>
                  </a:lnTo>
                  <a:lnTo>
                    <a:pt x="119" y="14"/>
                  </a:lnTo>
                  <a:lnTo>
                    <a:pt x="118" y="17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3" y="21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21"/>
                  </a:lnTo>
                  <a:lnTo>
                    <a:pt x="129" y="20"/>
                  </a:lnTo>
                  <a:lnTo>
                    <a:pt x="131" y="20"/>
                  </a:lnTo>
                  <a:lnTo>
                    <a:pt x="132" y="20"/>
                  </a:lnTo>
                  <a:lnTo>
                    <a:pt x="132" y="22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8" y="28"/>
                  </a:lnTo>
                  <a:lnTo>
                    <a:pt x="143" y="29"/>
                  </a:lnTo>
                  <a:lnTo>
                    <a:pt x="143" y="32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4" y="36"/>
                  </a:lnTo>
                  <a:lnTo>
                    <a:pt x="146" y="38"/>
                  </a:lnTo>
                  <a:lnTo>
                    <a:pt x="148" y="36"/>
                  </a:lnTo>
                  <a:lnTo>
                    <a:pt x="149" y="38"/>
                  </a:lnTo>
                  <a:lnTo>
                    <a:pt x="150" y="40"/>
                  </a:lnTo>
                  <a:lnTo>
                    <a:pt x="153" y="40"/>
                  </a:lnTo>
                  <a:lnTo>
                    <a:pt x="152" y="42"/>
                  </a:lnTo>
                  <a:lnTo>
                    <a:pt x="153" y="44"/>
                  </a:lnTo>
                  <a:lnTo>
                    <a:pt x="153" y="45"/>
                  </a:lnTo>
                  <a:lnTo>
                    <a:pt x="155" y="44"/>
                  </a:lnTo>
                  <a:lnTo>
                    <a:pt x="156" y="44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7" name="Freeform 134"/>
            <p:cNvSpPr>
              <a:spLocks noChangeAspect="1"/>
            </p:cNvSpPr>
            <p:nvPr/>
          </p:nvSpPr>
          <p:spPr bwMode="auto">
            <a:xfrm>
              <a:off x="592" y="2585"/>
              <a:ext cx="198" cy="185"/>
            </a:xfrm>
            <a:custGeom>
              <a:avLst/>
              <a:gdLst>
                <a:gd name="T0" fmla="*/ 8519632 w 134"/>
                <a:gd name="T1" fmla="*/ 40165 h 140"/>
                <a:gd name="T2" fmla="*/ 9921985 w 134"/>
                <a:gd name="T3" fmla="*/ 47386 h 140"/>
                <a:gd name="T4" fmla="*/ 10770483 w 134"/>
                <a:gd name="T5" fmla="*/ 27137 h 140"/>
                <a:gd name="T6" fmla="*/ 11575994 w 134"/>
                <a:gd name="T7" fmla="*/ 27137 h 140"/>
                <a:gd name="T8" fmla="*/ 12501850 w 134"/>
                <a:gd name="T9" fmla="*/ 13072 h 140"/>
                <a:gd name="T10" fmla="*/ 13656219 w 134"/>
                <a:gd name="T11" fmla="*/ 13072 h 140"/>
                <a:gd name="T12" fmla="*/ 15549181 w 134"/>
                <a:gd name="T13" fmla="*/ 13072 h 140"/>
                <a:gd name="T14" fmla="*/ 16414411 w 134"/>
                <a:gd name="T15" fmla="*/ 13072 h 140"/>
                <a:gd name="T16" fmla="*/ 16261047 w 134"/>
                <a:gd name="T17" fmla="*/ 47386 h 140"/>
                <a:gd name="T18" fmla="*/ 17173513 w 134"/>
                <a:gd name="T19" fmla="*/ 70135 h 140"/>
                <a:gd name="T20" fmla="*/ 17597103 w 134"/>
                <a:gd name="T21" fmla="*/ 98893 h 140"/>
                <a:gd name="T22" fmla="*/ 17821735 w 134"/>
                <a:gd name="T23" fmla="*/ 144485 h 140"/>
                <a:gd name="T24" fmla="*/ 18872707 w 134"/>
                <a:gd name="T25" fmla="*/ 189280 h 140"/>
                <a:gd name="T26" fmla="*/ 19681658 w 134"/>
                <a:gd name="T27" fmla="*/ 253938 h 140"/>
                <a:gd name="T28" fmla="*/ 21233221 w 134"/>
                <a:gd name="T29" fmla="*/ 294505 h 140"/>
                <a:gd name="T30" fmla="*/ 22327421 w 134"/>
                <a:gd name="T31" fmla="*/ 330516 h 140"/>
                <a:gd name="T32" fmla="*/ 24254120 w 134"/>
                <a:gd name="T33" fmla="*/ 341928 h 140"/>
                <a:gd name="T34" fmla="*/ 24610366 w 134"/>
                <a:gd name="T35" fmla="*/ 359319 h 140"/>
                <a:gd name="T36" fmla="*/ 24254120 w 134"/>
                <a:gd name="T37" fmla="*/ 410721 h 140"/>
                <a:gd name="T38" fmla="*/ 25375775 w 134"/>
                <a:gd name="T39" fmla="*/ 474814 h 140"/>
                <a:gd name="T40" fmla="*/ 24027502 w 134"/>
                <a:gd name="T41" fmla="*/ 542738 h 140"/>
                <a:gd name="T42" fmla="*/ 23515575 w 134"/>
                <a:gd name="T43" fmla="*/ 594484 h 140"/>
                <a:gd name="T44" fmla="*/ 21991696 w 134"/>
                <a:gd name="T45" fmla="*/ 627433 h 140"/>
                <a:gd name="T46" fmla="*/ 21233221 w 134"/>
                <a:gd name="T47" fmla="*/ 670950 h 140"/>
                <a:gd name="T48" fmla="*/ 21663028 w 134"/>
                <a:gd name="T49" fmla="*/ 707552 h 140"/>
                <a:gd name="T50" fmla="*/ 21991696 w 134"/>
                <a:gd name="T51" fmla="*/ 745501 h 140"/>
                <a:gd name="T52" fmla="*/ 21663028 w 134"/>
                <a:gd name="T53" fmla="*/ 774288 h 140"/>
                <a:gd name="T54" fmla="*/ 20614645 w 134"/>
                <a:gd name="T55" fmla="*/ 799986 h 140"/>
                <a:gd name="T56" fmla="*/ 18601217 w 134"/>
                <a:gd name="T57" fmla="*/ 808051 h 140"/>
                <a:gd name="T58" fmla="*/ 17821735 w 134"/>
                <a:gd name="T59" fmla="*/ 837857 h 140"/>
                <a:gd name="T60" fmla="*/ 17173513 w 134"/>
                <a:gd name="T61" fmla="*/ 852751 h 140"/>
                <a:gd name="T62" fmla="*/ 15110484 w 134"/>
                <a:gd name="T63" fmla="*/ 829108 h 140"/>
                <a:gd name="T64" fmla="*/ 14369965 w 134"/>
                <a:gd name="T65" fmla="*/ 784893 h 140"/>
                <a:gd name="T66" fmla="*/ 13802822 w 134"/>
                <a:gd name="T67" fmla="*/ 745501 h 140"/>
                <a:gd name="T68" fmla="*/ 13319915 w 134"/>
                <a:gd name="T69" fmla="*/ 707552 h 140"/>
                <a:gd name="T70" fmla="*/ 11736864 w 134"/>
                <a:gd name="T71" fmla="*/ 656709 h 140"/>
                <a:gd name="T72" fmla="*/ 10226290 w 134"/>
                <a:gd name="T73" fmla="*/ 594484 h 140"/>
                <a:gd name="T74" fmla="*/ 10677606 w 134"/>
                <a:gd name="T75" fmla="*/ 542738 h 140"/>
                <a:gd name="T76" fmla="*/ 8162617 w 134"/>
                <a:gd name="T77" fmla="*/ 514256 h 140"/>
                <a:gd name="T78" fmla="*/ 6920827 w 134"/>
                <a:gd name="T79" fmla="*/ 502042 h 140"/>
                <a:gd name="T80" fmla="*/ 5849971 w 134"/>
                <a:gd name="T81" fmla="*/ 474814 h 140"/>
                <a:gd name="T82" fmla="*/ 4544419 w 134"/>
                <a:gd name="T83" fmla="*/ 471519 h 140"/>
                <a:gd name="T84" fmla="*/ 5154914 w 134"/>
                <a:gd name="T85" fmla="*/ 426934 h 140"/>
                <a:gd name="T86" fmla="*/ 5154914 w 134"/>
                <a:gd name="T87" fmla="*/ 373416 h 140"/>
                <a:gd name="T88" fmla="*/ 3805444 w 134"/>
                <a:gd name="T89" fmla="*/ 389167 h 140"/>
                <a:gd name="T90" fmla="*/ 1057369 w 134"/>
                <a:gd name="T91" fmla="*/ 359319 h 140"/>
                <a:gd name="T92" fmla="*/ 221812 w 134"/>
                <a:gd name="T93" fmla="*/ 335561 h 140"/>
                <a:gd name="T94" fmla="*/ 327752 w 134"/>
                <a:gd name="T95" fmla="*/ 294505 h 140"/>
                <a:gd name="T96" fmla="*/ 2794218 w 134"/>
                <a:gd name="T97" fmla="*/ 252296 h 140"/>
                <a:gd name="T98" fmla="*/ 4026265 w 134"/>
                <a:gd name="T99" fmla="*/ 228190 h 140"/>
                <a:gd name="T100" fmla="*/ 3588209 w 134"/>
                <a:gd name="T101" fmla="*/ 212212 h 140"/>
                <a:gd name="T102" fmla="*/ 3411203 w 134"/>
                <a:gd name="T103" fmla="*/ 132086 h 140"/>
                <a:gd name="T104" fmla="*/ 5154914 w 134"/>
                <a:gd name="T105" fmla="*/ 122467 h 140"/>
                <a:gd name="T106" fmla="*/ 6920827 w 134"/>
                <a:gd name="T107" fmla="*/ 144485 h 140"/>
                <a:gd name="T108" fmla="*/ 8162617 w 134"/>
                <a:gd name="T109" fmla="*/ 122467 h 140"/>
                <a:gd name="T110" fmla="*/ 6920827 w 134"/>
                <a:gd name="T111" fmla="*/ 70135 h 140"/>
                <a:gd name="T112" fmla="*/ 7616959 w 134"/>
                <a:gd name="T113" fmla="*/ 39858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140"/>
                <a:gd name="T173" fmla="*/ 134 w 134"/>
                <a:gd name="T174" fmla="*/ 140 h 1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140">
                  <a:moveTo>
                    <a:pt x="43" y="4"/>
                  </a:moveTo>
                  <a:lnTo>
                    <a:pt x="44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80" y="1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7" y="4"/>
                  </a:lnTo>
                  <a:lnTo>
                    <a:pt x="86" y="5"/>
                  </a:lnTo>
                  <a:lnTo>
                    <a:pt x="85" y="7"/>
                  </a:lnTo>
                  <a:lnTo>
                    <a:pt x="86" y="8"/>
                  </a:lnTo>
                  <a:lnTo>
                    <a:pt x="87" y="8"/>
                  </a:lnTo>
                  <a:lnTo>
                    <a:pt x="87" y="10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4" y="14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7" y="25"/>
                  </a:lnTo>
                  <a:lnTo>
                    <a:pt x="98" y="30"/>
                  </a:lnTo>
                  <a:lnTo>
                    <a:pt x="99" y="31"/>
                  </a:lnTo>
                  <a:lnTo>
                    <a:pt x="100" y="31"/>
                  </a:lnTo>
                  <a:lnTo>
                    <a:pt x="100" y="30"/>
                  </a:lnTo>
                  <a:lnTo>
                    <a:pt x="102" y="29"/>
                  </a:lnTo>
                  <a:lnTo>
                    <a:pt x="103" y="35"/>
                  </a:lnTo>
                  <a:lnTo>
                    <a:pt x="104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5" y="50"/>
                  </a:lnTo>
                  <a:lnTo>
                    <a:pt x="118" y="54"/>
                  </a:lnTo>
                  <a:lnTo>
                    <a:pt x="122" y="53"/>
                  </a:lnTo>
                  <a:lnTo>
                    <a:pt x="123" y="54"/>
                  </a:lnTo>
                  <a:lnTo>
                    <a:pt x="124" y="54"/>
                  </a:lnTo>
                  <a:lnTo>
                    <a:pt x="128" y="56"/>
                  </a:lnTo>
                  <a:lnTo>
                    <a:pt x="127" y="58"/>
                  </a:lnTo>
                  <a:lnTo>
                    <a:pt x="128" y="58"/>
                  </a:lnTo>
                  <a:lnTo>
                    <a:pt x="129" y="59"/>
                  </a:lnTo>
                  <a:lnTo>
                    <a:pt x="130" y="59"/>
                  </a:lnTo>
                  <a:lnTo>
                    <a:pt x="132" y="60"/>
                  </a:lnTo>
                  <a:lnTo>
                    <a:pt x="129" y="62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27" y="71"/>
                  </a:lnTo>
                  <a:lnTo>
                    <a:pt x="132" y="72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32" y="83"/>
                  </a:lnTo>
                  <a:lnTo>
                    <a:pt x="127" y="86"/>
                  </a:lnTo>
                  <a:lnTo>
                    <a:pt x="127" y="89"/>
                  </a:lnTo>
                  <a:lnTo>
                    <a:pt x="124" y="90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0" y="98"/>
                  </a:lnTo>
                  <a:lnTo>
                    <a:pt x="120" y="100"/>
                  </a:lnTo>
                  <a:lnTo>
                    <a:pt x="117" y="101"/>
                  </a:lnTo>
                  <a:lnTo>
                    <a:pt x="116" y="103"/>
                  </a:lnTo>
                  <a:lnTo>
                    <a:pt x="114" y="102"/>
                  </a:lnTo>
                  <a:lnTo>
                    <a:pt x="112" y="102"/>
                  </a:lnTo>
                  <a:lnTo>
                    <a:pt x="117" y="109"/>
                  </a:lnTo>
                  <a:lnTo>
                    <a:pt x="112" y="110"/>
                  </a:lnTo>
                  <a:lnTo>
                    <a:pt x="116" y="114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4" y="116"/>
                  </a:lnTo>
                  <a:lnTo>
                    <a:pt x="114" y="118"/>
                  </a:lnTo>
                  <a:lnTo>
                    <a:pt x="115" y="120"/>
                  </a:lnTo>
                  <a:lnTo>
                    <a:pt x="115" y="121"/>
                  </a:lnTo>
                  <a:lnTo>
                    <a:pt x="116" y="122"/>
                  </a:lnTo>
                  <a:lnTo>
                    <a:pt x="117" y="125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1" y="130"/>
                  </a:lnTo>
                  <a:lnTo>
                    <a:pt x="110" y="131"/>
                  </a:lnTo>
                  <a:lnTo>
                    <a:pt x="109" y="131"/>
                  </a:lnTo>
                  <a:lnTo>
                    <a:pt x="109" y="130"/>
                  </a:lnTo>
                  <a:lnTo>
                    <a:pt x="108" y="130"/>
                  </a:lnTo>
                  <a:lnTo>
                    <a:pt x="100" y="130"/>
                  </a:lnTo>
                  <a:lnTo>
                    <a:pt x="98" y="132"/>
                  </a:lnTo>
                  <a:lnTo>
                    <a:pt x="97" y="133"/>
                  </a:lnTo>
                  <a:lnTo>
                    <a:pt x="96" y="134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3" y="137"/>
                  </a:lnTo>
                  <a:lnTo>
                    <a:pt x="92" y="138"/>
                  </a:lnTo>
                  <a:lnTo>
                    <a:pt x="92" y="139"/>
                  </a:lnTo>
                  <a:lnTo>
                    <a:pt x="91" y="139"/>
                  </a:lnTo>
                  <a:lnTo>
                    <a:pt x="90" y="140"/>
                  </a:lnTo>
                  <a:lnTo>
                    <a:pt x="88" y="140"/>
                  </a:lnTo>
                  <a:lnTo>
                    <a:pt x="85" y="133"/>
                  </a:lnTo>
                  <a:lnTo>
                    <a:pt x="80" y="136"/>
                  </a:lnTo>
                  <a:lnTo>
                    <a:pt x="79" y="137"/>
                  </a:lnTo>
                  <a:lnTo>
                    <a:pt x="76" y="134"/>
                  </a:lnTo>
                  <a:lnTo>
                    <a:pt x="75" y="132"/>
                  </a:lnTo>
                  <a:lnTo>
                    <a:pt x="76" y="128"/>
                  </a:lnTo>
                  <a:lnTo>
                    <a:pt x="74" y="127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3" y="122"/>
                  </a:lnTo>
                  <a:lnTo>
                    <a:pt x="76" y="122"/>
                  </a:lnTo>
                  <a:lnTo>
                    <a:pt x="76" y="120"/>
                  </a:lnTo>
                  <a:lnTo>
                    <a:pt x="72" y="118"/>
                  </a:lnTo>
                  <a:lnTo>
                    <a:pt x="70" y="116"/>
                  </a:lnTo>
                  <a:lnTo>
                    <a:pt x="68" y="116"/>
                  </a:lnTo>
                  <a:lnTo>
                    <a:pt x="64" y="114"/>
                  </a:lnTo>
                  <a:lnTo>
                    <a:pt x="63" y="109"/>
                  </a:lnTo>
                  <a:lnTo>
                    <a:pt x="62" y="108"/>
                  </a:lnTo>
                  <a:lnTo>
                    <a:pt x="58" y="102"/>
                  </a:lnTo>
                  <a:lnTo>
                    <a:pt x="56" y="101"/>
                  </a:lnTo>
                  <a:lnTo>
                    <a:pt x="55" y="98"/>
                  </a:lnTo>
                  <a:lnTo>
                    <a:pt x="54" y="97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0"/>
                  </a:lnTo>
                  <a:lnTo>
                    <a:pt x="56" y="89"/>
                  </a:lnTo>
                  <a:lnTo>
                    <a:pt x="54" y="88"/>
                  </a:lnTo>
                  <a:lnTo>
                    <a:pt x="50" y="85"/>
                  </a:lnTo>
                  <a:lnTo>
                    <a:pt x="46" y="85"/>
                  </a:lnTo>
                  <a:lnTo>
                    <a:pt x="43" y="84"/>
                  </a:lnTo>
                  <a:lnTo>
                    <a:pt x="42" y="83"/>
                  </a:lnTo>
                  <a:lnTo>
                    <a:pt x="39" y="82"/>
                  </a:lnTo>
                  <a:lnTo>
                    <a:pt x="38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27" y="79"/>
                  </a:lnTo>
                  <a:lnTo>
                    <a:pt x="25" y="78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7" y="70"/>
                  </a:lnTo>
                  <a:lnTo>
                    <a:pt x="26" y="68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1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3" y="60"/>
                  </a:lnTo>
                  <a:lnTo>
                    <a:pt x="12" y="61"/>
                  </a:lnTo>
                  <a:lnTo>
                    <a:pt x="8" y="60"/>
                  </a:lnTo>
                  <a:lnTo>
                    <a:pt x="6" y="59"/>
                  </a:lnTo>
                  <a:lnTo>
                    <a:pt x="6" y="58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9" y="46"/>
                  </a:lnTo>
                  <a:lnTo>
                    <a:pt x="13" y="43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19" y="34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37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8" name="Freeform 135"/>
            <p:cNvSpPr>
              <a:spLocks noChangeAspect="1"/>
            </p:cNvSpPr>
            <p:nvPr/>
          </p:nvSpPr>
          <p:spPr bwMode="auto">
            <a:xfrm>
              <a:off x="413" y="2482"/>
              <a:ext cx="244" cy="203"/>
            </a:xfrm>
            <a:custGeom>
              <a:avLst/>
              <a:gdLst>
                <a:gd name="T0" fmla="*/ 15448116 w 166"/>
                <a:gd name="T1" fmla="*/ 218377 h 150"/>
                <a:gd name="T2" fmla="*/ 17255538 w 166"/>
                <a:gd name="T3" fmla="*/ 142958 h 150"/>
                <a:gd name="T4" fmla="*/ 18689423 w 166"/>
                <a:gd name="T5" fmla="*/ 131832 h 150"/>
                <a:gd name="T6" fmla="*/ 20563378 w 166"/>
                <a:gd name="T7" fmla="*/ 0 h 150"/>
                <a:gd name="T8" fmla="*/ 22838515 w 166"/>
                <a:gd name="T9" fmla="*/ 53187 h 150"/>
                <a:gd name="T10" fmla="*/ 24895881 w 166"/>
                <a:gd name="T11" fmla="*/ 309870 h 150"/>
                <a:gd name="T12" fmla="*/ 25106838 w 166"/>
                <a:gd name="T13" fmla="*/ 568323 h 150"/>
                <a:gd name="T14" fmla="*/ 24134184 w 166"/>
                <a:gd name="T15" fmla="*/ 717363 h 150"/>
                <a:gd name="T16" fmla="*/ 25578728 w 166"/>
                <a:gd name="T17" fmla="*/ 878288 h 150"/>
                <a:gd name="T18" fmla="*/ 26413761 w 166"/>
                <a:gd name="T19" fmla="*/ 970831 h 150"/>
                <a:gd name="T20" fmla="*/ 25791284 w 166"/>
                <a:gd name="T21" fmla="*/ 1107598 h 150"/>
                <a:gd name="T22" fmla="*/ 26018610 w 166"/>
                <a:gd name="T23" fmla="*/ 1313858 h 150"/>
                <a:gd name="T24" fmla="*/ 23079857 w 166"/>
                <a:gd name="T25" fmla="*/ 1241951 h 150"/>
                <a:gd name="T26" fmla="*/ 23079857 w 166"/>
                <a:gd name="T27" fmla="*/ 1462453 h 150"/>
                <a:gd name="T28" fmla="*/ 21106657 w 166"/>
                <a:gd name="T29" fmla="*/ 1593124 h 150"/>
                <a:gd name="T30" fmla="*/ 19933799 w 166"/>
                <a:gd name="T31" fmla="*/ 1728203 h 150"/>
                <a:gd name="T32" fmla="*/ 17989643 w 166"/>
                <a:gd name="T33" fmla="*/ 1761293 h 150"/>
                <a:gd name="T34" fmla="*/ 16028648 w 166"/>
                <a:gd name="T35" fmla="*/ 1866355 h 150"/>
                <a:gd name="T36" fmla="*/ 14184068 w 166"/>
                <a:gd name="T37" fmla="*/ 1850875 h 150"/>
                <a:gd name="T38" fmla="*/ 13047016 w 166"/>
                <a:gd name="T39" fmla="*/ 1866355 h 150"/>
                <a:gd name="T40" fmla="*/ 12852334 w 166"/>
                <a:gd name="T41" fmla="*/ 1758362 h 150"/>
                <a:gd name="T42" fmla="*/ 13561521 w 166"/>
                <a:gd name="T43" fmla="*/ 1646660 h 150"/>
                <a:gd name="T44" fmla="*/ 13561521 w 166"/>
                <a:gd name="T45" fmla="*/ 1539118 h 150"/>
                <a:gd name="T46" fmla="*/ 13359113 w 166"/>
                <a:gd name="T47" fmla="*/ 1432964 h 150"/>
                <a:gd name="T48" fmla="*/ 12852334 w 166"/>
                <a:gd name="T49" fmla="*/ 1338285 h 150"/>
                <a:gd name="T50" fmla="*/ 11334481 w 166"/>
                <a:gd name="T51" fmla="*/ 1320911 h 150"/>
                <a:gd name="T52" fmla="*/ 11070761 w 166"/>
                <a:gd name="T53" fmla="*/ 1241951 h 150"/>
                <a:gd name="T54" fmla="*/ 9706361 w 166"/>
                <a:gd name="T55" fmla="*/ 1166286 h 150"/>
                <a:gd name="T56" fmla="*/ 8241591 w 166"/>
                <a:gd name="T57" fmla="*/ 1188616 h 150"/>
                <a:gd name="T58" fmla="*/ 6800292 w 166"/>
                <a:gd name="T59" fmla="*/ 1146741 h 150"/>
                <a:gd name="T60" fmla="*/ 6183213 w 166"/>
                <a:gd name="T61" fmla="*/ 1013117 h 150"/>
                <a:gd name="T62" fmla="*/ 4820120 w 166"/>
                <a:gd name="T63" fmla="*/ 959305 h 150"/>
                <a:gd name="T64" fmla="*/ 3814590 w 166"/>
                <a:gd name="T65" fmla="*/ 1013117 h 150"/>
                <a:gd name="T66" fmla="*/ 3517422 w 166"/>
                <a:gd name="T67" fmla="*/ 1096112 h 150"/>
                <a:gd name="T68" fmla="*/ 2251475 w 166"/>
                <a:gd name="T69" fmla="*/ 1071853 h 150"/>
                <a:gd name="T70" fmla="*/ 853722 w 166"/>
                <a:gd name="T71" fmla="*/ 1068474 h 150"/>
                <a:gd name="T72" fmla="*/ 618214 w 166"/>
                <a:gd name="T73" fmla="*/ 959305 h 150"/>
                <a:gd name="T74" fmla="*/ 482325 w 166"/>
                <a:gd name="T75" fmla="*/ 878288 h 150"/>
                <a:gd name="T76" fmla="*/ 618214 w 166"/>
                <a:gd name="T77" fmla="*/ 774398 h 150"/>
                <a:gd name="T78" fmla="*/ 908700 w 166"/>
                <a:gd name="T79" fmla="*/ 686335 h 150"/>
                <a:gd name="T80" fmla="*/ 1531741 w 166"/>
                <a:gd name="T81" fmla="*/ 604745 h 150"/>
                <a:gd name="T82" fmla="*/ 2393000 w 166"/>
                <a:gd name="T83" fmla="*/ 551770 h 150"/>
                <a:gd name="T84" fmla="*/ 2251475 w 166"/>
                <a:gd name="T85" fmla="*/ 442222 h 150"/>
                <a:gd name="T86" fmla="*/ 3279263 w 166"/>
                <a:gd name="T87" fmla="*/ 387978 h 150"/>
                <a:gd name="T88" fmla="*/ 3279263 w 166"/>
                <a:gd name="T89" fmla="*/ 276899 h 150"/>
                <a:gd name="T90" fmla="*/ 3279263 w 166"/>
                <a:gd name="T91" fmla="*/ 131832 h 150"/>
                <a:gd name="T92" fmla="*/ 3619393 w 166"/>
                <a:gd name="T93" fmla="*/ 78055 h 150"/>
                <a:gd name="T94" fmla="*/ 4820120 w 166"/>
                <a:gd name="T95" fmla="*/ 23269 h 150"/>
                <a:gd name="T96" fmla="*/ 6234889 w 166"/>
                <a:gd name="T97" fmla="*/ 57676 h 150"/>
                <a:gd name="T98" fmla="*/ 6800292 w 166"/>
                <a:gd name="T99" fmla="*/ 200702 h 150"/>
                <a:gd name="T100" fmla="*/ 7711164 w 166"/>
                <a:gd name="T101" fmla="*/ 276899 h 150"/>
                <a:gd name="T102" fmla="*/ 9164534 w 166"/>
                <a:gd name="T103" fmla="*/ 326765 h 150"/>
                <a:gd name="T104" fmla="*/ 10616680 w 166"/>
                <a:gd name="T105" fmla="*/ 326765 h 150"/>
                <a:gd name="T106" fmla="*/ 12114140 w 166"/>
                <a:gd name="T107" fmla="*/ 276899 h 150"/>
                <a:gd name="T108" fmla="*/ 13047016 w 166"/>
                <a:gd name="T109" fmla="*/ 295537 h 150"/>
                <a:gd name="T110" fmla="*/ 13989844 w 166"/>
                <a:gd name="T111" fmla="*/ 243982 h 1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150"/>
                <a:gd name="T170" fmla="*/ 166 w 166"/>
                <a:gd name="T171" fmla="*/ 150 h 1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150">
                  <a:moveTo>
                    <a:pt x="88" y="18"/>
                  </a:moveTo>
                  <a:lnTo>
                    <a:pt x="90" y="22"/>
                  </a:lnTo>
                  <a:lnTo>
                    <a:pt x="92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7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100" y="12"/>
                  </a:lnTo>
                  <a:lnTo>
                    <a:pt x="104" y="13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10" y="11"/>
                  </a:lnTo>
                  <a:lnTo>
                    <a:pt x="110" y="12"/>
                  </a:lnTo>
                  <a:lnTo>
                    <a:pt x="111" y="11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7" y="8"/>
                  </a:lnTo>
                  <a:lnTo>
                    <a:pt x="120" y="8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5" y="2"/>
                  </a:lnTo>
                  <a:lnTo>
                    <a:pt x="126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2"/>
                  </a:lnTo>
                  <a:lnTo>
                    <a:pt x="132" y="1"/>
                  </a:lnTo>
                  <a:lnTo>
                    <a:pt x="135" y="2"/>
                  </a:lnTo>
                  <a:lnTo>
                    <a:pt x="136" y="1"/>
                  </a:lnTo>
                  <a:lnTo>
                    <a:pt x="142" y="4"/>
                  </a:lnTo>
                  <a:lnTo>
                    <a:pt x="144" y="6"/>
                  </a:lnTo>
                  <a:lnTo>
                    <a:pt x="143" y="8"/>
                  </a:lnTo>
                  <a:lnTo>
                    <a:pt x="146" y="10"/>
                  </a:lnTo>
                  <a:lnTo>
                    <a:pt x="144" y="19"/>
                  </a:lnTo>
                  <a:lnTo>
                    <a:pt x="146" y="18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55" y="24"/>
                  </a:lnTo>
                  <a:lnTo>
                    <a:pt x="155" y="29"/>
                  </a:lnTo>
                  <a:lnTo>
                    <a:pt x="156" y="30"/>
                  </a:lnTo>
                  <a:lnTo>
                    <a:pt x="156" y="34"/>
                  </a:lnTo>
                  <a:lnTo>
                    <a:pt x="154" y="36"/>
                  </a:lnTo>
                  <a:lnTo>
                    <a:pt x="155" y="41"/>
                  </a:lnTo>
                  <a:lnTo>
                    <a:pt x="155" y="42"/>
                  </a:lnTo>
                  <a:lnTo>
                    <a:pt x="156" y="43"/>
                  </a:lnTo>
                  <a:lnTo>
                    <a:pt x="156" y="44"/>
                  </a:lnTo>
                  <a:lnTo>
                    <a:pt x="156" y="47"/>
                  </a:lnTo>
                  <a:lnTo>
                    <a:pt x="155" y="47"/>
                  </a:lnTo>
                  <a:lnTo>
                    <a:pt x="155" y="48"/>
                  </a:lnTo>
                  <a:lnTo>
                    <a:pt x="154" y="49"/>
                  </a:lnTo>
                  <a:lnTo>
                    <a:pt x="154" y="50"/>
                  </a:lnTo>
                  <a:lnTo>
                    <a:pt x="153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52" y="59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50" y="61"/>
                  </a:lnTo>
                  <a:lnTo>
                    <a:pt x="150" y="64"/>
                  </a:lnTo>
                  <a:lnTo>
                    <a:pt x="153" y="65"/>
                  </a:lnTo>
                  <a:lnTo>
                    <a:pt x="156" y="67"/>
                  </a:lnTo>
                  <a:lnTo>
                    <a:pt x="159" y="68"/>
                  </a:lnTo>
                  <a:lnTo>
                    <a:pt x="160" y="71"/>
                  </a:lnTo>
                  <a:lnTo>
                    <a:pt x="161" y="72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166" y="72"/>
                  </a:lnTo>
                  <a:lnTo>
                    <a:pt x="166" y="74"/>
                  </a:lnTo>
                  <a:lnTo>
                    <a:pt x="165" y="74"/>
                  </a:lnTo>
                  <a:lnTo>
                    <a:pt x="164" y="76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5" y="80"/>
                  </a:lnTo>
                  <a:lnTo>
                    <a:pt x="165" y="82"/>
                  </a:lnTo>
                  <a:lnTo>
                    <a:pt x="164" y="84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0" y="86"/>
                  </a:lnTo>
                  <a:lnTo>
                    <a:pt x="160" y="88"/>
                  </a:lnTo>
                  <a:lnTo>
                    <a:pt x="159" y="90"/>
                  </a:lnTo>
                  <a:lnTo>
                    <a:pt x="165" y="94"/>
                  </a:lnTo>
                  <a:lnTo>
                    <a:pt x="165" y="95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0" y="101"/>
                  </a:lnTo>
                  <a:lnTo>
                    <a:pt x="159" y="102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2" y="98"/>
                  </a:lnTo>
                  <a:lnTo>
                    <a:pt x="149" y="98"/>
                  </a:lnTo>
                  <a:lnTo>
                    <a:pt x="146" y="96"/>
                  </a:lnTo>
                  <a:lnTo>
                    <a:pt x="143" y="97"/>
                  </a:lnTo>
                  <a:lnTo>
                    <a:pt x="140" y="98"/>
                  </a:lnTo>
                  <a:lnTo>
                    <a:pt x="140" y="100"/>
                  </a:lnTo>
                  <a:lnTo>
                    <a:pt x="138" y="104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41" y="112"/>
                  </a:lnTo>
                  <a:lnTo>
                    <a:pt x="143" y="113"/>
                  </a:lnTo>
                  <a:lnTo>
                    <a:pt x="143" y="114"/>
                  </a:lnTo>
                  <a:lnTo>
                    <a:pt x="141" y="114"/>
                  </a:lnTo>
                  <a:lnTo>
                    <a:pt x="143" y="115"/>
                  </a:lnTo>
                  <a:lnTo>
                    <a:pt x="142" y="116"/>
                  </a:lnTo>
                  <a:lnTo>
                    <a:pt x="138" y="116"/>
                  </a:lnTo>
                  <a:lnTo>
                    <a:pt x="137" y="118"/>
                  </a:lnTo>
                  <a:lnTo>
                    <a:pt x="137" y="119"/>
                  </a:lnTo>
                  <a:lnTo>
                    <a:pt x="135" y="121"/>
                  </a:lnTo>
                  <a:lnTo>
                    <a:pt x="131" y="124"/>
                  </a:lnTo>
                  <a:lnTo>
                    <a:pt x="125" y="125"/>
                  </a:lnTo>
                  <a:lnTo>
                    <a:pt x="124" y="126"/>
                  </a:lnTo>
                  <a:lnTo>
                    <a:pt x="123" y="131"/>
                  </a:lnTo>
                  <a:lnTo>
                    <a:pt x="122" y="132"/>
                  </a:lnTo>
                  <a:lnTo>
                    <a:pt x="122" y="133"/>
                  </a:lnTo>
                  <a:lnTo>
                    <a:pt x="123" y="133"/>
                  </a:lnTo>
                  <a:lnTo>
                    <a:pt x="124" y="133"/>
                  </a:lnTo>
                  <a:lnTo>
                    <a:pt x="124" y="134"/>
                  </a:lnTo>
                  <a:lnTo>
                    <a:pt x="123" y="136"/>
                  </a:lnTo>
                  <a:lnTo>
                    <a:pt x="117" y="138"/>
                  </a:lnTo>
                  <a:lnTo>
                    <a:pt x="117" y="142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2" y="142"/>
                  </a:lnTo>
                  <a:lnTo>
                    <a:pt x="111" y="140"/>
                  </a:lnTo>
                  <a:lnTo>
                    <a:pt x="112" y="138"/>
                  </a:lnTo>
                  <a:lnTo>
                    <a:pt x="111" y="137"/>
                  </a:lnTo>
                  <a:lnTo>
                    <a:pt x="108" y="137"/>
                  </a:lnTo>
                  <a:lnTo>
                    <a:pt x="108" y="138"/>
                  </a:lnTo>
                  <a:lnTo>
                    <a:pt x="107" y="143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2" y="145"/>
                  </a:lnTo>
                  <a:lnTo>
                    <a:pt x="100" y="145"/>
                  </a:lnTo>
                  <a:lnTo>
                    <a:pt x="99" y="144"/>
                  </a:lnTo>
                  <a:lnTo>
                    <a:pt x="100" y="143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4" y="142"/>
                  </a:lnTo>
                  <a:lnTo>
                    <a:pt x="90" y="143"/>
                  </a:lnTo>
                  <a:lnTo>
                    <a:pt x="89" y="144"/>
                  </a:lnTo>
                  <a:lnTo>
                    <a:pt x="88" y="144"/>
                  </a:lnTo>
                  <a:lnTo>
                    <a:pt x="89" y="146"/>
                  </a:lnTo>
                  <a:lnTo>
                    <a:pt x="89" y="148"/>
                  </a:lnTo>
                  <a:lnTo>
                    <a:pt x="88" y="149"/>
                  </a:lnTo>
                  <a:lnTo>
                    <a:pt x="84" y="150"/>
                  </a:lnTo>
                  <a:lnTo>
                    <a:pt x="83" y="148"/>
                  </a:lnTo>
                  <a:lnTo>
                    <a:pt x="82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1" y="144"/>
                  </a:lnTo>
                  <a:lnTo>
                    <a:pt x="82" y="143"/>
                  </a:lnTo>
                  <a:lnTo>
                    <a:pt x="81" y="143"/>
                  </a:lnTo>
                  <a:lnTo>
                    <a:pt x="81" y="142"/>
                  </a:lnTo>
                  <a:lnTo>
                    <a:pt x="82" y="140"/>
                  </a:lnTo>
                  <a:lnTo>
                    <a:pt x="81" y="139"/>
                  </a:lnTo>
                  <a:lnTo>
                    <a:pt x="81" y="138"/>
                  </a:lnTo>
                  <a:lnTo>
                    <a:pt x="80" y="137"/>
                  </a:lnTo>
                  <a:lnTo>
                    <a:pt x="81" y="136"/>
                  </a:lnTo>
                  <a:lnTo>
                    <a:pt x="80" y="134"/>
                  </a:lnTo>
                  <a:lnTo>
                    <a:pt x="81" y="133"/>
                  </a:lnTo>
                  <a:lnTo>
                    <a:pt x="82" y="132"/>
                  </a:lnTo>
                  <a:lnTo>
                    <a:pt x="82" y="131"/>
                  </a:lnTo>
                  <a:lnTo>
                    <a:pt x="82" y="130"/>
                  </a:lnTo>
                  <a:lnTo>
                    <a:pt x="83" y="130"/>
                  </a:lnTo>
                  <a:lnTo>
                    <a:pt x="84" y="128"/>
                  </a:lnTo>
                  <a:lnTo>
                    <a:pt x="86" y="127"/>
                  </a:lnTo>
                  <a:lnTo>
                    <a:pt x="86" y="126"/>
                  </a:lnTo>
                  <a:lnTo>
                    <a:pt x="86" y="125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6" y="121"/>
                  </a:lnTo>
                  <a:lnTo>
                    <a:pt x="84" y="121"/>
                  </a:lnTo>
                  <a:lnTo>
                    <a:pt x="84" y="120"/>
                  </a:lnTo>
                  <a:lnTo>
                    <a:pt x="84" y="119"/>
                  </a:lnTo>
                  <a:lnTo>
                    <a:pt x="84" y="118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4" y="113"/>
                  </a:lnTo>
                  <a:lnTo>
                    <a:pt x="84" y="112"/>
                  </a:lnTo>
                  <a:lnTo>
                    <a:pt x="83" y="112"/>
                  </a:lnTo>
                  <a:lnTo>
                    <a:pt x="83" y="110"/>
                  </a:lnTo>
                  <a:lnTo>
                    <a:pt x="83" y="109"/>
                  </a:lnTo>
                  <a:lnTo>
                    <a:pt x="83" y="108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2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7" y="104"/>
                  </a:lnTo>
                  <a:lnTo>
                    <a:pt x="76" y="104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1" y="103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2" y="100"/>
                  </a:lnTo>
                  <a:lnTo>
                    <a:pt x="71" y="98"/>
                  </a:lnTo>
                  <a:lnTo>
                    <a:pt x="70" y="98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8" y="96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4" y="95"/>
                  </a:lnTo>
                  <a:lnTo>
                    <a:pt x="63" y="92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1"/>
                  </a:lnTo>
                  <a:lnTo>
                    <a:pt x="51" y="92"/>
                  </a:lnTo>
                  <a:lnTo>
                    <a:pt x="50" y="91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5" y="89"/>
                  </a:lnTo>
                  <a:lnTo>
                    <a:pt x="45" y="88"/>
                  </a:lnTo>
                  <a:lnTo>
                    <a:pt x="44" y="89"/>
                  </a:lnTo>
                  <a:lnTo>
                    <a:pt x="42" y="89"/>
                  </a:lnTo>
                  <a:lnTo>
                    <a:pt x="41" y="88"/>
                  </a:lnTo>
                  <a:lnTo>
                    <a:pt x="41" y="86"/>
                  </a:lnTo>
                  <a:lnTo>
                    <a:pt x="40" y="86"/>
                  </a:lnTo>
                  <a:lnTo>
                    <a:pt x="39" y="86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36" y="78"/>
                  </a:lnTo>
                  <a:lnTo>
                    <a:pt x="35" y="78"/>
                  </a:lnTo>
                  <a:lnTo>
                    <a:pt x="34" y="78"/>
                  </a:lnTo>
                  <a:lnTo>
                    <a:pt x="34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1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8"/>
                  </a:lnTo>
                  <a:lnTo>
                    <a:pt x="5" y="77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2" y="66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50" y="24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8" y="24"/>
                  </a:lnTo>
                  <a:lnTo>
                    <a:pt x="69" y="24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3" y="23"/>
                  </a:lnTo>
                  <a:lnTo>
                    <a:pt x="83" y="22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FFBBFF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19" name="Text Box 136"/>
            <p:cNvSpPr txBox="1">
              <a:spLocks noChangeAspect="1" noChangeArrowheads="1"/>
            </p:cNvSpPr>
            <p:nvPr/>
          </p:nvSpPr>
          <p:spPr bwMode="auto">
            <a:xfrm>
              <a:off x="787" y="2450"/>
              <a:ext cx="294" cy="91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17180" tIns="10308" rIns="17180" bIns="10308">
              <a:spAutoFit/>
            </a:bodyPr>
            <a:lstStyle/>
            <a:p>
              <a:pPr defTabSz="871538" eaLnBrk="0" hangingPunct="0"/>
              <a:r>
                <a:rPr lang="ru-RU" sz="800" b="1">
                  <a:solidFill>
                    <a:srgbClr val="000000"/>
                  </a:solidFill>
                  <a:latin typeface="Times New Roman" pitchFamily="18" charset="0"/>
                </a:rPr>
                <a:t>Москва</a:t>
              </a:r>
            </a:p>
          </p:txBody>
        </p:sp>
        <p:sp>
          <p:nvSpPr>
            <p:cNvPr id="141" name="AutoShape 137"/>
            <p:cNvSpPr>
              <a:spLocks noChangeArrowheads="1"/>
            </p:cNvSpPr>
            <p:nvPr/>
          </p:nvSpPr>
          <p:spPr bwMode="auto">
            <a:xfrm>
              <a:off x="882" y="2414"/>
              <a:ext cx="69" cy="6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1">
                <a:cs typeface="+mn-cs"/>
              </a:endParaRPr>
            </a:p>
          </p:txBody>
        </p:sp>
        <p:sp>
          <p:nvSpPr>
            <p:cNvPr id="62621" name="Text Box 138"/>
            <p:cNvSpPr txBox="1">
              <a:spLocks noChangeAspect="1" noChangeArrowheads="1"/>
            </p:cNvSpPr>
            <p:nvPr/>
          </p:nvSpPr>
          <p:spPr bwMode="auto">
            <a:xfrm>
              <a:off x="1141" y="2596"/>
              <a:ext cx="287" cy="63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Н.Новгород</a:t>
              </a:r>
            </a:p>
          </p:txBody>
        </p:sp>
        <p:sp>
          <p:nvSpPr>
            <p:cNvPr id="62622" name="Text Box 139"/>
            <p:cNvSpPr txBox="1">
              <a:spLocks noChangeAspect="1" noChangeArrowheads="1"/>
            </p:cNvSpPr>
            <p:nvPr/>
          </p:nvSpPr>
          <p:spPr bwMode="auto">
            <a:xfrm>
              <a:off x="2198" y="2105"/>
              <a:ext cx="144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Ухта</a:t>
              </a:r>
            </a:p>
          </p:txBody>
        </p:sp>
        <p:sp>
          <p:nvSpPr>
            <p:cNvPr id="62623" name="Text Box 141"/>
            <p:cNvSpPr txBox="1">
              <a:spLocks noChangeAspect="1" noChangeArrowheads="1"/>
            </p:cNvSpPr>
            <p:nvPr/>
          </p:nvSpPr>
          <p:spPr bwMode="auto">
            <a:xfrm>
              <a:off x="1447" y="2765"/>
              <a:ext cx="170" cy="64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Казань</a:t>
              </a:r>
            </a:p>
          </p:txBody>
        </p:sp>
        <p:sp>
          <p:nvSpPr>
            <p:cNvPr id="62624" name="Text Box 142"/>
            <p:cNvSpPr txBox="1">
              <a:spLocks noChangeAspect="1" noChangeArrowheads="1"/>
            </p:cNvSpPr>
            <p:nvPr/>
          </p:nvSpPr>
          <p:spPr bwMode="auto">
            <a:xfrm>
              <a:off x="1669" y="2846"/>
              <a:ext cx="309" cy="64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Нижнекамск</a:t>
              </a:r>
            </a:p>
          </p:txBody>
        </p:sp>
        <p:sp>
          <p:nvSpPr>
            <p:cNvPr id="62625" name="Text Box 143"/>
            <p:cNvSpPr txBox="1">
              <a:spLocks noChangeAspect="1" noChangeArrowheads="1"/>
            </p:cNvSpPr>
            <p:nvPr/>
          </p:nvSpPr>
          <p:spPr bwMode="auto">
            <a:xfrm>
              <a:off x="1459" y="2936"/>
              <a:ext cx="199" cy="63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Самара</a:t>
              </a:r>
            </a:p>
          </p:txBody>
        </p:sp>
        <p:sp>
          <p:nvSpPr>
            <p:cNvPr id="62626" name="Text Box 144"/>
            <p:cNvSpPr txBox="1">
              <a:spLocks noChangeAspect="1" noChangeArrowheads="1"/>
            </p:cNvSpPr>
            <p:nvPr/>
          </p:nvSpPr>
          <p:spPr bwMode="auto">
            <a:xfrm>
              <a:off x="1456" y="3238"/>
              <a:ext cx="241" cy="6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Оренбург</a:t>
              </a:r>
            </a:p>
          </p:txBody>
        </p:sp>
        <p:sp>
          <p:nvSpPr>
            <p:cNvPr id="62627" name="Text Box 145"/>
            <p:cNvSpPr txBox="1">
              <a:spLocks noChangeAspect="1" noChangeArrowheads="1"/>
            </p:cNvSpPr>
            <p:nvPr/>
          </p:nvSpPr>
          <p:spPr bwMode="auto">
            <a:xfrm>
              <a:off x="1687" y="2664"/>
              <a:ext cx="293" cy="63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Чайковский</a:t>
              </a:r>
            </a:p>
          </p:txBody>
        </p:sp>
        <p:sp>
          <p:nvSpPr>
            <p:cNvPr id="62628" name="Text Box 146"/>
            <p:cNvSpPr txBox="1">
              <a:spLocks noChangeAspect="1" noChangeArrowheads="1"/>
            </p:cNvSpPr>
            <p:nvPr/>
          </p:nvSpPr>
          <p:spPr bwMode="auto">
            <a:xfrm>
              <a:off x="1893" y="2579"/>
              <a:ext cx="164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Пермь</a:t>
              </a:r>
            </a:p>
          </p:txBody>
        </p:sp>
        <p:sp>
          <p:nvSpPr>
            <p:cNvPr id="62629" name="Text Box 147"/>
            <p:cNvSpPr txBox="1">
              <a:spLocks noChangeAspect="1" noChangeArrowheads="1"/>
            </p:cNvSpPr>
            <p:nvPr/>
          </p:nvSpPr>
          <p:spPr bwMode="auto">
            <a:xfrm>
              <a:off x="1915" y="2470"/>
              <a:ext cx="173" cy="64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Губаха</a:t>
              </a:r>
            </a:p>
          </p:txBody>
        </p:sp>
        <p:sp>
          <p:nvSpPr>
            <p:cNvPr id="62630" name="Freeform 148"/>
            <p:cNvSpPr>
              <a:spLocks noChangeAspect="1"/>
            </p:cNvSpPr>
            <p:nvPr/>
          </p:nvSpPr>
          <p:spPr bwMode="auto">
            <a:xfrm>
              <a:off x="1941" y="2866"/>
              <a:ext cx="349" cy="400"/>
            </a:xfrm>
            <a:custGeom>
              <a:avLst/>
              <a:gdLst>
                <a:gd name="T0" fmla="*/ 43103228 w 236"/>
                <a:gd name="T1" fmla="*/ 381881 h 307"/>
                <a:gd name="T2" fmla="*/ 37593927 w 236"/>
                <a:gd name="T3" fmla="*/ 497565 h 307"/>
                <a:gd name="T4" fmla="*/ 42047592 w 236"/>
                <a:gd name="T5" fmla="*/ 610838 h 307"/>
                <a:gd name="T6" fmla="*/ 44530602 w 236"/>
                <a:gd name="T7" fmla="*/ 695472 h 307"/>
                <a:gd name="T8" fmla="*/ 45188662 w 236"/>
                <a:gd name="T9" fmla="*/ 752220 h 307"/>
                <a:gd name="T10" fmla="*/ 43411058 w 236"/>
                <a:gd name="T11" fmla="*/ 758554 h 307"/>
                <a:gd name="T12" fmla="*/ 41837459 w 236"/>
                <a:gd name="T13" fmla="*/ 766487 h 307"/>
                <a:gd name="T14" fmla="*/ 40489230 w 236"/>
                <a:gd name="T15" fmla="*/ 766487 h 307"/>
                <a:gd name="T16" fmla="*/ 38691041 w 236"/>
                <a:gd name="T17" fmla="*/ 786757 h 307"/>
                <a:gd name="T18" fmla="*/ 37161049 w 236"/>
                <a:gd name="T19" fmla="*/ 790159 h 307"/>
                <a:gd name="T20" fmla="*/ 36927326 w 236"/>
                <a:gd name="T21" fmla="*/ 758554 h 307"/>
                <a:gd name="T22" fmla="*/ 34659773 w 236"/>
                <a:gd name="T23" fmla="*/ 742985 h 307"/>
                <a:gd name="T24" fmla="*/ 33708316 w 236"/>
                <a:gd name="T25" fmla="*/ 773867 h 307"/>
                <a:gd name="T26" fmla="*/ 32663540 w 236"/>
                <a:gd name="T27" fmla="*/ 742985 h 307"/>
                <a:gd name="T28" fmla="*/ 31919638 w 236"/>
                <a:gd name="T29" fmla="*/ 742985 h 307"/>
                <a:gd name="T30" fmla="*/ 30557379 w 236"/>
                <a:gd name="T31" fmla="*/ 742985 h 307"/>
                <a:gd name="T32" fmla="*/ 29491782 w 236"/>
                <a:gd name="T33" fmla="*/ 704076 h 307"/>
                <a:gd name="T34" fmla="*/ 27970899 w 236"/>
                <a:gd name="T35" fmla="*/ 731755 h 307"/>
                <a:gd name="T36" fmla="*/ 26898748 w 236"/>
                <a:gd name="T37" fmla="*/ 731755 h 307"/>
                <a:gd name="T38" fmla="*/ 26394201 w 236"/>
                <a:gd name="T39" fmla="*/ 751549 h 307"/>
                <a:gd name="T40" fmla="*/ 26394201 w 236"/>
                <a:gd name="T41" fmla="*/ 786757 h 307"/>
                <a:gd name="T42" fmla="*/ 24636205 w 236"/>
                <a:gd name="T43" fmla="*/ 802516 h 307"/>
                <a:gd name="T44" fmla="*/ 25567225 w 236"/>
                <a:gd name="T45" fmla="*/ 824920 h 307"/>
                <a:gd name="T46" fmla="*/ 27238567 w 236"/>
                <a:gd name="T47" fmla="*/ 850598 h 307"/>
                <a:gd name="T48" fmla="*/ 28433330 w 236"/>
                <a:gd name="T49" fmla="*/ 879136 h 307"/>
                <a:gd name="T50" fmla="*/ 26668929 w 236"/>
                <a:gd name="T51" fmla="*/ 858322 h 307"/>
                <a:gd name="T52" fmla="*/ 24873578 w 236"/>
                <a:gd name="T53" fmla="*/ 908318 h 307"/>
                <a:gd name="T54" fmla="*/ 26898748 w 236"/>
                <a:gd name="T55" fmla="*/ 933191 h 307"/>
                <a:gd name="T56" fmla="*/ 28791463 w 236"/>
                <a:gd name="T57" fmla="*/ 950735 h 307"/>
                <a:gd name="T58" fmla="*/ 30807855 w 236"/>
                <a:gd name="T59" fmla="*/ 992744 h 307"/>
                <a:gd name="T60" fmla="*/ 31309373 w 236"/>
                <a:gd name="T61" fmla="*/ 1036977 h 307"/>
                <a:gd name="T62" fmla="*/ 28791463 w 236"/>
                <a:gd name="T63" fmla="*/ 1020646 h 307"/>
                <a:gd name="T64" fmla="*/ 27005010 w 236"/>
                <a:gd name="T65" fmla="*/ 1009786 h 307"/>
                <a:gd name="T66" fmla="*/ 24535918 w 236"/>
                <a:gd name="T67" fmla="*/ 988344 h 307"/>
                <a:gd name="T68" fmla="*/ 22469531 w 236"/>
                <a:gd name="T69" fmla="*/ 1000776 h 307"/>
                <a:gd name="T70" fmla="*/ 20663451 w 236"/>
                <a:gd name="T71" fmla="*/ 1039584 h 307"/>
                <a:gd name="T72" fmla="*/ 19942878 w 236"/>
                <a:gd name="T73" fmla="*/ 1088653 h 307"/>
                <a:gd name="T74" fmla="*/ 20663451 w 236"/>
                <a:gd name="T75" fmla="*/ 1145454 h 307"/>
                <a:gd name="T76" fmla="*/ 18522200 w 236"/>
                <a:gd name="T77" fmla="*/ 1183476 h 307"/>
                <a:gd name="T78" fmla="*/ 16402410 w 236"/>
                <a:gd name="T79" fmla="*/ 1192111 h 307"/>
                <a:gd name="T80" fmla="*/ 13015609 w 236"/>
                <a:gd name="T81" fmla="*/ 1215884 h 307"/>
                <a:gd name="T82" fmla="*/ 10122515 w 236"/>
                <a:gd name="T83" fmla="*/ 1180654 h 307"/>
                <a:gd name="T84" fmla="*/ 10493939 w 236"/>
                <a:gd name="T85" fmla="*/ 1073887 h 307"/>
                <a:gd name="T86" fmla="*/ 6228959 w 236"/>
                <a:gd name="T87" fmla="*/ 1049262 h 307"/>
                <a:gd name="T88" fmla="*/ 2774251 w 236"/>
                <a:gd name="T89" fmla="*/ 980091 h 307"/>
                <a:gd name="T90" fmla="*/ 5997172 w 236"/>
                <a:gd name="T91" fmla="*/ 886820 h 307"/>
                <a:gd name="T92" fmla="*/ 7381032 w 236"/>
                <a:gd name="T93" fmla="*/ 732846 h 307"/>
                <a:gd name="T94" fmla="*/ 13622040 w 236"/>
                <a:gd name="T95" fmla="*/ 597966 h 307"/>
                <a:gd name="T96" fmla="*/ 19572643 w 236"/>
                <a:gd name="T97" fmla="*/ 501811 h 307"/>
                <a:gd name="T98" fmla="*/ 14365398 w 236"/>
                <a:gd name="T99" fmla="*/ 475403 h 307"/>
                <a:gd name="T100" fmla="*/ 5646654 w 236"/>
                <a:gd name="T101" fmla="*/ 474373 h 307"/>
                <a:gd name="T102" fmla="*/ 728372 w 236"/>
                <a:gd name="T103" fmla="*/ 305049 h 307"/>
                <a:gd name="T104" fmla="*/ 8350346 w 236"/>
                <a:gd name="T105" fmla="*/ 262822 h 307"/>
                <a:gd name="T106" fmla="*/ 11265412 w 236"/>
                <a:gd name="T107" fmla="*/ 349866 h 307"/>
                <a:gd name="T108" fmla="*/ 14365398 w 236"/>
                <a:gd name="T109" fmla="*/ 276855 h 307"/>
                <a:gd name="T110" fmla="*/ 21411375 w 236"/>
                <a:gd name="T111" fmla="*/ 234202 h 307"/>
                <a:gd name="T112" fmla="*/ 18592024 w 236"/>
                <a:gd name="T113" fmla="*/ 168210 h 307"/>
                <a:gd name="T114" fmla="*/ 20695641 w 236"/>
                <a:gd name="T115" fmla="*/ 37857 h 307"/>
                <a:gd name="T116" fmla="*/ 31919638 w 236"/>
                <a:gd name="T117" fmla="*/ 92670 h 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6"/>
                <a:gd name="T178" fmla="*/ 0 h 307"/>
                <a:gd name="T179" fmla="*/ 236 w 236"/>
                <a:gd name="T180" fmla="*/ 307 h 3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6" h="307">
                  <a:moveTo>
                    <a:pt x="221" y="71"/>
                  </a:moveTo>
                  <a:lnTo>
                    <a:pt x="223" y="71"/>
                  </a:lnTo>
                  <a:lnTo>
                    <a:pt x="226" y="73"/>
                  </a:lnTo>
                  <a:lnTo>
                    <a:pt x="226" y="77"/>
                  </a:lnTo>
                  <a:lnTo>
                    <a:pt x="224" y="81"/>
                  </a:lnTo>
                  <a:lnTo>
                    <a:pt x="223" y="85"/>
                  </a:lnTo>
                  <a:lnTo>
                    <a:pt x="223" y="90"/>
                  </a:lnTo>
                  <a:lnTo>
                    <a:pt x="224" y="91"/>
                  </a:lnTo>
                  <a:lnTo>
                    <a:pt x="222" y="95"/>
                  </a:lnTo>
                  <a:lnTo>
                    <a:pt x="221" y="96"/>
                  </a:lnTo>
                  <a:lnTo>
                    <a:pt x="218" y="96"/>
                  </a:lnTo>
                  <a:lnTo>
                    <a:pt x="211" y="97"/>
                  </a:lnTo>
                  <a:lnTo>
                    <a:pt x="206" y="96"/>
                  </a:lnTo>
                  <a:lnTo>
                    <a:pt x="208" y="99"/>
                  </a:lnTo>
                  <a:lnTo>
                    <a:pt x="205" y="102"/>
                  </a:lnTo>
                  <a:lnTo>
                    <a:pt x="205" y="119"/>
                  </a:lnTo>
                  <a:lnTo>
                    <a:pt x="199" y="124"/>
                  </a:lnTo>
                  <a:lnTo>
                    <a:pt x="197" y="121"/>
                  </a:lnTo>
                  <a:lnTo>
                    <a:pt x="192" y="124"/>
                  </a:lnTo>
                  <a:lnTo>
                    <a:pt x="193" y="125"/>
                  </a:lnTo>
                  <a:lnTo>
                    <a:pt x="193" y="129"/>
                  </a:lnTo>
                  <a:lnTo>
                    <a:pt x="193" y="132"/>
                  </a:lnTo>
                  <a:lnTo>
                    <a:pt x="193" y="136"/>
                  </a:lnTo>
                  <a:lnTo>
                    <a:pt x="192" y="139"/>
                  </a:lnTo>
                  <a:lnTo>
                    <a:pt x="191" y="142"/>
                  </a:lnTo>
                  <a:lnTo>
                    <a:pt x="198" y="149"/>
                  </a:lnTo>
                  <a:lnTo>
                    <a:pt x="200" y="147"/>
                  </a:lnTo>
                  <a:lnTo>
                    <a:pt x="203" y="145"/>
                  </a:lnTo>
                  <a:lnTo>
                    <a:pt x="214" y="155"/>
                  </a:lnTo>
                  <a:lnTo>
                    <a:pt x="216" y="154"/>
                  </a:lnTo>
                  <a:lnTo>
                    <a:pt x="218" y="151"/>
                  </a:lnTo>
                  <a:lnTo>
                    <a:pt x="224" y="153"/>
                  </a:lnTo>
                  <a:lnTo>
                    <a:pt x="236" y="159"/>
                  </a:lnTo>
                  <a:lnTo>
                    <a:pt x="235" y="160"/>
                  </a:lnTo>
                  <a:lnTo>
                    <a:pt x="235" y="163"/>
                  </a:lnTo>
                  <a:lnTo>
                    <a:pt x="236" y="165"/>
                  </a:lnTo>
                  <a:lnTo>
                    <a:pt x="232" y="172"/>
                  </a:lnTo>
                  <a:lnTo>
                    <a:pt x="229" y="171"/>
                  </a:lnTo>
                  <a:lnTo>
                    <a:pt x="229" y="172"/>
                  </a:lnTo>
                  <a:lnTo>
                    <a:pt x="229" y="175"/>
                  </a:lnTo>
                  <a:lnTo>
                    <a:pt x="227" y="178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9" y="183"/>
                  </a:lnTo>
                  <a:lnTo>
                    <a:pt x="229" y="185"/>
                  </a:lnTo>
                  <a:lnTo>
                    <a:pt x="232" y="186"/>
                  </a:lnTo>
                  <a:lnTo>
                    <a:pt x="233" y="187"/>
                  </a:lnTo>
                  <a:lnTo>
                    <a:pt x="234" y="191"/>
                  </a:lnTo>
                  <a:lnTo>
                    <a:pt x="233" y="191"/>
                  </a:lnTo>
                  <a:lnTo>
                    <a:pt x="232" y="190"/>
                  </a:lnTo>
                  <a:lnTo>
                    <a:pt x="230" y="190"/>
                  </a:lnTo>
                  <a:lnTo>
                    <a:pt x="229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27" y="189"/>
                  </a:lnTo>
                  <a:lnTo>
                    <a:pt x="226" y="190"/>
                  </a:lnTo>
                  <a:lnTo>
                    <a:pt x="224" y="189"/>
                  </a:lnTo>
                  <a:lnTo>
                    <a:pt x="224" y="190"/>
                  </a:lnTo>
                  <a:lnTo>
                    <a:pt x="223" y="190"/>
                  </a:lnTo>
                  <a:lnTo>
                    <a:pt x="223" y="191"/>
                  </a:lnTo>
                  <a:lnTo>
                    <a:pt x="224" y="191"/>
                  </a:lnTo>
                  <a:lnTo>
                    <a:pt x="224" y="192"/>
                  </a:lnTo>
                  <a:lnTo>
                    <a:pt x="223" y="193"/>
                  </a:lnTo>
                  <a:lnTo>
                    <a:pt x="222" y="195"/>
                  </a:lnTo>
                  <a:lnTo>
                    <a:pt x="221" y="195"/>
                  </a:lnTo>
                  <a:lnTo>
                    <a:pt x="220" y="195"/>
                  </a:lnTo>
                  <a:lnTo>
                    <a:pt x="218" y="195"/>
                  </a:lnTo>
                  <a:lnTo>
                    <a:pt x="217" y="193"/>
                  </a:lnTo>
                  <a:lnTo>
                    <a:pt x="216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2" y="192"/>
                  </a:lnTo>
                  <a:lnTo>
                    <a:pt x="212" y="191"/>
                  </a:lnTo>
                  <a:lnTo>
                    <a:pt x="211" y="192"/>
                  </a:lnTo>
                  <a:lnTo>
                    <a:pt x="211" y="191"/>
                  </a:lnTo>
                  <a:lnTo>
                    <a:pt x="210" y="191"/>
                  </a:lnTo>
                  <a:lnTo>
                    <a:pt x="209" y="191"/>
                  </a:lnTo>
                  <a:lnTo>
                    <a:pt x="209" y="192"/>
                  </a:lnTo>
                  <a:lnTo>
                    <a:pt x="208" y="193"/>
                  </a:lnTo>
                  <a:lnTo>
                    <a:pt x="206" y="193"/>
                  </a:lnTo>
                  <a:lnTo>
                    <a:pt x="205" y="193"/>
                  </a:lnTo>
                  <a:lnTo>
                    <a:pt x="204" y="195"/>
                  </a:lnTo>
                  <a:lnTo>
                    <a:pt x="203" y="196"/>
                  </a:lnTo>
                  <a:lnTo>
                    <a:pt x="203" y="195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7"/>
                  </a:lnTo>
                  <a:lnTo>
                    <a:pt x="199" y="197"/>
                  </a:lnTo>
                  <a:lnTo>
                    <a:pt x="199" y="198"/>
                  </a:lnTo>
                  <a:lnTo>
                    <a:pt x="198" y="198"/>
                  </a:lnTo>
                  <a:lnTo>
                    <a:pt x="197" y="199"/>
                  </a:lnTo>
                  <a:lnTo>
                    <a:pt x="196" y="199"/>
                  </a:lnTo>
                  <a:lnTo>
                    <a:pt x="196" y="201"/>
                  </a:lnTo>
                  <a:lnTo>
                    <a:pt x="196" y="202"/>
                  </a:lnTo>
                  <a:lnTo>
                    <a:pt x="196" y="203"/>
                  </a:lnTo>
                  <a:lnTo>
                    <a:pt x="194" y="203"/>
                  </a:lnTo>
                  <a:lnTo>
                    <a:pt x="193" y="202"/>
                  </a:lnTo>
                  <a:lnTo>
                    <a:pt x="191" y="201"/>
                  </a:lnTo>
                  <a:lnTo>
                    <a:pt x="191" y="199"/>
                  </a:lnTo>
                  <a:lnTo>
                    <a:pt x="191" y="197"/>
                  </a:lnTo>
                  <a:lnTo>
                    <a:pt x="191" y="196"/>
                  </a:lnTo>
                  <a:lnTo>
                    <a:pt x="191" y="195"/>
                  </a:lnTo>
                  <a:lnTo>
                    <a:pt x="193" y="195"/>
                  </a:lnTo>
                  <a:lnTo>
                    <a:pt x="194" y="195"/>
                  </a:lnTo>
                  <a:lnTo>
                    <a:pt x="194" y="193"/>
                  </a:lnTo>
                  <a:lnTo>
                    <a:pt x="193" y="191"/>
                  </a:lnTo>
                  <a:lnTo>
                    <a:pt x="192" y="191"/>
                  </a:lnTo>
                  <a:lnTo>
                    <a:pt x="191" y="191"/>
                  </a:lnTo>
                  <a:lnTo>
                    <a:pt x="190" y="191"/>
                  </a:lnTo>
                  <a:lnTo>
                    <a:pt x="188" y="192"/>
                  </a:lnTo>
                  <a:lnTo>
                    <a:pt x="186" y="191"/>
                  </a:lnTo>
                  <a:lnTo>
                    <a:pt x="185" y="191"/>
                  </a:lnTo>
                  <a:lnTo>
                    <a:pt x="184" y="190"/>
                  </a:lnTo>
                  <a:lnTo>
                    <a:pt x="182" y="190"/>
                  </a:lnTo>
                  <a:lnTo>
                    <a:pt x="181" y="190"/>
                  </a:lnTo>
                  <a:lnTo>
                    <a:pt x="180" y="190"/>
                  </a:lnTo>
                  <a:lnTo>
                    <a:pt x="180" y="189"/>
                  </a:lnTo>
                  <a:lnTo>
                    <a:pt x="179" y="187"/>
                  </a:lnTo>
                  <a:lnTo>
                    <a:pt x="178" y="187"/>
                  </a:lnTo>
                  <a:lnTo>
                    <a:pt x="176" y="189"/>
                  </a:lnTo>
                  <a:lnTo>
                    <a:pt x="175" y="187"/>
                  </a:lnTo>
                  <a:lnTo>
                    <a:pt x="175" y="189"/>
                  </a:lnTo>
                  <a:lnTo>
                    <a:pt x="175" y="190"/>
                  </a:lnTo>
                  <a:lnTo>
                    <a:pt x="175" y="191"/>
                  </a:lnTo>
                  <a:lnTo>
                    <a:pt x="175" y="192"/>
                  </a:lnTo>
                  <a:lnTo>
                    <a:pt x="175" y="193"/>
                  </a:lnTo>
                  <a:lnTo>
                    <a:pt x="175" y="195"/>
                  </a:lnTo>
                  <a:lnTo>
                    <a:pt x="174" y="195"/>
                  </a:lnTo>
                  <a:lnTo>
                    <a:pt x="173" y="195"/>
                  </a:lnTo>
                  <a:lnTo>
                    <a:pt x="172" y="193"/>
                  </a:lnTo>
                  <a:lnTo>
                    <a:pt x="170" y="192"/>
                  </a:lnTo>
                  <a:lnTo>
                    <a:pt x="169" y="192"/>
                  </a:lnTo>
                  <a:lnTo>
                    <a:pt x="168" y="191"/>
                  </a:lnTo>
                  <a:lnTo>
                    <a:pt x="169" y="191"/>
                  </a:lnTo>
                  <a:lnTo>
                    <a:pt x="170" y="190"/>
                  </a:lnTo>
                  <a:lnTo>
                    <a:pt x="170" y="189"/>
                  </a:lnTo>
                  <a:lnTo>
                    <a:pt x="169" y="189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9" y="187"/>
                  </a:lnTo>
                  <a:lnTo>
                    <a:pt x="169" y="186"/>
                  </a:lnTo>
                  <a:lnTo>
                    <a:pt x="168" y="186"/>
                  </a:lnTo>
                  <a:lnTo>
                    <a:pt x="168" y="187"/>
                  </a:lnTo>
                  <a:lnTo>
                    <a:pt x="167" y="187"/>
                  </a:lnTo>
                  <a:lnTo>
                    <a:pt x="167" y="189"/>
                  </a:lnTo>
                  <a:lnTo>
                    <a:pt x="167" y="190"/>
                  </a:lnTo>
                  <a:lnTo>
                    <a:pt x="166" y="190"/>
                  </a:lnTo>
                  <a:lnTo>
                    <a:pt x="164" y="189"/>
                  </a:lnTo>
                  <a:lnTo>
                    <a:pt x="164" y="187"/>
                  </a:lnTo>
                  <a:lnTo>
                    <a:pt x="164" y="186"/>
                  </a:lnTo>
                  <a:lnTo>
                    <a:pt x="163" y="186"/>
                  </a:lnTo>
                  <a:lnTo>
                    <a:pt x="162" y="186"/>
                  </a:lnTo>
                  <a:lnTo>
                    <a:pt x="161" y="186"/>
                  </a:lnTo>
                  <a:lnTo>
                    <a:pt x="160" y="187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7" y="186"/>
                  </a:lnTo>
                  <a:lnTo>
                    <a:pt x="156" y="185"/>
                  </a:lnTo>
                  <a:lnTo>
                    <a:pt x="155" y="185"/>
                  </a:lnTo>
                  <a:lnTo>
                    <a:pt x="155" y="184"/>
                  </a:lnTo>
                  <a:lnTo>
                    <a:pt x="154" y="184"/>
                  </a:lnTo>
                  <a:lnTo>
                    <a:pt x="155" y="180"/>
                  </a:lnTo>
                  <a:lnTo>
                    <a:pt x="154" y="179"/>
                  </a:lnTo>
                  <a:lnTo>
                    <a:pt x="152" y="179"/>
                  </a:lnTo>
                  <a:lnTo>
                    <a:pt x="152" y="178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50" y="179"/>
                  </a:lnTo>
                  <a:lnTo>
                    <a:pt x="149" y="178"/>
                  </a:lnTo>
                  <a:lnTo>
                    <a:pt x="148" y="178"/>
                  </a:lnTo>
                  <a:lnTo>
                    <a:pt x="148" y="179"/>
                  </a:lnTo>
                  <a:lnTo>
                    <a:pt x="146" y="180"/>
                  </a:lnTo>
                  <a:lnTo>
                    <a:pt x="145" y="180"/>
                  </a:lnTo>
                  <a:lnTo>
                    <a:pt x="144" y="181"/>
                  </a:lnTo>
                  <a:lnTo>
                    <a:pt x="144" y="183"/>
                  </a:lnTo>
                  <a:lnTo>
                    <a:pt x="144" y="184"/>
                  </a:lnTo>
                  <a:lnTo>
                    <a:pt x="145" y="184"/>
                  </a:lnTo>
                  <a:lnTo>
                    <a:pt x="144" y="185"/>
                  </a:lnTo>
                  <a:lnTo>
                    <a:pt x="143" y="186"/>
                  </a:lnTo>
                  <a:lnTo>
                    <a:pt x="143" y="187"/>
                  </a:lnTo>
                  <a:lnTo>
                    <a:pt x="143" y="189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7" y="184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3" y="185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6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2"/>
                  </a:lnTo>
                  <a:lnTo>
                    <a:pt x="139" y="192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6"/>
                  </a:lnTo>
                  <a:lnTo>
                    <a:pt x="138" y="197"/>
                  </a:lnTo>
                  <a:lnTo>
                    <a:pt x="136" y="198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0" y="204"/>
                  </a:lnTo>
                  <a:lnTo>
                    <a:pt x="128" y="205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7" y="203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4" y="205"/>
                  </a:lnTo>
                  <a:lnTo>
                    <a:pt x="126" y="205"/>
                  </a:lnTo>
                  <a:lnTo>
                    <a:pt x="127" y="207"/>
                  </a:lnTo>
                  <a:lnTo>
                    <a:pt x="128" y="207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2" y="209"/>
                  </a:lnTo>
                  <a:lnTo>
                    <a:pt x="132" y="210"/>
                  </a:lnTo>
                  <a:lnTo>
                    <a:pt x="132" y="211"/>
                  </a:lnTo>
                  <a:lnTo>
                    <a:pt x="133" y="211"/>
                  </a:lnTo>
                  <a:lnTo>
                    <a:pt x="134" y="211"/>
                  </a:lnTo>
                  <a:lnTo>
                    <a:pt x="137" y="213"/>
                  </a:lnTo>
                  <a:lnTo>
                    <a:pt x="138" y="213"/>
                  </a:lnTo>
                  <a:lnTo>
                    <a:pt x="139" y="214"/>
                  </a:lnTo>
                  <a:lnTo>
                    <a:pt x="140" y="214"/>
                  </a:lnTo>
                  <a:lnTo>
                    <a:pt x="142" y="214"/>
                  </a:lnTo>
                  <a:lnTo>
                    <a:pt x="143" y="213"/>
                  </a:lnTo>
                  <a:lnTo>
                    <a:pt x="144" y="213"/>
                  </a:lnTo>
                  <a:lnTo>
                    <a:pt x="146" y="214"/>
                  </a:lnTo>
                  <a:lnTo>
                    <a:pt x="148" y="214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49" y="219"/>
                  </a:lnTo>
                  <a:lnTo>
                    <a:pt x="149" y="220"/>
                  </a:lnTo>
                  <a:lnTo>
                    <a:pt x="146" y="221"/>
                  </a:lnTo>
                  <a:lnTo>
                    <a:pt x="145" y="221"/>
                  </a:lnTo>
                  <a:lnTo>
                    <a:pt x="144" y="222"/>
                  </a:lnTo>
                  <a:lnTo>
                    <a:pt x="143" y="222"/>
                  </a:lnTo>
                  <a:lnTo>
                    <a:pt x="142" y="222"/>
                  </a:lnTo>
                  <a:lnTo>
                    <a:pt x="140" y="221"/>
                  </a:lnTo>
                  <a:lnTo>
                    <a:pt x="140" y="220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38" y="219"/>
                  </a:lnTo>
                  <a:lnTo>
                    <a:pt x="137" y="216"/>
                  </a:lnTo>
                  <a:lnTo>
                    <a:pt x="136" y="216"/>
                  </a:lnTo>
                  <a:lnTo>
                    <a:pt x="134" y="217"/>
                  </a:lnTo>
                  <a:lnTo>
                    <a:pt x="133" y="221"/>
                  </a:lnTo>
                  <a:lnTo>
                    <a:pt x="132" y="221"/>
                  </a:lnTo>
                  <a:lnTo>
                    <a:pt x="130" y="222"/>
                  </a:lnTo>
                  <a:lnTo>
                    <a:pt x="130" y="223"/>
                  </a:lnTo>
                  <a:lnTo>
                    <a:pt x="128" y="223"/>
                  </a:lnTo>
                  <a:lnTo>
                    <a:pt x="128" y="226"/>
                  </a:lnTo>
                  <a:lnTo>
                    <a:pt x="128" y="228"/>
                  </a:lnTo>
                  <a:lnTo>
                    <a:pt x="128" y="229"/>
                  </a:lnTo>
                  <a:lnTo>
                    <a:pt x="128" y="231"/>
                  </a:lnTo>
                  <a:lnTo>
                    <a:pt x="130" y="232"/>
                  </a:lnTo>
                  <a:lnTo>
                    <a:pt x="131" y="232"/>
                  </a:lnTo>
                  <a:lnTo>
                    <a:pt x="131" y="233"/>
                  </a:lnTo>
                  <a:lnTo>
                    <a:pt x="133" y="233"/>
                  </a:lnTo>
                  <a:lnTo>
                    <a:pt x="134" y="233"/>
                  </a:lnTo>
                  <a:lnTo>
                    <a:pt x="136" y="233"/>
                  </a:lnTo>
                  <a:lnTo>
                    <a:pt x="137" y="234"/>
                  </a:lnTo>
                  <a:lnTo>
                    <a:pt x="137" y="235"/>
                  </a:lnTo>
                  <a:lnTo>
                    <a:pt x="138" y="235"/>
                  </a:lnTo>
                  <a:lnTo>
                    <a:pt x="138" y="237"/>
                  </a:lnTo>
                  <a:lnTo>
                    <a:pt x="138" y="238"/>
                  </a:lnTo>
                  <a:lnTo>
                    <a:pt x="140" y="239"/>
                  </a:lnTo>
                  <a:lnTo>
                    <a:pt x="143" y="240"/>
                  </a:lnTo>
                  <a:lnTo>
                    <a:pt x="144" y="240"/>
                  </a:lnTo>
                  <a:lnTo>
                    <a:pt x="145" y="240"/>
                  </a:lnTo>
                  <a:lnTo>
                    <a:pt x="146" y="239"/>
                  </a:lnTo>
                  <a:lnTo>
                    <a:pt x="146" y="238"/>
                  </a:lnTo>
                  <a:lnTo>
                    <a:pt x="148" y="238"/>
                  </a:lnTo>
                  <a:lnTo>
                    <a:pt x="148" y="239"/>
                  </a:lnTo>
                  <a:lnTo>
                    <a:pt x="149" y="239"/>
                  </a:lnTo>
                  <a:lnTo>
                    <a:pt x="149" y="240"/>
                  </a:lnTo>
                  <a:lnTo>
                    <a:pt x="150" y="241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51" y="246"/>
                  </a:lnTo>
                  <a:lnTo>
                    <a:pt x="155" y="249"/>
                  </a:lnTo>
                  <a:lnTo>
                    <a:pt x="156" y="249"/>
                  </a:lnTo>
                  <a:lnTo>
                    <a:pt x="157" y="250"/>
                  </a:lnTo>
                  <a:lnTo>
                    <a:pt x="158" y="250"/>
                  </a:lnTo>
                  <a:lnTo>
                    <a:pt x="160" y="250"/>
                  </a:lnTo>
                  <a:lnTo>
                    <a:pt x="161" y="250"/>
                  </a:lnTo>
                  <a:lnTo>
                    <a:pt x="162" y="251"/>
                  </a:lnTo>
                  <a:lnTo>
                    <a:pt x="163" y="252"/>
                  </a:lnTo>
                  <a:lnTo>
                    <a:pt x="163" y="253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2" y="259"/>
                  </a:lnTo>
                  <a:lnTo>
                    <a:pt x="162" y="261"/>
                  </a:lnTo>
                  <a:lnTo>
                    <a:pt x="161" y="261"/>
                  </a:lnTo>
                  <a:lnTo>
                    <a:pt x="158" y="262"/>
                  </a:lnTo>
                  <a:lnTo>
                    <a:pt x="156" y="262"/>
                  </a:lnTo>
                  <a:lnTo>
                    <a:pt x="155" y="262"/>
                  </a:lnTo>
                  <a:lnTo>
                    <a:pt x="155" y="261"/>
                  </a:lnTo>
                  <a:lnTo>
                    <a:pt x="154" y="259"/>
                  </a:lnTo>
                  <a:lnTo>
                    <a:pt x="152" y="257"/>
                  </a:lnTo>
                  <a:lnTo>
                    <a:pt x="151" y="257"/>
                  </a:lnTo>
                  <a:lnTo>
                    <a:pt x="150" y="257"/>
                  </a:lnTo>
                  <a:lnTo>
                    <a:pt x="149" y="257"/>
                  </a:lnTo>
                  <a:lnTo>
                    <a:pt x="148" y="257"/>
                  </a:lnTo>
                  <a:lnTo>
                    <a:pt x="146" y="256"/>
                  </a:lnTo>
                  <a:lnTo>
                    <a:pt x="146" y="257"/>
                  </a:lnTo>
                  <a:lnTo>
                    <a:pt x="145" y="256"/>
                  </a:lnTo>
                  <a:lnTo>
                    <a:pt x="144" y="257"/>
                  </a:lnTo>
                  <a:lnTo>
                    <a:pt x="143" y="257"/>
                  </a:lnTo>
                  <a:lnTo>
                    <a:pt x="143" y="258"/>
                  </a:lnTo>
                  <a:lnTo>
                    <a:pt x="142" y="258"/>
                  </a:lnTo>
                  <a:lnTo>
                    <a:pt x="142" y="257"/>
                  </a:lnTo>
                  <a:lnTo>
                    <a:pt x="140" y="257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7" y="252"/>
                  </a:lnTo>
                  <a:lnTo>
                    <a:pt x="136" y="251"/>
                  </a:lnTo>
                  <a:lnTo>
                    <a:pt x="134" y="251"/>
                  </a:lnTo>
                  <a:lnTo>
                    <a:pt x="132" y="252"/>
                  </a:lnTo>
                  <a:lnTo>
                    <a:pt x="131" y="253"/>
                  </a:lnTo>
                  <a:lnTo>
                    <a:pt x="128" y="252"/>
                  </a:lnTo>
                  <a:lnTo>
                    <a:pt x="127" y="250"/>
                  </a:lnTo>
                  <a:lnTo>
                    <a:pt x="126" y="249"/>
                  </a:lnTo>
                  <a:lnTo>
                    <a:pt x="125" y="249"/>
                  </a:lnTo>
                  <a:lnTo>
                    <a:pt x="124" y="250"/>
                  </a:lnTo>
                  <a:lnTo>
                    <a:pt x="121" y="250"/>
                  </a:lnTo>
                  <a:lnTo>
                    <a:pt x="120" y="251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1"/>
                  </a:lnTo>
                  <a:lnTo>
                    <a:pt x="116" y="252"/>
                  </a:lnTo>
                  <a:lnTo>
                    <a:pt x="116" y="253"/>
                  </a:lnTo>
                  <a:lnTo>
                    <a:pt x="118" y="255"/>
                  </a:lnTo>
                  <a:lnTo>
                    <a:pt x="116" y="255"/>
                  </a:lnTo>
                  <a:lnTo>
                    <a:pt x="116" y="256"/>
                  </a:lnTo>
                  <a:lnTo>
                    <a:pt x="114" y="257"/>
                  </a:lnTo>
                  <a:lnTo>
                    <a:pt x="110" y="258"/>
                  </a:lnTo>
                  <a:lnTo>
                    <a:pt x="109" y="258"/>
                  </a:lnTo>
                  <a:lnTo>
                    <a:pt x="108" y="259"/>
                  </a:lnTo>
                  <a:lnTo>
                    <a:pt x="107" y="261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0" y="262"/>
                  </a:lnTo>
                  <a:lnTo>
                    <a:pt x="98" y="265"/>
                  </a:lnTo>
                  <a:lnTo>
                    <a:pt x="97" y="268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100" y="270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4"/>
                  </a:lnTo>
                  <a:lnTo>
                    <a:pt x="101" y="275"/>
                  </a:lnTo>
                  <a:lnTo>
                    <a:pt x="101" y="279"/>
                  </a:lnTo>
                  <a:lnTo>
                    <a:pt x="101" y="280"/>
                  </a:lnTo>
                  <a:lnTo>
                    <a:pt x="102" y="280"/>
                  </a:lnTo>
                  <a:lnTo>
                    <a:pt x="104" y="281"/>
                  </a:lnTo>
                  <a:lnTo>
                    <a:pt x="106" y="281"/>
                  </a:lnTo>
                  <a:lnTo>
                    <a:pt x="106" y="282"/>
                  </a:lnTo>
                  <a:lnTo>
                    <a:pt x="104" y="285"/>
                  </a:lnTo>
                  <a:lnTo>
                    <a:pt x="104" y="286"/>
                  </a:lnTo>
                  <a:lnTo>
                    <a:pt x="106" y="288"/>
                  </a:lnTo>
                  <a:lnTo>
                    <a:pt x="106" y="292"/>
                  </a:lnTo>
                  <a:lnTo>
                    <a:pt x="107" y="294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3" y="295"/>
                  </a:lnTo>
                  <a:lnTo>
                    <a:pt x="102" y="295"/>
                  </a:lnTo>
                  <a:lnTo>
                    <a:pt x="101" y="297"/>
                  </a:lnTo>
                  <a:lnTo>
                    <a:pt x="100" y="298"/>
                  </a:lnTo>
                  <a:lnTo>
                    <a:pt x="97" y="298"/>
                  </a:lnTo>
                  <a:lnTo>
                    <a:pt x="95" y="298"/>
                  </a:lnTo>
                  <a:lnTo>
                    <a:pt x="94" y="298"/>
                  </a:lnTo>
                  <a:lnTo>
                    <a:pt x="92" y="298"/>
                  </a:lnTo>
                  <a:lnTo>
                    <a:pt x="92" y="299"/>
                  </a:lnTo>
                  <a:lnTo>
                    <a:pt x="91" y="300"/>
                  </a:lnTo>
                  <a:lnTo>
                    <a:pt x="90" y="300"/>
                  </a:lnTo>
                  <a:lnTo>
                    <a:pt x="89" y="301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5" y="301"/>
                  </a:lnTo>
                  <a:lnTo>
                    <a:pt x="84" y="300"/>
                  </a:lnTo>
                  <a:lnTo>
                    <a:pt x="82" y="299"/>
                  </a:lnTo>
                  <a:lnTo>
                    <a:pt x="80" y="299"/>
                  </a:lnTo>
                  <a:lnTo>
                    <a:pt x="79" y="300"/>
                  </a:lnTo>
                  <a:lnTo>
                    <a:pt x="77" y="300"/>
                  </a:lnTo>
                  <a:lnTo>
                    <a:pt x="74" y="303"/>
                  </a:lnTo>
                  <a:lnTo>
                    <a:pt x="73" y="303"/>
                  </a:lnTo>
                  <a:lnTo>
                    <a:pt x="72" y="304"/>
                  </a:lnTo>
                  <a:lnTo>
                    <a:pt x="70" y="305"/>
                  </a:lnTo>
                  <a:lnTo>
                    <a:pt x="68" y="306"/>
                  </a:lnTo>
                  <a:lnTo>
                    <a:pt x="67" y="306"/>
                  </a:lnTo>
                  <a:lnTo>
                    <a:pt x="66" y="306"/>
                  </a:lnTo>
                  <a:lnTo>
                    <a:pt x="65" y="307"/>
                  </a:lnTo>
                  <a:lnTo>
                    <a:pt x="64" y="306"/>
                  </a:lnTo>
                  <a:lnTo>
                    <a:pt x="61" y="306"/>
                  </a:lnTo>
                  <a:lnTo>
                    <a:pt x="59" y="306"/>
                  </a:lnTo>
                  <a:lnTo>
                    <a:pt x="59" y="305"/>
                  </a:lnTo>
                  <a:lnTo>
                    <a:pt x="58" y="306"/>
                  </a:lnTo>
                  <a:lnTo>
                    <a:pt x="49" y="300"/>
                  </a:lnTo>
                  <a:lnTo>
                    <a:pt x="50" y="297"/>
                  </a:lnTo>
                  <a:lnTo>
                    <a:pt x="52" y="297"/>
                  </a:lnTo>
                  <a:lnTo>
                    <a:pt x="54" y="292"/>
                  </a:lnTo>
                  <a:lnTo>
                    <a:pt x="58" y="293"/>
                  </a:lnTo>
                  <a:lnTo>
                    <a:pt x="59" y="291"/>
                  </a:lnTo>
                  <a:lnTo>
                    <a:pt x="61" y="289"/>
                  </a:lnTo>
                  <a:lnTo>
                    <a:pt x="64" y="288"/>
                  </a:lnTo>
                  <a:lnTo>
                    <a:pt x="65" y="286"/>
                  </a:lnTo>
                  <a:lnTo>
                    <a:pt x="66" y="279"/>
                  </a:lnTo>
                  <a:lnTo>
                    <a:pt x="60" y="277"/>
                  </a:lnTo>
                  <a:lnTo>
                    <a:pt x="56" y="274"/>
                  </a:lnTo>
                  <a:lnTo>
                    <a:pt x="54" y="270"/>
                  </a:lnTo>
                  <a:lnTo>
                    <a:pt x="53" y="269"/>
                  </a:lnTo>
                  <a:lnTo>
                    <a:pt x="50" y="270"/>
                  </a:lnTo>
                  <a:lnTo>
                    <a:pt x="49" y="273"/>
                  </a:lnTo>
                  <a:lnTo>
                    <a:pt x="47" y="273"/>
                  </a:lnTo>
                  <a:lnTo>
                    <a:pt x="46" y="270"/>
                  </a:lnTo>
                  <a:lnTo>
                    <a:pt x="44" y="269"/>
                  </a:lnTo>
                  <a:lnTo>
                    <a:pt x="44" y="270"/>
                  </a:lnTo>
                  <a:lnTo>
                    <a:pt x="40" y="269"/>
                  </a:lnTo>
                  <a:lnTo>
                    <a:pt x="38" y="267"/>
                  </a:lnTo>
                  <a:lnTo>
                    <a:pt x="32" y="264"/>
                  </a:lnTo>
                  <a:lnTo>
                    <a:pt x="28" y="275"/>
                  </a:lnTo>
                  <a:lnTo>
                    <a:pt x="19" y="269"/>
                  </a:lnTo>
                  <a:lnTo>
                    <a:pt x="19" y="263"/>
                  </a:lnTo>
                  <a:lnTo>
                    <a:pt x="14" y="262"/>
                  </a:lnTo>
                  <a:lnTo>
                    <a:pt x="12" y="261"/>
                  </a:lnTo>
                  <a:lnTo>
                    <a:pt x="12" y="258"/>
                  </a:lnTo>
                  <a:lnTo>
                    <a:pt x="14" y="257"/>
                  </a:lnTo>
                  <a:lnTo>
                    <a:pt x="16" y="257"/>
                  </a:lnTo>
                  <a:lnTo>
                    <a:pt x="16" y="251"/>
                  </a:lnTo>
                  <a:lnTo>
                    <a:pt x="14" y="247"/>
                  </a:lnTo>
                  <a:lnTo>
                    <a:pt x="17" y="246"/>
                  </a:lnTo>
                  <a:lnTo>
                    <a:pt x="18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19" y="231"/>
                  </a:lnTo>
                  <a:lnTo>
                    <a:pt x="23" y="229"/>
                  </a:lnTo>
                  <a:lnTo>
                    <a:pt x="23" y="228"/>
                  </a:lnTo>
                  <a:lnTo>
                    <a:pt x="25" y="228"/>
                  </a:lnTo>
                  <a:lnTo>
                    <a:pt x="28" y="222"/>
                  </a:lnTo>
                  <a:lnTo>
                    <a:pt x="31" y="223"/>
                  </a:lnTo>
                  <a:lnTo>
                    <a:pt x="31" y="222"/>
                  </a:lnTo>
                  <a:lnTo>
                    <a:pt x="30" y="221"/>
                  </a:lnTo>
                  <a:lnTo>
                    <a:pt x="32" y="213"/>
                  </a:lnTo>
                  <a:lnTo>
                    <a:pt x="30" y="211"/>
                  </a:lnTo>
                  <a:lnTo>
                    <a:pt x="32" y="207"/>
                  </a:lnTo>
                  <a:lnTo>
                    <a:pt x="34" y="207"/>
                  </a:lnTo>
                  <a:lnTo>
                    <a:pt x="37" y="199"/>
                  </a:lnTo>
                  <a:lnTo>
                    <a:pt x="38" y="192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40" y="183"/>
                  </a:lnTo>
                  <a:lnTo>
                    <a:pt x="44" y="181"/>
                  </a:lnTo>
                  <a:lnTo>
                    <a:pt x="46" y="180"/>
                  </a:lnTo>
                  <a:lnTo>
                    <a:pt x="44" y="175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52" y="162"/>
                  </a:lnTo>
                  <a:lnTo>
                    <a:pt x="58" y="163"/>
                  </a:lnTo>
                  <a:lnTo>
                    <a:pt x="61" y="162"/>
                  </a:lnTo>
                  <a:lnTo>
                    <a:pt x="70" y="150"/>
                  </a:lnTo>
                  <a:lnTo>
                    <a:pt x="79" y="150"/>
                  </a:lnTo>
                  <a:lnTo>
                    <a:pt x="84" y="154"/>
                  </a:lnTo>
                  <a:lnTo>
                    <a:pt x="89" y="151"/>
                  </a:lnTo>
                  <a:lnTo>
                    <a:pt x="91" y="147"/>
                  </a:lnTo>
                  <a:lnTo>
                    <a:pt x="89" y="142"/>
                  </a:lnTo>
                  <a:lnTo>
                    <a:pt x="90" y="141"/>
                  </a:lnTo>
                  <a:lnTo>
                    <a:pt x="92" y="136"/>
                  </a:lnTo>
                  <a:lnTo>
                    <a:pt x="91" y="132"/>
                  </a:lnTo>
                  <a:lnTo>
                    <a:pt x="94" y="129"/>
                  </a:lnTo>
                  <a:lnTo>
                    <a:pt x="100" y="126"/>
                  </a:lnTo>
                  <a:lnTo>
                    <a:pt x="103" y="124"/>
                  </a:lnTo>
                  <a:lnTo>
                    <a:pt x="107" y="119"/>
                  </a:lnTo>
                  <a:lnTo>
                    <a:pt x="109" y="114"/>
                  </a:lnTo>
                  <a:lnTo>
                    <a:pt x="112" y="111"/>
                  </a:lnTo>
                  <a:lnTo>
                    <a:pt x="108" y="107"/>
                  </a:lnTo>
                  <a:lnTo>
                    <a:pt x="104" y="111"/>
                  </a:lnTo>
                  <a:lnTo>
                    <a:pt x="97" y="105"/>
                  </a:lnTo>
                  <a:lnTo>
                    <a:pt x="91" y="111"/>
                  </a:lnTo>
                  <a:lnTo>
                    <a:pt x="82" y="118"/>
                  </a:lnTo>
                  <a:lnTo>
                    <a:pt x="74" y="120"/>
                  </a:lnTo>
                  <a:lnTo>
                    <a:pt x="72" y="117"/>
                  </a:lnTo>
                  <a:lnTo>
                    <a:pt x="68" y="118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49" y="125"/>
                  </a:lnTo>
                  <a:lnTo>
                    <a:pt x="46" y="124"/>
                  </a:lnTo>
                  <a:lnTo>
                    <a:pt x="41" y="114"/>
                  </a:lnTo>
                  <a:lnTo>
                    <a:pt x="32" y="115"/>
                  </a:lnTo>
                  <a:lnTo>
                    <a:pt x="29" y="119"/>
                  </a:lnTo>
                  <a:lnTo>
                    <a:pt x="24" y="120"/>
                  </a:lnTo>
                  <a:lnTo>
                    <a:pt x="20" y="118"/>
                  </a:lnTo>
                  <a:lnTo>
                    <a:pt x="19" y="114"/>
                  </a:lnTo>
                  <a:lnTo>
                    <a:pt x="17" y="109"/>
                  </a:lnTo>
                  <a:lnTo>
                    <a:pt x="18" y="106"/>
                  </a:lnTo>
                  <a:lnTo>
                    <a:pt x="11" y="97"/>
                  </a:lnTo>
                  <a:lnTo>
                    <a:pt x="6" y="91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6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4" y="65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2" y="55"/>
                  </a:lnTo>
                  <a:lnTo>
                    <a:pt x="20" y="52"/>
                  </a:lnTo>
                  <a:lnTo>
                    <a:pt x="32" y="58"/>
                  </a:lnTo>
                  <a:lnTo>
                    <a:pt x="37" y="58"/>
                  </a:lnTo>
                  <a:lnTo>
                    <a:pt x="43" y="66"/>
                  </a:lnTo>
                  <a:lnTo>
                    <a:pt x="42" y="69"/>
                  </a:lnTo>
                  <a:lnTo>
                    <a:pt x="38" y="70"/>
                  </a:lnTo>
                  <a:lnTo>
                    <a:pt x="34" y="78"/>
                  </a:lnTo>
                  <a:lnTo>
                    <a:pt x="32" y="83"/>
                  </a:lnTo>
                  <a:lnTo>
                    <a:pt x="37" y="85"/>
                  </a:lnTo>
                  <a:lnTo>
                    <a:pt x="43" y="73"/>
                  </a:lnTo>
                  <a:lnTo>
                    <a:pt x="50" y="76"/>
                  </a:lnTo>
                  <a:lnTo>
                    <a:pt x="54" y="79"/>
                  </a:lnTo>
                  <a:lnTo>
                    <a:pt x="54" y="83"/>
                  </a:lnTo>
                  <a:lnTo>
                    <a:pt x="58" y="88"/>
                  </a:lnTo>
                  <a:lnTo>
                    <a:pt x="64" y="89"/>
                  </a:lnTo>
                  <a:lnTo>
                    <a:pt x="70" y="84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71" y="75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6" y="72"/>
                  </a:lnTo>
                  <a:lnTo>
                    <a:pt x="76" y="71"/>
                  </a:lnTo>
                  <a:lnTo>
                    <a:pt x="74" y="70"/>
                  </a:lnTo>
                  <a:lnTo>
                    <a:pt x="76" y="69"/>
                  </a:lnTo>
                  <a:lnTo>
                    <a:pt x="80" y="70"/>
                  </a:lnTo>
                  <a:lnTo>
                    <a:pt x="80" y="71"/>
                  </a:lnTo>
                  <a:lnTo>
                    <a:pt x="83" y="75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0" y="63"/>
                  </a:lnTo>
                  <a:lnTo>
                    <a:pt x="100" y="63"/>
                  </a:lnTo>
                  <a:lnTo>
                    <a:pt x="103" y="63"/>
                  </a:lnTo>
                  <a:lnTo>
                    <a:pt x="110" y="59"/>
                  </a:lnTo>
                  <a:lnTo>
                    <a:pt x="109" y="57"/>
                  </a:lnTo>
                  <a:lnTo>
                    <a:pt x="104" y="53"/>
                  </a:lnTo>
                  <a:lnTo>
                    <a:pt x="101" y="55"/>
                  </a:lnTo>
                  <a:lnTo>
                    <a:pt x="98" y="53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0" y="47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100" y="39"/>
                  </a:lnTo>
                  <a:lnTo>
                    <a:pt x="104" y="23"/>
                  </a:lnTo>
                  <a:lnTo>
                    <a:pt x="108" y="22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0" y="17"/>
                  </a:lnTo>
                  <a:lnTo>
                    <a:pt x="100" y="16"/>
                  </a:lnTo>
                  <a:lnTo>
                    <a:pt x="101" y="9"/>
                  </a:lnTo>
                  <a:lnTo>
                    <a:pt x="107" y="10"/>
                  </a:lnTo>
                  <a:lnTo>
                    <a:pt x="107" y="4"/>
                  </a:lnTo>
                  <a:lnTo>
                    <a:pt x="108" y="0"/>
                  </a:lnTo>
                  <a:lnTo>
                    <a:pt x="126" y="7"/>
                  </a:lnTo>
                  <a:lnTo>
                    <a:pt x="127" y="12"/>
                  </a:lnTo>
                  <a:lnTo>
                    <a:pt x="131" y="16"/>
                  </a:lnTo>
                  <a:lnTo>
                    <a:pt x="138" y="17"/>
                  </a:lnTo>
                  <a:lnTo>
                    <a:pt x="145" y="22"/>
                  </a:lnTo>
                  <a:lnTo>
                    <a:pt x="155" y="22"/>
                  </a:lnTo>
                  <a:lnTo>
                    <a:pt x="158" y="23"/>
                  </a:lnTo>
                  <a:lnTo>
                    <a:pt x="164" y="23"/>
                  </a:lnTo>
                  <a:lnTo>
                    <a:pt x="167" y="24"/>
                  </a:lnTo>
                  <a:lnTo>
                    <a:pt x="167" y="27"/>
                  </a:lnTo>
                  <a:lnTo>
                    <a:pt x="170" y="30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2" y="31"/>
                  </a:lnTo>
                  <a:lnTo>
                    <a:pt x="182" y="28"/>
                  </a:lnTo>
                  <a:lnTo>
                    <a:pt x="181" y="24"/>
                  </a:lnTo>
                  <a:lnTo>
                    <a:pt x="181" y="19"/>
                  </a:lnTo>
                </a:path>
              </a:pathLst>
            </a:custGeom>
            <a:solidFill>
              <a:srgbClr val="FFD8A3"/>
            </a:solidFill>
            <a:ln w="165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31" name="Text Box 149"/>
            <p:cNvSpPr txBox="1">
              <a:spLocks noChangeAspect="1" noChangeArrowheads="1"/>
            </p:cNvSpPr>
            <p:nvPr/>
          </p:nvSpPr>
          <p:spPr bwMode="auto">
            <a:xfrm>
              <a:off x="2549" y="2989"/>
              <a:ext cx="206" cy="64"/>
            </a:xfrm>
            <a:prstGeom prst="rect">
              <a:avLst/>
            </a:prstGeom>
            <a:solidFill>
              <a:srgbClr val="FFD8A3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Тюмень</a:t>
              </a:r>
            </a:p>
          </p:txBody>
        </p:sp>
        <p:sp>
          <p:nvSpPr>
            <p:cNvPr id="62632" name="Text Box 150"/>
            <p:cNvSpPr txBox="1">
              <a:spLocks noChangeAspect="1" noChangeArrowheads="1"/>
            </p:cNvSpPr>
            <p:nvPr/>
          </p:nvSpPr>
          <p:spPr bwMode="auto">
            <a:xfrm>
              <a:off x="2611" y="2823"/>
              <a:ext cx="235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Тобольск</a:t>
              </a:r>
            </a:p>
          </p:txBody>
        </p:sp>
        <p:sp>
          <p:nvSpPr>
            <p:cNvPr id="62633" name="Text Box 151"/>
            <p:cNvSpPr txBox="1">
              <a:spLocks noChangeAspect="1" noChangeArrowheads="1"/>
            </p:cNvSpPr>
            <p:nvPr/>
          </p:nvSpPr>
          <p:spPr bwMode="auto">
            <a:xfrm>
              <a:off x="2977" y="2505"/>
              <a:ext cx="266" cy="64"/>
            </a:xfrm>
            <a:prstGeom prst="rect">
              <a:avLst/>
            </a:prstGeom>
            <a:solidFill>
              <a:srgbClr val="FFD8A3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Сургут</a:t>
              </a:r>
            </a:p>
          </p:txBody>
        </p:sp>
        <p:sp>
          <p:nvSpPr>
            <p:cNvPr id="62634" name="Text Box 152"/>
            <p:cNvSpPr txBox="1">
              <a:spLocks noChangeAspect="1" noChangeArrowheads="1"/>
            </p:cNvSpPr>
            <p:nvPr/>
          </p:nvSpPr>
          <p:spPr bwMode="auto">
            <a:xfrm>
              <a:off x="3065" y="1961"/>
              <a:ext cx="245" cy="122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Н.Уренгой </a:t>
              </a:r>
            </a:p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ЗПКТ</a:t>
              </a:r>
            </a:p>
          </p:txBody>
        </p:sp>
        <p:sp>
          <p:nvSpPr>
            <p:cNvPr id="62635" name="Text Box 154"/>
            <p:cNvSpPr txBox="1">
              <a:spLocks noChangeAspect="1" noChangeArrowheads="1"/>
            </p:cNvSpPr>
            <p:nvPr/>
          </p:nvSpPr>
          <p:spPr bwMode="auto">
            <a:xfrm>
              <a:off x="2833" y="3072"/>
              <a:ext cx="160" cy="64"/>
            </a:xfrm>
            <a:prstGeom prst="rect">
              <a:avLst/>
            </a:prstGeom>
            <a:solidFill>
              <a:srgbClr val="BFFFF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Омск</a:t>
              </a:r>
            </a:p>
          </p:txBody>
        </p:sp>
        <p:sp>
          <p:nvSpPr>
            <p:cNvPr id="62636" name="Text Box 155"/>
            <p:cNvSpPr txBox="1">
              <a:spLocks noChangeAspect="1" noChangeArrowheads="1"/>
            </p:cNvSpPr>
            <p:nvPr/>
          </p:nvSpPr>
          <p:spPr bwMode="auto">
            <a:xfrm>
              <a:off x="3394" y="2981"/>
              <a:ext cx="168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Томск</a:t>
              </a:r>
            </a:p>
          </p:txBody>
        </p:sp>
        <p:sp>
          <p:nvSpPr>
            <p:cNvPr id="62637" name="Text Box 156"/>
            <p:cNvSpPr txBox="1">
              <a:spLocks noChangeAspect="1" noChangeArrowheads="1"/>
            </p:cNvSpPr>
            <p:nvPr/>
          </p:nvSpPr>
          <p:spPr bwMode="auto">
            <a:xfrm>
              <a:off x="875" y="3487"/>
              <a:ext cx="255" cy="6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Астрахань</a:t>
              </a:r>
            </a:p>
          </p:txBody>
        </p:sp>
        <p:sp>
          <p:nvSpPr>
            <p:cNvPr id="62638" name="Text Box 159"/>
            <p:cNvSpPr txBox="1">
              <a:spLocks noChangeAspect="1" noChangeArrowheads="1"/>
            </p:cNvSpPr>
            <p:nvPr/>
          </p:nvSpPr>
          <p:spPr bwMode="auto">
            <a:xfrm>
              <a:off x="1842" y="2895"/>
              <a:ext cx="122" cy="63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Уфа</a:t>
              </a:r>
            </a:p>
          </p:txBody>
        </p:sp>
        <p:sp>
          <p:nvSpPr>
            <p:cNvPr id="62639" name="Line 161"/>
            <p:cNvSpPr>
              <a:spLocks noChangeShapeType="1"/>
            </p:cNvSpPr>
            <p:nvPr/>
          </p:nvSpPr>
          <p:spPr bwMode="auto">
            <a:xfrm flipH="1">
              <a:off x="1810" y="3164"/>
              <a:ext cx="58" cy="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40" name="Text Box 162"/>
            <p:cNvSpPr txBox="1">
              <a:spLocks noChangeAspect="1" noChangeArrowheads="1"/>
            </p:cNvSpPr>
            <p:nvPr/>
          </p:nvSpPr>
          <p:spPr bwMode="auto">
            <a:xfrm>
              <a:off x="1614" y="3018"/>
              <a:ext cx="327" cy="63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Стерлитамак</a:t>
              </a:r>
            </a:p>
          </p:txBody>
        </p:sp>
        <p:sp>
          <p:nvSpPr>
            <p:cNvPr id="62641" name="Text Box 163"/>
            <p:cNvSpPr txBox="1">
              <a:spLocks noChangeAspect="1" noChangeArrowheads="1"/>
            </p:cNvSpPr>
            <p:nvPr/>
          </p:nvSpPr>
          <p:spPr bwMode="auto">
            <a:xfrm>
              <a:off x="1599" y="3169"/>
              <a:ext cx="224" cy="64"/>
            </a:xfrm>
            <a:prstGeom prst="rect">
              <a:avLst/>
            </a:prstGeom>
            <a:solidFill>
              <a:srgbClr val="DFDFDF"/>
            </a:solidFill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Салават</a:t>
              </a:r>
            </a:p>
          </p:txBody>
        </p:sp>
        <p:sp>
          <p:nvSpPr>
            <p:cNvPr id="62642" name="Rectangle 166"/>
            <p:cNvSpPr>
              <a:spLocks noChangeArrowheads="1"/>
            </p:cNvSpPr>
            <p:nvPr/>
          </p:nvSpPr>
          <p:spPr bwMode="auto">
            <a:xfrm>
              <a:off x="3871" y="2605"/>
              <a:ext cx="11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7273" tIns="43637" rIns="87273" bIns="43637">
              <a:spAutoFit/>
            </a:bodyPr>
            <a:lstStyle/>
            <a:p>
              <a:pPr defTabSz="871538" eaLnBrk="0" hangingPunct="0">
                <a:lnSpc>
                  <a:spcPct val="90000"/>
                </a:lnSpc>
              </a:pPr>
              <a:endParaRPr lang="ru-RU" sz="5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643" name="Oval 167"/>
            <p:cNvSpPr>
              <a:spLocks noChangeAspect="1" noChangeArrowheads="1"/>
            </p:cNvSpPr>
            <p:nvPr/>
          </p:nvSpPr>
          <p:spPr bwMode="auto">
            <a:xfrm>
              <a:off x="3100" y="2243"/>
              <a:ext cx="49" cy="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62644" name="Line 168"/>
            <p:cNvSpPr>
              <a:spLocks noChangeShapeType="1"/>
            </p:cNvSpPr>
            <p:nvPr/>
          </p:nvSpPr>
          <p:spPr bwMode="auto">
            <a:xfrm>
              <a:off x="1334" y="2836"/>
              <a:ext cx="31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645" name="Oval 170"/>
            <p:cNvSpPr>
              <a:spLocks noChangeAspect="1" noChangeArrowheads="1"/>
            </p:cNvSpPr>
            <p:nvPr/>
          </p:nvSpPr>
          <p:spPr bwMode="auto">
            <a:xfrm>
              <a:off x="2931" y="2453"/>
              <a:ext cx="50" cy="4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62646" name="Text Box 172"/>
            <p:cNvSpPr txBox="1">
              <a:spLocks noChangeAspect="1" noChangeArrowheads="1"/>
            </p:cNvSpPr>
            <p:nvPr/>
          </p:nvSpPr>
          <p:spPr bwMode="auto">
            <a:xfrm>
              <a:off x="964" y="3113"/>
              <a:ext cx="250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Волгоград</a:t>
              </a:r>
            </a:p>
          </p:txBody>
        </p:sp>
        <p:sp>
          <p:nvSpPr>
            <p:cNvPr id="62647" name="Text Box 173"/>
            <p:cNvSpPr txBox="1">
              <a:spLocks noChangeAspect="1" noChangeArrowheads="1"/>
            </p:cNvSpPr>
            <p:nvPr/>
          </p:nvSpPr>
          <p:spPr bwMode="auto">
            <a:xfrm>
              <a:off x="3011" y="2616"/>
              <a:ext cx="134" cy="64"/>
            </a:xfrm>
            <a:prstGeom prst="rect">
              <a:avLst/>
            </a:prstGeom>
            <a:noFill/>
            <a:ln w="1651" algn="ctr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Югра</a:t>
              </a:r>
            </a:p>
          </p:txBody>
        </p:sp>
        <p:sp>
          <p:nvSpPr>
            <p:cNvPr id="62648" name="Text Box 174"/>
            <p:cNvSpPr txBox="1">
              <a:spLocks noChangeAspect="1" noChangeArrowheads="1"/>
            </p:cNvSpPr>
            <p:nvPr/>
          </p:nvSpPr>
          <p:spPr bwMode="auto">
            <a:xfrm>
              <a:off x="2744" y="2616"/>
              <a:ext cx="223" cy="64"/>
            </a:xfrm>
            <a:prstGeom prst="rect">
              <a:avLst/>
            </a:prstGeom>
            <a:noFill/>
            <a:ln w="1651" algn="ctr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Пыть-Ях</a:t>
              </a:r>
            </a:p>
          </p:txBody>
        </p:sp>
        <p:sp>
          <p:nvSpPr>
            <p:cNvPr id="62649" name="Text Box 175"/>
            <p:cNvSpPr txBox="1">
              <a:spLocks noChangeAspect="1" noChangeArrowheads="1"/>
            </p:cNvSpPr>
            <p:nvPr/>
          </p:nvSpPr>
          <p:spPr bwMode="auto">
            <a:xfrm>
              <a:off x="3267" y="2298"/>
              <a:ext cx="223" cy="63"/>
            </a:xfrm>
            <a:prstGeom prst="rect">
              <a:avLst/>
            </a:prstGeom>
            <a:noFill/>
            <a:ln w="1651" algn="ctr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Ноябрьск</a:t>
              </a:r>
            </a:p>
          </p:txBody>
        </p:sp>
        <p:sp>
          <p:nvSpPr>
            <p:cNvPr id="62650" name="Text Box 176"/>
            <p:cNvSpPr txBox="1">
              <a:spLocks noChangeAspect="1" noChangeArrowheads="1"/>
            </p:cNvSpPr>
            <p:nvPr/>
          </p:nvSpPr>
          <p:spPr bwMode="auto">
            <a:xfrm>
              <a:off x="2878" y="2201"/>
              <a:ext cx="260" cy="64"/>
            </a:xfrm>
            <a:prstGeom prst="rect">
              <a:avLst/>
            </a:prstGeom>
            <a:noFill/>
            <a:ln w="1651" algn="ctr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Губкинский</a:t>
              </a:r>
            </a:p>
          </p:txBody>
        </p:sp>
        <p:sp>
          <p:nvSpPr>
            <p:cNvPr id="62651" name="Text Box 177"/>
            <p:cNvSpPr txBox="1">
              <a:spLocks noChangeAspect="1" noChangeArrowheads="1"/>
            </p:cNvSpPr>
            <p:nvPr/>
          </p:nvSpPr>
          <p:spPr bwMode="auto">
            <a:xfrm>
              <a:off x="3590" y="3113"/>
              <a:ext cx="233" cy="64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Кемерово</a:t>
              </a:r>
            </a:p>
          </p:txBody>
        </p:sp>
        <p:sp>
          <p:nvSpPr>
            <p:cNvPr id="62652" name="Text Box 178"/>
            <p:cNvSpPr txBox="1">
              <a:spLocks noChangeAspect="1" noChangeArrowheads="1"/>
            </p:cNvSpPr>
            <p:nvPr/>
          </p:nvSpPr>
          <p:spPr bwMode="auto">
            <a:xfrm>
              <a:off x="875" y="2616"/>
              <a:ext cx="211" cy="64"/>
            </a:xfrm>
            <a:prstGeom prst="rect">
              <a:avLst/>
            </a:prstGeom>
            <a:noFill/>
            <a:ln w="1651" algn="ctr">
              <a:noFill/>
              <a:miter lim="800000"/>
              <a:headEnd/>
              <a:tailEnd/>
            </a:ln>
          </p:spPr>
          <p:txBody>
            <a:bodyPr lIns="4123" tIns="4123" rIns="4123" bIns="4123">
              <a:spAutoFit/>
            </a:bodyPr>
            <a:lstStyle/>
            <a:p>
              <a:pPr defTabSz="871538" eaLnBrk="0" hangingPunct="0"/>
              <a:r>
                <a:rPr lang="ru-RU" sz="600" b="1" i="1">
                  <a:solidFill>
                    <a:srgbClr val="000000"/>
                  </a:solidFill>
                  <a:latin typeface="Times New Roman" pitchFamily="18" charset="0"/>
                </a:rPr>
                <a:t>Узловая</a:t>
              </a:r>
            </a:p>
          </p:txBody>
        </p:sp>
      </p:grpSp>
      <p:sp>
        <p:nvSpPr>
          <p:cNvPr id="178" name="Text Box 181"/>
          <p:cNvSpPr txBox="1">
            <a:spLocks noChangeArrowheads="1"/>
          </p:cNvSpPr>
          <p:nvPr/>
        </p:nvSpPr>
        <p:spPr bwMode="auto">
          <a:xfrm>
            <a:off x="3644901" y="3989388"/>
            <a:ext cx="201612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Сургутский ЗСК</a:t>
            </a:r>
          </a:p>
        </p:txBody>
      </p:sp>
      <p:sp>
        <p:nvSpPr>
          <p:cNvPr id="179" name="Text Box 182"/>
          <p:cNvSpPr txBox="1">
            <a:spLocks noChangeArrowheads="1"/>
          </p:cNvSpPr>
          <p:nvPr/>
        </p:nvSpPr>
        <p:spPr bwMode="auto">
          <a:xfrm>
            <a:off x="5157786" y="3124200"/>
            <a:ext cx="291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Уренгойский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 ЗПКТ</a:t>
            </a:r>
          </a:p>
        </p:txBody>
      </p:sp>
      <p:sp>
        <p:nvSpPr>
          <p:cNvPr id="182" name="Text Box 185"/>
          <p:cNvSpPr txBox="1">
            <a:spLocks noChangeArrowheads="1"/>
          </p:cNvSpPr>
          <p:nvPr/>
        </p:nvSpPr>
        <p:spPr bwMode="auto">
          <a:xfrm>
            <a:off x="2351067" y="3490913"/>
            <a:ext cx="26415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Сосногорский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 ГПЗ</a:t>
            </a:r>
          </a:p>
        </p:txBody>
      </p:sp>
      <p:sp>
        <p:nvSpPr>
          <p:cNvPr id="62470" name="AutoShape 188"/>
          <p:cNvSpPr>
            <a:spLocks noChangeArrowheads="1"/>
          </p:cNvSpPr>
          <p:nvPr/>
        </p:nvSpPr>
        <p:spPr bwMode="auto">
          <a:xfrm>
            <a:off x="4500563" y="3789363"/>
            <a:ext cx="358775" cy="287337"/>
          </a:xfrm>
          <a:prstGeom prst="star4">
            <a:avLst>
              <a:gd name="adj" fmla="val 16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62471" name="AutoShape 189"/>
          <p:cNvSpPr>
            <a:spLocks noChangeArrowheads="1"/>
          </p:cNvSpPr>
          <p:nvPr/>
        </p:nvSpPr>
        <p:spPr bwMode="auto">
          <a:xfrm>
            <a:off x="4932363" y="3068638"/>
            <a:ext cx="358775" cy="287337"/>
          </a:xfrm>
          <a:prstGeom prst="star4">
            <a:avLst>
              <a:gd name="adj" fmla="val 16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62472" name="AutoShape 195"/>
          <p:cNvSpPr>
            <a:spLocks noChangeArrowheads="1"/>
          </p:cNvSpPr>
          <p:nvPr/>
        </p:nvSpPr>
        <p:spPr bwMode="auto">
          <a:xfrm>
            <a:off x="755650" y="3716338"/>
            <a:ext cx="790575" cy="719137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73" name="AutoShape 196"/>
          <p:cNvSpPr>
            <a:spLocks noChangeArrowheads="1"/>
          </p:cNvSpPr>
          <p:nvPr/>
        </p:nvSpPr>
        <p:spPr bwMode="auto">
          <a:xfrm>
            <a:off x="3348038" y="3284538"/>
            <a:ext cx="358775" cy="287337"/>
          </a:xfrm>
          <a:prstGeom prst="star4">
            <a:avLst>
              <a:gd name="adj" fmla="val 16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62474" name="AutoShape 197"/>
          <p:cNvSpPr>
            <a:spLocks noChangeArrowheads="1"/>
          </p:cNvSpPr>
          <p:nvPr/>
        </p:nvSpPr>
        <p:spPr bwMode="auto">
          <a:xfrm>
            <a:off x="4932363" y="2781300"/>
            <a:ext cx="358775" cy="287338"/>
          </a:xfrm>
          <a:prstGeom prst="star4">
            <a:avLst>
              <a:gd name="adj" fmla="val 16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62475" name="Rectangle 186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604250" cy="128587"/>
          </a:xfrm>
        </p:spPr>
        <p:txBody>
          <a:bodyPr/>
          <a:lstStyle/>
          <a:p>
            <a:r>
              <a:rPr lang="ru-RU" sz="2800" b="1" smtClean="0"/>
              <a:t>Перспективы ОАО «Газпром» в части производства СУГ</a:t>
            </a:r>
          </a:p>
        </p:txBody>
      </p:sp>
      <p:sp>
        <p:nvSpPr>
          <p:cNvPr id="62476" name="AutoShape 195"/>
          <p:cNvSpPr>
            <a:spLocks noChangeArrowheads="1"/>
          </p:cNvSpPr>
          <p:nvPr/>
        </p:nvSpPr>
        <p:spPr bwMode="auto">
          <a:xfrm>
            <a:off x="1187450" y="4868863"/>
            <a:ext cx="576263" cy="504825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77" name="AutoShape 195"/>
          <p:cNvSpPr>
            <a:spLocks noChangeArrowheads="1"/>
          </p:cNvSpPr>
          <p:nvPr/>
        </p:nvSpPr>
        <p:spPr bwMode="auto">
          <a:xfrm>
            <a:off x="2124075" y="4365625"/>
            <a:ext cx="719138" cy="431800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78" name="AutoShape 195"/>
          <p:cNvSpPr>
            <a:spLocks noChangeArrowheads="1"/>
          </p:cNvSpPr>
          <p:nvPr/>
        </p:nvSpPr>
        <p:spPr bwMode="auto">
          <a:xfrm>
            <a:off x="3492500" y="4581525"/>
            <a:ext cx="431800" cy="358775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79" name="AutoShape 195"/>
          <p:cNvSpPr>
            <a:spLocks noChangeArrowheads="1"/>
          </p:cNvSpPr>
          <p:nvPr/>
        </p:nvSpPr>
        <p:spPr bwMode="auto">
          <a:xfrm>
            <a:off x="900113" y="3068638"/>
            <a:ext cx="431800" cy="358775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80" name="AutoShape 195"/>
          <p:cNvSpPr>
            <a:spLocks noChangeArrowheads="1"/>
          </p:cNvSpPr>
          <p:nvPr/>
        </p:nvSpPr>
        <p:spPr bwMode="auto">
          <a:xfrm>
            <a:off x="2411413" y="6092825"/>
            <a:ext cx="431800" cy="358775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2481" name="AutoShape 190"/>
          <p:cNvSpPr>
            <a:spLocks noChangeArrowheads="1"/>
          </p:cNvSpPr>
          <p:nvPr/>
        </p:nvSpPr>
        <p:spPr bwMode="auto">
          <a:xfrm>
            <a:off x="5292725" y="6165850"/>
            <a:ext cx="358775" cy="287338"/>
          </a:xfrm>
          <a:prstGeom prst="star4">
            <a:avLst>
              <a:gd name="adj" fmla="val 16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62482" name="Text Box 193"/>
          <p:cNvSpPr txBox="1">
            <a:spLocks noChangeArrowheads="1"/>
          </p:cNvSpPr>
          <p:nvPr/>
        </p:nvSpPr>
        <p:spPr bwMode="auto">
          <a:xfrm>
            <a:off x="2771775" y="6092825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Рынки потребления</a:t>
            </a:r>
          </a:p>
        </p:txBody>
      </p:sp>
      <p:sp>
        <p:nvSpPr>
          <p:cNvPr id="62483" name="Text Box 194"/>
          <p:cNvSpPr txBox="1">
            <a:spLocks noChangeArrowheads="1"/>
          </p:cNvSpPr>
          <p:nvPr/>
        </p:nvSpPr>
        <p:spPr bwMode="auto">
          <a:xfrm>
            <a:off x="5795963" y="6092825"/>
            <a:ext cx="198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Производители</a:t>
            </a:r>
          </a:p>
        </p:txBody>
      </p:sp>
      <p:sp>
        <p:nvSpPr>
          <p:cNvPr id="13333" name="Содержимое 2"/>
          <p:cNvSpPr>
            <a:spLocks/>
          </p:cNvSpPr>
          <p:nvPr/>
        </p:nvSpPr>
        <p:spPr bwMode="auto">
          <a:xfrm>
            <a:off x="250825" y="692150"/>
            <a:ext cx="8713788" cy="22320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Эффективность переработки ШФЛУ в товарную продукцию (СУГ) в Западной Сибири сомнительна – основные рынки потребления находятся в среднем за 3 тыс. км;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Calibri" pitchFamily="34" charset="0"/>
              </a:rPr>
              <a:t>В ближайшей перспективе все объемы ШФЛУ в Западной Сибири будут реализовываться в направлении нефтехимических предприятий.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8565" name="Text Box 197"/>
          <p:cNvSpPr txBox="1">
            <a:spLocks noChangeArrowheads="1"/>
          </p:cNvSpPr>
          <p:nvPr/>
        </p:nvSpPr>
        <p:spPr bwMode="auto">
          <a:xfrm>
            <a:off x="5292725" y="2708275"/>
            <a:ext cx="1008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A499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НГХК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>Перспективы ОАО «Газпром» в части производства СУГ</a:t>
            </a:r>
          </a:p>
        </p:txBody>
      </p:sp>
      <p:cxnSp>
        <p:nvCxnSpPr>
          <p:cNvPr id="230" name="Прямая со стрелкой 229"/>
          <p:cNvCxnSpPr>
            <a:cxnSpLocks noChangeShapeType="1"/>
          </p:cNvCxnSpPr>
          <p:nvPr/>
        </p:nvCxnSpPr>
        <p:spPr bwMode="auto">
          <a:xfrm flipH="1">
            <a:off x="5867400" y="3573463"/>
            <a:ext cx="1236663" cy="16002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096" name="TextBox 146"/>
          <p:cNvSpPr txBox="1">
            <a:spLocks noChangeArrowheads="1"/>
          </p:cNvSpPr>
          <p:nvPr/>
        </p:nvSpPr>
        <p:spPr bwMode="auto">
          <a:xfrm>
            <a:off x="714375" y="5637213"/>
            <a:ext cx="2143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Салаватнефтеоргсинтез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364163" y="2636838"/>
            <a:ext cx="1785937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  <a:cs typeface="+mn-cs"/>
              </a:rPr>
              <a:t>Сургутский ЗСК</a:t>
            </a:r>
          </a:p>
        </p:txBody>
      </p:sp>
      <p:sp>
        <p:nvSpPr>
          <p:cNvPr id="383" name="AutoShape 166"/>
          <p:cNvSpPr>
            <a:spLocks noChangeArrowheads="1"/>
          </p:cNvSpPr>
          <p:nvPr/>
        </p:nvSpPr>
        <p:spPr bwMode="auto">
          <a:xfrm rot="10800000" flipH="1" flipV="1">
            <a:off x="5176086" y="5206692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4" name="AutoShape 166"/>
          <p:cNvSpPr>
            <a:spLocks noChangeArrowheads="1"/>
          </p:cNvSpPr>
          <p:nvPr/>
        </p:nvSpPr>
        <p:spPr bwMode="auto">
          <a:xfrm rot="10800000" flipH="1" flipV="1">
            <a:off x="5587863" y="5206692"/>
            <a:ext cx="620618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5" name="AutoShape 166"/>
          <p:cNvSpPr>
            <a:spLocks noChangeArrowheads="1"/>
          </p:cNvSpPr>
          <p:nvPr/>
        </p:nvSpPr>
        <p:spPr bwMode="auto">
          <a:xfrm rot="10800000" flipH="1" flipV="1">
            <a:off x="6004018" y="5195580"/>
            <a:ext cx="620620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6" name="AutoShape 166"/>
          <p:cNvSpPr>
            <a:spLocks noChangeArrowheads="1"/>
          </p:cNvSpPr>
          <p:nvPr/>
        </p:nvSpPr>
        <p:spPr bwMode="auto">
          <a:xfrm rot="10800000" flipH="1" flipV="1">
            <a:off x="4962321" y="5422085"/>
            <a:ext cx="620618" cy="213421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7" name="AutoShape 166"/>
          <p:cNvSpPr>
            <a:spLocks noChangeArrowheads="1"/>
          </p:cNvSpPr>
          <p:nvPr/>
        </p:nvSpPr>
        <p:spPr bwMode="auto">
          <a:xfrm rot="10800000" flipH="1" flipV="1">
            <a:off x="5374097" y="5422085"/>
            <a:ext cx="620619" cy="213421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8" name="AutoShape 166"/>
          <p:cNvSpPr>
            <a:spLocks noChangeArrowheads="1"/>
          </p:cNvSpPr>
          <p:nvPr/>
        </p:nvSpPr>
        <p:spPr bwMode="auto">
          <a:xfrm rot="10800000" flipH="1" flipV="1">
            <a:off x="5783901" y="5422085"/>
            <a:ext cx="620619" cy="213421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89" name="AutoShape 166"/>
          <p:cNvSpPr>
            <a:spLocks noChangeArrowheads="1"/>
          </p:cNvSpPr>
          <p:nvPr/>
        </p:nvSpPr>
        <p:spPr bwMode="auto">
          <a:xfrm rot="10800000" flipH="1" flipV="1">
            <a:off x="4738688" y="5636516"/>
            <a:ext cx="620618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90" name="AutoShape 166"/>
          <p:cNvSpPr>
            <a:spLocks noChangeArrowheads="1"/>
          </p:cNvSpPr>
          <p:nvPr/>
        </p:nvSpPr>
        <p:spPr bwMode="auto">
          <a:xfrm rot="10800000" flipH="1" flipV="1">
            <a:off x="5150463" y="5636516"/>
            <a:ext cx="620620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91" name="AutoShape 166"/>
          <p:cNvSpPr>
            <a:spLocks noChangeArrowheads="1"/>
          </p:cNvSpPr>
          <p:nvPr/>
        </p:nvSpPr>
        <p:spPr bwMode="auto">
          <a:xfrm rot="10800000" flipH="1" flipV="1">
            <a:off x="5560268" y="5636516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grpSp>
        <p:nvGrpSpPr>
          <p:cNvPr id="3125" name="Group 21"/>
          <p:cNvGrpSpPr>
            <a:grpSpLocks/>
          </p:cNvGrpSpPr>
          <p:nvPr/>
        </p:nvGrpSpPr>
        <p:grpSpPr bwMode="auto">
          <a:xfrm>
            <a:off x="5359400" y="5105400"/>
            <a:ext cx="74613" cy="387350"/>
            <a:chOff x="930" y="1149"/>
            <a:chExt cx="90" cy="467"/>
          </a:xfrm>
        </p:grpSpPr>
        <p:sp>
          <p:nvSpPr>
            <p:cNvPr id="3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26" name="Group 21"/>
          <p:cNvGrpSpPr>
            <a:grpSpLocks/>
          </p:cNvGrpSpPr>
          <p:nvPr/>
        </p:nvGrpSpPr>
        <p:grpSpPr bwMode="auto">
          <a:xfrm>
            <a:off x="5284788" y="5153025"/>
            <a:ext cx="74612" cy="387350"/>
            <a:chOff x="930" y="1149"/>
            <a:chExt cx="90" cy="467"/>
          </a:xfrm>
        </p:grpSpPr>
        <p:sp>
          <p:nvSpPr>
            <p:cNvPr id="5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27" name="Group 21"/>
          <p:cNvGrpSpPr>
            <a:grpSpLocks/>
          </p:cNvGrpSpPr>
          <p:nvPr/>
        </p:nvGrpSpPr>
        <p:grpSpPr bwMode="auto">
          <a:xfrm>
            <a:off x="5202238" y="5207000"/>
            <a:ext cx="74612" cy="388938"/>
            <a:chOff x="930" y="1149"/>
            <a:chExt cx="90" cy="467"/>
          </a:xfrm>
        </p:grpSpPr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>
              <a:off x="947" y="1143"/>
              <a:ext cx="56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>
              <a:off x="934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28" name="Group 21"/>
          <p:cNvGrpSpPr>
            <a:grpSpLocks/>
          </p:cNvGrpSpPr>
          <p:nvPr/>
        </p:nvGrpSpPr>
        <p:grpSpPr bwMode="auto">
          <a:xfrm>
            <a:off x="4984750" y="5318125"/>
            <a:ext cx="74613" cy="387350"/>
            <a:chOff x="930" y="1149"/>
            <a:chExt cx="90" cy="467"/>
          </a:xfrm>
        </p:grpSpPr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29" name="Group 21"/>
          <p:cNvGrpSpPr>
            <a:grpSpLocks/>
          </p:cNvGrpSpPr>
          <p:nvPr/>
        </p:nvGrpSpPr>
        <p:grpSpPr bwMode="auto">
          <a:xfrm>
            <a:off x="4905375" y="5400675"/>
            <a:ext cx="76200" cy="387350"/>
            <a:chOff x="930" y="1149"/>
            <a:chExt cx="90" cy="467"/>
          </a:xfrm>
        </p:grpSpPr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949" y="1149"/>
              <a:ext cx="54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932" y="1344"/>
              <a:ext cx="94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30" name="Group 21"/>
          <p:cNvGrpSpPr>
            <a:grpSpLocks/>
          </p:cNvGrpSpPr>
          <p:nvPr/>
        </p:nvGrpSpPr>
        <p:grpSpPr bwMode="auto">
          <a:xfrm>
            <a:off x="5561013" y="5153025"/>
            <a:ext cx="74612" cy="387350"/>
            <a:chOff x="930" y="1149"/>
            <a:chExt cx="90" cy="467"/>
          </a:xfrm>
        </p:grpSpPr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936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31" name="Group 21"/>
          <p:cNvGrpSpPr>
            <a:grpSpLocks/>
          </p:cNvGrpSpPr>
          <p:nvPr/>
        </p:nvGrpSpPr>
        <p:grpSpPr bwMode="auto">
          <a:xfrm>
            <a:off x="5702300" y="5160963"/>
            <a:ext cx="74613" cy="387350"/>
            <a:chOff x="930" y="1149"/>
            <a:chExt cx="90" cy="467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32" name="Group 21"/>
          <p:cNvGrpSpPr>
            <a:grpSpLocks/>
          </p:cNvGrpSpPr>
          <p:nvPr/>
        </p:nvGrpSpPr>
        <p:grpSpPr bwMode="auto">
          <a:xfrm>
            <a:off x="5446713" y="5314950"/>
            <a:ext cx="74612" cy="388938"/>
            <a:chOff x="930" y="1149"/>
            <a:chExt cx="90" cy="467"/>
          </a:xfrm>
        </p:grpSpPr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947" y="1145"/>
              <a:ext cx="56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930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6245225" y="5194300"/>
          <a:ext cx="220663" cy="88900"/>
        </p:xfrm>
        <a:graphic>
          <a:graphicData uri="http://schemas.openxmlformats.org/presentationml/2006/ole">
            <p:oleObj spid="_x0000_s3074" name="CorelDRAW" r:id="rId4" imgW="673920" imgH="270360" progId="">
              <p:embed/>
            </p:oleObj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6194425" y="5240338"/>
          <a:ext cx="220663" cy="88900"/>
        </p:xfrm>
        <a:graphic>
          <a:graphicData uri="http://schemas.openxmlformats.org/presentationml/2006/ole">
            <p:oleObj spid="_x0000_s3075" name="CorelDRAW" r:id="rId5" imgW="673920" imgH="270360" progId="">
              <p:embed/>
            </p:oleObj>
          </a:graphicData>
        </a:graphic>
      </p:graphicFrame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6135688" y="5295900"/>
          <a:ext cx="220662" cy="88900"/>
        </p:xfrm>
        <a:graphic>
          <a:graphicData uri="http://schemas.openxmlformats.org/presentationml/2006/ole">
            <p:oleObj spid="_x0000_s3076" name="CorelDRAW" r:id="rId6" imgW="673920" imgH="270360" progId="">
              <p:embed/>
            </p:oleObj>
          </a:graphicData>
        </a:graphic>
      </p:graphicFrame>
      <p:graphicFrame>
        <p:nvGraphicFramePr>
          <p:cNvPr id="3077" name="Object 18"/>
          <p:cNvGraphicFramePr>
            <a:graphicFrameLocks noChangeAspect="1"/>
          </p:cNvGraphicFramePr>
          <p:nvPr/>
        </p:nvGraphicFramePr>
        <p:xfrm>
          <a:off x="5903913" y="5194300"/>
          <a:ext cx="130175" cy="146050"/>
        </p:xfrm>
        <a:graphic>
          <a:graphicData uri="http://schemas.openxmlformats.org/presentationml/2006/ole">
            <p:oleObj spid="_x0000_s3077" name="CorelDRAW" r:id="rId7" imgW="474480" imgH="533880" progId="">
              <p:embed/>
            </p:oleObj>
          </a:graphicData>
        </a:graphic>
      </p:graphicFrame>
      <p:grpSp>
        <p:nvGrpSpPr>
          <p:cNvPr id="3133" name="Group 21"/>
          <p:cNvGrpSpPr>
            <a:grpSpLocks/>
          </p:cNvGrpSpPr>
          <p:nvPr/>
        </p:nvGrpSpPr>
        <p:grpSpPr bwMode="auto">
          <a:xfrm>
            <a:off x="5989638" y="5140325"/>
            <a:ext cx="74612" cy="387350"/>
            <a:chOff x="930" y="1149"/>
            <a:chExt cx="90" cy="467"/>
          </a:xfrm>
        </p:grpSpPr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947" y="1147"/>
              <a:ext cx="56" cy="2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134" name="Group 21"/>
          <p:cNvGrpSpPr>
            <a:grpSpLocks/>
          </p:cNvGrpSpPr>
          <p:nvPr/>
        </p:nvGrpSpPr>
        <p:grpSpPr bwMode="auto">
          <a:xfrm>
            <a:off x="5926138" y="5214938"/>
            <a:ext cx="76200" cy="388937"/>
            <a:chOff x="930" y="1149"/>
            <a:chExt cx="90" cy="467"/>
          </a:xfrm>
        </p:grpSpPr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949" y="1143"/>
              <a:ext cx="53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>
              <a:off x="924" y="1343"/>
              <a:ext cx="98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135" name="TextBox 111"/>
          <p:cNvSpPr txBox="1">
            <a:spLocks noChangeArrowheads="1"/>
          </p:cNvSpPr>
          <p:nvPr/>
        </p:nvSpPr>
        <p:spPr bwMode="auto">
          <a:xfrm>
            <a:off x="4932363" y="32845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Ж/д транспорт ШФЛУ</a:t>
            </a:r>
            <a:endParaRPr lang="ru-RU" sz="1000"/>
          </a:p>
        </p:txBody>
      </p:sp>
      <p:cxnSp>
        <p:nvCxnSpPr>
          <p:cNvPr id="451" name="Прямая со стрелкой 450"/>
          <p:cNvCxnSpPr>
            <a:cxnSpLocks noChangeShapeType="1"/>
          </p:cNvCxnSpPr>
          <p:nvPr/>
        </p:nvCxnSpPr>
        <p:spPr bwMode="auto">
          <a:xfrm flipH="1">
            <a:off x="2555875" y="3860800"/>
            <a:ext cx="2303463" cy="0"/>
          </a:xfrm>
          <a:prstGeom prst="straightConnector1">
            <a:avLst/>
          </a:prstGeom>
          <a:noFill/>
          <a:ln w="38100" algn="ctr">
            <a:solidFill>
              <a:srgbClr val="840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37" name="TextBox 440"/>
          <p:cNvSpPr txBox="1">
            <a:spLocks noChangeArrowheads="1"/>
          </p:cNvSpPr>
          <p:nvPr/>
        </p:nvSpPr>
        <p:spPr bwMode="auto">
          <a:xfrm>
            <a:off x="5292725" y="5805488"/>
            <a:ext cx="1655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Тобольский НХК</a:t>
            </a:r>
            <a:endParaRPr lang="ru-RU" sz="1000"/>
          </a:p>
        </p:txBody>
      </p:sp>
      <p:sp>
        <p:nvSpPr>
          <p:cNvPr id="340" name="AutoShape 166"/>
          <p:cNvSpPr>
            <a:spLocks noChangeArrowheads="1"/>
          </p:cNvSpPr>
          <p:nvPr/>
        </p:nvSpPr>
        <p:spPr bwMode="auto">
          <a:xfrm rot="10800000" flipH="1" flipV="1">
            <a:off x="6954236" y="2921616"/>
            <a:ext cx="622150" cy="215208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41" name="AutoShape 166"/>
          <p:cNvSpPr>
            <a:spLocks noChangeArrowheads="1"/>
          </p:cNvSpPr>
          <p:nvPr/>
        </p:nvSpPr>
        <p:spPr bwMode="auto">
          <a:xfrm rot="10800000" flipH="1" flipV="1">
            <a:off x="7367721" y="2921616"/>
            <a:ext cx="620811" cy="215208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1" name="AutoShape 166"/>
          <p:cNvSpPr>
            <a:spLocks noChangeArrowheads="1"/>
          </p:cNvSpPr>
          <p:nvPr/>
        </p:nvSpPr>
        <p:spPr bwMode="auto">
          <a:xfrm rot="10800000" flipH="1" flipV="1">
            <a:off x="7778034" y="2921616"/>
            <a:ext cx="620811" cy="215208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2" name="AutoShape 166"/>
          <p:cNvSpPr>
            <a:spLocks noChangeArrowheads="1"/>
          </p:cNvSpPr>
          <p:nvPr/>
        </p:nvSpPr>
        <p:spPr bwMode="auto">
          <a:xfrm rot="10800000" flipH="1" flipV="1">
            <a:off x="6740493" y="3137699"/>
            <a:ext cx="622150" cy="215364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3" name="AutoShape 166"/>
          <p:cNvSpPr>
            <a:spLocks noChangeArrowheads="1"/>
          </p:cNvSpPr>
          <p:nvPr/>
        </p:nvSpPr>
        <p:spPr bwMode="auto">
          <a:xfrm rot="10800000" flipH="1" flipV="1">
            <a:off x="7152773" y="3137699"/>
            <a:ext cx="622150" cy="215364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4" name="AutoShape 166"/>
          <p:cNvSpPr>
            <a:spLocks noChangeArrowheads="1"/>
          </p:cNvSpPr>
          <p:nvPr/>
        </p:nvSpPr>
        <p:spPr bwMode="auto">
          <a:xfrm rot="10800000" flipH="1" flipV="1">
            <a:off x="7564280" y="3137699"/>
            <a:ext cx="620811" cy="215364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5" name="AutoShape 166"/>
          <p:cNvSpPr>
            <a:spLocks noChangeArrowheads="1"/>
          </p:cNvSpPr>
          <p:nvPr/>
        </p:nvSpPr>
        <p:spPr bwMode="auto">
          <a:xfrm rot="10800000" flipH="1" flipV="1">
            <a:off x="6516861" y="3354184"/>
            <a:ext cx="622150" cy="214329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6" name="AutoShape 166"/>
          <p:cNvSpPr>
            <a:spLocks noChangeArrowheads="1"/>
          </p:cNvSpPr>
          <p:nvPr/>
        </p:nvSpPr>
        <p:spPr bwMode="auto">
          <a:xfrm rot="10800000" flipH="1" flipV="1">
            <a:off x="6928891" y="3354184"/>
            <a:ext cx="622149" cy="214329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357" name="AutoShape 166"/>
          <p:cNvSpPr>
            <a:spLocks noChangeArrowheads="1"/>
          </p:cNvSpPr>
          <p:nvPr/>
        </p:nvSpPr>
        <p:spPr bwMode="auto">
          <a:xfrm rot="10800000" flipH="1" flipV="1">
            <a:off x="7339195" y="3354184"/>
            <a:ext cx="622150" cy="214329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grpSp>
        <p:nvGrpSpPr>
          <p:cNvPr id="104" name="Group 21"/>
          <p:cNvGrpSpPr>
            <a:grpSpLocks/>
          </p:cNvGrpSpPr>
          <p:nvPr/>
        </p:nvGrpSpPr>
        <p:grpSpPr bwMode="auto">
          <a:xfrm>
            <a:off x="7412801" y="2565897"/>
            <a:ext cx="75300" cy="389252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04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05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5" name="Group 21"/>
          <p:cNvGrpSpPr>
            <a:grpSpLocks/>
          </p:cNvGrpSpPr>
          <p:nvPr/>
        </p:nvGrpSpPr>
        <p:grpSpPr bwMode="auto">
          <a:xfrm>
            <a:off x="7221181" y="2565897"/>
            <a:ext cx="75485" cy="389252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59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60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6" name="Group 21"/>
          <p:cNvGrpSpPr>
            <a:grpSpLocks/>
          </p:cNvGrpSpPr>
          <p:nvPr/>
        </p:nvGrpSpPr>
        <p:grpSpPr bwMode="auto">
          <a:xfrm>
            <a:off x="7310504" y="2654015"/>
            <a:ext cx="73905" cy="390791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62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63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7" name="Group 21"/>
          <p:cNvGrpSpPr>
            <a:grpSpLocks/>
          </p:cNvGrpSpPr>
          <p:nvPr/>
        </p:nvGrpSpPr>
        <p:grpSpPr bwMode="auto">
          <a:xfrm>
            <a:off x="7131956" y="2654015"/>
            <a:ext cx="75299" cy="390791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65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66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8" name="Group 21"/>
          <p:cNvGrpSpPr>
            <a:grpSpLocks/>
          </p:cNvGrpSpPr>
          <p:nvPr/>
        </p:nvGrpSpPr>
        <p:grpSpPr bwMode="auto">
          <a:xfrm>
            <a:off x="7146317" y="2833111"/>
            <a:ext cx="75299" cy="389251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68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69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09" name="Group 21"/>
          <p:cNvGrpSpPr>
            <a:grpSpLocks/>
          </p:cNvGrpSpPr>
          <p:nvPr/>
        </p:nvGrpSpPr>
        <p:grpSpPr bwMode="auto">
          <a:xfrm>
            <a:off x="7460130" y="2711676"/>
            <a:ext cx="75484" cy="390790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71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72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10" name="Group 21"/>
          <p:cNvGrpSpPr>
            <a:grpSpLocks/>
          </p:cNvGrpSpPr>
          <p:nvPr/>
        </p:nvGrpSpPr>
        <p:grpSpPr bwMode="auto">
          <a:xfrm>
            <a:off x="7893535" y="2642611"/>
            <a:ext cx="75485" cy="389251"/>
            <a:chOff x="930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74" name="AutoShape 22"/>
            <p:cNvSpPr>
              <a:spLocks noChangeArrowheads="1"/>
            </p:cNvSpPr>
            <p:nvPr/>
          </p:nvSpPr>
          <p:spPr bwMode="auto">
            <a:xfrm>
              <a:off x="948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75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111" name="Group 21"/>
          <p:cNvGrpSpPr>
            <a:grpSpLocks/>
          </p:cNvGrpSpPr>
          <p:nvPr/>
        </p:nvGrpSpPr>
        <p:grpSpPr bwMode="auto">
          <a:xfrm>
            <a:off x="7532262" y="2572487"/>
            <a:ext cx="75485" cy="389252"/>
            <a:chOff x="816" y="1149"/>
            <a:chExt cx="90" cy="467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rgbClr val="7D8496"/>
              </a:gs>
            </a:gsLst>
            <a:lin ang="0" scaled="0"/>
          </a:gradFill>
        </p:grpSpPr>
        <p:sp>
          <p:nvSpPr>
            <p:cNvPr id="377" name="AutoShape 22"/>
            <p:cNvSpPr>
              <a:spLocks noChangeArrowheads="1"/>
            </p:cNvSpPr>
            <p:nvPr/>
          </p:nvSpPr>
          <p:spPr bwMode="auto">
            <a:xfrm>
              <a:off x="834" y="1149"/>
              <a:ext cx="54" cy="200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78" name="AutoShape 23"/>
            <p:cNvSpPr>
              <a:spLocks noChangeArrowheads="1"/>
            </p:cNvSpPr>
            <p:nvPr/>
          </p:nvSpPr>
          <p:spPr bwMode="auto">
            <a:xfrm>
              <a:off x="816" y="1344"/>
              <a:ext cx="90" cy="272"/>
            </a:xfrm>
            <a:prstGeom prst="roundRect">
              <a:avLst>
                <a:gd name="adj" fmla="val 16667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78" name="Object 4"/>
          <p:cNvGraphicFramePr>
            <a:graphicFrameLocks noChangeAspect="1"/>
          </p:cNvGraphicFramePr>
          <p:nvPr/>
        </p:nvGraphicFramePr>
        <p:xfrm>
          <a:off x="6948488" y="3284538"/>
          <a:ext cx="222250" cy="88900"/>
        </p:xfrm>
        <a:graphic>
          <a:graphicData uri="http://schemas.openxmlformats.org/presentationml/2006/ole">
            <p:oleObj spid="_x0000_s3078" name="CorelDRAW" r:id="rId8" imgW="673920" imgH="270360" progId="">
              <p:embed/>
            </p:oleObj>
          </a:graphicData>
        </a:graphic>
      </p:graphicFrame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6732588" y="3429000"/>
          <a:ext cx="222250" cy="90488"/>
        </p:xfrm>
        <a:graphic>
          <a:graphicData uri="http://schemas.openxmlformats.org/presentationml/2006/ole">
            <p:oleObj spid="_x0000_s3079" name="CorelDRAW" r:id="rId9" imgW="673920" imgH="270360" progId="">
              <p:embed/>
            </p:oleObj>
          </a:graphicData>
        </a:graphic>
      </p:graphicFrame>
      <p:graphicFrame>
        <p:nvGraphicFramePr>
          <p:cNvPr id="3080" name="Object 12"/>
          <p:cNvGraphicFramePr>
            <a:graphicFrameLocks noChangeAspect="1"/>
          </p:cNvGraphicFramePr>
          <p:nvPr/>
        </p:nvGraphicFramePr>
        <p:xfrm>
          <a:off x="6732588" y="3284538"/>
          <a:ext cx="220662" cy="88900"/>
        </p:xfrm>
        <a:graphic>
          <a:graphicData uri="http://schemas.openxmlformats.org/presentationml/2006/ole">
            <p:oleObj spid="_x0000_s3080" name="CorelDRAW" r:id="rId10" imgW="673920" imgH="270360" progId="">
              <p:embed/>
            </p:oleObj>
          </a:graphicData>
        </a:graphic>
      </p:graphicFrame>
      <p:graphicFrame>
        <p:nvGraphicFramePr>
          <p:cNvPr id="3081" name="Object 13"/>
          <p:cNvGraphicFramePr>
            <a:graphicFrameLocks noChangeAspect="1"/>
          </p:cNvGraphicFramePr>
          <p:nvPr/>
        </p:nvGraphicFramePr>
        <p:xfrm>
          <a:off x="6516688" y="3429000"/>
          <a:ext cx="220662" cy="90488"/>
        </p:xfrm>
        <a:graphic>
          <a:graphicData uri="http://schemas.openxmlformats.org/presentationml/2006/ole">
            <p:oleObj spid="_x0000_s3081" name="CorelDRAW" r:id="rId11" imgW="673920" imgH="270360" progId="">
              <p:embed/>
            </p:oleObj>
          </a:graphicData>
        </a:graphic>
      </p:graphicFrame>
      <p:sp>
        <p:nvSpPr>
          <p:cNvPr id="3173" name="TextBox 106"/>
          <p:cNvSpPr txBox="1">
            <a:spLocks noChangeArrowheads="1"/>
          </p:cNvSpPr>
          <p:nvPr/>
        </p:nvSpPr>
        <p:spPr bwMode="auto">
          <a:xfrm rot="-3174069">
            <a:off x="6358732" y="3947319"/>
            <a:ext cx="1296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ШФЛУпровод Сургут-Тобольск </a:t>
            </a:r>
          </a:p>
          <a:p>
            <a:pPr algn="ctr"/>
            <a:r>
              <a:rPr lang="ru-RU" sz="1000" b="1"/>
              <a:t>3,5 млн. т/год</a:t>
            </a:r>
          </a:p>
        </p:txBody>
      </p:sp>
      <p:sp>
        <p:nvSpPr>
          <p:cNvPr id="3174" name="TextBox 108"/>
          <p:cNvSpPr txBox="1">
            <a:spLocks noChangeArrowheads="1"/>
          </p:cNvSpPr>
          <p:nvPr/>
        </p:nvSpPr>
        <p:spPr bwMode="auto">
          <a:xfrm>
            <a:off x="755650" y="4292600"/>
            <a:ext cx="1655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/>
              <a:t>Нижнекамскнефтехим</a:t>
            </a:r>
          </a:p>
        </p:txBody>
      </p:sp>
      <p:graphicFrame>
        <p:nvGraphicFramePr>
          <p:cNvPr id="3082" name="Object 112"/>
          <p:cNvGraphicFramePr>
            <a:graphicFrameLocks noChangeAspect="1"/>
          </p:cNvGraphicFramePr>
          <p:nvPr/>
        </p:nvGraphicFramePr>
        <p:xfrm>
          <a:off x="5795963" y="5229225"/>
          <a:ext cx="130175" cy="146050"/>
        </p:xfrm>
        <a:graphic>
          <a:graphicData uri="http://schemas.openxmlformats.org/presentationml/2006/ole">
            <p:oleObj spid="_x0000_s3082" name="CorelDRAW" r:id="rId12" imgW="474480" imgH="533880" progId="">
              <p:embed/>
            </p:oleObj>
          </a:graphicData>
        </a:graphic>
      </p:graphicFrame>
      <p:cxnSp>
        <p:nvCxnSpPr>
          <p:cNvPr id="31" name="Прямая со стрелкой 229"/>
          <p:cNvCxnSpPr>
            <a:cxnSpLocks noChangeShapeType="1"/>
          </p:cNvCxnSpPr>
          <p:nvPr/>
        </p:nvCxnSpPr>
        <p:spPr bwMode="auto">
          <a:xfrm rot="10800000" flipV="1">
            <a:off x="3276600" y="3568700"/>
            <a:ext cx="3240088" cy="1412875"/>
          </a:xfrm>
          <a:prstGeom prst="bentConnector3">
            <a:avLst>
              <a:gd name="adj1" fmla="val 49977"/>
            </a:avLst>
          </a:prstGeom>
          <a:noFill/>
          <a:ln w="38100" algn="ctr">
            <a:solidFill>
              <a:srgbClr val="EF9BA0"/>
            </a:solidFill>
            <a:miter lim="800000"/>
            <a:headEnd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4160" name="AutoShape 166"/>
          <p:cNvSpPr>
            <a:spLocks noChangeArrowheads="1"/>
          </p:cNvSpPr>
          <p:nvPr/>
        </p:nvSpPr>
        <p:spPr bwMode="auto">
          <a:xfrm rot="10800000" flipH="1" flipV="1">
            <a:off x="1293061" y="3681105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1" name="AutoShape 166"/>
          <p:cNvSpPr>
            <a:spLocks noChangeArrowheads="1"/>
          </p:cNvSpPr>
          <p:nvPr/>
        </p:nvSpPr>
        <p:spPr bwMode="auto">
          <a:xfrm rot="10800000" flipH="1" flipV="1">
            <a:off x="1704838" y="3681105"/>
            <a:ext cx="620618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2" name="AutoShape 166"/>
          <p:cNvSpPr>
            <a:spLocks noChangeArrowheads="1"/>
          </p:cNvSpPr>
          <p:nvPr/>
        </p:nvSpPr>
        <p:spPr bwMode="auto">
          <a:xfrm rot="10800000" flipH="1" flipV="1">
            <a:off x="2114643" y="3681105"/>
            <a:ext cx="620620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3" name="AutoShape 166"/>
          <p:cNvSpPr>
            <a:spLocks noChangeArrowheads="1"/>
          </p:cNvSpPr>
          <p:nvPr/>
        </p:nvSpPr>
        <p:spPr bwMode="auto">
          <a:xfrm rot="10800000" flipH="1" flipV="1">
            <a:off x="1079296" y="3896497"/>
            <a:ext cx="620618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4" name="AutoShape 166"/>
          <p:cNvSpPr>
            <a:spLocks noChangeArrowheads="1"/>
          </p:cNvSpPr>
          <p:nvPr/>
        </p:nvSpPr>
        <p:spPr bwMode="auto">
          <a:xfrm rot="10800000" flipH="1" flipV="1">
            <a:off x="1491072" y="3896497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5" name="AutoShape 166"/>
          <p:cNvSpPr>
            <a:spLocks noChangeArrowheads="1"/>
          </p:cNvSpPr>
          <p:nvPr/>
        </p:nvSpPr>
        <p:spPr bwMode="auto">
          <a:xfrm rot="10800000" flipH="1" flipV="1">
            <a:off x="1897701" y="3899672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6" name="AutoShape 166"/>
          <p:cNvSpPr>
            <a:spLocks noChangeArrowheads="1"/>
          </p:cNvSpPr>
          <p:nvPr/>
        </p:nvSpPr>
        <p:spPr bwMode="auto">
          <a:xfrm rot="10800000" flipH="1" flipV="1">
            <a:off x="855663" y="4110928"/>
            <a:ext cx="620618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7" name="AutoShape 166"/>
          <p:cNvSpPr>
            <a:spLocks noChangeArrowheads="1"/>
          </p:cNvSpPr>
          <p:nvPr/>
        </p:nvSpPr>
        <p:spPr bwMode="auto">
          <a:xfrm rot="10800000" flipH="1" flipV="1">
            <a:off x="1267438" y="4110928"/>
            <a:ext cx="620620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68" name="AutoShape 166"/>
          <p:cNvSpPr>
            <a:spLocks noChangeArrowheads="1"/>
          </p:cNvSpPr>
          <p:nvPr/>
        </p:nvSpPr>
        <p:spPr bwMode="auto">
          <a:xfrm rot="10800000" flipH="1" flipV="1">
            <a:off x="1677243" y="4110928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grpSp>
        <p:nvGrpSpPr>
          <p:cNvPr id="3203" name="Group 21"/>
          <p:cNvGrpSpPr>
            <a:grpSpLocks/>
          </p:cNvGrpSpPr>
          <p:nvPr/>
        </p:nvGrpSpPr>
        <p:grpSpPr bwMode="auto">
          <a:xfrm>
            <a:off x="1476375" y="3579813"/>
            <a:ext cx="74613" cy="387350"/>
            <a:chOff x="930" y="1149"/>
            <a:chExt cx="90" cy="467"/>
          </a:xfrm>
        </p:grpSpPr>
        <p:sp>
          <p:nvSpPr>
            <p:cNvPr id="44169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71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4" name="Group 21"/>
          <p:cNvGrpSpPr>
            <a:grpSpLocks/>
          </p:cNvGrpSpPr>
          <p:nvPr/>
        </p:nvGrpSpPr>
        <p:grpSpPr bwMode="auto">
          <a:xfrm>
            <a:off x="1401763" y="3627438"/>
            <a:ext cx="74612" cy="387350"/>
            <a:chOff x="930" y="1149"/>
            <a:chExt cx="90" cy="467"/>
          </a:xfrm>
        </p:grpSpPr>
        <p:sp>
          <p:nvSpPr>
            <p:cNvPr id="44172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73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5" name="Group 21"/>
          <p:cNvGrpSpPr>
            <a:grpSpLocks/>
          </p:cNvGrpSpPr>
          <p:nvPr/>
        </p:nvGrpSpPr>
        <p:grpSpPr bwMode="auto">
          <a:xfrm>
            <a:off x="1319213" y="3681413"/>
            <a:ext cx="74612" cy="388937"/>
            <a:chOff x="930" y="1149"/>
            <a:chExt cx="90" cy="467"/>
          </a:xfrm>
        </p:grpSpPr>
        <p:sp>
          <p:nvSpPr>
            <p:cNvPr id="44174" name="AutoShape 22"/>
            <p:cNvSpPr>
              <a:spLocks noChangeArrowheads="1"/>
            </p:cNvSpPr>
            <p:nvPr/>
          </p:nvSpPr>
          <p:spPr bwMode="auto">
            <a:xfrm>
              <a:off x="947" y="1143"/>
              <a:ext cx="56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75" name="AutoShape 23"/>
            <p:cNvSpPr>
              <a:spLocks noChangeArrowheads="1"/>
            </p:cNvSpPr>
            <p:nvPr/>
          </p:nvSpPr>
          <p:spPr bwMode="auto">
            <a:xfrm>
              <a:off x="934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6" name="Group 21"/>
          <p:cNvGrpSpPr>
            <a:grpSpLocks/>
          </p:cNvGrpSpPr>
          <p:nvPr/>
        </p:nvGrpSpPr>
        <p:grpSpPr bwMode="auto">
          <a:xfrm>
            <a:off x="1101725" y="3792538"/>
            <a:ext cx="74613" cy="387350"/>
            <a:chOff x="930" y="1149"/>
            <a:chExt cx="90" cy="467"/>
          </a:xfrm>
        </p:grpSpPr>
        <p:sp>
          <p:nvSpPr>
            <p:cNvPr id="44176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77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7" name="Group 21"/>
          <p:cNvGrpSpPr>
            <a:grpSpLocks/>
          </p:cNvGrpSpPr>
          <p:nvPr/>
        </p:nvGrpSpPr>
        <p:grpSpPr bwMode="auto">
          <a:xfrm>
            <a:off x="1022350" y="3875088"/>
            <a:ext cx="76200" cy="387350"/>
            <a:chOff x="930" y="1149"/>
            <a:chExt cx="90" cy="467"/>
          </a:xfrm>
        </p:grpSpPr>
        <p:sp>
          <p:nvSpPr>
            <p:cNvPr id="44178" name="AutoShape 22"/>
            <p:cNvSpPr>
              <a:spLocks noChangeArrowheads="1"/>
            </p:cNvSpPr>
            <p:nvPr/>
          </p:nvSpPr>
          <p:spPr bwMode="auto">
            <a:xfrm>
              <a:off x="949" y="1149"/>
              <a:ext cx="54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79" name="AutoShape 23"/>
            <p:cNvSpPr>
              <a:spLocks noChangeArrowheads="1"/>
            </p:cNvSpPr>
            <p:nvPr/>
          </p:nvSpPr>
          <p:spPr bwMode="auto">
            <a:xfrm>
              <a:off x="932" y="1344"/>
              <a:ext cx="94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8" name="Group 21"/>
          <p:cNvGrpSpPr>
            <a:grpSpLocks/>
          </p:cNvGrpSpPr>
          <p:nvPr/>
        </p:nvGrpSpPr>
        <p:grpSpPr bwMode="auto">
          <a:xfrm>
            <a:off x="1677988" y="3627438"/>
            <a:ext cx="74612" cy="387350"/>
            <a:chOff x="930" y="1149"/>
            <a:chExt cx="90" cy="467"/>
          </a:xfrm>
        </p:grpSpPr>
        <p:sp>
          <p:nvSpPr>
            <p:cNvPr id="44180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81" name="AutoShape 23"/>
            <p:cNvSpPr>
              <a:spLocks noChangeArrowheads="1"/>
            </p:cNvSpPr>
            <p:nvPr/>
          </p:nvSpPr>
          <p:spPr bwMode="auto">
            <a:xfrm>
              <a:off x="936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09" name="Group 21"/>
          <p:cNvGrpSpPr>
            <a:grpSpLocks/>
          </p:cNvGrpSpPr>
          <p:nvPr/>
        </p:nvGrpSpPr>
        <p:grpSpPr bwMode="auto">
          <a:xfrm>
            <a:off x="1819275" y="3635375"/>
            <a:ext cx="74613" cy="387350"/>
            <a:chOff x="930" y="1149"/>
            <a:chExt cx="90" cy="467"/>
          </a:xfrm>
        </p:grpSpPr>
        <p:sp>
          <p:nvSpPr>
            <p:cNvPr id="44182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83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10" name="Group 21"/>
          <p:cNvGrpSpPr>
            <a:grpSpLocks/>
          </p:cNvGrpSpPr>
          <p:nvPr/>
        </p:nvGrpSpPr>
        <p:grpSpPr bwMode="auto">
          <a:xfrm>
            <a:off x="1704975" y="3697288"/>
            <a:ext cx="74613" cy="388937"/>
            <a:chOff x="930" y="1149"/>
            <a:chExt cx="90" cy="467"/>
          </a:xfrm>
        </p:grpSpPr>
        <p:sp>
          <p:nvSpPr>
            <p:cNvPr id="44184" name="AutoShape 22"/>
            <p:cNvSpPr>
              <a:spLocks noChangeArrowheads="1"/>
            </p:cNvSpPr>
            <p:nvPr/>
          </p:nvSpPr>
          <p:spPr bwMode="auto">
            <a:xfrm>
              <a:off x="947" y="1145"/>
              <a:ext cx="56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85" name="AutoShape 23"/>
            <p:cNvSpPr>
              <a:spLocks noChangeArrowheads="1"/>
            </p:cNvSpPr>
            <p:nvPr/>
          </p:nvSpPr>
          <p:spPr bwMode="auto">
            <a:xfrm>
              <a:off x="930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83" name="Object 165"/>
          <p:cNvGraphicFramePr>
            <a:graphicFrameLocks noChangeAspect="1"/>
          </p:cNvGraphicFramePr>
          <p:nvPr/>
        </p:nvGraphicFramePr>
        <p:xfrm>
          <a:off x="2362200" y="3668713"/>
          <a:ext cx="220663" cy="88900"/>
        </p:xfrm>
        <a:graphic>
          <a:graphicData uri="http://schemas.openxmlformats.org/presentationml/2006/ole">
            <p:oleObj spid="_x0000_s3083" name="CorelDRAW" r:id="rId13" imgW="673920" imgH="270360" progId="">
              <p:embed/>
            </p:oleObj>
          </a:graphicData>
        </a:graphic>
      </p:graphicFrame>
      <p:graphicFrame>
        <p:nvGraphicFramePr>
          <p:cNvPr id="3084" name="Object 166"/>
          <p:cNvGraphicFramePr>
            <a:graphicFrameLocks noChangeAspect="1"/>
          </p:cNvGraphicFramePr>
          <p:nvPr/>
        </p:nvGraphicFramePr>
        <p:xfrm>
          <a:off x="2311400" y="3714750"/>
          <a:ext cx="220663" cy="88900"/>
        </p:xfrm>
        <a:graphic>
          <a:graphicData uri="http://schemas.openxmlformats.org/presentationml/2006/ole">
            <p:oleObj spid="_x0000_s3084" name="CorelDRAW" r:id="rId14" imgW="673920" imgH="270360" progId="">
              <p:embed/>
            </p:oleObj>
          </a:graphicData>
        </a:graphic>
      </p:graphicFrame>
      <p:graphicFrame>
        <p:nvGraphicFramePr>
          <p:cNvPr id="3085" name="Object 167"/>
          <p:cNvGraphicFramePr>
            <a:graphicFrameLocks noChangeAspect="1"/>
          </p:cNvGraphicFramePr>
          <p:nvPr/>
        </p:nvGraphicFramePr>
        <p:xfrm>
          <a:off x="2252663" y="3770313"/>
          <a:ext cx="220662" cy="88900"/>
        </p:xfrm>
        <a:graphic>
          <a:graphicData uri="http://schemas.openxmlformats.org/presentationml/2006/ole">
            <p:oleObj spid="_x0000_s3085" name="CorelDRAW" r:id="rId15" imgW="673920" imgH="270360" progId="">
              <p:embed/>
            </p:oleObj>
          </a:graphicData>
        </a:graphic>
      </p:graphicFrame>
      <p:graphicFrame>
        <p:nvGraphicFramePr>
          <p:cNvPr id="3086" name="Object 168"/>
          <p:cNvGraphicFramePr>
            <a:graphicFrameLocks noChangeAspect="1"/>
          </p:cNvGraphicFramePr>
          <p:nvPr/>
        </p:nvGraphicFramePr>
        <p:xfrm>
          <a:off x="2020888" y="3668713"/>
          <a:ext cx="130175" cy="146050"/>
        </p:xfrm>
        <a:graphic>
          <a:graphicData uri="http://schemas.openxmlformats.org/presentationml/2006/ole">
            <p:oleObj spid="_x0000_s3086" name="CorelDRAW" r:id="rId16" imgW="474480" imgH="533880" progId="">
              <p:embed/>
            </p:oleObj>
          </a:graphicData>
        </a:graphic>
      </p:graphicFrame>
      <p:grpSp>
        <p:nvGrpSpPr>
          <p:cNvPr id="3211" name="Group 21"/>
          <p:cNvGrpSpPr>
            <a:grpSpLocks/>
          </p:cNvGrpSpPr>
          <p:nvPr/>
        </p:nvGrpSpPr>
        <p:grpSpPr bwMode="auto">
          <a:xfrm>
            <a:off x="2106613" y="3614738"/>
            <a:ext cx="74612" cy="387350"/>
            <a:chOff x="930" y="1149"/>
            <a:chExt cx="90" cy="467"/>
          </a:xfrm>
        </p:grpSpPr>
        <p:sp>
          <p:nvSpPr>
            <p:cNvPr id="44186" name="AutoShape 22"/>
            <p:cNvSpPr>
              <a:spLocks noChangeArrowheads="1"/>
            </p:cNvSpPr>
            <p:nvPr/>
          </p:nvSpPr>
          <p:spPr bwMode="auto">
            <a:xfrm>
              <a:off x="947" y="1147"/>
              <a:ext cx="56" cy="2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87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12" name="Group 21"/>
          <p:cNvGrpSpPr>
            <a:grpSpLocks/>
          </p:cNvGrpSpPr>
          <p:nvPr/>
        </p:nvGrpSpPr>
        <p:grpSpPr bwMode="auto">
          <a:xfrm>
            <a:off x="2043113" y="3689350"/>
            <a:ext cx="76200" cy="388938"/>
            <a:chOff x="930" y="1149"/>
            <a:chExt cx="90" cy="467"/>
          </a:xfrm>
        </p:grpSpPr>
        <p:sp>
          <p:nvSpPr>
            <p:cNvPr id="44188" name="AutoShape 22"/>
            <p:cNvSpPr>
              <a:spLocks noChangeArrowheads="1"/>
            </p:cNvSpPr>
            <p:nvPr/>
          </p:nvSpPr>
          <p:spPr bwMode="auto">
            <a:xfrm>
              <a:off x="949" y="1143"/>
              <a:ext cx="53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4189" name="AutoShape 23"/>
            <p:cNvSpPr>
              <a:spLocks noChangeArrowheads="1"/>
            </p:cNvSpPr>
            <p:nvPr/>
          </p:nvSpPr>
          <p:spPr bwMode="auto">
            <a:xfrm>
              <a:off x="924" y="1343"/>
              <a:ext cx="98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87" name="Object 175"/>
          <p:cNvGraphicFramePr>
            <a:graphicFrameLocks noChangeAspect="1"/>
          </p:cNvGraphicFramePr>
          <p:nvPr/>
        </p:nvGraphicFramePr>
        <p:xfrm>
          <a:off x="1912938" y="3703638"/>
          <a:ext cx="130175" cy="146050"/>
        </p:xfrm>
        <a:graphic>
          <a:graphicData uri="http://schemas.openxmlformats.org/presentationml/2006/ole">
            <p:oleObj spid="_x0000_s3087" name="CorelDRAW" r:id="rId17" imgW="474480" imgH="533880" progId="">
              <p:embed/>
            </p:oleObj>
          </a:graphicData>
        </a:graphic>
      </p:graphicFrame>
      <p:sp>
        <p:nvSpPr>
          <p:cNvPr id="44190" name="AutoShape 166"/>
          <p:cNvSpPr>
            <a:spLocks noChangeArrowheads="1"/>
          </p:cNvSpPr>
          <p:nvPr/>
        </p:nvSpPr>
        <p:spPr bwMode="auto">
          <a:xfrm rot="10800000" flipH="1" flipV="1">
            <a:off x="1999499" y="4852680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191" name="AutoShape 166"/>
          <p:cNvSpPr>
            <a:spLocks noChangeArrowheads="1"/>
          </p:cNvSpPr>
          <p:nvPr/>
        </p:nvSpPr>
        <p:spPr bwMode="auto">
          <a:xfrm rot="10800000" flipH="1" flipV="1">
            <a:off x="2411275" y="4852680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96" name="AutoShape 166"/>
          <p:cNvSpPr>
            <a:spLocks noChangeArrowheads="1"/>
          </p:cNvSpPr>
          <p:nvPr/>
        </p:nvSpPr>
        <p:spPr bwMode="auto">
          <a:xfrm rot="10800000" flipH="1" flipV="1">
            <a:off x="2821081" y="4852680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97" name="AutoShape 166"/>
          <p:cNvSpPr>
            <a:spLocks noChangeArrowheads="1"/>
          </p:cNvSpPr>
          <p:nvPr/>
        </p:nvSpPr>
        <p:spPr bwMode="auto">
          <a:xfrm rot="10800000" flipH="1" flipV="1">
            <a:off x="1785733" y="5068072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98" name="AutoShape 166"/>
          <p:cNvSpPr>
            <a:spLocks noChangeArrowheads="1"/>
          </p:cNvSpPr>
          <p:nvPr/>
        </p:nvSpPr>
        <p:spPr bwMode="auto">
          <a:xfrm rot="10800000" flipH="1" flipV="1">
            <a:off x="2197509" y="5068072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99" name="AutoShape 166"/>
          <p:cNvSpPr>
            <a:spLocks noChangeArrowheads="1"/>
          </p:cNvSpPr>
          <p:nvPr/>
        </p:nvSpPr>
        <p:spPr bwMode="auto">
          <a:xfrm rot="10800000" flipH="1" flipV="1">
            <a:off x="2607314" y="5068072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100" name="AutoShape 166"/>
          <p:cNvSpPr>
            <a:spLocks noChangeArrowheads="1"/>
          </p:cNvSpPr>
          <p:nvPr/>
        </p:nvSpPr>
        <p:spPr bwMode="auto">
          <a:xfrm rot="10800000" flipH="1" flipV="1">
            <a:off x="1562100" y="5282503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101" name="AutoShape 166"/>
          <p:cNvSpPr>
            <a:spLocks noChangeArrowheads="1"/>
          </p:cNvSpPr>
          <p:nvPr/>
        </p:nvSpPr>
        <p:spPr bwMode="auto">
          <a:xfrm rot="10800000" flipH="1" flipV="1">
            <a:off x="1973876" y="5282503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102" name="AutoShape 166"/>
          <p:cNvSpPr>
            <a:spLocks noChangeArrowheads="1"/>
          </p:cNvSpPr>
          <p:nvPr/>
        </p:nvSpPr>
        <p:spPr bwMode="auto">
          <a:xfrm rot="10800000" flipH="1" flipV="1">
            <a:off x="2383681" y="5282503"/>
            <a:ext cx="620619" cy="213422"/>
          </a:xfrm>
          <a:prstGeom prst="cube">
            <a:avLst>
              <a:gd name="adj" fmla="val 10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grpSp>
        <p:nvGrpSpPr>
          <p:cNvPr id="3240" name="Group 21"/>
          <p:cNvGrpSpPr>
            <a:grpSpLocks/>
          </p:cNvGrpSpPr>
          <p:nvPr/>
        </p:nvGrpSpPr>
        <p:grpSpPr bwMode="auto">
          <a:xfrm>
            <a:off x="2182813" y="4751388"/>
            <a:ext cx="74612" cy="387350"/>
            <a:chOff x="930" y="1149"/>
            <a:chExt cx="90" cy="467"/>
          </a:xfrm>
        </p:grpSpPr>
        <p:sp>
          <p:nvSpPr>
            <p:cNvPr id="283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84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1" name="Group 21"/>
          <p:cNvGrpSpPr>
            <a:grpSpLocks/>
          </p:cNvGrpSpPr>
          <p:nvPr/>
        </p:nvGrpSpPr>
        <p:grpSpPr bwMode="auto">
          <a:xfrm>
            <a:off x="2108200" y="4799013"/>
            <a:ext cx="74613" cy="387350"/>
            <a:chOff x="930" y="1149"/>
            <a:chExt cx="90" cy="467"/>
          </a:xfrm>
        </p:grpSpPr>
        <p:sp>
          <p:nvSpPr>
            <p:cNvPr id="396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397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2" name="Group 21"/>
          <p:cNvGrpSpPr>
            <a:grpSpLocks/>
          </p:cNvGrpSpPr>
          <p:nvPr/>
        </p:nvGrpSpPr>
        <p:grpSpPr bwMode="auto">
          <a:xfrm>
            <a:off x="2025650" y="4852988"/>
            <a:ext cx="74613" cy="388937"/>
            <a:chOff x="930" y="1149"/>
            <a:chExt cx="90" cy="467"/>
          </a:xfrm>
        </p:grpSpPr>
        <p:sp>
          <p:nvSpPr>
            <p:cNvPr id="399" name="AutoShape 22"/>
            <p:cNvSpPr>
              <a:spLocks noChangeArrowheads="1"/>
            </p:cNvSpPr>
            <p:nvPr/>
          </p:nvSpPr>
          <p:spPr bwMode="auto">
            <a:xfrm>
              <a:off x="947" y="1143"/>
              <a:ext cx="56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00" name="AutoShape 23"/>
            <p:cNvSpPr>
              <a:spLocks noChangeArrowheads="1"/>
            </p:cNvSpPr>
            <p:nvPr/>
          </p:nvSpPr>
          <p:spPr bwMode="auto">
            <a:xfrm>
              <a:off x="934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3" name="Group 21"/>
          <p:cNvGrpSpPr>
            <a:grpSpLocks/>
          </p:cNvGrpSpPr>
          <p:nvPr/>
        </p:nvGrpSpPr>
        <p:grpSpPr bwMode="auto">
          <a:xfrm>
            <a:off x="1808163" y="4964113"/>
            <a:ext cx="74612" cy="387350"/>
            <a:chOff x="930" y="1149"/>
            <a:chExt cx="90" cy="467"/>
          </a:xfrm>
        </p:grpSpPr>
        <p:sp>
          <p:nvSpPr>
            <p:cNvPr id="402" name="AutoShape 22"/>
            <p:cNvSpPr>
              <a:spLocks noChangeArrowheads="1"/>
            </p:cNvSpPr>
            <p:nvPr/>
          </p:nvSpPr>
          <p:spPr bwMode="auto">
            <a:xfrm>
              <a:off x="947" y="1149"/>
              <a:ext cx="56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03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4" name="Group 21"/>
          <p:cNvGrpSpPr>
            <a:grpSpLocks/>
          </p:cNvGrpSpPr>
          <p:nvPr/>
        </p:nvGrpSpPr>
        <p:grpSpPr bwMode="auto">
          <a:xfrm>
            <a:off x="1728788" y="5046663"/>
            <a:ext cx="76200" cy="387350"/>
            <a:chOff x="930" y="1149"/>
            <a:chExt cx="90" cy="467"/>
          </a:xfrm>
        </p:grpSpPr>
        <p:sp>
          <p:nvSpPr>
            <p:cNvPr id="405" name="AutoShape 22"/>
            <p:cNvSpPr>
              <a:spLocks noChangeArrowheads="1"/>
            </p:cNvSpPr>
            <p:nvPr/>
          </p:nvSpPr>
          <p:spPr bwMode="auto">
            <a:xfrm>
              <a:off x="949" y="1149"/>
              <a:ext cx="54" cy="1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06" name="AutoShape 23"/>
            <p:cNvSpPr>
              <a:spLocks noChangeArrowheads="1"/>
            </p:cNvSpPr>
            <p:nvPr/>
          </p:nvSpPr>
          <p:spPr bwMode="auto">
            <a:xfrm>
              <a:off x="932" y="1344"/>
              <a:ext cx="94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5" name="Group 21"/>
          <p:cNvGrpSpPr>
            <a:grpSpLocks/>
          </p:cNvGrpSpPr>
          <p:nvPr/>
        </p:nvGrpSpPr>
        <p:grpSpPr bwMode="auto">
          <a:xfrm>
            <a:off x="2384425" y="4799013"/>
            <a:ext cx="74613" cy="387350"/>
            <a:chOff x="930" y="1149"/>
            <a:chExt cx="90" cy="467"/>
          </a:xfrm>
        </p:grpSpPr>
        <p:sp>
          <p:nvSpPr>
            <p:cNvPr id="408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09" name="AutoShape 23"/>
            <p:cNvSpPr>
              <a:spLocks noChangeArrowheads="1"/>
            </p:cNvSpPr>
            <p:nvPr/>
          </p:nvSpPr>
          <p:spPr bwMode="auto">
            <a:xfrm>
              <a:off x="936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6" name="Group 21"/>
          <p:cNvGrpSpPr>
            <a:grpSpLocks/>
          </p:cNvGrpSpPr>
          <p:nvPr/>
        </p:nvGrpSpPr>
        <p:grpSpPr bwMode="auto">
          <a:xfrm>
            <a:off x="2525713" y="4806950"/>
            <a:ext cx="74612" cy="387350"/>
            <a:chOff x="930" y="1149"/>
            <a:chExt cx="90" cy="467"/>
          </a:xfrm>
        </p:grpSpPr>
        <p:sp>
          <p:nvSpPr>
            <p:cNvPr id="411" name="AutoShape 22"/>
            <p:cNvSpPr>
              <a:spLocks noChangeArrowheads="1"/>
            </p:cNvSpPr>
            <p:nvPr/>
          </p:nvSpPr>
          <p:spPr bwMode="auto">
            <a:xfrm>
              <a:off x="947" y="1151"/>
              <a:ext cx="56" cy="1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12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7" name="Group 21"/>
          <p:cNvGrpSpPr>
            <a:grpSpLocks/>
          </p:cNvGrpSpPr>
          <p:nvPr/>
        </p:nvGrpSpPr>
        <p:grpSpPr bwMode="auto">
          <a:xfrm>
            <a:off x="2411413" y="4868863"/>
            <a:ext cx="74612" cy="388937"/>
            <a:chOff x="930" y="1149"/>
            <a:chExt cx="90" cy="467"/>
          </a:xfrm>
        </p:grpSpPr>
        <p:sp>
          <p:nvSpPr>
            <p:cNvPr id="417" name="AutoShape 22"/>
            <p:cNvSpPr>
              <a:spLocks noChangeArrowheads="1"/>
            </p:cNvSpPr>
            <p:nvPr/>
          </p:nvSpPr>
          <p:spPr bwMode="auto">
            <a:xfrm>
              <a:off x="947" y="1145"/>
              <a:ext cx="56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18" name="AutoShape 23"/>
            <p:cNvSpPr>
              <a:spLocks noChangeArrowheads="1"/>
            </p:cNvSpPr>
            <p:nvPr/>
          </p:nvSpPr>
          <p:spPr bwMode="auto">
            <a:xfrm>
              <a:off x="930" y="1343"/>
              <a:ext cx="90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88" name="Object 227"/>
          <p:cNvGraphicFramePr>
            <a:graphicFrameLocks noChangeAspect="1"/>
          </p:cNvGraphicFramePr>
          <p:nvPr/>
        </p:nvGraphicFramePr>
        <p:xfrm>
          <a:off x="3068638" y="4840288"/>
          <a:ext cx="220662" cy="88900"/>
        </p:xfrm>
        <a:graphic>
          <a:graphicData uri="http://schemas.openxmlformats.org/presentationml/2006/ole">
            <p:oleObj spid="_x0000_s3088" name="CorelDRAW" r:id="rId18" imgW="673920" imgH="270360" progId="">
              <p:embed/>
            </p:oleObj>
          </a:graphicData>
        </a:graphic>
      </p:graphicFrame>
      <p:graphicFrame>
        <p:nvGraphicFramePr>
          <p:cNvPr id="3089" name="Object 228"/>
          <p:cNvGraphicFramePr>
            <a:graphicFrameLocks noChangeAspect="1"/>
          </p:cNvGraphicFramePr>
          <p:nvPr/>
        </p:nvGraphicFramePr>
        <p:xfrm>
          <a:off x="3017838" y="4886325"/>
          <a:ext cx="220662" cy="88900"/>
        </p:xfrm>
        <a:graphic>
          <a:graphicData uri="http://schemas.openxmlformats.org/presentationml/2006/ole">
            <p:oleObj spid="_x0000_s3089" name="CorelDRAW" r:id="rId19" imgW="673920" imgH="270360" progId="">
              <p:embed/>
            </p:oleObj>
          </a:graphicData>
        </a:graphic>
      </p:graphicFrame>
      <p:graphicFrame>
        <p:nvGraphicFramePr>
          <p:cNvPr id="3090" name="Object 229"/>
          <p:cNvGraphicFramePr>
            <a:graphicFrameLocks noChangeAspect="1"/>
          </p:cNvGraphicFramePr>
          <p:nvPr/>
        </p:nvGraphicFramePr>
        <p:xfrm>
          <a:off x="2959100" y="4941888"/>
          <a:ext cx="220663" cy="88900"/>
        </p:xfrm>
        <a:graphic>
          <a:graphicData uri="http://schemas.openxmlformats.org/presentationml/2006/ole">
            <p:oleObj spid="_x0000_s3090" name="CorelDRAW" r:id="rId20" imgW="673920" imgH="270360" progId="">
              <p:embed/>
            </p:oleObj>
          </a:graphicData>
        </a:graphic>
      </p:graphicFrame>
      <p:graphicFrame>
        <p:nvGraphicFramePr>
          <p:cNvPr id="3091" name="Object 230"/>
          <p:cNvGraphicFramePr>
            <a:graphicFrameLocks noChangeAspect="1"/>
          </p:cNvGraphicFramePr>
          <p:nvPr/>
        </p:nvGraphicFramePr>
        <p:xfrm>
          <a:off x="2627313" y="4868863"/>
          <a:ext cx="130175" cy="146050"/>
        </p:xfrm>
        <a:graphic>
          <a:graphicData uri="http://schemas.openxmlformats.org/presentationml/2006/ole">
            <p:oleObj spid="_x0000_s3091" name="CorelDRAW" r:id="rId21" imgW="474480" imgH="533880" progId="">
              <p:embed/>
            </p:oleObj>
          </a:graphicData>
        </a:graphic>
      </p:graphicFrame>
      <p:grpSp>
        <p:nvGrpSpPr>
          <p:cNvPr id="3248" name="Group 21"/>
          <p:cNvGrpSpPr>
            <a:grpSpLocks/>
          </p:cNvGrpSpPr>
          <p:nvPr/>
        </p:nvGrpSpPr>
        <p:grpSpPr bwMode="auto">
          <a:xfrm>
            <a:off x="2813050" y="4786313"/>
            <a:ext cx="74613" cy="387350"/>
            <a:chOff x="930" y="1149"/>
            <a:chExt cx="90" cy="467"/>
          </a:xfrm>
        </p:grpSpPr>
        <p:sp>
          <p:nvSpPr>
            <p:cNvPr id="420" name="AutoShape 22"/>
            <p:cNvSpPr>
              <a:spLocks noChangeArrowheads="1"/>
            </p:cNvSpPr>
            <p:nvPr/>
          </p:nvSpPr>
          <p:spPr bwMode="auto">
            <a:xfrm>
              <a:off x="947" y="1147"/>
              <a:ext cx="56" cy="2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21" name="AutoShape 23"/>
            <p:cNvSpPr>
              <a:spLocks noChangeArrowheads="1"/>
            </p:cNvSpPr>
            <p:nvPr/>
          </p:nvSpPr>
          <p:spPr bwMode="auto">
            <a:xfrm>
              <a:off x="930" y="1344"/>
              <a:ext cx="90" cy="2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249" name="Group 21"/>
          <p:cNvGrpSpPr>
            <a:grpSpLocks/>
          </p:cNvGrpSpPr>
          <p:nvPr/>
        </p:nvGrpSpPr>
        <p:grpSpPr bwMode="auto">
          <a:xfrm>
            <a:off x="2268538" y="4868863"/>
            <a:ext cx="76200" cy="388937"/>
            <a:chOff x="930" y="1149"/>
            <a:chExt cx="90" cy="467"/>
          </a:xfrm>
        </p:grpSpPr>
        <p:sp>
          <p:nvSpPr>
            <p:cNvPr id="423" name="AutoShape 22"/>
            <p:cNvSpPr>
              <a:spLocks noChangeArrowheads="1"/>
            </p:cNvSpPr>
            <p:nvPr/>
          </p:nvSpPr>
          <p:spPr bwMode="auto">
            <a:xfrm>
              <a:off x="949" y="1143"/>
              <a:ext cx="53" cy="2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24" name="AutoShape 23"/>
            <p:cNvSpPr>
              <a:spLocks noChangeArrowheads="1"/>
            </p:cNvSpPr>
            <p:nvPr/>
          </p:nvSpPr>
          <p:spPr bwMode="auto">
            <a:xfrm>
              <a:off x="924" y="1343"/>
              <a:ext cx="98" cy="2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99"/>
                </a:gs>
                <a:gs pos="50000">
                  <a:schemeClr val="bg1"/>
                </a:gs>
                <a:gs pos="100000">
                  <a:srgbClr val="333399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</p:grpSp>
      <p:graphicFrame>
        <p:nvGraphicFramePr>
          <p:cNvPr id="3092" name="Object 237"/>
          <p:cNvGraphicFramePr>
            <a:graphicFrameLocks noChangeAspect="1"/>
          </p:cNvGraphicFramePr>
          <p:nvPr/>
        </p:nvGraphicFramePr>
        <p:xfrm>
          <a:off x="7524750" y="3068638"/>
          <a:ext cx="130175" cy="146050"/>
        </p:xfrm>
        <a:graphic>
          <a:graphicData uri="http://schemas.openxmlformats.org/presentationml/2006/ole">
            <p:oleObj spid="_x0000_s3092" name="CorelDRAW" r:id="rId22" imgW="474480" imgH="533880" progId="">
              <p:embed/>
            </p:oleObj>
          </a:graphicData>
        </a:graphic>
      </p:graphicFrame>
      <p:graphicFrame>
        <p:nvGraphicFramePr>
          <p:cNvPr id="3093" name="Object 238"/>
          <p:cNvGraphicFramePr>
            <a:graphicFrameLocks noChangeAspect="1"/>
          </p:cNvGraphicFramePr>
          <p:nvPr>
            <p:ph sz="half" idx="4294967295"/>
          </p:nvPr>
        </p:nvGraphicFramePr>
        <p:xfrm>
          <a:off x="7704138" y="2997200"/>
          <a:ext cx="128587" cy="144463"/>
        </p:xfrm>
        <a:graphic>
          <a:graphicData uri="http://schemas.openxmlformats.org/presentationml/2006/ole">
            <p:oleObj spid="_x0000_s3093" name="CorelDRAW" r:id="rId23" imgW="474480" imgH="533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>Перспективы ОАО «Газпром» в части производства СУГ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00200"/>
            <a:ext cx="8218487" cy="3629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Загрузка мощностей Оренбургского ГЗ  до проектных показателей возможна за счет казахстанского сырья;</a:t>
            </a:r>
          </a:p>
          <a:p>
            <a:pPr eaLnBrk="1" hangingPunct="1">
              <a:defRPr/>
            </a:pPr>
            <a:r>
              <a:rPr lang="ru-RU" sz="2000" smtClean="0"/>
              <a:t>Собственная переработка ШФЛУ Западной Сибири может быть связана с нефтехимией – получением оксигенатов для производства моторных топлив на Сургутском ЗСК;</a:t>
            </a:r>
          </a:p>
          <a:p>
            <a:pPr eaLnBrk="1" hangingPunct="1">
              <a:defRPr/>
            </a:pPr>
            <a:r>
              <a:rPr lang="ru-RU" sz="2000" smtClean="0"/>
              <a:t>Проект по газопереработке с получением СУГ, который может быть реализован в среднесрочной перспективе – «ТрансВалГаз»; </a:t>
            </a:r>
          </a:p>
          <a:p>
            <a:pPr eaLnBrk="1" hangingPunct="1">
              <a:defRPr/>
            </a:pPr>
            <a:r>
              <a:rPr lang="ru-RU" sz="2000" smtClean="0"/>
              <a:t>Строительство новых газоперерабатывающих мощностей связано с освоением газовых месторождений ВС и ДВ – долгосрочная перспектива;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21BBEB"/>
          </a:solidFill>
        </p:spPr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6963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00200"/>
            <a:ext cx="8218487" cy="4781550"/>
          </a:xfrm>
          <a:gradFill rotWithShape="1">
            <a:gsLst>
              <a:gs pos="0">
                <a:srgbClr val="21BBEB"/>
              </a:gs>
              <a:gs pos="100000">
                <a:srgbClr val="0F576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2000" smtClean="0"/>
              <a:t>ОАО «Газпром» намерен сохранить и усилить свои позиции на внутреннем рынке СУГ;</a:t>
            </a:r>
          </a:p>
          <a:p>
            <a:pPr eaLnBrk="1" hangingPunct="1"/>
            <a:r>
              <a:rPr lang="ru-RU" sz="2000" smtClean="0"/>
              <a:t>В условиях усиливающейся конкуренции между производителями основное внимание уделяется вопросу повышения качества СУГ;</a:t>
            </a:r>
          </a:p>
          <a:p>
            <a:pPr eaLnBrk="1" hangingPunct="1"/>
            <a:r>
              <a:rPr lang="ru-RU" sz="2000" smtClean="0"/>
              <a:t>С учетом увеличения объемов углеводородного сырья (ШФЛУ) в Западной Сибири компания рассматривает различные варианты его монетизации, в том числе переработку с получением высоколиквидной товарной продукции.</a:t>
            </a:r>
          </a:p>
          <a:p>
            <a:pPr eaLnBrk="1" hangingPunct="1"/>
            <a:r>
              <a:rPr lang="ru-RU" sz="2000" smtClean="0"/>
              <a:t>Развитие рынка СУГ в перспективе связано не только с увеличением объемов производства ШФЛУ, но и с развитием альтернативных направлений использования СУГ – газомоторное топливо, нефтехимия и автономная газификация (ВС и ДВ).</a:t>
            </a:r>
          </a:p>
          <a:p>
            <a:pPr eaLnBrk="1" hangingPunct="1"/>
            <a:r>
              <a:rPr lang="ru-RU" sz="2000" smtClean="0"/>
              <a:t>Перспектива газопереработки связана с освоением месторождений газа в ВС и на ДВ (за исключением «ТрансВалГаза»).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436"/>
            <a:chExt cx="6240" cy="3884"/>
          </a:xfrm>
        </p:grpSpPr>
        <p:sp>
          <p:nvSpPr>
            <p:cNvPr id="71685" name="Rectangle 3"/>
            <p:cNvSpPr>
              <a:spLocks noChangeArrowheads="1"/>
            </p:cNvSpPr>
            <p:nvPr/>
          </p:nvSpPr>
          <p:spPr bwMode="auto">
            <a:xfrm>
              <a:off x="0" y="436"/>
              <a:ext cx="6240" cy="353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71686" name="Picture 4" descr="Untitled-4"/>
            <p:cNvPicPr>
              <a:picLocks noChangeAspect="1" noChangeArrowheads="1"/>
            </p:cNvPicPr>
            <p:nvPr/>
          </p:nvPicPr>
          <p:blipFill>
            <a:blip r:embed="rId3">
              <a:lum bright="-24000" contrast="30000"/>
            </a:blip>
            <a:srcRect/>
            <a:stretch>
              <a:fillRect/>
            </a:stretch>
          </p:blipFill>
          <p:spPr bwMode="auto">
            <a:xfrm>
              <a:off x="0" y="3862"/>
              <a:ext cx="624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1425" y="3074988"/>
            <a:ext cx="438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DDDDDD"/>
                </a:solidFill>
                <a:latin typeface="Impact" pitchFamily="34" charset="0"/>
                <a:cs typeface="+mn-cs"/>
              </a:rPr>
              <a:t>СПАСИБО</a:t>
            </a:r>
            <a:r>
              <a:rPr lang="en-US" sz="3200">
                <a:solidFill>
                  <a:srgbClr val="DDDDDD"/>
                </a:solidFill>
                <a:latin typeface="Impact" pitchFamily="34" charset="0"/>
                <a:cs typeface="+mn-cs"/>
              </a:rPr>
              <a:t> </a:t>
            </a:r>
            <a:r>
              <a:rPr lang="ru-RU" sz="3200">
                <a:solidFill>
                  <a:srgbClr val="DDDDDD"/>
                </a:solidFill>
                <a:latin typeface="Impact" pitchFamily="34" charset="0"/>
                <a:cs typeface="+mn-cs"/>
              </a:rPr>
              <a:t>ЗА ВНИМАНИЕ !</a:t>
            </a:r>
            <a:endParaRPr lang="en-US" sz="1600">
              <a:latin typeface="Impact" pitchFamily="34" charset="0"/>
              <a:cs typeface="+mn-cs"/>
            </a:endParaRPr>
          </a:p>
        </p:txBody>
      </p:sp>
      <p:sp>
        <p:nvSpPr>
          <p:cNvPr id="71683" name="Freeform 6"/>
          <p:cNvSpPr>
            <a:spLocks noEditPoints="1"/>
          </p:cNvSpPr>
          <p:nvPr/>
        </p:nvSpPr>
        <p:spPr bwMode="auto">
          <a:xfrm>
            <a:off x="3452813" y="954088"/>
            <a:ext cx="593725" cy="1096962"/>
          </a:xfrm>
          <a:custGeom>
            <a:avLst/>
            <a:gdLst>
              <a:gd name="T0" fmla="*/ 2147483647 w 5501"/>
              <a:gd name="T1" fmla="*/ 2147483647 h 10707"/>
              <a:gd name="T2" fmla="*/ 2147483647 w 5501"/>
              <a:gd name="T3" fmla="*/ 2147483647 h 10707"/>
              <a:gd name="T4" fmla="*/ 2147483647 w 5501"/>
              <a:gd name="T5" fmla="*/ 2147483647 h 10707"/>
              <a:gd name="T6" fmla="*/ 2147483647 w 5501"/>
              <a:gd name="T7" fmla="*/ 2147483647 h 10707"/>
              <a:gd name="T8" fmla="*/ 2147483647 w 5501"/>
              <a:gd name="T9" fmla="*/ 2147483647 h 10707"/>
              <a:gd name="T10" fmla="*/ 2147483647 w 5501"/>
              <a:gd name="T11" fmla="*/ 2147483647 h 10707"/>
              <a:gd name="T12" fmla="*/ 2147483647 w 5501"/>
              <a:gd name="T13" fmla="*/ 2147483647 h 10707"/>
              <a:gd name="T14" fmla="*/ 2147483647 w 5501"/>
              <a:gd name="T15" fmla="*/ 2147483647 h 10707"/>
              <a:gd name="T16" fmla="*/ 2147483647 w 5501"/>
              <a:gd name="T17" fmla="*/ 2147483647 h 10707"/>
              <a:gd name="T18" fmla="*/ 2147483647 w 5501"/>
              <a:gd name="T19" fmla="*/ 2147483647 h 10707"/>
              <a:gd name="T20" fmla="*/ 2147483647 w 5501"/>
              <a:gd name="T21" fmla="*/ 2147483647 h 10707"/>
              <a:gd name="T22" fmla="*/ 2147483647 w 5501"/>
              <a:gd name="T23" fmla="*/ 2147483647 h 10707"/>
              <a:gd name="T24" fmla="*/ 2147483647 w 5501"/>
              <a:gd name="T25" fmla="*/ 2147483647 h 10707"/>
              <a:gd name="T26" fmla="*/ 2147483647 w 5501"/>
              <a:gd name="T27" fmla="*/ 2147483647 h 10707"/>
              <a:gd name="T28" fmla="*/ 2147483647 w 5501"/>
              <a:gd name="T29" fmla="*/ 2147483647 h 10707"/>
              <a:gd name="T30" fmla="*/ 2147483647 w 5501"/>
              <a:gd name="T31" fmla="*/ 2147483647 h 10707"/>
              <a:gd name="T32" fmla="*/ 2147483647 w 5501"/>
              <a:gd name="T33" fmla="*/ 2147483647 h 10707"/>
              <a:gd name="T34" fmla="*/ 2147483647 w 5501"/>
              <a:gd name="T35" fmla="*/ 2147483647 h 10707"/>
              <a:gd name="T36" fmla="*/ 2147483647 w 5501"/>
              <a:gd name="T37" fmla="*/ 2147483647 h 10707"/>
              <a:gd name="T38" fmla="*/ 2147483647 w 5501"/>
              <a:gd name="T39" fmla="*/ 2147483647 h 10707"/>
              <a:gd name="T40" fmla="*/ 2147483647 w 5501"/>
              <a:gd name="T41" fmla="*/ 2147483647 h 10707"/>
              <a:gd name="T42" fmla="*/ 2147483647 w 5501"/>
              <a:gd name="T43" fmla="*/ 2147483647 h 10707"/>
              <a:gd name="T44" fmla="*/ 2147483647 w 5501"/>
              <a:gd name="T45" fmla="*/ 2147483647 h 10707"/>
              <a:gd name="T46" fmla="*/ 2147483647 w 5501"/>
              <a:gd name="T47" fmla="*/ 2147483647 h 10707"/>
              <a:gd name="T48" fmla="*/ 2147483647 w 5501"/>
              <a:gd name="T49" fmla="*/ 2147483647 h 10707"/>
              <a:gd name="T50" fmla="*/ 2147483647 w 5501"/>
              <a:gd name="T51" fmla="*/ 2147483647 h 10707"/>
              <a:gd name="T52" fmla="*/ 2147483647 w 5501"/>
              <a:gd name="T53" fmla="*/ 2147483647 h 10707"/>
              <a:gd name="T54" fmla="*/ 2147483647 w 5501"/>
              <a:gd name="T55" fmla="*/ 2147483647 h 10707"/>
              <a:gd name="T56" fmla="*/ 2147483647 w 5501"/>
              <a:gd name="T57" fmla="*/ 2147483647 h 10707"/>
              <a:gd name="T58" fmla="*/ 2147483647 w 5501"/>
              <a:gd name="T59" fmla="*/ 2147483647 h 10707"/>
              <a:gd name="T60" fmla="*/ 2147483647 w 5501"/>
              <a:gd name="T61" fmla="*/ 2147483647 h 10707"/>
              <a:gd name="T62" fmla="*/ 2147483647 w 5501"/>
              <a:gd name="T63" fmla="*/ 2147483647 h 10707"/>
              <a:gd name="T64" fmla="*/ 2147483647 w 5501"/>
              <a:gd name="T65" fmla="*/ 2147483647 h 10707"/>
              <a:gd name="T66" fmla="*/ 2147483647 w 5501"/>
              <a:gd name="T67" fmla="*/ 2147483647 h 10707"/>
              <a:gd name="T68" fmla="*/ 2147483647 w 5501"/>
              <a:gd name="T69" fmla="*/ 2147483647 h 10707"/>
              <a:gd name="T70" fmla="*/ 2147483647 w 5501"/>
              <a:gd name="T71" fmla="*/ 2147483647 h 10707"/>
              <a:gd name="T72" fmla="*/ 2147483647 w 5501"/>
              <a:gd name="T73" fmla="*/ 2147483647 h 10707"/>
              <a:gd name="T74" fmla="*/ 2147483647 w 5501"/>
              <a:gd name="T75" fmla="*/ 2147483647 h 10707"/>
              <a:gd name="T76" fmla="*/ 2147483647 w 5501"/>
              <a:gd name="T77" fmla="*/ 2147483647 h 10707"/>
              <a:gd name="T78" fmla="*/ 2147483647 w 5501"/>
              <a:gd name="T79" fmla="*/ 2147483647 h 10707"/>
              <a:gd name="T80" fmla="*/ 2147483647 w 5501"/>
              <a:gd name="T81" fmla="*/ 2147483647 h 10707"/>
              <a:gd name="T82" fmla="*/ 2147483647 w 5501"/>
              <a:gd name="T83" fmla="*/ 2147483647 h 10707"/>
              <a:gd name="T84" fmla="*/ 2147483647 w 5501"/>
              <a:gd name="T85" fmla="*/ 2147483647 h 10707"/>
              <a:gd name="T86" fmla="*/ 2147483647 w 5501"/>
              <a:gd name="T87" fmla="*/ 2147483647 h 10707"/>
              <a:gd name="T88" fmla="*/ 2147483647 w 5501"/>
              <a:gd name="T89" fmla="*/ 2147483647 h 10707"/>
              <a:gd name="T90" fmla="*/ 2147483647 w 5501"/>
              <a:gd name="T91" fmla="*/ 2147483647 h 10707"/>
              <a:gd name="T92" fmla="*/ 2147483647 w 5501"/>
              <a:gd name="T93" fmla="*/ 2147483647 h 10707"/>
              <a:gd name="T94" fmla="*/ 2147483647 w 5501"/>
              <a:gd name="T95" fmla="*/ 2147483647 h 10707"/>
              <a:gd name="T96" fmla="*/ 2147483647 w 5501"/>
              <a:gd name="T97" fmla="*/ 2147483647 h 10707"/>
              <a:gd name="T98" fmla="*/ 2147483647 w 5501"/>
              <a:gd name="T99" fmla="*/ 2147483647 h 10707"/>
              <a:gd name="T100" fmla="*/ 2147483647 w 5501"/>
              <a:gd name="T101" fmla="*/ 2147483647 h 10707"/>
              <a:gd name="T102" fmla="*/ 2147483647 w 5501"/>
              <a:gd name="T103" fmla="*/ 2147483647 h 10707"/>
              <a:gd name="T104" fmla="*/ 2147483647 w 5501"/>
              <a:gd name="T105" fmla="*/ 2147483647 h 10707"/>
              <a:gd name="T106" fmla="*/ 2147483647 w 5501"/>
              <a:gd name="T107" fmla="*/ 2147483647 h 10707"/>
              <a:gd name="T108" fmla="*/ 2147483647 w 5501"/>
              <a:gd name="T109" fmla="*/ 2147483647 h 10707"/>
              <a:gd name="T110" fmla="*/ 2147483647 w 5501"/>
              <a:gd name="T111" fmla="*/ 2147483647 h 10707"/>
              <a:gd name="T112" fmla="*/ 2147483647 w 5501"/>
              <a:gd name="T113" fmla="*/ 2147483647 h 10707"/>
              <a:gd name="T114" fmla="*/ 2147483647 w 5501"/>
              <a:gd name="T115" fmla="*/ 2147483647 h 10707"/>
              <a:gd name="T116" fmla="*/ 2147483647 w 5501"/>
              <a:gd name="T117" fmla="*/ 2147483647 h 10707"/>
              <a:gd name="T118" fmla="*/ 2147483647 w 5501"/>
              <a:gd name="T119" fmla="*/ 2147483647 h 10707"/>
              <a:gd name="T120" fmla="*/ 2147483647 w 5501"/>
              <a:gd name="T121" fmla="*/ 2147483647 h 10707"/>
              <a:gd name="T122" fmla="*/ 2147483647 w 5501"/>
              <a:gd name="T123" fmla="*/ 2147483647 h 10707"/>
              <a:gd name="T124" fmla="*/ 2147483647 w 5501"/>
              <a:gd name="T125" fmla="*/ 2147483647 h 107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01"/>
              <a:gd name="T190" fmla="*/ 0 h 10707"/>
              <a:gd name="T191" fmla="*/ 5501 w 5501"/>
              <a:gd name="T192" fmla="*/ 10707 h 107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01" h="10707">
                <a:moveTo>
                  <a:pt x="4442" y="0"/>
                </a:moveTo>
                <a:lnTo>
                  <a:pt x="4500" y="103"/>
                </a:lnTo>
                <a:lnTo>
                  <a:pt x="4557" y="207"/>
                </a:lnTo>
                <a:lnTo>
                  <a:pt x="4613" y="312"/>
                </a:lnTo>
                <a:lnTo>
                  <a:pt x="4666" y="417"/>
                </a:lnTo>
                <a:lnTo>
                  <a:pt x="4718" y="522"/>
                </a:lnTo>
                <a:lnTo>
                  <a:pt x="4768" y="628"/>
                </a:lnTo>
                <a:lnTo>
                  <a:pt x="4816" y="736"/>
                </a:lnTo>
                <a:lnTo>
                  <a:pt x="4862" y="843"/>
                </a:lnTo>
                <a:lnTo>
                  <a:pt x="4907" y="951"/>
                </a:lnTo>
                <a:lnTo>
                  <a:pt x="4950" y="1060"/>
                </a:lnTo>
                <a:lnTo>
                  <a:pt x="4990" y="1170"/>
                </a:lnTo>
                <a:lnTo>
                  <a:pt x="5030" y="1279"/>
                </a:lnTo>
                <a:lnTo>
                  <a:pt x="5067" y="1390"/>
                </a:lnTo>
                <a:lnTo>
                  <a:pt x="5102" y="1501"/>
                </a:lnTo>
                <a:lnTo>
                  <a:pt x="5136" y="1613"/>
                </a:lnTo>
                <a:lnTo>
                  <a:pt x="5167" y="1725"/>
                </a:lnTo>
                <a:lnTo>
                  <a:pt x="5197" y="1838"/>
                </a:lnTo>
                <a:lnTo>
                  <a:pt x="5225" y="1951"/>
                </a:lnTo>
                <a:lnTo>
                  <a:pt x="5251" y="2065"/>
                </a:lnTo>
                <a:lnTo>
                  <a:pt x="5275" y="2181"/>
                </a:lnTo>
                <a:lnTo>
                  <a:pt x="5297" y="2296"/>
                </a:lnTo>
                <a:lnTo>
                  <a:pt x="5317" y="2411"/>
                </a:lnTo>
                <a:lnTo>
                  <a:pt x="5335" y="2528"/>
                </a:lnTo>
                <a:lnTo>
                  <a:pt x="5352" y="2644"/>
                </a:lnTo>
                <a:lnTo>
                  <a:pt x="5366" y="2762"/>
                </a:lnTo>
                <a:lnTo>
                  <a:pt x="5378" y="2881"/>
                </a:lnTo>
                <a:lnTo>
                  <a:pt x="5389" y="2998"/>
                </a:lnTo>
                <a:lnTo>
                  <a:pt x="5397" y="3118"/>
                </a:lnTo>
                <a:lnTo>
                  <a:pt x="5404" y="3238"/>
                </a:lnTo>
                <a:lnTo>
                  <a:pt x="5408" y="3358"/>
                </a:lnTo>
                <a:lnTo>
                  <a:pt x="5410" y="3479"/>
                </a:lnTo>
                <a:lnTo>
                  <a:pt x="5411" y="3600"/>
                </a:lnTo>
                <a:lnTo>
                  <a:pt x="5409" y="3719"/>
                </a:lnTo>
                <a:lnTo>
                  <a:pt x="5405" y="3837"/>
                </a:lnTo>
                <a:lnTo>
                  <a:pt x="5400" y="3954"/>
                </a:lnTo>
                <a:lnTo>
                  <a:pt x="5392" y="4071"/>
                </a:lnTo>
                <a:lnTo>
                  <a:pt x="5382" y="4187"/>
                </a:lnTo>
                <a:lnTo>
                  <a:pt x="5370" y="4303"/>
                </a:lnTo>
                <a:lnTo>
                  <a:pt x="5357" y="4417"/>
                </a:lnTo>
                <a:lnTo>
                  <a:pt x="5341" y="4531"/>
                </a:lnTo>
                <a:lnTo>
                  <a:pt x="5324" y="4646"/>
                </a:lnTo>
                <a:lnTo>
                  <a:pt x="5304" y="4759"/>
                </a:lnTo>
                <a:lnTo>
                  <a:pt x="5283" y="4871"/>
                </a:lnTo>
                <a:lnTo>
                  <a:pt x="5260" y="4982"/>
                </a:lnTo>
                <a:lnTo>
                  <a:pt x="5235" y="5094"/>
                </a:lnTo>
                <a:lnTo>
                  <a:pt x="5209" y="5205"/>
                </a:lnTo>
                <a:lnTo>
                  <a:pt x="5180" y="5315"/>
                </a:lnTo>
                <a:lnTo>
                  <a:pt x="5150" y="5425"/>
                </a:lnTo>
                <a:lnTo>
                  <a:pt x="5118" y="5533"/>
                </a:lnTo>
                <a:lnTo>
                  <a:pt x="5085" y="5642"/>
                </a:lnTo>
                <a:lnTo>
                  <a:pt x="5049" y="5749"/>
                </a:lnTo>
                <a:lnTo>
                  <a:pt x="5012" y="5855"/>
                </a:lnTo>
                <a:lnTo>
                  <a:pt x="4974" y="5961"/>
                </a:lnTo>
                <a:lnTo>
                  <a:pt x="4933" y="6068"/>
                </a:lnTo>
                <a:lnTo>
                  <a:pt x="4892" y="6173"/>
                </a:lnTo>
                <a:lnTo>
                  <a:pt x="4848" y="6277"/>
                </a:lnTo>
                <a:lnTo>
                  <a:pt x="4803" y="6381"/>
                </a:lnTo>
                <a:lnTo>
                  <a:pt x="4757" y="6485"/>
                </a:lnTo>
                <a:lnTo>
                  <a:pt x="4709" y="6587"/>
                </a:lnTo>
                <a:lnTo>
                  <a:pt x="4659" y="6689"/>
                </a:lnTo>
                <a:lnTo>
                  <a:pt x="4608" y="6791"/>
                </a:lnTo>
                <a:lnTo>
                  <a:pt x="4556" y="6891"/>
                </a:lnTo>
                <a:lnTo>
                  <a:pt x="4502" y="6992"/>
                </a:lnTo>
                <a:lnTo>
                  <a:pt x="4447" y="7091"/>
                </a:lnTo>
                <a:lnTo>
                  <a:pt x="4390" y="6992"/>
                </a:lnTo>
                <a:lnTo>
                  <a:pt x="4334" y="6892"/>
                </a:lnTo>
                <a:lnTo>
                  <a:pt x="4281" y="6792"/>
                </a:lnTo>
                <a:lnTo>
                  <a:pt x="4229" y="6691"/>
                </a:lnTo>
                <a:lnTo>
                  <a:pt x="4179" y="6590"/>
                </a:lnTo>
                <a:lnTo>
                  <a:pt x="4130" y="6487"/>
                </a:lnTo>
                <a:lnTo>
                  <a:pt x="4084" y="6384"/>
                </a:lnTo>
                <a:lnTo>
                  <a:pt x="4039" y="6281"/>
                </a:lnTo>
                <a:lnTo>
                  <a:pt x="3994" y="6176"/>
                </a:lnTo>
                <a:lnTo>
                  <a:pt x="3953" y="6071"/>
                </a:lnTo>
                <a:lnTo>
                  <a:pt x="3913" y="5966"/>
                </a:lnTo>
                <a:lnTo>
                  <a:pt x="3874" y="5860"/>
                </a:lnTo>
                <a:lnTo>
                  <a:pt x="3838" y="5754"/>
                </a:lnTo>
                <a:lnTo>
                  <a:pt x="3803" y="5645"/>
                </a:lnTo>
                <a:lnTo>
                  <a:pt x="3770" y="5538"/>
                </a:lnTo>
                <a:lnTo>
                  <a:pt x="3739" y="5429"/>
                </a:lnTo>
                <a:lnTo>
                  <a:pt x="3709" y="5319"/>
                </a:lnTo>
                <a:lnTo>
                  <a:pt x="3682" y="5210"/>
                </a:lnTo>
                <a:lnTo>
                  <a:pt x="3656" y="5099"/>
                </a:lnTo>
                <a:lnTo>
                  <a:pt x="3632" y="4988"/>
                </a:lnTo>
                <a:lnTo>
                  <a:pt x="3609" y="4876"/>
                </a:lnTo>
                <a:lnTo>
                  <a:pt x="3589" y="4764"/>
                </a:lnTo>
                <a:lnTo>
                  <a:pt x="3570" y="4652"/>
                </a:lnTo>
                <a:lnTo>
                  <a:pt x="3553" y="4538"/>
                </a:lnTo>
                <a:lnTo>
                  <a:pt x="3538" y="4425"/>
                </a:lnTo>
                <a:lnTo>
                  <a:pt x="3524" y="4311"/>
                </a:lnTo>
                <a:lnTo>
                  <a:pt x="3513" y="4195"/>
                </a:lnTo>
                <a:lnTo>
                  <a:pt x="3503" y="4080"/>
                </a:lnTo>
                <a:lnTo>
                  <a:pt x="3495" y="3965"/>
                </a:lnTo>
                <a:lnTo>
                  <a:pt x="3490" y="3848"/>
                </a:lnTo>
                <a:lnTo>
                  <a:pt x="3485" y="3732"/>
                </a:lnTo>
                <a:lnTo>
                  <a:pt x="3483" y="3614"/>
                </a:lnTo>
                <a:lnTo>
                  <a:pt x="3483" y="3492"/>
                </a:lnTo>
                <a:lnTo>
                  <a:pt x="3484" y="3371"/>
                </a:lnTo>
                <a:lnTo>
                  <a:pt x="3488" y="3251"/>
                </a:lnTo>
                <a:lnTo>
                  <a:pt x="3494" y="3130"/>
                </a:lnTo>
                <a:lnTo>
                  <a:pt x="3503" y="3011"/>
                </a:lnTo>
                <a:lnTo>
                  <a:pt x="3513" y="2891"/>
                </a:lnTo>
                <a:lnTo>
                  <a:pt x="3525" y="2773"/>
                </a:lnTo>
                <a:lnTo>
                  <a:pt x="3540" y="2655"/>
                </a:lnTo>
                <a:lnTo>
                  <a:pt x="3556" y="2538"/>
                </a:lnTo>
                <a:lnTo>
                  <a:pt x="3575" y="2420"/>
                </a:lnTo>
                <a:lnTo>
                  <a:pt x="3595" y="2304"/>
                </a:lnTo>
                <a:lnTo>
                  <a:pt x="3618" y="2189"/>
                </a:lnTo>
                <a:lnTo>
                  <a:pt x="3642" y="2073"/>
                </a:lnTo>
                <a:lnTo>
                  <a:pt x="3669" y="1959"/>
                </a:lnTo>
                <a:lnTo>
                  <a:pt x="3697" y="1845"/>
                </a:lnTo>
                <a:lnTo>
                  <a:pt x="3727" y="1732"/>
                </a:lnTo>
                <a:lnTo>
                  <a:pt x="3759" y="1619"/>
                </a:lnTo>
                <a:lnTo>
                  <a:pt x="3792" y="1507"/>
                </a:lnTo>
                <a:lnTo>
                  <a:pt x="3828" y="1395"/>
                </a:lnTo>
                <a:lnTo>
                  <a:pt x="3865" y="1284"/>
                </a:lnTo>
                <a:lnTo>
                  <a:pt x="3904" y="1173"/>
                </a:lnTo>
                <a:lnTo>
                  <a:pt x="3945" y="1063"/>
                </a:lnTo>
                <a:lnTo>
                  <a:pt x="3987" y="954"/>
                </a:lnTo>
                <a:lnTo>
                  <a:pt x="4032" y="845"/>
                </a:lnTo>
                <a:lnTo>
                  <a:pt x="4078" y="738"/>
                </a:lnTo>
                <a:lnTo>
                  <a:pt x="4125" y="631"/>
                </a:lnTo>
                <a:lnTo>
                  <a:pt x="4174" y="523"/>
                </a:lnTo>
                <a:lnTo>
                  <a:pt x="4225" y="418"/>
                </a:lnTo>
                <a:lnTo>
                  <a:pt x="4277" y="312"/>
                </a:lnTo>
                <a:lnTo>
                  <a:pt x="4330" y="208"/>
                </a:lnTo>
                <a:lnTo>
                  <a:pt x="4385" y="104"/>
                </a:lnTo>
                <a:lnTo>
                  <a:pt x="4442" y="0"/>
                </a:lnTo>
                <a:close/>
                <a:moveTo>
                  <a:pt x="3800" y="4879"/>
                </a:moveTo>
                <a:lnTo>
                  <a:pt x="3800" y="4771"/>
                </a:lnTo>
                <a:lnTo>
                  <a:pt x="3802" y="4665"/>
                </a:lnTo>
                <a:lnTo>
                  <a:pt x="3805" y="4559"/>
                </a:lnTo>
                <a:lnTo>
                  <a:pt x="3808" y="4454"/>
                </a:lnTo>
                <a:lnTo>
                  <a:pt x="3813" y="4350"/>
                </a:lnTo>
                <a:lnTo>
                  <a:pt x="3820" y="4246"/>
                </a:lnTo>
                <a:lnTo>
                  <a:pt x="3827" y="4143"/>
                </a:lnTo>
                <a:lnTo>
                  <a:pt x="3835" y="4040"/>
                </a:lnTo>
                <a:lnTo>
                  <a:pt x="3845" y="3938"/>
                </a:lnTo>
                <a:lnTo>
                  <a:pt x="3856" y="3837"/>
                </a:lnTo>
                <a:lnTo>
                  <a:pt x="3868" y="3736"/>
                </a:lnTo>
                <a:lnTo>
                  <a:pt x="3882" y="3637"/>
                </a:lnTo>
                <a:lnTo>
                  <a:pt x="3897" y="3536"/>
                </a:lnTo>
                <a:lnTo>
                  <a:pt x="3913" y="3437"/>
                </a:lnTo>
                <a:lnTo>
                  <a:pt x="3930" y="3339"/>
                </a:lnTo>
                <a:lnTo>
                  <a:pt x="3949" y="3241"/>
                </a:lnTo>
                <a:lnTo>
                  <a:pt x="3969" y="3142"/>
                </a:lnTo>
                <a:lnTo>
                  <a:pt x="3990" y="3044"/>
                </a:lnTo>
                <a:lnTo>
                  <a:pt x="4014" y="2947"/>
                </a:lnTo>
                <a:lnTo>
                  <a:pt x="4038" y="2850"/>
                </a:lnTo>
                <a:lnTo>
                  <a:pt x="4063" y="2753"/>
                </a:lnTo>
                <a:lnTo>
                  <a:pt x="4090" y="2657"/>
                </a:lnTo>
                <a:lnTo>
                  <a:pt x="4119" y="2560"/>
                </a:lnTo>
                <a:lnTo>
                  <a:pt x="4148" y="2464"/>
                </a:lnTo>
                <a:lnTo>
                  <a:pt x="4180" y="2368"/>
                </a:lnTo>
                <a:lnTo>
                  <a:pt x="4213" y="2272"/>
                </a:lnTo>
                <a:lnTo>
                  <a:pt x="4247" y="2176"/>
                </a:lnTo>
                <a:lnTo>
                  <a:pt x="4283" y="2079"/>
                </a:lnTo>
                <a:lnTo>
                  <a:pt x="4320" y="1983"/>
                </a:lnTo>
                <a:lnTo>
                  <a:pt x="4359" y="1887"/>
                </a:lnTo>
                <a:lnTo>
                  <a:pt x="4399" y="1791"/>
                </a:lnTo>
                <a:lnTo>
                  <a:pt x="4442" y="1695"/>
                </a:lnTo>
                <a:lnTo>
                  <a:pt x="4483" y="1789"/>
                </a:lnTo>
                <a:lnTo>
                  <a:pt x="4523" y="1882"/>
                </a:lnTo>
                <a:lnTo>
                  <a:pt x="4562" y="1976"/>
                </a:lnTo>
                <a:lnTo>
                  <a:pt x="4600" y="2071"/>
                </a:lnTo>
                <a:lnTo>
                  <a:pt x="4637" y="2166"/>
                </a:lnTo>
                <a:lnTo>
                  <a:pt x="4672" y="2262"/>
                </a:lnTo>
                <a:lnTo>
                  <a:pt x="4706" y="2358"/>
                </a:lnTo>
                <a:lnTo>
                  <a:pt x="4738" y="2454"/>
                </a:lnTo>
                <a:lnTo>
                  <a:pt x="4769" y="2551"/>
                </a:lnTo>
                <a:lnTo>
                  <a:pt x="4799" y="2648"/>
                </a:lnTo>
                <a:lnTo>
                  <a:pt x="4827" y="2745"/>
                </a:lnTo>
                <a:lnTo>
                  <a:pt x="4854" y="2843"/>
                </a:lnTo>
                <a:lnTo>
                  <a:pt x="4880" y="2941"/>
                </a:lnTo>
                <a:lnTo>
                  <a:pt x="4904" y="3040"/>
                </a:lnTo>
                <a:lnTo>
                  <a:pt x="4926" y="3139"/>
                </a:lnTo>
                <a:lnTo>
                  <a:pt x="4948" y="3238"/>
                </a:lnTo>
                <a:lnTo>
                  <a:pt x="4967" y="3338"/>
                </a:lnTo>
                <a:lnTo>
                  <a:pt x="4986" y="3438"/>
                </a:lnTo>
                <a:lnTo>
                  <a:pt x="5003" y="3539"/>
                </a:lnTo>
                <a:lnTo>
                  <a:pt x="5018" y="3639"/>
                </a:lnTo>
                <a:lnTo>
                  <a:pt x="5032" y="3741"/>
                </a:lnTo>
                <a:lnTo>
                  <a:pt x="5044" y="3843"/>
                </a:lnTo>
                <a:lnTo>
                  <a:pt x="5055" y="3944"/>
                </a:lnTo>
                <a:lnTo>
                  <a:pt x="5064" y="4047"/>
                </a:lnTo>
                <a:lnTo>
                  <a:pt x="5072" y="4150"/>
                </a:lnTo>
                <a:lnTo>
                  <a:pt x="5078" y="4253"/>
                </a:lnTo>
                <a:lnTo>
                  <a:pt x="5083" y="4357"/>
                </a:lnTo>
                <a:lnTo>
                  <a:pt x="5086" y="4460"/>
                </a:lnTo>
                <a:lnTo>
                  <a:pt x="5088" y="4564"/>
                </a:lnTo>
                <a:lnTo>
                  <a:pt x="5088" y="4668"/>
                </a:lnTo>
                <a:lnTo>
                  <a:pt x="5086" y="4773"/>
                </a:lnTo>
                <a:lnTo>
                  <a:pt x="5082" y="4879"/>
                </a:lnTo>
                <a:lnTo>
                  <a:pt x="5106" y="4737"/>
                </a:lnTo>
                <a:lnTo>
                  <a:pt x="5127" y="4595"/>
                </a:lnTo>
                <a:lnTo>
                  <a:pt x="5145" y="4454"/>
                </a:lnTo>
                <a:lnTo>
                  <a:pt x="5159" y="4312"/>
                </a:lnTo>
                <a:lnTo>
                  <a:pt x="5171" y="4171"/>
                </a:lnTo>
                <a:lnTo>
                  <a:pt x="5179" y="4031"/>
                </a:lnTo>
                <a:lnTo>
                  <a:pt x="5185" y="3890"/>
                </a:lnTo>
                <a:lnTo>
                  <a:pt x="5187" y="3751"/>
                </a:lnTo>
                <a:lnTo>
                  <a:pt x="5187" y="3612"/>
                </a:lnTo>
                <a:lnTo>
                  <a:pt x="5184" y="3472"/>
                </a:lnTo>
                <a:lnTo>
                  <a:pt x="5178" y="3334"/>
                </a:lnTo>
                <a:lnTo>
                  <a:pt x="5169" y="3196"/>
                </a:lnTo>
                <a:lnTo>
                  <a:pt x="5157" y="3058"/>
                </a:lnTo>
                <a:lnTo>
                  <a:pt x="5142" y="2921"/>
                </a:lnTo>
                <a:lnTo>
                  <a:pt x="5125" y="2784"/>
                </a:lnTo>
                <a:lnTo>
                  <a:pt x="5105" y="2648"/>
                </a:lnTo>
                <a:lnTo>
                  <a:pt x="5082" y="2512"/>
                </a:lnTo>
                <a:lnTo>
                  <a:pt x="5057" y="2377"/>
                </a:lnTo>
                <a:lnTo>
                  <a:pt x="5029" y="2242"/>
                </a:lnTo>
                <a:lnTo>
                  <a:pt x="4999" y="2107"/>
                </a:lnTo>
                <a:lnTo>
                  <a:pt x="4965" y="1975"/>
                </a:lnTo>
                <a:lnTo>
                  <a:pt x="4930" y="1841"/>
                </a:lnTo>
                <a:lnTo>
                  <a:pt x="4892" y="1710"/>
                </a:lnTo>
                <a:lnTo>
                  <a:pt x="4851" y="1579"/>
                </a:lnTo>
                <a:lnTo>
                  <a:pt x="4808" y="1447"/>
                </a:lnTo>
                <a:lnTo>
                  <a:pt x="4763" y="1317"/>
                </a:lnTo>
                <a:lnTo>
                  <a:pt x="4715" y="1188"/>
                </a:lnTo>
                <a:lnTo>
                  <a:pt x="4665" y="1059"/>
                </a:lnTo>
                <a:lnTo>
                  <a:pt x="4612" y="932"/>
                </a:lnTo>
                <a:lnTo>
                  <a:pt x="4558" y="804"/>
                </a:lnTo>
                <a:lnTo>
                  <a:pt x="4501" y="678"/>
                </a:lnTo>
                <a:lnTo>
                  <a:pt x="4442" y="553"/>
                </a:lnTo>
                <a:lnTo>
                  <a:pt x="4383" y="684"/>
                </a:lnTo>
                <a:lnTo>
                  <a:pt x="4327" y="814"/>
                </a:lnTo>
                <a:lnTo>
                  <a:pt x="4274" y="945"/>
                </a:lnTo>
                <a:lnTo>
                  <a:pt x="4223" y="1075"/>
                </a:lnTo>
                <a:lnTo>
                  <a:pt x="4174" y="1205"/>
                </a:lnTo>
                <a:lnTo>
                  <a:pt x="4128" y="1334"/>
                </a:lnTo>
                <a:lnTo>
                  <a:pt x="4084" y="1464"/>
                </a:lnTo>
                <a:lnTo>
                  <a:pt x="4043" y="1595"/>
                </a:lnTo>
                <a:lnTo>
                  <a:pt x="4005" y="1725"/>
                </a:lnTo>
                <a:lnTo>
                  <a:pt x="3967" y="1856"/>
                </a:lnTo>
                <a:lnTo>
                  <a:pt x="3934" y="1986"/>
                </a:lnTo>
                <a:lnTo>
                  <a:pt x="3902" y="2118"/>
                </a:lnTo>
                <a:lnTo>
                  <a:pt x="3874" y="2249"/>
                </a:lnTo>
                <a:lnTo>
                  <a:pt x="3847" y="2380"/>
                </a:lnTo>
                <a:lnTo>
                  <a:pt x="3823" y="2513"/>
                </a:lnTo>
                <a:lnTo>
                  <a:pt x="3802" y="2645"/>
                </a:lnTo>
                <a:lnTo>
                  <a:pt x="3783" y="2779"/>
                </a:lnTo>
                <a:lnTo>
                  <a:pt x="3767" y="2913"/>
                </a:lnTo>
                <a:lnTo>
                  <a:pt x="3753" y="3046"/>
                </a:lnTo>
                <a:lnTo>
                  <a:pt x="3741" y="3182"/>
                </a:lnTo>
                <a:lnTo>
                  <a:pt x="3733" y="3318"/>
                </a:lnTo>
                <a:lnTo>
                  <a:pt x="3726" y="3455"/>
                </a:lnTo>
                <a:lnTo>
                  <a:pt x="3722" y="3592"/>
                </a:lnTo>
                <a:lnTo>
                  <a:pt x="3721" y="3731"/>
                </a:lnTo>
                <a:lnTo>
                  <a:pt x="3722" y="3871"/>
                </a:lnTo>
                <a:lnTo>
                  <a:pt x="3725" y="4012"/>
                </a:lnTo>
                <a:lnTo>
                  <a:pt x="3732" y="4153"/>
                </a:lnTo>
                <a:lnTo>
                  <a:pt x="3740" y="4296"/>
                </a:lnTo>
                <a:lnTo>
                  <a:pt x="3751" y="4440"/>
                </a:lnTo>
                <a:lnTo>
                  <a:pt x="3765" y="4585"/>
                </a:lnTo>
                <a:lnTo>
                  <a:pt x="3781" y="4731"/>
                </a:lnTo>
                <a:lnTo>
                  <a:pt x="3800" y="4879"/>
                </a:lnTo>
                <a:close/>
                <a:moveTo>
                  <a:pt x="4447" y="4253"/>
                </a:moveTo>
                <a:lnTo>
                  <a:pt x="4414" y="4331"/>
                </a:lnTo>
                <a:lnTo>
                  <a:pt x="4384" y="4410"/>
                </a:lnTo>
                <a:lnTo>
                  <a:pt x="4355" y="4489"/>
                </a:lnTo>
                <a:lnTo>
                  <a:pt x="4329" y="4569"/>
                </a:lnTo>
                <a:lnTo>
                  <a:pt x="4305" y="4648"/>
                </a:lnTo>
                <a:lnTo>
                  <a:pt x="4283" y="4728"/>
                </a:lnTo>
                <a:lnTo>
                  <a:pt x="4263" y="4809"/>
                </a:lnTo>
                <a:lnTo>
                  <a:pt x="4245" y="4889"/>
                </a:lnTo>
                <a:lnTo>
                  <a:pt x="4229" y="4970"/>
                </a:lnTo>
                <a:lnTo>
                  <a:pt x="4216" y="5051"/>
                </a:lnTo>
                <a:lnTo>
                  <a:pt x="4204" y="5132"/>
                </a:lnTo>
                <a:lnTo>
                  <a:pt x="4195" y="5213"/>
                </a:lnTo>
                <a:lnTo>
                  <a:pt x="4187" y="5294"/>
                </a:lnTo>
                <a:lnTo>
                  <a:pt x="4182" y="5377"/>
                </a:lnTo>
                <a:lnTo>
                  <a:pt x="4179" y="5458"/>
                </a:lnTo>
                <a:lnTo>
                  <a:pt x="4178" y="5539"/>
                </a:lnTo>
                <a:lnTo>
                  <a:pt x="4179" y="5621"/>
                </a:lnTo>
                <a:lnTo>
                  <a:pt x="4182" y="5702"/>
                </a:lnTo>
                <a:lnTo>
                  <a:pt x="4187" y="5783"/>
                </a:lnTo>
                <a:lnTo>
                  <a:pt x="4195" y="5865"/>
                </a:lnTo>
                <a:lnTo>
                  <a:pt x="4204" y="5947"/>
                </a:lnTo>
                <a:lnTo>
                  <a:pt x="4216" y="6028"/>
                </a:lnTo>
                <a:lnTo>
                  <a:pt x="4229" y="6109"/>
                </a:lnTo>
                <a:lnTo>
                  <a:pt x="4245" y="6190"/>
                </a:lnTo>
                <a:lnTo>
                  <a:pt x="4263" y="6270"/>
                </a:lnTo>
                <a:lnTo>
                  <a:pt x="4283" y="6351"/>
                </a:lnTo>
                <a:lnTo>
                  <a:pt x="4305" y="6431"/>
                </a:lnTo>
                <a:lnTo>
                  <a:pt x="4329" y="6511"/>
                </a:lnTo>
                <a:lnTo>
                  <a:pt x="4355" y="6590"/>
                </a:lnTo>
                <a:lnTo>
                  <a:pt x="4384" y="6670"/>
                </a:lnTo>
                <a:lnTo>
                  <a:pt x="4414" y="6748"/>
                </a:lnTo>
                <a:lnTo>
                  <a:pt x="4447" y="6827"/>
                </a:lnTo>
                <a:lnTo>
                  <a:pt x="4479" y="6744"/>
                </a:lnTo>
                <a:lnTo>
                  <a:pt x="4509" y="6660"/>
                </a:lnTo>
                <a:lnTo>
                  <a:pt x="4537" y="6578"/>
                </a:lnTo>
                <a:lnTo>
                  <a:pt x="4562" y="6497"/>
                </a:lnTo>
                <a:lnTo>
                  <a:pt x="4586" y="6415"/>
                </a:lnTo>
                <a:lnTo>
                  <a:pt x="4608" y="6334"/>
                </a:lnTo>
                <a:lnTo>
                  <a:pt x="4627" y="6253"/>
                </a:lnTo>
                <a:lnTo>
                  <a:pt x="4645" y="6173"/>
                </a:lnTo>
                <a:lnTo>
                  <a:pt x="4660" y="6092"/>
                </a:lnTo>
                <a:lnTo>
                  <a:pt x="4673" y="6012"/>
                </a:lnTo>
                <a:lnTo>
                  <a:pt x="4685" y="5932"/>
                </a:lnTo>
                <a:lnTo>
                  <a:pt x="4694" y="5852"/>
                </a:lnTo>
                <a:lnTo>
                  <a:pt x="4701" y="5772"/>
                </a:lnTo>
                <a:lnTo>
                  <a:pt x="4706" y="5693"/>
                </a:lnTo>
                <a:lnTo>
                  <a:pt x="4709" y="5613"/>
                </a:lnTo>
                <a:lnTo>
                  <a:pt x="4710" y="5534"/>
                </a:lnTo>
                <a:lnTo>
                  <a:pt x="4708" y="5454"/>
                </a:lnTo>
                <a:lnTo>
                  <a:pt x="4705" y="5375"/>
                </a:lnTo>
                <a:lnTo>
                  <a:pt x="4700" y="5297"/>
                </a:lnTo>
                <a:lnTo>
                  <a:pt x="4692" y="5217"/>
                </a:lnTo>
                <a:lnTo>
                  <a:pt x="4683" y="5138"/>
                </a:lnTo>
                <a:lnTo>
                  <a:pt x="4672" y="5058"/>
                </a:lnTo>
                <a:lnTo>
                  <a:pt x="4658" y="4978"/>
                </a:lnTo>
                <a:lnTo>
                  <a:pt x="4643" y="4899"/>
                </a:lnTo>
                <a:lnTo>
                  <a:pt x="4625" y="4819"/>
                </a:lnTo>
                <a:lnTo>
                  <a:pt x="4606" y="4739"/>
                </a:lnTo>
                <a:lnTo>
                  <a:pt x="4584" y="4658"/>
                </a:lnTo>
                <a:lnTo>
                  <a:pt x="4561" y="4578"/>
                </a:lnTo>
                <a:lnTo>
                  <a:pt x="4535" y="4497"/>
                </a:lnTo>
                <a:lnTo>
                  <a:pt x="4508" y="4416"/>
                </a:lnTo>
                <a:lnTo>
                  <a:pt x="4478" y="4335"/>
                </a:lnTo>
                <a:lnTo>
                  <a:pt x="4447" y="4253"/>
                </a:lnTo>
                <a:close/>
                <a:moveTo>
                  <a:pt x="3252" y="6145"/>
                </a:moveTo>
                <a:lnTo>
                  <a:pt x="3160" y="6149"/>
                </a:lnTo>
                <a:lnTo>
                  <a:pt x="3070" y="6157"/>
                </a:lnTo>
                <a:lnTo>
                  <a:pt x="2980" y="6168"/>
                </a:lnTo>
                <a:lnTo>
                  <a:pt x="2892" y="6183"/>
                </a:lnTo>
                <a:lnTo>
                  <a:pt x="2805" y="6202"/>
                </a:lnTo>
                <a:lnTo>
                  <a:pt x="2719" y="6225"/>
                </a:lnTo>
                <a:lnTo>
                  <a:pt x="2635" y="6253"/>
                </a:lnTo>
                <a:lnTo>
                  <a:pt x="2552" y="6284"/>
                </a:lnTo>
                <a:lnTo>
                  <a:pt x="2471" y="6318"/>
                </a:lnTo>
                <a:lnTo>
                  <a:pt x="2392" y="6357"/>
                </a:lnTo>
                <a:lnTo>
                  <a:pt x="2315" y="6399"/>
                </a:lnTo>
                <a:lnTo>
                  <a:pt x="2240" y="6445"/>
                </a:lnTo>
                <a:lnTo>
                  <a:pt x="2167" y="6494"/>
                </a:lnTo>
                <a:lnTo>
                  <a:pt x="2096" y="6546"/>
                </a:lnTo>
                <a:lnTo>
                  <a:pt x="2028" y="6602"/>
                </a:lnTo>
                <a:lnTo>
                  <a:pt x="1962" y="6662"/>
                </a:lnTo>
                <a:lnTo>
                  <a:pt x="1898" y="6724"/>
                </a:lnTo>
                <a:lnTo>
                  <a:pt x="1838" y="6791"/>
                </a:lnTo>
                <a:lnTo>
                  <a:pt x="1780" y="6860"/>
                </a:lnTo>
                <a:lnTo>
                  <a:pt x="1725" y="6933"/>
                </a:lnTo>
                <a:lnTo>
                  <a:pt x="1673" y="7009"/>
                </a:lnTo>
                <a:lnTo>
                  <a:pt x="1624" y="7088"/>
                </a:lnTo>
                <a:lnTo>
                  <a:pt x="1578" y="7170"/>
                </a:lnTo>
                <a:lnTo>
                  <a:pt x="1536" y="7256"/>
                </a:lnTo>
                <a:lnTo>
                  <a:pt x="1497" y="7344"/>
                </a:lnTo>
                <a:lnTo>
                  <a:pt x="1462" y="7435"/>
                </a:lnTo>
                <a:lnTo>
                  <a:pt x="1430" y="7530"/>
                </a:lnTo>
                <a:lnTo>
                  <a:pt x="1402" y="7627"/>
                </a:lnTo>
                <a:lnTo>
                  <a:pt x="1378" y="7726"/>
                </a:lnTo>
                <a:lnTo>
                  <a:pt x="1357" y="7829"/>
                </a:lnTo>
                <a:lnTo>
                  <a:pt x="1341" y="7934"/>
                </a:lnTo>
                <a:lnTo>
                  <a:pt x="1329" y="8043"/>
                </a:lnTo>
                <a:lnTo>
                  <a:pt x="1326" y="8166"/>
                </a:lnTo>
                <a:lnTo>
                  <a:pt x="1328" y="8288"/>
                </a:lnTo>
                <a:lnTo>
                  <a:pt x="1335" y="8407"/>
                </a:lnTo>
                <a:lnTo>
                  <a:pt x="1346" y="8525"/>
                </a:lnTo>
                <a:lnTo>
                  <a:pt x="1363" y="8639"/>
                </a:lnTo>
                <a:lnTo>
                  <a:pt x="1383" y="8752"/>
                </a:lnTo>
                <a:lnTo>
                  <a:pt x="1409" y="8860"/>
                </a:lnTo>
                <a:lnTo>
                  <a:pt x="1438" y="8968"/>
                </a:lnTo>
                <a:lnTo>
                  <a:pt x="1472" y="9072"/>
                </a:lnTo>
                <a:lnTo>
                  <a:pt x="1511" y="9172"/>
                </a:lnTo>
                <a:lnTo>
                  <a:pt x="1553" y="9269"/>
                </a:lnTo>
                <a:lnTo>
                  <a:pt x="1599" y="9363"/>
                </a:lnTo>
                <a:lnTo>
                  <a:pt x="1650" y="9454"/>
                </a:lnTo>
                <a:lnTo>
                  <a:pt x="1704" y="9541"/>
                </a:lnTo>
                <a:lnTo>
                  <a:pt x="1762" y="9625"/>
                </a:lnTo>
                <a:lnTo>
                  <a:pt x="1824" y="9705"/>
                </a:lnTo>
                <a:lnTo>
                  <a:pt x="1889" y="9781"/>
                </a:lnTo>
                <a:lnTo>
                  <a:pt x="1958" y="9853"/>
                </a:lnTo>
                <a:lnTo>
                  <a:pt x="2031" y="9920"/>
                </a:lnTo>
                <a:lnTo>
                  <a:pt x="2106" y="9984"/>
                </a:lnTo>
                <a:lnTo>
                  <a:pt x="2185" y="10043"/>
                </a:lnTo>
                <a:lnTo>
                  <a:pt x="2267" y="10097"/>
                </a:lnTo>
                <a:lnTo>
                  <a:pt x="2352" y="10148"/>
                </a:lnTo>
                <a:lnTo>
                  <a:pt x="2441" y="10192"/>
                </a:lnTo>
                <a:lnTo>
                  <a:pt x="2532" y="10233"/>
                </a:lnTo>
                <a:lnTo>
                  <a:pt x="2625" y="10269"/>
                </a:lnTo>
                <a:lnTo>
                  <a:pt x="2722" y="10299"/>
                </a:lnTo>
                <a:lnTo>
                  <a:pt x="2821" y="10324"/>
                </a:lnTo>
                <a:lnTo>
                  <a:pt x="2923" y="10343"/>
                </a:lnTo>
                <a:lnTo>
                  <a:pt x="3027" y="10358"/>
                </a:lnTo>
                <a:lnTo>
                  <a:pt x="3133" y="10366"/>
                </a:lnTo>
                <a:lnTo>
                  <a:pt x="3242" y="10369"/>
                </a:lnTo>
                <a:lnTo>
                  <a:pt x="3305" y="10361"/>
                </a:lnTo>
                <a:lnTo>
                  <a:pt x="3370" y="10352"/>
                </a:lnTo>
                <a:lnTo>
                  <a:pt x="3435" y="10340"/>
                </a:lnTo>
                <a:lnTo>
                  <a:pt x="3501" y="10325"/>
                </a:lnTo>
                <a:lnTo>
                  <a:pt x="3567" y="10307"/>
                </a:lnTo>
                <a:lnTo>
                  <a:pt x="3634" y="10287"/>
                </a:lnTo>
                <a:lnTo>
                  <a:pt x="3701" y="10264"/>
                </a:lnTo>
                <a:lnTo>
                  <a:pt x="3768" y="10239"/>
                </a:lnTo>
                <a:lnTo>
                  <a:pt x="3835" y="10212"/>
                </a:lnTo>
                <a:lnTo>
                  <a:pt x="3901" y="10182"/>
                </a:lnTo>
                <a:lnTo>
                  <a:pt x="3967" y="10150"/>
                </a:lnTo>
                <a:lnTo>
                  <a:pt x="4032" y="10115"/>
                </a:lnTo>
                <a:lnTo>
                  <a:pt x="4095" y="10077"/>
                </a:lnTo>
                <a:lnTo>
                  <a:pt x="4158" y="10038"/>
                </a:lnTo>
                <a:lnTo>
                  <a:pt x="4218" y="9996"/>
                </a:lnTo>
                <a:lnTo>
                  <a:pt x="4277" y="9951"/>
                </a:lnTo>
                <a:lnTo>
                  <a:pt x="4334" y="9904"/>
                </a:lnTo>
                <a:lnTo>
                  <a:pt x="4388" y="9855"/>
                </a:lnTo>
                <a:lnTo>
                  <a:pt x="4441" y="9804"/>
                </a:lnTo>
                <a:lnTo>
                  <a:pt x="4490" y="9749"/>
                </a:lnTo>
                <a:lnTo>
                  <a:pt x="4537" y="9693"/>
                </a:lnTo>
                <a:lnTo>
                  <a:pt x="4581" y="9635"/>
                </a:lnTo>
                <a:lnTo>
                  <a:pt x="4622" y="9574"/>
                </a:lnTo>
                <a:lnTo>
                  <a:pt x="4659" y="9510"/>
                </a:lnTo>
                <a:lnTo>
                  <a:pt x="4693" y="9445"/>
                </a:lnTo>
                <a:lnTo>
                  <a:pt x="4723" y="9378"/>
                </a:lnTo>
                <a:lnTo>
                  <a:pt x="4749" y="9307"/>
                </a:lnTo>
                <a:lnTo>
                  <a:pt x="4771" y="9235"/>
                </a:lnTo>
                <a:lnTo>
                  <a:pt x="4788" y="9161"/>
                </a:lnTo>
                <a:lnTo>
                  <a:pt x="4800" y="9084"/>
                </a:lnTo>
                <a:lnTo>
                  <a:pt x="4808" y="9005"/>
                </a:lnTo>
                <a:lnTo>
                  <a:pt x="4811" y="8924"/>
                </a:lnTo>
                <a:lnTo>
                  <a:pt x="4801" y="8875"/>
                </a:lnTo>
                <a:lnTo>
                  <a:pt x="4791" y="8828"/>
                </a:lnTo>
                <a:lnTo>
                  <a:pt x="4780" y="8783"/>
                </a:lnTo>
                <a:lnTo>
                  <a:pt x="4768" y="8738"/>
                </a:lnTo>
                <a:lnTo>
                  <a:pt x="4755" y="8695"/>
                </a:lnTo>
                <a:lnTo>
                  <a:pt x="4741" y="8654"/>
                </a:lnTo>
                <a:lnTo>
                  <a:pt x="4726" y="8614"/>
                </a:lnTo>
                <a:lnTo>
                  <a:pt x="4710" y="8575"/>
                </a:lnTo>
                <a:lnTo>
                  <a:pt x="4692" y="8537"/>
                </a:lnTo>
                <a:lnTo>
                  <a:pt x="4674" y="8502"/>
                </a:lnTo>
                <a:lnTo>
                  <a:pt x="4655" y="8466"/>
                </a:lnTo>
                <a:lnTo>
                  <a:pt x="4634" y="8434"/>
                </a:lnTo>
                <a:lnTo>
                  <a:pt x="4613" y="8402"/>
                </a:lnTo>
                <a:lnTo>
                  <a:pt x="4590" y="8373"/>
                </a:lnTo>
                <a:lnTo>
                  <a:pt x="4566" y="8344"/>
                </a:lnTo>
                <a:lnTo>
                  <a:pt x="4541" y="8317"/>
                </a:lnTo>
                <a:lnTo>
                  <a:pt x="4515" y="8292"/>
                </a:lnTo>
                <a:lnTo>
                  <a:pt x="4487" y="8268"/>
                </a:lnTo>
                <a:lnTo>
                  <a:pt x="4459" y="8245"/>
                </a:lnTo>
                <a:lnTo>
                  <a:pt x="4429" y="8224"/>
                </a:lnTo>
                <a:lnTo>
                  <a:pt x="4398" y="8205"/>
                </a:lnTo>
                <a:lnTo>
                  <a:pt x="4365" y="8188"/>
                </a:lnTo>
                <a:lnTo>
                  <a:pt x="4332" y="8172"/>
                </a:lnTo>
                <a:lnTo>
                  <a:pt x="4297" y="8157"/>
                </a:lnTo>
                <a:lnTo>
                  <a:pt x="4261" y="8144"/>
                </a:lnTo>
                <a:lnTo>
                  <a:pt x="4223" y="8134"/>
                </a:lnTo>
                <a:lnTo>
                  <a:pt x="4184" y="8124"/>
                </a:lnTo>
                <a:lnTo>
                  <a:pt x="4144" y="8117"/>
                </a:lnTo>
                <a:lnTo>
                  <a:pt x="4102" y="8110"/>
                </a:lnTo>
                <a:lnTo>
                  <a:pt x="4059" y="8107"/>
                </a:lnTo>
                <a:lnTo>
                  <a:pt x="4015" y="8103"/>
                </a:lnTo>
                <a:lnTo>
                  <a:pt x="3968" y="8103"/>
                </a:lnTo>
                <a:lnTo>
                  <a:pt x="3927" y="8110"/>
                </a:lnTo>
                <a:lnTo>
                  <a:pt x="3887" y="8118"/>
                </a:lnTo>
                <a:lnTo>
                  <a:pt x="3850" y="8127"/>
                </a:lnTo>
                <a:lnTo>
                  <a:pt x="3815" y="8137"/>
                </a:lnTo>
                <a:lnTo>
                  <a:pt x="3781" y="8149"/>
                </a:lnTo>
                <a:lnTo>
                  <a:pt x="3749" y="8161"/>
                </a:lnTo>
                <a:lnTo>
                  <a:pt x="3717" y="8176"/>
                </a:lnTo>
                <a:lnTo>
                  <a:pt x="3687" y="8192"/>
                </a:lnTo>
                <a:lnTo>
                  <a:pt x="3658" y="8210"/>
                </a:lnTo>
                <a:lnTo>
                  <a:pt x="3629" y="8230"/>
                </a:lnTo>
                <a:lnTo>
                  <a:pt x="3600" y="8250"/>
                </a:lnTo>
                <a:lnTo>
                  <a:pt x="3572" y="8274"/>
                </a:lnTo>
                <a:lnTo>
                  <a:pt x="3543" y="8300"/>
                </a:lnTo>
                <a:lnTo>
                  <a:pt x="3514" y="8327"/>
                </a:lnTo>
                <a:lnTo>
                  <a:pt x="3485" y="8357"/>
                </a:lnTo>
                <a:lnTo>
                  <a:pt x="3454" y="8389"/>
                </a:lnTo>
                <a:lnTo>
                  <a:pt x="3454" y="7221"/>
                </a:lnTo>
                <a:lnTo>
                  <a:pt x="5501" y="7221"/>
                </a:lnTo>
                <a:lnTo>
                  <a:pt x="5501" y="9613"/>
                </a:lnTo>
                <a:lnTo>
                  <a:pt x="5440" y="9681"/>
                </a:lnTo>
                <a:lnTo>
                  <a:pt x="5378" y="9745"/>
                </a:lnTo>
                <a:lnTo>
                  <a:pt x="5315" y="9807"/>
                </a:lnTo>
                <a:lnTo>
                  <a:pt x="5252" y="9868"/>
                </a:lnTo>
                <a:lnTo>
                  <a:pt x="5188" y="9926"/>
                </a:lnTo>
                <a:lnTo>
                  <a:pt x="5123" y="9982"/>
                </a:lnTo>
                <a:lnTo>
                  <a:pt x="5057" y="10036"/>
                </a:lnTo>
                <a:lnTo>
                  <a:pt x="4991" y="10087"/>
                </a:lnTo>
                <a:lnTo>
                  <a:pt x="4923" y="10137"/>
                </a:lnTo>
                <a:lnTo>
                  <a:pt x="4855" y="10185"/>
                </a:lnTo>
                <a:lnTo>
                  <a:pt x="4787" y="10231"/>
                </a:lnTo>
                <a:lnTo>
                  <a:pt x="4717" y="10275"/>
                </a:lnTo>
                <a:lnTo>
                  <a:pt x="4647" y="10316"/>
                </a:lnTo>
                <a:lnTo>
                  <a:pt x="4576" y="10354"/>
                </a:lnTo>
                <a:lnTo>
                  <a:pt x="4504" y="10392"/>
                </a:lnTo>
                <a:lnTo>
                  <a:pt x="4431" y="10426"/>
                </a:lnTo>
                <a:lnTo>
                  <a:pt x="4357" y="10460"/>
                </a:lnTo>
                <a:lnTo>
                  <a:pt x="4283" y="10490"/>
                </a:lnTo>
                <a:lnTo>
                  <a:pt x="4207" y="10520"/>
                </a:lnTo>
                <a:lnTo>
                  <a:pt x="4131" y="10546"/>
                </a:lnTo>
                <a:lnTo>
                  <a:pt x="4054" y="10572"/>
                </a:lnTo>
                <a:lnTo>
                  <a:pt x="3975" y="10594"/>
                </a:lnTo>
                <a:lnTo>
                  <a:pt x="3897" y="10615"/>
                </a:lnTo>
                <a:lnTo>
                  <a:pt x="3817" y="10633"/>
                </a:lnTo>
                <a:lnTo>
                  <a:pt x="3736" y="10649"/>
                </a:lnTo>
                <a:lnTo>
                  <a:pt x="3655" y="10664"/>
                </a:lnTo>
                <a:lnTo>
                  <a:pt x="3573" y="10677"/>
                </a:lnTo>
                <a:lnTo>
                  <a:pt x="3489" y="10687"/>
                </a:lnTo>
                <a:lnTo>
                  <a:pt x="3405" y="10695"/>
                </a:lnTo>
                <a:lnTo>
                  <a:pt x="3320" y="10701"/>
                </a:lnTo>
                <a:lnTo>
                  <a:pt x="3234" y="10705"/>
                </a:lnTo>
                <a:lnTo>
                  <a:pt x="3147" y="10707"/>
                </a:lnTo>
                <a:lnTo>
                  <a:pt x="2991" y="10694"/>
                </a:lnTo>
                <a:lnTo>
                  <a:pt x="2837" y="10674"/>
                </a:lnTo>
                <a:lnTo>
                  <a:pt x="2685" y="10647"/>
                </a:lnTo>
                <a:lnTo>
                  <a:pt x="2535" y="10613"/>
                </a:lnTo>
                <a:lnTo>
                  <a:pt x="2387" y="10572"/>
                </a:lnTo>
                <a:lnTo>
                  <a:pt x="2241" y="10524"/>
                </a:lnTo>
                <a:lnTo>
                  <a:pt x="2099" y="10469"/>
                </a:lnTo>
                <a:lnTo>
                  <a:pt x="1959" y="10407"/>
                </a:lnTo>
                <a:lnTo>
                  <a:pt x="1822" y="10338"/>
                </a:lnTo>
                <a:lnTo>
                  <a:pt x="1689" y="10263"/>
                </a:lnTo>
                <a:lnTo>
                  <a:pt x="1559" y="10182"/>
                </a:lnTo>
                <a:lnTo>
                  <a:pt x="1433" y="10094"/>
                </a:lnTo>
                <a:lnTo>
                  <a:pt x="1310" y="10000"/>
                </a:lnTo>
                <a:lnTo>
                  <a:pt x="1192" y="9901"/>
                </a:lnTo>
                <a:lnTo>
                  <a:pt x="1078" y="9795"/>
                </a:lnTo>
                <a:lnTo>
                  <a:pt x="969" y="9683"/>
                </a:lnTo>
                <a:lnTo>
                  <a:pt x="864" y="9565"/>
                </a:lnTo>
                <a:lnTo>
                  <a:pt x="765" y="9442"/>
                </a:lnTo>
                <a:lnTo>
                  <a:pt x="670" y="9313"/>
                </a:lnTo>
                <a:lnTo>
                  <a:pt x="581" y="9178"/>
                </a:lnTo>
                <a:lnTo>
                  <a:pt x="497" y="9039"/>
                </a:lnTo>
                <a:lnTo>
                  <a:pt x="419" y="8894"/>
                </a:lnTo>
                <a:lnTo>
                  <a:pt x="347" y="8744"/>
                </a:lnTo>
                <a:lnTo>
                  <a:pt x="281" y="8589"/>
                </a:lnTo>
                <a:lnTo>
                  <a:pt x="222" y="8428"/>
                </a:lnTo>
                <a:lnTo>
                  <a:pt x="169" y="8263"/>
                </a:lnTo>
                <a:lnTo>
                  <a:pt x="122" y="8093"/>
                </a:lnTo>
                <a:lnTo>
                  <a:pt x="83" y="7918"/>
                </a:lnTo>
                <a:lnTo>
                  <a:pt x="51" y="7739"/>
                </a:lnTo>
                <a:lnTo>
                  <a:pt x="26" y="7555"/>
                </a:lnTo>
                <a:lnTo>
                  <a:pt x="9" y="7366"/>
                </a:lnTo>
                <a:lnTo>
                  <a:pt x="0" y="7174"/>
                </a:lnTo>
                <a:lnTo>
                  <a:pt x="4" y="6984"/>
                </a:lnTo>
                <a:lnTo>
                  <a:pt x="15" y="6795"/>
                </a:lnTo>
                <a:lnTo>
                  <a:pt x="33" y="6609"/>
                </a:lnTo>
                <a:lnTo>
                  <a:pt x="59" y="6425"/>
                </a:lnTo>
                <a:lnTo>
                  <a:pt x="91" y="6245"/>
                </a:lnTo>
                <a:lnTo>
                  <a:pt x="131" y="6068"/>
                </a:lnTo>
                <a:lnTo>
                  <a:pt x="177" y="5893"/>
                </a:lnTo>
                <a:lnTo>
                  <a:pt x="230" y="5723"/>
                </a:lnTo>
                <a:lnTo>
                  <a:pt x="290" y="5556"/>
                </a:lnTo>
                <a:lnTo>
                  <a:pt x="356" y="5394"/>
                </a:lnTo>
                <a:lnTo>
                  <a:pt x="429" y="5235"/>
                </a:lnTo>
                <a:lnTo>
                  <a:pt x="508" y="5082"/>
                </a:lnTo>
                <a:lnTo>
                  <a:pt x="593" y="4933"/>
                </a:lnTo>
                <a:lnTo>
                  <a:pt x="685" y="4789"/>
                </a:lnTo>
                <a:lnTo>
                  <a:pt x="782" y="4652"/>
                </a:lnTo>
                <a:lnTo>
                  <a:pt x="885" y="4520"/>
                </a:lnTo>
                <a:lnTo>
                  <a:pt x="994" y="4393"/>
                </a:lnTo>
                <a:lnTo>
                  <a:pt x="1109" y="4273"/>
                </a:lnTo>
                <a:lnTo>
                  <a:pt x="1229" y="4159"/>
                </a:lnTo>
                <a:lnTo>
                  <a:pt x="1355" y="4052"/>
                </a:lnTo>
                <a:lnTo>
                  <a:pt x="1486" y="3951"/>
                </a:lnTo>
                <a:lnTo>
                  <a:pt x="1623" y="3859"/>
                </a:lnTo>
                <a:lnTo>
                  <a:pt x="1764" y="3773"/>
                </a:lnTo>
                <a:lnTo>
                  <a:pt x="1911" y="3694"/>
                </a:lnTo>
                <a:lnTo>
                  <a:pt x="2062" y="3624"/>
                </a:lnTo>
                <a:lnTo>
                  <a:pt x="2218" y="3562"/>
                </a:lnTo>
                <a:lnTo>
                  <a:pt x="2379" y="3508"/>
                </a:lnTo>
                <a:lnTo>
                  <a:pt x="2545" y="3463"/>
                </a:lnTo>
                <a:lnTo>
                  <a:pt x="2715" y="3427"/>
                </a:lnTo>
                <a:lnTo>
                  <a:pt x="2890" y="3400"/>
                </a:lnTo>
                <a:lnTo>
                  <a:pt x="3069" y="3382"/>
                </a:lnTo>
                <a:lnTo>
                  <a:pt x="3252" y="3375"/>
                </a:lnTo>
                <a:lnTo>
                  <a:pt x="3252" y="61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4" name="Freeform 7"/>
          <p:cNvSpPr>
            <a:spLocks noEditPoints="1"/>
          </p:cNvSpPr>
          <p:nvPr/>
        </p:nvSpPr>
        <p:spPr bwMode="auto">
          <a:xfrm>
            <a:off x="4111625" y="1714500"/>
            <a:ext cx="1090613" cy="330200"/>
          </a:xfrm>
          <a:custGeom>
            <a:avLst/>
            <a:gdLst>
              <a:gd name="T0" fmla="*/ 2147483647 w 10111"/>
              <a:gd name="T1" fmla="*/ 2147483647 h 3209"/>
              <a:gd name="T2" fmla="*/ 2147483647 w 10111"/>
              <a:gd name="T3" fmla="*/ 2147483647 h 3209"/>
              <a:gd name="T4" fmla="*/ 2147483647 w 10111"/>
              <a:gd name="T5" fmla="*/ 2147483647 h 3209"/>
              <a:gd name="T6" fmla="*/ 2147483647 w 10111"/>
              <a:gd name="T7" fmla="*/ 2147483647 h 3209"/>
              <a:gd name="T8" fmla="*/ 2147483647 w 10111"/>
              <a:gd name="T9" fmla="*/ 2147483647 h 3209"/>
              <a:gd name="T10" fmla="*/ 2147483647 w 10111"/>
              <a:gd name="T11" fmla="*/ 2147483647 h 3209"/>
              <a:gd name="T12" fmla="*/ 2147483647 w 10111"/>
              <a:gd name="T13" fmla="*/ 2147483647 h 3209"/>
              <a:gd name="T14" fmla="*/ 2147483647 w 10111"/>
              <a:gd name="T15" fmla="*/ 2147483647 h 3209"/>
              <a:gd name="T16" fmla="*/ 2147483647 w 10111"/>
              <a:gd name="T17" fmla="*/ 2147483647 h 3209"/>
              <a:gd name="T18" fmla="*/ 2147483647 w 10111"/>
              <a:gd name="T19" fmla="*/ 2147483647 h 3209"/>
              <a:gd name="T20" fmla="*/ 2147483647 w 10111"/>
              <a:gd name="T21" fmla="*/ 2147483647 h 3209"/>
              <a:gd name="T22" fmla="*/ 2147483647 w 10111"/>
              <a:gd name="T23" fmla="*/ 2147483647 h 3209"/>
              <a:gd name="T24" fmla="*/ 2147483647 w 10111"/>
              <a:gd name="T25" fmla="*/ 2147483647 h 3209"/>
              <a:gd name="T26" fmla="*/ 2147483647 w 10111"/>
              <a:gd name="T27" fmla="*/ 2147483647 h 3209"/>
              <a:gd name="T28" fmla="*/ 2147483647 w 10111"/>
              <a:gd name="T29" fmla="*/ 2147483647 h 3209"/>
              <a:gd name="T30" fmla="*/ 2147483647 w 10111"/>
              <a:gd name="T31" fmla="*/ 2147483647 h 3209"/>
              <a:gd name="T32" fmla="*/ 2147483647 w 10111"/>
              <a:gd name="T33" fmla="*/ 2147483647 h 3209"/>
              <a:gd name="T34" fmla="*/ 2147483647 w 10111"/>
              <a:gd name="T35" fmla="*/ 2147483647 h 3209"/>
              <a:gd name="T36" fmla="*/ 2147483647 w 10111"/>
              <a:gd name="T37" fmla="*/ 2147483647 h 3209"/>
              <a:gd name="T38" fmla="*/ 2147483647 w 10111"/>
              <a:gd name="T39" fmla="*/ 2147483647 h 3209"/>
              <a:gd name="T40" fmla="*/ 2147483647 w 10111"/>
              <a:gd name="T41" fmla="*/ 2147483647 h 3209"/>
              <a:gd name="T42" fmla="*/ 2147483647 w 10111"/>
              <a:gd name="T43" fmla="*/ 2147483647 h 3209"/>
              <a:gd name="T44" fmla="*/ 2147483647 w 10111"/>
              <a:gd name="T45" fmla="*/ 2147483647 h 3209"/>
              <a:gd name="T46" fmla="*/ 2147483647 w 10111"/>
              <a:gd name="T47" fmla="*/ 2147483647 h 3209"/>
              <a:gd name="T48" fmla="*/ 2147483647 w 10111"/>
              <a:gd name="T49" fmla="*/ 2147483647 h 3209"/>
              <a:gd name="T50" fmla="*/ 2147483647 w 10111"/>
              <a:gd name="T51" fmla="*/ 2147483647 h 3209"/>
              <a:gd name="T52" fmla="*/ 2147483647 w 10111"/>
              <a:gd name="T53" fmla="*/ 2147483647 h 3209"/>
              <a:gd name="T54" fmla="*/ 2147483647 w 10111"/>
              <a:gd name="T55" fmla="*/ 2147483647 h 3209"/>
              <a:gd name="T56" fmla="*/ 2147483647 w 10111"/>
              <a:gd name="T57" fmla="*/ 2147483647 h 3209"/>
              <a:gd name="T58" fmla="*/ 2147483647 w 10111"/>
              <a:gd name="T59" fmla="*/ 2147483647 h 3209"/>
              <a:gd name="T60" fmla="*/ 2147483647 w 10111"/>
              <a:gd name="T61" fmla="*/ 2147483647 h 3209"/>
              <a:gd name="T62" fmla="*/ 2147483647 w 10111"/>
              <a:gd name="T63" fmla="*/ 2147483647 h 3209"/>
              <a:gd name="T64" fmla="*/ 2147483647 w 10111"/>
              <a:gd name="T65" fmla="*/ 2147483647 h 3209"/>
              <a:gd name="T66" fmla="*/ 2147483647 w 10111"/>
              <a:gd name="T67" fmla="*/ 2147483647 h 3209"/>
              <a:gd name="T68" fmla="*/ 2147483647 w 10111"/>
              <a:gd name="T69" fmla="*/ 2147483647 h 3209"/>
              <a:gd name="T70" fmla="*/ 2147483647 w 10111"/>
              <a:gd name="T71" fmla="*/ 2147483647 h 3209"/>
              <a:gd name="T72" fmla="*/ 2147483647 w 10111"/>
              <a:gd name="T73" fmla="*/ 2147483647 h 3209"/>
              <a:gd name="T74" fmla="*/ 2147483647 w 10111"/>
              <a:gd name="T75" fmla="*/ 2147483647 h 3209"/>
              <a:gd name="T76" fmla="*/ 2147483647 w 10111"/>
              <a:gd name="T77" fmla="*/ 2147483647 h 3209"/>
              <a:gd name="T78" fmla="*/ 2147483647 w 10111"/>
              <a:gd name="T79" fmla="*/ 2147483647 h 3209"/>
              <a:gd name="T80" fmla="*/ 2147483647 w 10111"/>
              <a:gd name="T81" fmla="*/ 2147483647 h 3209"/>
              <a:gd name="T82" fmla="*/ 2147483647 w 10111"/>
              <a:gd name="T83" fmla="*/ 2147483647 h 3209"/>
              <a:gd name="T84" fmla="*/ 2147483647 w 10111"/>
              <a:gd name="T85" fmla="*/ 2147483647 h 3209"/>
              <a:gd name="T86" fmla="*/ 2147483647 w 10111"/>
              <a:gd name="T87" fmla="*/ 2147483647 h 3209"/>
              <a:gd name="T88" fmla="*/ 2147483647 w 10111"/>
              <a:gd name="T89" fmla="*/ 2147483647 h 3209"/>
              <a:gd name="T90" fmla="*/ 2147483647 w 10111"/>
              <a:gd name="T91" fmla="*/ 2147483647 h 3209"/>
              <a:gd name="T92" fmla="*/ 2147483647 w 10111"/>
              <a:gd name="T93" fmla="*/ 2147483647 h 3209"/>
              <a:gd name="T94" fmla="*/ 2147483647 w 10111"/>
              <a:gd name="T95" fmla="*/ 2147483647 h 3209"/>
              <a:gd name="T96" fmla="*/ 2147483647 w 10111"/>
              <a:gd name="T97" fmla="*/ 2147483647 h 3209"/>
              <a:gd name="T98" fmla="*/ 2147483647 w 10111"/>
              <a:gd name="T99" fmla="*/ 2147483647 h 3209"/>
              <a:gd name="T100" fmla="*/ 2147483647 w 10111"/>
              <a:gd name="T101" fmla="*/ 2147483647 h 3209"/>
              <a:gd name="T102" fmla="*/ 2147483647 w 10111"/>
              <a:gd name="T103" fmla="*/ 2147483647 h 3209"/>
              <a:gd name="T104" fmla="*/ 2147483647 w 10111"/>
              <a:gd name="T105" fmla="*/ 2147483647 h 3209"/>
              <a:gd name="T106" fmla="*/ 2147483647 w 10111"/>
              <a:gd name="T107" fmla="*/ 2147483647 h 3209"/>
              <a:gd name="T108" fmla="*/ 2147483647 w 10111"/>
              <a:gd name="T109" fmla="*/ 2147483647 h 3209"/>
              <a:gd name="T110" fmla="*/ 2147483647 w 10111"/>
              <a:gd name="T111" fmla="*/ 2147483647 h 3209"/>
              <a:gd name="T112" fmla="*/ 2147483647 w 10111"/>
              <a:gd name="T113" fmla="*/ 2147483647 h 3209"/>
              <a:gd name="T114" fmla="*/ 2147483647 w 10111"/>
              <a:gd name="T115" fmla="*/ 2147483647 h 3209"/>
              <a:gd name="T116" fmla="*/ 2147483647 w 10111"/>
              <a:gd name="T117" fmla="*/ 2147483647 h 3209"/>
              <a:gd name="T118" fmla="*/ 2147483647 w 10111"/>
              <a:gd name="T119" fmla="*/ 2147483647 h 3209"/>
              <a:gd name="T120" fmla="*/ 2147483647 w 10111"/>
              <a:gd name="T121" fmla="*/ 2147483647 h 32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111"/>
              <a:gd name="T184" fmla="*/ 0 h 3209"/>
              <a:gd name="T185" fmla="*/ 10111 w 10111"/>
              <a:gd name="T186" fmla="*/ 3209 h 32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111" h="3209">
                <a:moveTo>
                  <a:pt x="467" y="3195"/>
                </a:moveTo>
                <a:lnTo>
                  <a:pt x="0" y="3195"/>
                </a:lnTo>
                <a:lnTo>
                  <a:pt x="0" y="36"/>
                </a:lnTo>
                <a:lnTo>
                  <a:pt x="52" y="36"/>
                </a:lnTo>
                <a:lnTo>
                  <a:pt x="815" y="36"/>
                </a:lnTo>
                <a:lnTo>
                  <a:pt x="815" y="371"/>
                </a:lnTo>
                <a:lnTo>
                  <a:pt x="519" y="371"/>
                </a:lnTo>
                <a:lnTo>
                  <a:pt x="519" y="3195"/>
                </a:lnTo>
                <a:lnTo>
                  <a:pt x="467" y="3195"/>
                </a:lnTo>
                <a:close/>
                <a:moveTo>
                  <a:pt x="1960" y="36"/>
                </a:moveTo>
                <a:lnTo>
                  <a:pt x="2214" y="3195"/>
                </a:lnTo>
                <a:lnTo>
                  <a:pt x="2163" y="3195"/>
                </a:lnTo>
                <a:lnTo>
                  <a:pt x="1727" y="3195"/>
                </a:lnTo>
                <a:lnTo>
                  <a:pt x="1675" y="2497"/>
                </a:lnTo>
                <a:lnTo>
                  <a:pt x="1477" y="2497"/>
                </a:lnTo>
                <a:lnTo>
                  <a:pt x="1431" y="3195"/>
                </a:lnTo>
                <a:lnTo>
                  <a:pt x="1379" y="3195"/>
                </a:lnTo>
                <a:lnTo>
                  <a:pt x="937" y="3195"/>
                </a:lnTo>
                <a:lnTo>
                  <a:pt x="1192" y="36"/>
                </a:lnTo>
                <a:lnTo>
                  <a:pt x="1244" y="36"/>
                </a:lnTo>
                <a:lnTo>
                  <a:pt x="1960" y="36"/>
                </a:lnTo>
                <a:close/>
                <a:moveTo>
                  <a:pt x="1576" y="761"/>
                </a:moveTo>
                <a:lnTo>
                  <a:pt x="1498" y="2143"/>
                </a:lnTo>
                <a:lnTo>
                  <a:pt x="1654" y="2143"/>
                </a:lnTo>
                <a:lnTo>
                  <a:pt x="1576" y="761"/>
                </a:lnTo>
                <a:close/>
                <a:moveTo>
                  <a:pt x="3131" y="1178"/>
                </a:moveTo>
                <a:lnTo>
                  <a:pt x="3131" y="476"/>
                </a:lnTo>
                <a:lnTo>
                  <a:pt x="3131" y="465"/>
                </a:lnTo>
                <a:lnTo>
                  <a:pt x="3129" y="453"/>
                </a:lnTo>
                <a:lnTo>
                  <a:pt x="3127" y="443"/>
                </a:lnTo>
                <a:lnTo>
                  <a:pt x="3123" y="433"/>
                </a:lnTo>
                <a:lnTo>
                  <a:pt x="3119" y="423"/>
                </a:lnTo>
                <a:lnTo>
                  <a:pt x="3115" y="412"/>
                </a:lnTo>
                <a:lnTo>
                  <a:pt x="3110" y="403"/>
                </a:lnTo>
                <a:lnTo>
                  <a:pt x="3105" y="394"/>
                </a:lnTo>
                <a:lnTo>
                  <a:pt x="3094" y="381"/>
                </a:lnTo>
                <a:lnTo>
                  <a:pt x="3082" y="369"/>
                </a:lnTo>
                <a:lnTo>
                  <a:pt x="3075" y="364"/>
                </a:lnTo>
                <a:lnTo>
                  <a:pt x="3068" y="360"/>
                </a:lnTo>
                <a:lnTo>
                  <a:pt x="3061" y="356"/>
                </a:lnTo>
                <a:lnTo>
                  <a:pt x="3053" y="353"/>
                </a:lnTo>
                <a:lnTo>
                  <a:pt x="3046" y="356"/>
                </a:lnTo>
                <a:lnTo>
                  <a:pt x="3038" y="360"/>
                </a:lnTo>
                <a:lnTo>
                  <a:pt x="3031" y="364"/>
                </a:lnTo>
                <a:lnTo>
                  <a:pt x="3025" y="369"/>
                </a:lnTo>
                <a:lnTo>
                  <a:pt x="3012" y="381"/>
                </a:lnTo>
                <a:lnTo>
                  <a:pt x="3001" y="394"/>
                </a:lnTo>
                <a:lnTo>
                  <a:pt x="2997" y="403"/>
                </a:lnTo>
                <a:lnTo>
                  <a:pt x="2992" y="412"/>
                </a:lnTo>
                <a:lnTo>
                  <a:pt x="2989" y="423"/>
                </a:lnTo>
                <a:lnTo>
                  <a:pt x="2986" y="433"/>
                </a:lnTo>
                <a:lnTo>
                  <a:pt x="2984" y="443"/>
                </a:lnTo>
                <a:lnTo>
                  <a:pt x="2982" y="455"/>
                </a:lnTo>
                <a:lnTo>
                  <a:pt x="2981" y="467"/>
                </a:lnTo>
                <a:lnTo>
                  <a:pt x="2981" y="480"/>
                </a:lnTo>
                <a:lnTo>
                  <a:pt x="2981" y="1078"/>
                </a:lnTo>
                <a:lnTo>
                  <a:pt x="2929" y="1078"/>
                </a:lnTo>
                <a:lnTo>
                  <a:pt x="2462" y="1078"/>
                </a:lnTo>
                <a:lnTo>
                  <a:pt x="2462" y="331"/>
                </a:lnTo>
                <a:lnTo>
                  <a:pt x="2462" y="313"/>
                </a:lnTo>
                <a:lnTo>
                  <a:pt x="2464" y="295"/>
                </a:lnTo>
                <a:lnTo>
                  <a:pt x="2468" y="278"/>
                </a:lnTo>
                <a:lnTo>
                  <a:pt x="2473" y="262"/>
                </a:lnTo>
                <a:lnTo>
                  <a:pt x="2479" y="244"/>
                </a:lnTo>
                <a:lnTo>
                  <a:pt x="2486" y="228"/>
                </a:lnTo>
                <a:lnTo>
                  <a:pt x="2495" y="212"/>
                </a:lnTo>
                <a:lnTo>
                  <a:pt x="2506" y="198"/>
                </a:lnTo>
                <a:lnTo>
                  <a:pt x="2517" y="182"/>
                </a:lnTo>
                <a:lnTo>
                  <a:pt x="2530" y="168"/>
                </a:lnTo>
                <a:lnTo>
                  <a:pt x="2544" y="154"/>
                </a:lnTo>
                <a:lnTo>
                  <a:pt x="2560" y="140"/>
                </a:lnTo>
                <a:lnTo>
                  <a:pt x="2576" y="129"/>
                </a:lnTo>
                <a:lnTo>
                  <a:pt x="2594" y="116"/>
                </a:lnTo>
                <a:lnTo>
                  <a:pt x="2613" y="106"/>
                </a:lnTo>
                <a:lnTo>
                  <a:pt x="2633" y="95"/>
                </a:lnTo>
                <a:lnTo>
                  <a:pt x="2655" y="86"/>
                </a:lnTo>
                <a:lnTo>
                  <a:pt x="2677" y="75"/>
                </a:lnTo>
                <a:lnTo>
                  <a:pt x="2700" y="67"/>
                </a:lnTo>
                <a:lnTo>
                  <a:pt x="2722" y="59"/>
                </a:lnTo>
                <a:lnTo>
                  <a:pt x="2745" y="51"/>
                </a:lnTo>
                <a:lnTo>
                  <a:pt x="2768" y="44"/>
                </a:lnTo>
                <a:lnTo>
                  <a:pt x="2791" y="38"/>
                </a:lnTo>
                <a:lnTo>
                  <a:pt x="2815" y="32"/>
                </a:lnTo>
                <a:lnTo>
                  <a:pt x="2838" y="26"/>
                </a:lnTo>
                <a:lnTo>
                  <a:pt x="2862" y="22"/>
                </a:lnTo>
                <a:lnTo>
                  <a:pt x="2886" y="17"/>
                </a:lnTo>
                <a:lnTo>
                  <a:pt x="2911" y="14"/>
                </a:lnTo>
                <a:lnTo>
                  <a:pt x="2935" y="10"/>
                </a:lnTo>
                <a:lnTo>
                  <a:pt x="2961" y="8"/>
                </a:lnTo>
                <a:lnTo>
                  <a:pt x="2986" y="6"/>
                </a:lnTo>
                <a:lnTo>
                  <a:pt x="3012" y="5"/>
                </a:lnTo>
                <a:lnTo>
                  <a:pt x="3013" y="5"/>
                </a:lnTo>
                <a:lnTo>
                  <a:pt x="3017" y="5"/>
                </a:lnTo>
                <a:lnTo>
                  <a:pt x="3018" y="5"/>
                </a:lnTo>
                <a:lnTo>
                  <a:pt x="3020" y="5"/>
                </a:lnTo>
                <a:lnTo>
                  <a:pt x="3023" y="5"/>
                </a:lnTo>
                <a:lnTo>
                  <a:pt x="3027" y="5"/>
                </a:lnTo>
                <a:lnTo>
                  <a:pt x="3079" y="0"/>
                </a:lnTo>
                <a:lnTo>
                  <a:pt x="3079" y="2"/>
                </a:lnTo>
                <a:lnTo>
                  <a:pt x="3080" y="3"/>
                </a:lnTo>
                <a:lnTo>
                  <a:pt x="3081" y="5"/>
                </a:lnTo>
                <a:lnTo>
                  <a:pt x="3082" y="5"/>
                </a:lnTo>
                <a:lnTo>
                  <a:pt x="3085" y="5"/>
                </a:lnTo>
                <a:lnTo>
                  <a:pt x="3090" y="5"/>
                </a:lnTo>
                <a:lnTo>
                  <a:pt x="3095" y="5"/>
                </a:lnTo>
                <a:lnTo>
                  <a:pt x="3100" y="5"/>
                </a:lnTo>
                <a:lnTo>
                  <a:pt x="3105" y="5"/>
                </a:lnTo>
                <a:lnTo>
                  <a:pt x="3110" y="5"/>
                </a:lnTo>
                <a:lnTo>
                  <a:pt x="3136" y="6"/>
                </a:lnTo>
                <a:lnTo>
                  <a:pt x="3162" y="8"/>
                </a:lnTo>
                <a:lnTo>
                  <a:pt x="3187" y="10"/>
                </a:lnTo>
                <a:lnTo>
                  <a:pt x="3212" y="14"/>
                </a:lnTo>
                <a:lnTo>
                  <a:pt x="3236" y="17"/>
                </a:lnTo>
                <a:lnTo>
                  <a:pt x="3260" y="22"/>
                </a:lnTo>
                <a:lnTo>
                  <a:pt x="3284" y="26"/>
                </a:lnTo>
                <a:lnTo>
                  <a:pt x="3308" y="32"/>
                </a:lnTo>
                <a:lnTo>
                  <a:pt x="3331" y="38"/>
                </a:lnTo>
                <a:lnTo>
                  <a:pt x="3354" y="44"/>
                </a:lnTo>
                <a:lnTo>
                  <a:pt x="3376" y="51"/>
                </a:lnTo>
                <a:lnTo>
                  <a:pt x="3399" y="60"/>
                </a:lnTo>
                <a:lnTo>
                  <a:pt x="3420" y="68"/>
                </a:lnTo>
                <a:lnTo>
                  <a:pt x="3442" y="79"/>
                </a:lnTo>
                <a:lnTo>
                  <a:pt x="3463" y="89"/>
                </a:lnTo>
                <a:lnTo>
                  <a:pt x="3484" y="99"/>
                </a:lnTo>
                <a:lnTo>
                  <a:pt x="3506" y="111"/>
                </a:lnTo>
                <a:lnTo>
                  <a:pt x="3526" y="123"/>
                </a:lnTo>
                <a:lnTo>
                  <a:pt x="3544" y="136"/>
                </a:lnTo>
                <a:lnTo>
                  <a:pt x="3561" y="150"/>
                </a:lnTo>
                <a:lnTo>
                  <a:pt x="3577" y="163"/>
                </a:lnTo>
                <a:lnTo>
                  <a:pt x="3592" y="178"/>
                </a:lnTo>
                <a:lnTo>
                  <a:pt x="3605" y="193"/>
                </a:lnTo>
                <a:lnTo>
                  <a:pt x="3617" y="208"/>
                </a:lnTo>
                <a:lnTo>
                  <a:pt x="3627" y="225"/>
                </a:lnTo>
                <a:lnTo>
                  <a:pt x="3636" y="241"/>
                </a:lnTo>
                <a:lnTo>
                  <a:pt x="3643" y="258"/>
                </a:lnTo>
                <a:lnTo>
                  <a:pt x="3650" y="276"/>
                </a:lnTo>
                <a:lnTo>
                  <a:pt x="3654" y="295"/>
                </a:lnTo>
                <a:lnTo>
                  <a:pt x="3658" y="314"/>
                </a:lnTo>
                <a:lnTo>
                  <a:pt x="3660" y="333"/>
                </a:lnTo>
                <a:lnTo>
                  <a:pt x="3661" y="353"/>
                </a:lnTo>
                <a:lnTo>
                  <a:pt x="3661" y="1002"/>
                </a:lnTo>
                <a:lnTo>
                  <a:pt x="3660" y="1039"/>
                </a:lnTo>
                <a:lnTo>
                  <a:pt x="3658" y="1076"/>
                </a:lnTo>
                <a:lnTo>
                  <a:pt x="3655" y="1110"/>
                </a:lnTo>
                <a:lnTo>
                  <a:pt x="3650" y="1144"/>
                </a:lnTo>
                <a:lnTo>
                  <a:pt x="3645" y="1176"/>
                </a:lnTo>
                <a:lnTo>
                  <a:pt x="3639" y="1210"/>
                </a:lnTo>
                <a:lnTo>
                  <a:pt x="3632" y="1242"/>
                </a:lnTo>
                <a:lnTo>
                  <a:pt x="3624" y="1274"/>
                </a:lnTo>
                <a:lnTo>
                  <a:pt x="3619" y="1288"/>
                </a:lnTo>
                <a:lnTo>
                  <a:pt x="3613" y="1302"/>
                </a:lnTo>
                <a:lnTo>
                  <a:pt x="3606" y="1317"/>
                </a:lnTo>
                <a:lnTo>
                  <a:pt x="3598" y="1331"/>
                </a:lnTo>
                <a:lnTo>
                  <a:pt x="3590" y="1346"/>
                </a:lnTo>
                <a:lnTo>
                  <a:pt x="3582" y="1359"/>
                </a:lnTo>
                <a:lnTo>
                  <a:pt x="3572" y="1373"/>
                </a:lnTo>
                <a:lnTo>
                  <a:pt x="3562" y="1387"/>
                </a:lnTo>
                <a:lnTo>
                  <a:pt x="3551" y="1400"/>
                </a:lnTo>
                <a:lnTo>
                  <a:pt x="3540" y="1413"/>
                </a:lnTo>
                <a:lnTo>
                  <a:pt x="3527" y="1425"/>
                </a:lnTo>
                <a:lnTo>
                  <a:pt x="3514" y="1438"/>
                </a:lnTo>
                <a:lnTo>
                  <a:pt x="3500" y="1451"/>
                </a:lnTo>
                <a:lnTo>
                  <a:pt x="3485" y="1463"/>
                </a:lnTo>
                <a:lnTo>
                  <a:pt x="3469" y="1475"/>
                </a:lnTo>
                <a:lnTo>
                  <a:pt x="3453" y="1486"/>
                </a:lnTo>
                <a:lnTo>
                  <a:pt x="3458" y="1491"/>
                </a:lnTo>
                <a:lnTo>
                  <a:pt x="3461" y="1493"/>
                </a:lnTo>
                <a:lnTo>
                  <a:pt x="3464" y="1495"/>
                </a:lnTo>
                <a:lnTo>
                  <a:pt x="3469" y="1495"/>
                </a:lnTo>
                <a:lnTo>
                  <a:pt x="3474" y="1500"/>
                </a:lnTo>
                <a:lnTo>
                  <a:pt x="3479" y="1502"/>
                </a:lnTo>
                <a:lnTo>
                  <a:pt x="3484" y="1504"/>
                </a:lnTo>
                <a:lnTo>
                  <a:pt x="3489" y="1509"/>
                </a:lnTo>
                <a:lnTo>
                  <a:pt x="3495" y="1513"/>
                </a:lnTo>
                <a:lnTo>
                  <a:pt x="3500" y="1518"/>
                </a:lnTo>
                <a:lnTo>
                  <a:pt x="3505" y="1523"/>
                </a:lnTo>
                <a:lnTo>
                  <a:pt x="3510" y="1527"/>
                </a:lnTo>
                <a:lnTo>
                  <a:pt x="3510" y="1529"/>
                </a:lnTo>
                <a:lnTo>
                  <a:pt x="3511" y="1532"/>
                </a:lnTo>
                <a:lnTo>
                  <a:pt x="3513" y="1534"/>
                </a:lnTo>
                <a:lnTo>
                  <a:pt x="3515" y="1536"/>
                </a:lnTo>
                <a:lnTo>
                  <a:pt x="3521" y="1541"/>
                </a:lnTo>
                <a:lnTo>
                  <a:pt x="3526" y="1545"/>
                </a:lnTo>
                <a:lnTo>
                  <a:pt x="3531" y="1548"/>
                </a:lnTo>
                <a:lnTo>
                  <a:pt x="3535" y="1551"/>
                </a:lnTo>
                <a:lnTo>
                  <a:pt x="3538" y="1555"/>
                </a:lnTo>
                <a:lnTo>
                  <a:pt x="3541" y="1559"/>
                </a:lnTo>
                <a:lnTo>
                  <a:pt x="3548" y="1568"/>
                </a:lnTo>
                <a:lnTo>
                  <a:pt x="3557" y="1576"/>
                </a:lnTo>
                <a:lnTo>
                  <a:pt x="3563" y="1582"/>
                </a:lnTo>
                <a:lnTo>
                  <a:pt x="3570" y="1590"/>
                </a:lnTo>
                <a:lnTo>
                  <a:pt x="3577" y="1599"/>
                </a:lnTo>
                <a:lnTo>
                  <a:pt x="3583" y="1608"/>
                </a:lnTo>
                <a:lnTo>
                  <a:pt x="3594" y="1626"/>
                </a:lnTo>
                <a:lnTo>
                  <a:pt x="3606" y="1642"/>
                </a:lnTo>
                <a:lnTo>
                  <a:pt x="3618" y="1658"/>
                </a:lnTo>
                <a:lnTo>
                  <a:pt x="3630" y="1677"/>
                </a:lnTo>
                <a:lnTo>
                  <a:pt x="3634" y="1685"/>
                </a:lnTo>
                <a:lnTo>
                  <a:pt x="3638" y="1694"/>
                </a:lnTo>
                <a:lnTo>
                  <a:pt x="3641" y="1701"/>
                </a:lnTo>
                <a:lnTo>
                  <a:pt x="3643" y="1708"/>
                </a:lnTo>
                <a:lnTo>
                  <a:pt x="3646" y="1721"/>
                </a:lnTo>
                <a:lnTo>
                  <a:pt x="3650" y="1735"/>
                </a:lnTo>
                <a:lnTo>
                  <a:pt x="3655" y="1749"/>
                </a:lnTo>
                <a:lnTo>
                  <a:pt x="3658" y="1762"/>
                </a:lnTo>
                <a:lnTo>
                  <a:pt x="3660" y="1775"/>
                </a:lnTo>
                <a:lnTo>
                  <a:pt x="3661" y="1785"/>
                </a:lnTo>
                <a:lnTo>
                  <a:pt x="3661" y="2891"/>
                </a:lnTo>
                <a:lnTo>
                  <a:pt x="3660" y="2912"/>
                </a:lnTo>
                <a:lnTo>
                  <a:pt x="3658" y="2932"/>
                </a:lnTo>
                <a:lnTo>
                  <a:pt x="3654" y="2952"/>
                </a:lnTo>
                <a:lnTo>
                  <a:pt x="3650" y="2970"/>
                </a:lnTo>
                <a:lnTo>
                  <a:pt x="3643" y="2988"/>
                </a:lnTo>
                <a:lnTo>
                  <a:pt x="3636" y="3005"/>
                </a:lnTo>
                <a:lnTo>
                  <a:pt x="3627" y="3021"/>
                </a:lnTo>
                <a:lnTo>
                  <a:pt x="3617" y="3036"/>
                </a:lnTo>
                <a:lnTo>
                  <a:pt x="3605" y="3050"/>
                </a:lnTo>
                <a:lnTo>
                  <a:pt x="3592" y="3063"/>
                </a:lnTo>
                <a:lnTo>
                  <a:pt x="3577" y="3077"/>
                </a:lnTo>
                <a:lnTo>
                  <a:pt x="3561" y="3089"/>
                </a:lnTo>
                <a:lnTo>
                  <a:pt x="3544" y="3101"/>
                </a:lnTo>
                <a:lnTo>
                  <a:pt x="3526" y="3111"/>
                </a:lnTo>
                <a:lnTo>
                  <a:pt x="3506" y="3122"/>
                </a:lnTo>
                <a:lnTo>
                  <a:pt x="3484" y="3131"/>
                </a:lnTo>
                <a:lnTo>
                  <a:pt x="3462" y="3140"/>
                </a:lnTo>
                <a:lnTo>
                  <a:pt x="3440" y="3148"/>
                </a:lnTo>
                <a:lnTo>
                  <a:pt x="3417" y="3155"/>
                </a:lnTo>
                <a:lnTo>
                  <a:pt x="3394" y="3162"/>
                </a:lnTo>
                <a:lnTo>
                  <a:pt x="3371" y="3169"/>
                </a:lnTo>
                <a:lnTo>
                  <a:pt x="3347" y="3174"/>
                </a:lnTo>
                <a:lnTo>
                  <a:pt x="3324" y="3179"/>
                </a:lnTo>
                <a:lnTo>
                  <a:pt x="3300" y="3183"/>
                </a:lnTo>
                <a:lnTo>
                  <a:pt x="3276" y="3187"/>
                </a:lnTo>
                <a:lnTo>
                  <a:pt x="3251" y="3190"/>
                </a:lnTo>
                <a:lnTo>
                  <a:pt x="3227" y="3194"/>
                </a:lnTo>
                <a:lnTo>
                  <a:pt x="3202" y="3196"/>
                </a:lnTo>
                <a:lnTo>
                  <a:pt x="3177" y="3198"/>
                </a:lnTo>
                <a:lnTo>
                  <a:pt x="3151" y="3201"/>
                </a:lnTo>
                <a:lnTo>
                  <a:pt x="3126" y="3202"/>
                </a:lnTo>
                <a:lnTo>
                  <a:pt x="3100" y="3204"/>
                </a:lnTo>
                <a:lnTo>
                  <a:pt x="3095" y="3204"/>
                </a:lnTo>
                <a:lnTo>
                  <a:pt x="3092" y="3204"/>
                </a:lnTo>
                <a:lnTo>
                  <a:pt x="3090" y="3204"/>
                </a:lnTo>
                <a:lnTo>
                  <a:pt x="3086" y="3204"/>
                </a:lnTo>
                <a:lnTo>
                  <a:pt x="3084" y="3204"/>
                </a:lnTo>
                <a:lnTo>
                  <a:pt x="3033" y="3209"/>
                </a:lnTo>
                <a:lnTo>
                  <a:pt x="3028" y="3205"/>
                </a:lnTo>
                <a:lnTo>
                  <a:pt x="3025" y="3204"/>
                </a:lnTo>
                <a:lnTo>
                  <a:pt x="3022" y="3204"/>
                </a:lnTo>
                <a:lnTo>
                  <a:pt x="3017" y="3204"/>
                </a:lnTo>
                <a:lnTo>
                  <a:pt x="3012" y="3204"/>
                </a:lnTo>
                <a:lnTo>
                  <a:pt x="3009" y="3204"/>
                </a:lnTo>
                <a:lnTo>
                  <a:pt x="3006" y="3204"/>
                </a:lnTo>
                <a:lnTo>
                  <a:pt x="3001" y="3204"/>
                </a:lnTo>
                <a:lnTo>
                  <a:pt x="2977" y="3202"/>
                </a:lnTo>
                <a:lnTo>
                  <a:pt x="2952" y="3201"/>
                </a:lnTo>
                <a:lnTo>
                  <a:pt x="2928" y="3198"/>
                </a:lnTo>
                <a:lnTo>
                  <a:pt x="2904" y="3196"/>
                </a:lnTo>
                <a:lnTo>
                  <a:pt x="2880" y="3194"/>
                </a:lnTo>
                <a:lnTo>
                  <a:pt x="2856" y="3190"/>
                </a:lnTo>
                <a:lnTo>
                  <a:pt x="2833" y="3187"/>
                </a:lnTo>
                <a:lnTo>
                  <a:pt x="2809" y="3183"/>
                </a:lnTo>
                <a:lnTo>
                  <a:pt x="2786" y="3179"/>
                </a:lnTo>
                <a:lnTo>
                  <a:pt x="2763" y="3173"/>
                </a:lnTo>
                <a:lnTo>
                  <a:pt x="2740" y="3167"/>
                </a:lnTo>
                <a:lnTo>
                  <a:pt x="2717" y="3161"/>
                </a:lnTo>
                <a:lnTo>
                  <a:pt x="2695" y="3154"/>
                </a:lnTo>
                <a:lnTo>
                  <a:pt x="2672" y="3146"/>
                </a:lnTo>
                <a:lnTo>
                  <a:pt x="2650" y="3137"/>
                </a:lnTo>
                <a:lnTo>
                  <a:pt x="2628" y="3126"/>
                </a:lnTo>
                <a:lnTo>
                  <a:pt x="2608" y="3117"/>
                </a:lnTo>
                <a:lnTo>
                  <a:pt x="2589" y="3107"/>
                </a:lnTo>
                <a:lnTo>
                  <a:pt x="2571" y="3097"/>
                </a:lnTo>
                <a:lnTo>
                  <a:pt x="2555" y="3084"/>
                </a:lnTo>
                <a:lnTo>
                  <a:pt x="2540" y="3073"/>
                </a:lnTo>
                <a:lnTo>
                  <a:pt x="2526" y="3059"/>
                </a:lnTo>
                <a:lnTo>
                  <a:pt x="2514" y="3045"/>
                </a:lnTo>
                <a:lnTo>
                  <a:pt x="2503" y="3031"/>
                </a:lnTo>
                <a:lnTo>
                  <a:pt x="2493" y="3017"/>
                </a:lnTo>
                <a:lnTo>
                  <a:pt x="2485" y="3001"/>
                </a:lnTo>
                <a:lnTo>
                  <a:pt x="2478" y="2985"/>
                </a:lnTo>
                <a:lnTo>
                  <a:pt x="2472" y="2967"/>
                </a:lnTo>
                <a:lnTo>
                  <a:pt x="2467" y="2950"/>
                </a:lnTo>
                <a:lnTo>
                  <a:pt x="2464" y="2933"/>
                </a:lnTo>
                <a:lnTo>
                  <a:pt x="2462" y="2914"/>
                </a:lnTo>
                <a:lnTo>
                  <a:pt x="2462" y="2896"/>
                </a:lnTo>
                <a:lnTo>
                  <a:pt x="2462" y="1871"/>
                </a:lnTo>
                <a:lnTo>
                  <a:pt x="2513" y="1871"/>
                </a:lnTo>
                <a:lnTo>
                  <a:pt x="2986" y="1871"/>
                </a:lnTo>
                <a:lnTo>
                  <a:pt x="2986" y="2755"/>
                </a:lnTo>
                <a:lnTo>
                  <a:pt x="2986" y="2768"/>
                </a:lnTo>
                <a:lnTo>
                  <a:pt x="2987" y="2780"/>
                </a:lnTo>
                <a:lnTo>
                  <a:pt x="2989" y="2792"/>
                </a:lnTo>
                <a:lnTo>
                  <a:pt x="2991" y="2802"/>
                </a:lnTo>
                <a:lnTo>
                  <a:pt x="2994" y="2812"/>
                </a:lnTo>
                <a:lnTo>
                  <a:pt x="2998" y="2821"/>
                </a:lnTo>
                <a:lnTo>
                  <a:pt x="3002" y="2829"/>
                </a:lnTo>
                <a:lnTo>
                  <a:pt x="3007" y="2836"/>
                </a:lnTo>
                <a:lnTo>
                  <a:pt x="3017" y="2849"/>
                </a:lnTo>
                <a:lnTo>
                  <a:pt x="3027" y="2859"/>
                </a:lnTo>
                <a:lnTo>
                  <a:pt x="3033" y="2864"/>
                </a:lnTo>
                <a:lnTo>
                  <a:pt x="3039" y="2867"/>
                </a:lnTo>
                <a:lnTo>
                  <a:pt x="3046" y="2870"/>
                </a:lnTo>
                <a:lnTo>
                  <a:pt x="3053" y="2873"/>
                </a:lnTo>
                <a:lnTo>
                  <a:pt x="3061" y="2870"/>
                </a:lnTo>
                <a:lnTo>
                  <a:pt x="3068" y="2867"/>
                </a:lnTo>
                <a:lnTo>
                  <a:pt x="3075" y="2864"/>
                </a:lnTo>
                <a:lnTo>
                  <a:pt x="3082" y="2859"/>
                </a:lnTo>
                <a:lnTo>
                  <a:pt x="3088" y="2854"/>
                </a:lnTo>
                <a:lnTo>
                  <a:pt x="3094" y="2849"/>
                </a:lnTo>
                <a:lnTo>
                  <a:pt x="3100" y="2843"/>
                </a:lnTo>
                <a:lnTo>
                  <a:pt x="3105" y="2836"/>
                </a:lnTo>
                <a:lnTo>
                  <a:pt x="3110" y="2829"/>
                </a:lnTo>
                <a:lnTo>
                  <a:pt x="3115" y="2821"/>
                </a:lnTo>
                <a:lnTo>
                  <a:pt x="3119" y="2812"/>
                </a:lnTo>
                <a:lnTo>
                  <a:pt x="3123" y="2802"/>
                </a:lnTo>
                <a:lnTo>
                  <a:pt x="3127" y="2792"/>
                </a:lnTo>
                <a:lnTo>
                  <a:pt x="3129" y="2781"/>
                </a:lnTo>
                <a:lnTo>
                  <a:pt x="3131" y="2771"/>
                </a:lnTo>
                <a:lnTo>
                  <a:pt x="3131" y="2760"/>
                </a:lnTo>
                <a:lnTo>
                  <a:pt x="3131" y="1726"/>
                </a:lnTo>
                <a:lnTo>
                  <a:pt x="3131" y="1719"/>
                </a:lnTo>
                <a:lnTo>
                  <a:pt x="3130" y="1711"/>
                </a:lnTo>
                <a:lnTo>
                  <a:pt x="3129" y="1703"/>
                </a:lnTo>
                <a:lnTo>
                  <a:pt x="3127" y="1696"/>
                </a:lnTo>
                <a:lnTo>
                  <a:pt x="3124" y="1689"/>
                </a:lnTo>
                <a:lnTo>
                  <a:pt x="3121" y="1682"/>
                </a:lnTo>
                <a:lnTo>
                  <a:pt x="3117" y="1676"/>
                </a:lnTo>
                <a:lnTo>
                  <a:pt x="3113" y="1670"/>
                </a:lnTo>
                <a:lnTo>
                  <a:pt x="3108" y="1664"/>
                </a:lnTo>
                <a:lnTo>
                  <a:pt x="3103" y="1658"/>
                </a:lnTo>
                <a:lnTo>
                  <a:pt x="3097" y="1653"/>
                </a:lnTo>
                <a:lnTo>
                  <a:pt x="3090" y="1648"/>
                </a:lnTo>
                <a:lnTo>
                  <a:pt x="3083" y="1645"/>
                </a:lnTo>
                <a:lnTo>
                  <a:pt x="3076" y="1641"/>
                </a:lnTo>
                <a:lnTo>
                  <a:pt x="3067" y="1638"/>
                </a:lnTo>
                <a:lnTo>
                  <a:pt x="3059" y="1636"/>
                </a:lnTo>
                <a:lnTo>
                  <a:pt x="3039" y="1631"/>
                </a:lnTo>
                <a:lnTo>
                  <a:pt x="3018" y="1628"/>
                </a:lnTo>
                <a:lnTo>
                  <a:pt x="2995" y="1624"/>
                </a:lnTo>
                <a:lnTo>
                  <a:pt x="2970" y="1622"/>
                </a:lnTo>
                <a:lnTo>
                  <a:pt x="2943" y="1620"/>
                </a:lnTo>
                <a:lnTo>
                  <a:pt x="2913" y="1618"/>
                </a:lnTo>
                <a:lnTo>
                  <a:pt x="2881" y="1617"/>
                </a:lnTo>
                <a:lnTo>
                  <a:pt x="2846" y="1617"/>
                </a:lnTo>
                <a:lnTo>
                  <a:pt x="2846" y="1283"/>
                </a:lnTo>
                <a:lnTo>
                  <a:pt x="2851" y="1284"/>
                </a:lnTo>
                <a:lnTo>
                  <a:pt x="2857" y="1286"/>
                </a:lnTo>
                <a:lnTo>
                  <a:pt x="2863" y="1286"/>
                </a:lnTo>
                <a:lnTo>
                  <a:pt x="2869" y="1287"/>
                </a:lnTo>
                <a:lnTo>
                  <a:pt x="2876" y="1287"/>
                </a:lnTo>
                <a:lnTo>
                  <a:pt x="2884" y="1287"/>
                </a:lnTo>
                <a:lnTo>
                  <a:pt x="2893" y="1287"/>
                </a:lnTo>
                <a:lnTo>
                  <a:pt x="2903" y="1287"/>
                </a:lnTo>
                <a:lnTo>
                  <a:pt x="2911" y="1287"/>
                </a:lnTo>
                <a:lnTo>
                  <a:pt x="2919" y="1287"/>
                </a:lnTo>
                <a:lnTo>
                  <a:pt x="2928" y="1287"/>
                </a:lnTo>
                <a:lnTo>
                  <a:pt x="2937" y="1287"/>
                </a:lnTo>
                <a:lnTo>
                  <a:pt x="2946" y="1286"/>
                </a:lnTo>
                <a:lnTo>
                  <a:pt x="2955" y="1286"/>
                </a:lnTo>
                <a:lnTo>
                  <a:pt x="2965" y="1284"/>
                </a:lnTo>
                <a:lnTo>
                  <a:pt x="2975" y="1283"/>
                </a:lnTo>
                <a:lnTo>
                  <a:pt x="2989" y="1280"/>
                </a:lnTo>
                <a:lnTo>
                  <a:pt x="3002" y="1277"/>
                </a:lnTo>
                <a:lnTo>
                  <a:pt x="3016" y="1275"/>
                </a:lnTo>
                <a:lnTo>
                  <a:pt x="3030" y="1271"/>
                </a:lnTo>
                <a:lnTo>
                  <a:pt x="3044" y="1268"/>
                </a:lnTo>
                <a:lnTo>
                  <a:pt x="3057" y="1263"/>
                </a:lnTo>
                <a:lnTo>
                  <a:pt x="3068" y="1260"/>
                </a:lnTo>
                <a:lnTo>
                  <a:pt x="3079" y="1255"/>
                </a:lnTo>
                <a:lnTo>
                  <a:pt x="3091" y="1250"/>
                </a:lnTo>
                <a:lnTo>
                  <a:pt x="3102" y="1244"/>
                </a:lnTo>
                <a:lnTo>
                  <a:pt x="3111" y="1236"/>
                </a:lnTo>
                <a:lnTo>
                  <a:pt x="3118" y="1228"/>
                </a:lnTo>
                <a:lnTo>
                  <a:pt x="3124" y="1219"/>
                </a:lnTo>
                <a:lnTo>
                  <a:pt x="3128" y="1207"/>
                </a:lnTo>
                <a:lnTo>
                  <a:pt x="3130" y="1196"/>
                </a:lnTo>
                <a:lnTo>
                  <a:pt x="3131" y="1182"/>
                </a:lnTo>
                <a:lnTo>
                  <a:pt x="3131" y="1178"/>
                </a:lnTo>
                <a:close/>
                <a:moveTo>
                  <a:pt x="4479" y="3195"/>
                </a:moveTo>
                <a:lnTo>
                  <a:pt x="4006" y="3195"/>
                </a:lnTo>
                <a:lnTo>
                  <a:pt x="4006" y="36"/>
                </a:lnTo>
                <a:lnTo>
                  <a:pt x="4058" y="36"/>
                </a:lnTo>
                <a:lnTo>
                  <a:pt x="5206" y="36"/>
                </a:lnTo>
                <a:lnTo>
                  <a:pt x="5206" y="3195"/>
                </a:lnTo>
                <a:lnTo>
                  <a:pt x="5154" y="3195"/>
                </a:lnTo>
                <a:lnTo>
                  <a:pt x="4686" y="3195"/>
                </a:lnTo>
                <a:lnTo>
                  <a:pt x="4686" y="371"/>
                </a:lnTo>
                <a:lnTo>
                  <a:pt x="4531" y="371"/>
                </a:lnTo>
                <a:lnTo>
                  <a:pt x="4531" y="3195"/>
                </a:lnTo>
                <a:lnTo>
                  <a:pt x="4479" y="3195"/>
                </a:lnTo>
                <a:close/>
                <a:moveTo>
                  <a:pt x="6331" y="23"/>
                </a:moveTo>
                <a:lnTo>
                  <a:pt x="6366" y="26"/>
                </a:lnTo>
                <a:lnTo>
                  <a:pt x="6400" y="31"/>
                </a:lnTo>
                <a:lnTo>
                  <a:pt x="6417" y="34"/>
                </a:lnTo>
                <a:lnTo>
                  <a:pt x="6433" y="39"/>
                </a:lnTo>
                <a:lnTo>
                  <a:pt x="6448" y="42"/>
                </a:lnTo>
                <a:lnTo>
                  <a:pt x="6463" y="48"/>
                </a:lnTo>
                <a:lnTo>
                  <a:pt x="6478" y="52"/>
                </a:lnTo>
                <a:lnTo>
                  <a:pt x="6493" y="59"/>
                </a:lnTo>
                <a:lnTo>
                  <a:pt x="6507" y="66"/>
                </a:lnTo>
                <a:lnTo>
                  <a:pt x="6521" y="73"/>
                </a:lnTo>
                <a:lnTo>
                  <a:pt x="6535" y="81"/>
                </a:lnTo>
                <a:lnTo>
                  <a:pt x="6548" y="89"/>
                </a:lnTo>
                <a:lnTo>
                  <a:pt x="6562" y="99"/>
                </a:lnTo>
                <a:lnTo>
                  <a:pt x="6575" y="108"/>
                </a:lnTo>
                <a:lnTo>
                  <a:pt x="6587" y="119"/>
                </a:lnTo>
                <a:lnTo>
                  <a:pt x="6599" y="130"/>
                </a:lnTo>
                <a:lnTo>
                  <a:pt x="6610" y="142"/>
                </a:lnTo>
                <a:lnTo>
                  <a:pt x="6620" y="153"/>
                </a:lnTo>
                <a:lnTo>
                  <a:pt x="6630" y="164"/>
                </a:lnTo>
                <a:lnTo>
                  <a:pt x="6638" y="177"/>
                </a:lnTo>
                <a:lnTo>
                  <a:pt x="6646" y="191"/>
                </a:lnTo>
                <a:lnTo>
                  <a:pt x="6653" y="203"/>
                </a:lnTo>
                <a:lnTo>
                  <a:pt x="6659" y="218"/>
                </a:lnTo>
                <a:lnTo>
                  <a:pt x="6664" y="232"/>
                </a:lnTo>
                <a:lnTo>
                  <a:pt x="6669" y="246"/>
                </a:lnTo>
                <a:lnTo>
                  <a:pt x="6672" y="260"/>
                </a:lnTo>
                <a:lnTo>
                  <a:pt x="6675" y="275"/>
                </a:lnTo>
                <a:lnTo>
                  <a:pt x="6677" y="290"/>
                </a:lnTo>
                <a:lnTo>
                  <a:pt x="6678" y="306"/>
                </a:lnTo>
                <a:lnTo>
                  <a:pt x="6679" y="322"/>
                </a:lnTo>
                <a:lnTo>
                  <a:pt x="6679" y="1704"/>
                </a:lnTo>
                <a:lnTo>
                  <a:pt x="6679" y="1711"/>
                </a:lnTo>
                <a:lnTo>
                  <a:pt x="6679" y="1717"/>
                </a:lnTo>
                <a:lnTo>
                  <a:pt x="6679" y="1721"/>
                </a:lnTo>
                <a:lnTo>
                  <a:pt x="6679" y="1726"/>
                </a:lnTo>
                <a:lnTo>
                  <a:pt x="6676" y="1728"/>
                </a:lnTo>
                <a:lnTo>
                  <a:pt x="6675" y="1730"/>
                </a:lnTo>
                <a:lnTo>
                  <a:pt x="6674" y="1733"/>
                </a:lnTo>
                <a:lnTo>
                  <a:pt x="6673" y="1735"/>
                </a:lnTo>
                <a:lnTo>
                  <a:pt x="6673" y="1740"/>
                </a:lnTo>
                <a:lnTo>
                  <a:pt x="6673" y="1744"/>
                </a:lnTo>
                <a:lnTo>
                  <a:pt x="6673" y="1753"/>
                </a:lnTo>
                <a:lnTo>
                  <a:pt x="6671" y="1762"/>
                </a:lnTo>
                <a:lnTo>
                  <a:pt x="6668" y="1772"/>
                </a:lnTo>
                <a:lnTo>
                  <a:pt x="6663" y="1781"/>
                </a:lnTo>
                <a:lnTo>
                  <a:pt x="6659" y="1792"/>
                </a:lnTo>
                <a:lnTo>
                  <a:pt x="6654" y="1802"/>
                </a:lnTo>
                <a:lnTo>
                  <a:pt x="6649" y="1814"/>
                </a:lnTo>
                <a:lnTo>
                  <a:pt x="6644" y="1824"/>
                </a:lnTo>
                <a:lnTo>
                  <a:pt x="6631" y="1845"/>
                </a:lnTo>
                <a:lnTo>
                  <a:pt x="6616" y="1864"/>
                </a:lnTo>
                <a:lnTo>
                  <a:pt x="6600" y="1884"/>
                </a:lnTo>
                <a:lnTo>
                  <a:pt x="6581" y="1903"/>
                </a:lnTo>
                <a:lnTo>
                  <a:pt x="6561" y="1921"/>
                </a:lnTo>
                <a:lnTo>
                  <a:pt x="6539" y="1939"/>
                </a:lnTo>
                <a:lnTo>
                  <a:pt x="6515" y="1954"/>
                </a:lnTo>
                <a:lnTo>
                  <a:pt x="6490" y="1968"/>
                </a:lnTo>
                <a:lnTo>
                  <a:pt x="6466" y="1979"/>
                </a:lnTo>
                <a:lnTo>
                  <a:pt x="6440" y="1989"/>
                </a:lnTo>
                <a:lnTo>
                  <a:pt x="6427" y="1993"/>
                </a:lnTo>
                <a:lnTo>
                  <a:pt x="6414" y="1997"/>
                </a:lnTo>
                <a:lnTo>
                  <a:pt x="6400" y="2000"/>
                </a:lnTo>
                <a:lnTo>
                  <a:pt x="6387" y="2002"/>
                </a:lnTo>
                <a:lnTo>
                  <a:pt x="6373" y="2005"/>
                </a:lnTo>
                <a:lnTo>
                  <a:pt x="6359" y="2006"/>
                </a:lnTo>
                <a:lnTo>
                  <a:pt x="6345" y="2007"/>
                </a:lnTo>
                <a:lnTo>
                  <a:pt x="6331" y="2007"/>
                </a:lnTo>
                <a:lnTo>
                  <a:pt x="6008" y="2002"/>
                </a:lnTo>
                <a:lnTo>
                  <a:pt x="6008" y="3195"/>
                </a:lnTo>
                <a:lnTo>
                  <a:pt x="5956" y="3195"/>
                </a:lnTo>
                <a:lnTo>
                  <a:pt x="5489" y="3195"/>
                </a:lnTo>
                <a:lnTo>
                  <a:pt x="5489" y="23"/>
                </a:lnTo>
                <a:lnTo>
                  <a:pt x="5541" y="23"/>
                </a:lnTo>
                <a:lnTo>
                  <a:pt x="6331" y="23"/>
                </a:lnTo>
                <a:close/>
                <a:moveTo>
                  <a:pt x="6008" y="362"/>
                </a:moveTo>
                <a:lnTo>
                  <a:pt x="6008" y="1668"/>
                </a:lnTo>
                <a:lnTo>
                  <a:pt x="6055" y="1668"/>
                </a:lnTo>
                <a:lnTo>
                  <a:pt x="6067" y="1669"/>
                </a:lnTo>
                <a:lnTo>
                  <a:pt x="6078" y="1669"/>
                </a:lnTo>
                <a:lnTo>
                  <a:pt x="6088" y="1668"/>
                </a:lnTo>
                <a:lnTo>
                  <a:pt x="6096" y="1665"/>
                </a:lnTo>
                <a:lnTo>
                  <a:pt x="6104" y="1661"/>
                </a:lnTo>
                <a:lnTo>
                  <a:pt x="6112" y="1656"/>
                </a:lnTo>
                <a:lnTo>
                  <a:pt x="6121" y="1652"/>
                </a:lnTo>
                <a:lnTo>
                  <a:pt x="6128" y="1645"/>
                </a:lnTo>
                <a:lnTo>
                  <a:pt x="6136" y="1638"/>
                </a:lnTo>
                <a:lnTo>
                  <a:pt x="6142" y="1630"/>
                </a:lnTo>
                <a:lnTo>
                  <a:pt x="6147" y="1621"/>
                </a:lnTo>
                <a:lnTo>
                  <a:pt x="6152" y="1611"/>
                </a:lnTo>
                <a:lnTo>
                  <a:pt x="6155" y="1600"/>
                </a:lnTo>
                <a:lnTo>
                  <a:pt x="6158" y="1589"/>
                </a:lnTo>
                <a:lnTo>
                  <a:pt x="6159" y="1576"/>
                </a:lnTo>
                <a:lnTo>
                  <a:pt x="6160" y="1564"/>
                </a:lnTo>
                <a:lnTo>
                  <a:pt x="6160" y="444"/>
                </a:lnTo>
                <a:lnTo>
                  <a:pt x="6157" y="435"/>
                </a:lnTo>
                <a:lnTo>
                  <a:pt x="6153" y="426"/>
                </a:lnTo>
                <a:lnTo>
                  <a:pt x="6149" y="417"/>
                </a:lnTo>
                <a:lnTo>
                  <a:pt x="6144" y="408"/>
                </a:lnTo>
                <a:lnTo>
                  <a:pt x="6138" y="400"/>
                </a:lnTo>
                <a:lnTo>
                  <a:pt x="6131" y="393"/>
                </a:lnTo>
                <a:lnTo>
                  <a:pt x="6123" y="388"/>
                </a:lnTo>
                <a:lnTo>
                  <a:pt x="6112" y="385"/>
                </a:lnTo>
                <a:lnTo>
                  <a:pt x="6101" y="381"/>
                </a:lnTo>
                <a:lnTo>
                  <a:pt x="6090" y="378"/>
                </a:lnTo>
                <a:lnTo>
                  <a:pt x="6078" y="376"/>
                </a:lnTo>
                <a:lnTo>
                  <a:pt x="6065" y="373"/>
                </a:lnTo>
                <a:lnTo>
                  <a:pt x="6052" y="372"/>
                </a:lnTo>
                <a:lnTo>
                  <a:pt x="6038" y="371"/>
                </a:lnTo>
                <a:lnTo>
                  <a:pt x="6023" y="369"/>
                </a:lnTo>
                <a:lnTo>
                  <a:pt x="6008" y="367"/>
                </a:lnTo>
                <a:lnTo>
                  <a:pt x="6008" y="362"/>
                </a:lnTo>
                <a:close/>
                <a:moveTo>
                  <a:pt x="7336" y="9"/>
                </a:moveTo>
                <a:lnTo>
                  <a:pt x="7751" y="9"/>
                </a:lnTo>
                <a:lnTo>
                  <a:pt x="7782" y="12"/>
                </a:lnTo>
                <a:lnTo>
                  <a:pt x="7813" y="18"/>
                </a:lnTo>
                <a:lnTo>
                  <a:pt x="7843" y="26"/>
                </a:lnTo>
                <a:lnTo>
                  <a:pt x="7873" y="36"/>
                </a:lnTo>
                <a:lnTo>
                  <a:pt x="7888" y="42"/>
                </a:lnTo>
                <a:lnTo>
                  <a:pt x="7902" y="49"/>
                </a:lnTo>
                <a:lnTo>
                  <a:pt x="7917" y="56"/>
                </a:lnTo>
                <a:lnTo>
                  <a:pt x="7931" y="65"/>
                </a:lnTo>
                <a:lnTo>
                  <a:pt x="7945" y="73"/>
                </a:lnTo>
                <a:lnTo>
                  <a:pt x="7958" y="83"/>
                </a:lnTo>
                <a:lnTo>
                  <a:pt x="7972" y="94"/>
                </a:lnTo>
                <a:lnTo>
                  <a:pt x="7985" y="104"/>
                </a:lnTo>
                <a:lnTo>
                  <a:pt x="7999" y="115"/>
                </a:lnTo>
                <a:lnTo>
                  <a:pt x="8012" y="127"/>
                </a:lnTo>
                <a:lnTo>
                  <a:pt x="8024" y="138"/>
                </a:lnTo>
                <a:lnTo>
                  <a:pt x="8035" y="150"/>
                </a:lnTo>
                <a:lnTo>
                  <a:pt x="8046" y="162"/>
                </a:lnTo>
                <a:lnTo>
                  <a:pt x="8056" y="174"/>
                </a:lnTo>
                <a:lnTo>
                  <a:pt x="8065" y="185"/>
                </a:lnTo>
                <a:lnTo>
                  <a:pt x="8073" y="198"/>
                </a:lnTo>
                <a:lnTo>
                  <a:pt x="8080" y="209"/>
                </a:lnTo>
                <a:lnTo>
                  <a:pt x="8087" y="222"/>
                </a:lnTo>
                <a:lnTo>
                  <a:pt x="8093" y="233"/>
                </a:lnTo>
                <a:lnTo>
                  <a:pt x="8099" y="246"/>
                </a:lnTo>
                <a:lnTo>
                  <a:pt x="8104" y="257"/>
                </a:lnTo>
                <a:lnTo>
                  <a:pt x="8108" y="270"/>
                </a:lnTo>
                <a:lnTo>
                  <a:pt x="8112" y="282"/>
                </a:lnTo>
                <a:lnTo>
                  <a:pt x="8115" y="295"/>
                </a:lnTo>
                <a:lnTo>
                  <a:pt x="8115" y="298"/>
                </a:lnTo>
                <a:lnTo>
                  <a:pt x="8115" y="301"/>
                </a:lnTo>
                <a:lnTo>
                  <a:pt x="8116" y="304"/>
                </a:lnTo>
                <a:lnTo>
                  <a:pt x="8120" y="308"/>
                </a:lnTo>
                <a:lnTo>
                  <a:pt x="8120" y="312"/>
                </a:lnTo>
                <a:lnTo>
                  <a:pt x="8120" y="315"/>
                </a:lnTo>
                <a:lnTo>
                  <a:pt x="8120" y="317"/>
                </a:lnTo>
                <a:lnTo>
                  <a:pt x="8120" y="322"/>
                </a:lnTo>
                <a:lnTo>
                  <a:pt x="8120" y="327"/>
                </a:lnTo>
                <a:lnTo>
                  <a:pt x="8120" y="331"/>
                </a:lnTo>
                <a:lnTo>
                  <a:pt x="8120" y="336"/>
                </a:lnTo>
                <a:lnTo>
                  <a:pt x="8120" y="340"/>
                </a:lnTo>
                <a:lnTo>
                  <a:pt x="8120" y="2886"/>
                </a:lnTo>
                <a:lnTo>
                  <a:pt x="8120" y="2894"/>
                </a:lnTo>
                <a:lnTo>
                  <a:pt x="8120" y="2902"/>
                </a:lnTo>
                <a:lnTo>
                  <a:pt x="8120" y="2908"/>
                </a:lnTo>
                <a:lnTo>
                  <a:pt x="8120" y="2914"/>
                </a:lnTo>
                <a:lnTo>
                  <a:pt x="8116" y="2922"/>
                </a:lnTo>
                <a:lnTo>
                  <a:pt x="8115" y="2928"/>
                </a:lnTo>
                <a:lnTo>
                  <a:pt x="8115" y="2933"/>
                </a:lnTo>
                <a:lnTo>
                  <a:pt x="8115" y="2940"/>
                </a:lnTo>
                <a:lnTo>
                  <a:pt x="8114" y="2954"/>
                </a:lnTo>
                <a:lnTo>
                  <a:pt x="8112" y="2965"/>
                </a:lnTo>
                <a:lnTo>
                  <a:pt x="8109" y="2977"/>
                </a:lnTo>
                <a:lnTo>
                  <a:pt x="8104" y="2986"/>
                </a:lnTo>
                <a:lnTo>
                  <a:pt x="8096" y="3006"/>
                </a:lnTo>
                <a:lnTo>
                  <a:pt x="8086" y="3026"/>
                </a:lnTo>
                <a:lnTo>
                  <a:pt x="8075" y="3044"/>
                </a:lnTo>
                <a:lnTo>
                  <a:pt x="8063" y="3063"/>
                </a:lnTo>
                <a:lnTo>
                  <a:pt x="8049" y="3081"/>
                </a:lnTo>
                <a:lnTo>
                  <a:pt x="8033" y="3099"/>
                </a:lnTo>
                <a:lnTo>
                  <a:pt x="8015" y="3117"/>
                </a:lnTo>
                <a:lnTo>
                  <a:pt x="7995" y="3135"/>
                </a:lnTo>
                <a:lnTo>
                  <a:pt x="7984" y="3143"/>
                </a:lnTo>
                <a:lnTo>
                  <a:pt x="7973" y="3150"/>
                </a:lnTo>
                <a:lnTo>
                  <a:pt x="7961" y="3157"/>
                </a:lnTo>
                <a:lnTo>
                  <a:pt x="7949" y="3163"/>
                </a:lnTo>
                <a:lnTo>
                  <a:pt x="7936" y="3169"/>
                </a:lnTo>
                <a:lnTo>
                  <a:pt x="7923" y="3174"/>
                </a:lnTo>
                <a:lnTo>
                  <a:pt x="7909" y="3179"/>
                </a:lnTo>
                <a:lnTo>
                  <a:pt x="7894" y="3183"/>
                </a:lnTo>
                <a:lnTo>
                  <a:pt x="7879" y="3187"/>
                </a:lnTo>
                <a:lnTo>
                  <a:pt x="7863" y="3190"/>
                </a:lnTo>
                <a:lnTo>
                  <a:pt x="7847" y="3193"/>
                </a:lnTo>
                <a:lnTo>
                  <a:pt x="7830" y="3195"/>
                </a:lnTo>
                <a:lnTo>
                  <a:pt x="7794" y="3198"/>
                </a:lnTo>
                <a:lnTo>
                  <a:pt x="7756" y="3199"/>
                </a:lnTo>
                <a:lnTo>
                  <a:pt x="7704" y="3204"/>
                </a:lnTo>
                <a:lnTo>
                  <a:pt x="7284" y="3204"/>
                </a:lnTo>
                <a:lnTo>
                  <a:pt x="7246" y="3201"/>
                </a:lnTo>
                <a:lnTo>
                  <a:pt x="7211" y="3196"/>
                </a:lnTo>
                <a:lnTo>
                  <a:pt x="7177" y="3190"/>
                </a:lnTo>
                <a:lnTo>
                  <a:pt x="7146" y="3183"/>
                </a:lnTo>
                <a:lnTo>
                  <a:pt x="7132" y="3179"/>
                </a:lnTo>
                <a:lnTo>
                  <a:pt x="7118" y="3174"/>
                </a:lnTo>
                <a:lnTo>
                  <a:pt x="7104" y="3169"/>
                </a:lnTo>
                <a:lnTo>
                  <a:pt x="7091" y="3163"/>
                </a:lnTo>
                <a:lnTo>
                  <a:pt x="7079" y="3157"/>
                </a:lnTo>
                <a:lnTo>
                  <a:pt x="7067" y="3150"/>
                </a:lnTo>
                <a:lnTo>
                  <a:pt x="7056" y="3143"/>
                </a:lnTo>
                <a:lnTo>
                  <a:pt x="7045" y="3135"/>
                </a:lnTo>
                <a:lnTo>
                  <a:pt x="7025" y="3117"/>
                </a:lnTo>
                <a:lnTo>
                  <a:pt x="7007" y="3099"/>
                </a:lnTo>
                <a:lnTo>
                  <a:pt x="6990" y="3081"/>
                </a:lnTo>
                <a:lnTo>
                  <a:pt x="6975" y="3063"/>
                </a:lnTo>
                <a:lnTo>
                  <a:pt x="6968" y="3054"/>
                </a:lnTo>
                <a:lnTo>
                  <a:pt x="6962" y="3044"/>
                </a:lnTo>
                <a:lnTo>
                  <a:pt x="6956" y="3035"/>
                </a:lnTo>
                <a:lnTo>
                  <a:pt x="6951" y="3026"/>
                </a:lnTo>
                <a:lnTo>
                  <a:pt x="6946" y="3015"/>
                </a:lnTo>
                <a:lnTo>
                  <a:pt x="6942" y="3006"/>
                </a:lnTo>
                <a:lnTo>
                  <a:pt x="6939" y="2996"/>
                </a:lnTo>
                <a:lnTo>
                  <a:pt x="6936" y="2986"/>
                </a:lnTo>
                <a:lnTo>
                  <a:pt x="6931" y="2977"/>
                </a:lnTo>
                <a:lnTo>
                  <a:pt x="6926" y="2965"/>
                </a:lnTo>
                <a:lnTo>
                  <a:pt x="6923" y="2959"/>
                </a:lnTo>
                <a:lnTo>
                  <a:pt x="6922" y="2954"/>
                </a:lnTo>
                <a:lnTo>
                  <a:pt x="6921" y="2947"/>
                </a:lnTo>
                <a:lnTo>
                  <a:pt x="6921" y="2940"/>
                </a:lnTo>
                <a:lnTo>
                  <a:pt x="6921" y="2933"/>
                </a:lnTo>
                <a:lnTo>
                  <a:pt x="6921" y="2928"/>
                </a:lnTo>
                <a:lnTo>
                  <a:pt x="6921" y="2922"/>
                </a:lnTo>
                <a:lnTo>
                  <a:pt x="6921" y="2914"/>
                </a:lnTo>
                <a:lnTo>
                  <a:pt x="6921" y="2908"/>
                </a:lnTo>
                <a:lnTo>
                  <a:pt x="6921" y="2902"/>
                </a:lnTo>
                <a:lnTo>
                  <a:pt x="6921" y="2896"/>
                </a:lnTo>
                <a:lnTo>
                  <a:pt x="6921" y="2891"/>
                </a:lnTo>
                <a:lnTo>
                  <a:pt x="6921" y="336"/>
                </a:lnTo>
                <a:lnTo>
                  <a:pt x="6921" y="335"/>
                </a:lnTo>
                <a:lnTo>
                  <a:pt x="6921" y="331"/>
                </a:lnTo>
                <a:lnTo>
                  <a:pt x="6921" y="327"/>
                </a:lnTo>
                <a:lnTo>
                  <a:pt x="6921" y="322"/>
                </a:lnTo>
                <a:lnTo>
                  <a:pt x="6921" y="313"/>
                </a:lnTo>
                <a:lnTo>
                  <a:pt x="6921" y="306"/>
                </a:lnTo>
                <a:lnTo>
                  <a:pt x="6921" y="303"/>
                </a:lnTo>
                <a:lnTo>
                  <a:pt x="6922" y="299"/>
                </a:lnTo>
                <a:lnTo>
                  <a:pt x="6923" y="297"/>
                </a:lnTo>
                <a:lnTo>
                  <a:pt x="6926" y="295"/>
                </a:lnTo>
                <a:lnTo>
                  <a:pt x="6929" y="282"/>
                </a:lnTo>
                <a:lnTo>
                  <a:pt x="6932" y="270"/>
                </a:lnTo>
                <a:lnTo>
                  <a:pt x="6936" y="257"/>
                </a:lnTo>
                <a:lnTo>
                  <a:pt x="6941" y="246"/>
                </a:lnTo>
                <a:lnTo>
                  <a:pt x="6947" y="233"/>
                </a:lnTo>
                <a:lnTo>
                  <a:pt x="6953" y="222"/>
                </a:lnTo>
                <a:lnTo>
                  <a:pt x="6960" y="209"/>
                </a:lnTo>
                <a:lnTo>
                  <a:pt x="6967" y="198"/>
                </a:lnTo>
                <a:lnTo>
                  <a:pt x="6975" y="185"/>
                </a:lnTo>
                <a:lnTo>
                  <a:pt x="6984" y="174"/>
                </a:lnTo>
                <a:lnTo>
                  <a:pt x="6994" y="162"/>
                </a:lnTo>
                <a:lnTo>
                  <a:pt x="7004" y="150"/>
                </a:lnTo>
                <a:lnTo>
                  <a:pt x="7026" y="127"/>
                </a:lnTo>
                <a:lnTo>
                  <a:pt x="7050" y="104"/>
                </a:lnTo>
                <a:lnTo>
                  <a:pt x="7065" y="94"/>
                </a:lnTo>
                <a:lnTo>
                  <a:pt x="7079" y="83"/>
                </a:lnTo>
                <a:lnTo>
                  <a:pt x="7093" y="73"/>
                </a:lnTo>
                <a:lnTo>
                  <a:pt x="7107" y="65"/>
                </a:lnTo>
                <a:lnTo>
                  <a:pt x="7122" y="56"/>
                </a:lnTo>
                <a:lnTo>
                  <a:pt x="7136" y="49"/>
                </a:lnTo>
                <a:lnTo>
                  <a:pt x="7150" y="42"/>
                </a:lnTo>
                <a:lnTo>
                  <a:pt x="7165" y="36"/>
                </a:lnTo>
                <a:lnTo>
                  <a:pt x="7179" y="31"/>
                </a:lnTo>
                <a:lnTo>
                  <a:pt x="7193" y="26"/>
                </a:lnTo>
                <a:lnTo>
                  <a:pt x="7208" y="23"/>
                </a:lnTo>
                <a:lnTo>
                  <a:pt x="7223" y="19"/>
                </a:lnTo>
                <a:lnTo>
                  <a:pt x="7238" y="17"/>
                </a:lnTo>
                <a:lnTo>
                  <a:pt x="7253" y="15"/>
                </a:lnTo>
                <a:lnTo>
                  <a:pt x="7268" y="14"/>
                </a:lnTo>
                <a:lnTo>
                  <a:pt x="7284" y="14"/>
                </a:lnTo>
                <a:lnTo>
                  <a:pt x="7336" y="9"/>
                </a:lnTo>
                <a:close/>
                <a:moveTo>
                  <a:pt x="7590" y="431"/>
                </a:moveTo>
                <a:lnTo>
                  <a:pt x="7590" y="424"/>
                </a:lnTo>
                <a:lnTo>
                  <a:pt x="7589" y="417"/>
                </a:lnTo>
                <a:lnTo>
                  <a:pt x="7587" y="410"/>
                </a:lnTo>
                <a:lnTo>
                  <a:pt x="7585" y="403"/>
                </a:lnTo>
                <a:lnTo>
                  <a:pt x="7582" y="397"/>
                </a:lnTo>
                <a:lnTo>
                  <a:pt x="7579" y="392"/>
                </a:lnTo>
                <a:lnTo>
                  <a:pt x="7574" y="388"/>
                </a:lnTo>
                <a:lnTo>
                  <a:pt x="7569" y="385"/>
                </a:lnTo>
                <a:lnTo>
                  <a:pt x="7564" y="380"/>
                </a:lnTo>
                <a:lnTo>
                  <a:pt x="7558" y="377"/>
                </a:lnTo>
                <a:lnTo>
                  <a:pt x="7552" y="375"/>
                </a:lnTo>
                <a:lnTo>
                  <a:pt x="7546" y="371"/>
                </a:lnTo>
                <a:lnTo>
                  <a:pt x="7532" y="367"/>
                </a:lnTo>
                <a:lnTo>
                  <a:pt x="7518" y="362"/>
                </a:lnTo>
                <a:lnTo>
                  <a:pt x="7503" y="367"/>
                </a:lnTo>
                <a:lnTo>
                  <a:pt x="7489" y="371"/>
                </a:lnTo>
                <a:lnTo>
                  <a:pt x="7483" y="375"/>
                </a:lnTo>
                <a:lnTo>
                  <a:pt x="7477" y="377"/>
                </a:lnTo>
                <a:lnTo>
                  <a:pt x="7471" y="380"/>
                </a:lnTo>
                <a:lnTo>
                  <a:pt x="7466" y="385"/>
                </a:lnTo>
                <a:lnTo>
                  <a:pt x="7461" y="388"/>
                </a:lnTo>
                <a:lnTo>
                  <a:pt x="7457" y="392"/>
                </a:lnTo>
                <a:lnTo>
                  <a:pt x="7453" y="397"/>
                </a:lnTo>
                <a:lnTo>
                  <a:pt x="7450" y="403"/>
                </a:lnTo>
                <a:lnTo>
                  <a:pt x="7448" y="410"/>
                </a:lnTo>
                <a:lnTo>
                  <a:pt x="7446" y="418"/>
                </a:lnTo>
                <a:lnTo>
                  <a:pt x="7445" y="426"/>
                </a:lnTo>
                <a:lnTo>
                  <a:pt x="7445" y="435"/>
                </a:lnTo>
                <a:lnTo>
                  <a:pt x="7445" y="2792"/>
                </a:lnTo>
                <a:lnTo>
                  <a:pt x="7445" y="2802"/>
                </a:lnTo>
                <a:lnTo>
                  <a:pt x="7446" y="2811"/>
                </a:lnTo>
                <a:lnTo>
                  <a:pt x="7448" y="2819"/>
                </a:lnTo>
                <a:lnTo>
                  <a:pt x="7450" y="2825"/>
                </a:lnTo>
                <a:lnTo>
                  <a:pt x="7453" y="2830"/>
                </a:lnTo>
                <a:lnTo>
                  <a:pt x="7457" y="2836"/>
                </a:lnTo>
                <a:lnTo>
                  <a:pt x="7461" y="2841"/>
                </a:lnTo>
                <a:lnTo>
                  <a:pt x="7466" y="2845"/>
                </a:lnTo>
                <a:lnTo>
                  <a:pt x="7476" y="2854"/>
                </a:lnTo>
                <a:lnTo>
                  <a:pt x="7486" y="2861"/>
                </a:lnTo>
                <a:lnTo>
                  <a:pt x="7498" y="2868"/>
                </a:lnTo>
                <a:lnTo>
                  <a:pt x="7512" y="2873"/>
                </a:lnTo>
                <a:lnTo>
                  <a:pt x="7527" y="2868"/>
                </a:lnTo>
                <a:lnTo>
                  <a:pt x="7541" y="2861"/>
                </a:lnTo>
                <a:lnTo>
                  <a:pt x="7553" y="2854"/>
                </a:lnTo>
                <a:lnTo>
                  <a:pt x="7564" y="2845"/>
                </a:lnTo>
                <a:lnTo>
                  <a:pt x="7574" y="2836"/>
                </a:lnTo>
                <a:lnTo>
                  <a:pt x="7582" y="2825"/>
                </a:lnTo>
                <a:lnTo>
                  <a:pt x="7586" y="2819"/>
                </a:lnTo>
                <a:lnTo>
                  <a:pt x="7588" y="2812"/>
                </a:lnTo>
                <a:lnTo>
                  <a:pt x="7590" y="2804"/>
                </a:lnTo>
                <a:lnTo>
                  <a:pt x="7590" y="2796"/>
                </a:lnTo>
                <a:lnTo>
                  <a:pt x="7590" y="431"/>
                </a:lnTo>
                <a:close/>
                <a:moveTo>
                  <a:pt x="9228" y="3195"/>
                </a:moveTo>
                <a:lnTo>
                  <a:pt x="9125" y="3195"/>
                </a:lnTo>
                <a:lnTo>
                  <a:pt x="8886" y="1631"/>
                </a:lnTo>
                <a:lnTo>
                  <a:pt x="8886" y="3195"/>
                </a:lnTo>
                <a:lnTo>
                  <a:pt x="8834" y="3195"/>
                </a:lnTo>
                <a:lnTo>
                  <a:pt x="8403" y="3195"/>
                </a:lnTo>
                <a:lnTo>
                  <a:pt x="8403" y="36"/>
                </a:lnTo>
                <a:lnTo>
                  <a:pt x="8455" y="36"/>
                </a:lnTo>
                <a:lnTo>
                  <a:pt x="8979" y="36"/>
                </a:lnTo>
                <a:lnTo>
                  <a:pt x="9254" y="1550"/>
                </a:lnTo>
                <a:lnTo>
                  <a:pt x="9530" y="36"/>
                </a:lnTo>
                <a:lnTo>
                  <a:pt x="9581" y="36"/>
                </a:lnTo>
                <a:lnTo>
                  <a:pt x="10111" y="36"/>
                </a:lnTo>
                <a:lnTo>
                  <a:pt x="10111" y="3195"/>
                </a:lnTo>
                <a:lnTo>
                  <a:pt x="10059" y="3195"/>
                </a:lnTo>
                <a:lnTo>
                  <a:pt x="9628" y="3195"/>
                </a:lnTo>
                <a:lnTo>
                  <a:pt x="9628" y="1626"/>
                </a:lnTo>
                <a:lnTo>
                  <a:pt x="9384" y="3195"/>
                </a:lnTo>
                <a:lnTo>
                  <a:pt x="9332" y="3195"/>
                </a:lnTo>
                <a:lnTo>
                  <a:pt x="9228" y="319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95"/>
          <p:cNvGrpSpPr>
            <a:grpSpLocks/>
          </p:cNvGrpSpPr>
          <p:nvPr/>
        </p:nvGrpSpPr>
        <p:grpSpPr bwMode="auto">
          <a:xfrm>
            <a:off x="6516688" y="5661025"/>
            <a:ext cx="2424112" cy="522288"/>
            <a:chOff x="1719" y="3352"/>
            <a:chExt cx="1527" cy="329"/>
          </a:xfrm>
        </p:grpSpPr>
        <p:sp>
          <p:nvSpPr>
            <p:cNvPr id="1164" name="Rectangle 17"/>
            <p:cNvSpPr>
              <a:spLocks noChangeArrowheads="1"/>
            </p:cNvSpPr>
            <p:nvPr/>
          </p:nvSpPr>
          <p:spPr bwMode="auto">
            <a:xfrm>
              <a:off x="2284" y="3352"/>
              <a:ext cx="7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ru-RU" sz="1100"/>
                <a:t>Газопроводы</a:t>
              </a:r>
            </a:p>
          </p:txBody>
        </p:sp>
        <p:sp>
          <p:nvSpPr>
            <p:cNvPr id="1165" name="Rectangle 18"/>
            <p:cNvSpPr>
              <a:spLocks noChangeArrowheads="1"/>
            </p:cNvSpPr>
            <p:nvPr/>
          </p:nvSpPr>
          <p:spPr bwMode="auto">
            <a:xfrm>
              <a:off x="2284" y="3575"/>
              <a:ext cx="96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ru-RU" sz="1100"/>
                <a:t>Продуктопроводы</a:t>
              </a:r>
            </a:p>
          </p:txBody>
        </p:sp>
        <p:sp>
          <p:nvSpPr>
            <p:cNvPr id="1166" name="Line 19"/>
            <p:cNvSpPr>
              <a:spLocks noChangeShapeType="1"/>
            </p:cNvSpPr>
            <p:nvPr/>
          </p:nvSpPr>
          <p:spPr bwMode="auto">
            <a:xfrm flipH="1">
              <a:off x="1719" y="3614"/>
              <a:ext cx="471" cy="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167" name="Line 20"/>
            <p:cNvSpPr>
              <a:spLocks noChangeShapeType="1"/>
            </p:cNvSpPr>
            <p:nvPr/>
          </p:nvSpPr>
          <p:spPr bwMode="auto">
            <a:xfrm flipH="1">
              <a:off x="1719" y="3412"/>
              <a:ext cx="45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grpSp>
        <p:nvGrpSpPr>
          <p:cNvPr id="1028" name="Group 297"/>
          <p:cNvGrpSpPr>
            <a:grpSpLocks/>
          </p:cNvGrpSpPr>
          <p:nvPr/>
        </p:nvGrpSpPr>
        <p:grpSpPr bwMode="auto">
          <a:xfrm>
            <a:off x="539750" y="5661025"/>
            <a:ext cx="2600325" cy="355600"/>
            <a:chOff x="322" y="3415"/>
            <a:chExt cx="1638" cy="224"/>
          </a:xfrm>
        </p:grpSpPr>
        <p:sp>
          <p:nvSpPr>
            <p:cNvPr id="1160" name="Rectangle 21"/>
            <p:cNvSpPr>
              <a:spLocks noChangeArrowheads="1"/>
            </p:cNvSpPr>
            <p:nvPr/>
          </p:nvSpPr>
          <p:spPr bwMode="auto">
            <a:xfrm>
              <a:off x="568" y="3415"/>
              <a:ext cx="13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ru-RU" sz="1000" b="1"/>
                <a:t>ООО </a:t>
              </a:r>
              <a:r>
                <a:rPr lang="en-US" sz="1000" b="1"/>
                <a:t>“</a:t>
              </a:r>
              <a:r>
                <a:rPr lang="ru-RU" sz="1000" b="1"/>
                <a:t>Газпром добыча Астрахань</a:t>
              </a:r>
              <a:r>
                <a:rPr lang="en-US" sz="1000" b="1"/>
                <a:t>”</a:t>
              </a:r>
              <a:endParaRPr lang="ru-RU" sz="1000"/>
            </a:p>
          </p:txBody>
        </p:sp>
        <p:sp>
          <p:nvSpPr>
            <p:cNvPr id="1161" name="Rectangle 22"/>
            <p:cNvSpPr>
              <a:spLocks noChangeArrowheads="1"/>
            </p:cNvSpPr>
            <p:nvPr/>
          </p:nvSpPr>
          <p:spPr bwMode="auto">
            <a:xfrm>
              <a:off x="568" y="3543"/>
              <a:ext cx="13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ru-RU" sz="1000" b="1"/>
                <a:t>ООО </a:t>
              </a:r>
              <a:r>
                <a:rPr lang="en-US" sz="1000" b="1"/>
                <a:t>“</a:t>
              </a:r>
              <a:r>
                <a:rPr lang="ru-RU" sz="1000" b="1"/>
                <a:t>Газпром добыча Оренбург</a:t>
              </a:r>
              <a:r>
                <a:rPr lang="en-US" sz="1000" b="1"/>
                <a:t>”</a:t>
              </a:r>
              <a:endParaRPr lang="ru-RU" sz="1000"/>
            </a:p>
          </p:txBody>
        </p:sp>
        <p:sp>
          <p:nvSpPr>
            <p:cNvPr id="1162" name="Rectangle 23"/>
            <p:cNvSpPr>
              <a:spLocks noChangeArrowheads="1"/>
            </p:cNvSpPr>
            <p:nvPr/>
          </p:nvSpPr>
          <p:spPr bwMode="auto">
            <a:xfrm>
              <a:off x="322" y="3427"/>
              <a:ext cx="210" cy="57"/>
            </a:xfrm>
            <a:prstGeom prst="rect">
              <a:avLst/>
            </a:prstGeom>
            <a:solidFill>
              <a:srgbClr val="FF6600"/>
            </a:solidFill>
            <a:ln w="63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Rectangle 24"/>
            <p:cNvSpPr>
              <a:spLocks noChangeArrowheads="1"/>
            </p:cNvSpPr>
            <p:nvPr/>
          </p:nvSpPr>
          <p:spPr bwMode="auto">
            <a:xfrm>
              <a:off x="322" y="3554"/>
              <a:ext cx="210" cy="57"/>
            </a:xfrm>
            <a:prstGeom prst="rect">
              <a:avLst/>
            </a:prstGeom>
            <a:solidFill>
              <a:srgbClr val="3366FF"/>
            </a:solidFill>
            <a:ln w="63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9" name="Group 296"/>
          <p:cNvGrpSpPr>
            <a:grpSpLocks/>
          </p:cNvGrpSpPr>
          <p:nvPr/>
        </p:nvGrpSpPr>
        <p:grpSpPr bwMode="auto">
          <a:xfrm>
            <a:off x="539750" y="6092825"/>
            <a:ext cx="2205038" cy="152400"/>
            <a:chOff x="322" y="3809"/>
            <a:chExt cx="1389" cy="96"/>
          </a:xfrm>
        </p:grpSpPr>
        <p:sp>
          <p:nvSpPr>
            <p:cNvPr id="1158" name="Rectangle 25"/>
            <p:cNvSpPr>
              <a:spLocks noChangeArrowheads="1"/>
            </p:cNvSpPr>
            <p:nvPr/>
          </p:nvSpPr>
          <p:spPr bwMode="auto">
            <a:xfrm>
              <a:off x="322" y="3819"/>
              <a:ext cx="210" cy="57"/>
            </a:xfrm>
            <a:prstGeom prst="rect">
              <a:avLst/>
            </a:prstGeom>
            <a:solidFill>
              <a:srgbClr val="00FF00"/>
            </a:solidFill>
            <a:ln w="63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Rectangle 27"/>
            <p:cNvSpPr>
              <a:spLocks noChangeArrowheads="1"/>
            </p:cNvSpPr>
            <p:nvPr/>
          </p:nvSpPr>
          <p:spPr bwMode="auto">
            <a:xfrm>
              <a:off x="568" y="3809"/>
              <a:ext cx="11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ru-RU" sz="1000" b="1"/>
                <a:t>ООО </a:t>
              </a:r>
              <a:r>
                <a:rPr lang="en-US" sz="1000" b="1"/>
                <a:t>“</a:t>
              </a:r>
              <a:r>
                <a:rPr lang="ru-RU" sz="1000" b="1"/>
                <a:t>Газпром переработка</a:t>
              </a:r>
              <a:r>
                <a:rPr lang="en-US" sz="1000" b="1"/>
                <a:t>”</a:t>
              </a:r>
              <a:endParaRPr lang="ru-RU" sz="1000"/>
            </a:p>
          </p:txBody>
        </p:sp>
      </p:grpSp>
      <p:grpSp>
        <p:nvGrpSpPr>
          <p:cNvPr id="1030" name="Group 298"/>
          <p:cNvGrpSpPr>
            <a:grpSpLocks/>
          </p:cNvGrpSpPr>
          <p:nvPr/>
        </p:nvGrpSpPr>
        <p:grpSpPr bwMode="auto">
          <a:xfrm>
            <a:off x="3484563" y="5661025"/>
            <a:ext cx="2573337" cy="538163"/>
            <a:chOff x="2010" y="3799"/>
            <a:chExt cx="1621" cy="339"/>
          </a:xfrm>
        </p:grpSpPr>
        <p:sp>
          <p:nvSpPr>
            <p:cNvPr id="1154" name="Text Box 31"/>
            <p:cNvSpPr txBox="1">
              <a:spLocks noChangeArrowheads="1"/>
            </p:cNvSpPr>
            <p:nvPr/>
          </p:nvSpPr>
          <p:spPr bwMode="auto">
            <a:xfrm>
              <a:off x="2230" y="3799"/>
              <a:ext cx="140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1" lang="ru-RU" sz="1100"/>
                <a:t>Проектная мощность млрд. м</a:t>
              </a:r>
              <a:r>
                <a:rPr kumimoji="1" lang="ru-RU" sz="1100" baseline="30000"/>
                <a:t>3</a:t>
              </a:r>
              <a:r>
                <a:rPr kumimoji="1" lang="en-US" sz="1100"/>
                <a:t>/</a:t>
              </a:r>
              <a:r>
                <a:rPr kumimoji="1" lang="ru-RU" sz="1100"/>
                <a:t>год</a:t>
              </a:r>
            </a:p>
          </p:txBody>
        </p:sp>
        <p:sp>
          <p:nvSpPr>
            <p:cNvPr id="1155" name="Text Box 32"/>
            <p:cNvSpPr txBox="1">
              <a:spLocks noChangeArrowheads="1"/>
            </p:cNvSpPr>
            <p:nvPr/>
          </p:nvSpPr>
          <p:spPr bwMode="auto">
            <a:xfrm>
              <a:off x="2234" y="4023"/>
              <a:ext cx="129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1" lang="ru-RU" sz="1100"/>
                <a:t>Проектная мощность млн. т</a:t>
              </a:r>
              <a:r>
                <a:rPr kumimoji="1" lang="en-US" sz="1100"/>
                <a:t>/</a:t>
              </a:r>
              <a:r>
                <a:rPr kumimoji="1" lang="ru-RU" sz="1100"/>
                <a:t>год</a:t>
              </a:r>
            </a:p>
          </p:txBody>
        </p:sp>
        <p:sp>
          <p:nvSpPr>
            <p:cNvPr id="1156" name="Text Box 170"/>
            <p:cNvSpPr txBox="1">
              <a:spLocks noChangeArrowheads="1"/>
            </p:cNvSpPr>
            <p:nvPr/>
          </p:nvSpPr>
          <p:spPr bwMode="auto">
            <a:xfrm>
              <a:off x="2022" y="3800"/>
              <a:ext cx="99" cy="1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kumimoji="1" lang="ru-RU" sz="1400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57" name="Text Box 171"/>
            <p:cNvSpPr txBox="1">
              <a:spLocks noChangeArrowheads="1"/>
            </p:cNvSpPr>
            <p:nvPr/>
          </p:nvSpPr>
          <p:spPr bwMode="auto">
            <a:xfrm>
              <a:off x="2010" y="3998"/>
              <a:ext cx="130" cy="14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1" lang="ru-RU" sz="1400" b="1">
                  <a:solidFill>
                    <a:srgbClr val="00CC00"/>
                  </a:solidFill>
                </a:rPr>
                <a:t>12</a:t>
              </a:r>
            </a:p>
          </p:txBody>
        </p:sp>
      </p:grpSp>
      <p:sp>
        <p:nvSpPr>
          <p:cNvPr id="1031" name="Заголовок 1"/>
          <p:cNvSpPr>
            <a:spLocks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latin typeface="Calibri" pitchFamily="34" charset="0"/>
              </a:rPr>
              <a:t>Предприятия ОАО «Газпром» по переработке газа и газового конденсата</a:t>
            </a:r>
          </a:p>
        </p:txBody>
      </p:sp>
      <p:grpSp>
        <p:nvGrpSpPr>
          <p:cNvPr id="1032" name="Group 173"/>
          <p:cNvGrpSpPr>
            <a:grpSpLocks/>
          </p:cNvGrpSpPr>
          <p:nvPr/>
        </p:nvGrpSpPr>
        <p:grpSpPr bwMode="auto">
          <a:xfrm>
            <a:off x="179388" y="1125538"/>
            <a:ext cx="8964612" cy="4033837"/>
            <a:chOff x="271" y="631"/>
            <a:chExt cx="3128" cy="2715"/>
          </a:xfrm>
        </p:grpSpPr>
        <p:graphicFrame>
          <p:nvGraphicFramePr>
            <p:cNvPr id="1026" name="Object 174"/>
            <p:cNvGraphicFramePr>
              <a:graphicFrameLocks noChangeAspect="1"/>
            </p:cNvGraphicFramePr>
            <p:nvPr/>
          </p:nvGraphicFramePr>
          <p:xfrm>
            <a:off x="282" y="772"/>
            <a:ext cx="3117" cy="2574"/>
          </p:xfrm>
          <a:graphic>
            <a:graphicData uri="http://schemas.openxmlformats.org/presentationml/2006/ole">
              <p:oleObj spid="_x0000_s1026" name="Точечный рисунок" r:id="rId4" imgW="5172797" imgH="3943901" progId="PBrush">
                <p:embed/>
              </p:oleObj>
            </a:graphicData>
          </a:graphic>
        </p:graphicFrame>
        <p:grpSp>
          <p:nvGrpSpPr>
            <p:cNvPr id="1034" name="Group 175"/>
            <p:cNvGrpSpPr>
              <a:grpSpLocks/>
            </p:cNvGrpSpPr>
            <p:nvPr/>
          </p:nvGrpSpPr>
          <p:grpSpPr bwMode="auto">
            <a:xfrm>
              <a:off x="271" y="631"/>
              <a:ext cx="2752" cy="2385"/>
              <a:chOff x="271" y="631"/>
              <a:chExt cx="2752" cy="2385"/>
            </a:xfrm>
          </p:grpSpPr>
          <p:sp>
            <p:nvSpPr>
              <p:cNvPr id="1035" name="Rectangle 176"/>
              <p:cNvSpPr>
                <a:spLocks noChangeArrowheads="1"/>
              </p:cNvSpPr>
              <p:nvPr/>
            </p:nvSpPr>
            <p:spPr bwMode="auto">
              <a:xfrm>
                <a:off x="2759" y="1310"/>
                <a:ext cx="119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800" b="1">
                    <a:solidFill>
                      <a:srgbClr val="000000"/>
                    </a:solidFill>
                  </a:rPr>
                  <a:t>УУПКТ</a:t>
                </a:r>
                <a:r>
                  <a:rPr lang="ru-RU" sz="500" b="1">
                    <a:solidFill>
                      <a:srgbClr val="000000"/>
                    </a:solidFill>
                  </a:rPr>
                  <a:t> 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177"/>
              <p:cNvSpPr>
                <a:spLocks noChangeArrowheads="1"/>
              </p:cNvSpPr>
              <p:nvPr/>
            </p:nvSpPr>
            <p:spPr bwMode="auto">
              <a:xfrm>
                <a:off x="1046" y="2657"/>
                <a:ext cx="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178"/>
              <p:cNvSpPr>
                <a:spLocks noChangeArrowheads="1"/>
              </p:cNvSpPr>
              <p:nvPr/>
            </p:nvSpPr>
            <p:spPr bwMode="auto">
              <a:xfrm>
                <a:off x="1249" y="2520"/>
                <a:ext cx="143" cy="2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Oval 179"/>
              <p:cNvSpPr>
                <a:spLocks noChangeArrowheads="1"/>
              </p:cNvSpPr>
              <p:nvPr/>
            </p:nvSpPr>
            <p:spPr bwMode="auto">
              <a:xfrm>
                <a:off x="1268" y="2404"/>
                <a:ext cx="27" cy="23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Line 180"/>
              <p:cNvSpPr>
                <a:spLocks noChangeShapeType="1"/>
              </p:cNvSpPr>
              <p:nvPr/>
            </p:nvSpPr>
            <p:spPr bwMode="auto">
              <a:xfrm>
                <a:off x="1280" y="2481"/>
                <a:ext cx="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Line 181"/>
              <p:cNvSpPr>
                <a:spLocks noChangeShapeType="1"/>
              </p:cNvSpPr>
              <p:nvPr/>
            </p:nvSpPr>
            <p:spPr bwMode="auto">
              <a:xfrm>
                <a:off x="1256" y="2458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82"/>
              <p:cNvSpPr>
                <a:spLocks noChangeShapeType="1"/>
              </p:cNvSpPr>
              <p:nvPr/>
            </p:nvSpPr>
            <p:spPr bwMode="auto">
              <a:xfrm>
                <a:off x="1256" y="2500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83"/>
              <p:cNvSpPr>
                <a:spLocks noChangeShapeType="1"/>
              </p:cNvSpPr>
              <p:nvPr/>
            </p:nvSpPr>
            <p:spPr bwMode="auto">
              <a:xfrm>
                <a:off x="1256" y="2427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Rectangle 184"/>
              <p:cNvSpPr>
                <a:spLocks noChangeArrowheads="1"/>
              </p:cNvSpPr>
              <p:nvPr/>
            </p:nvSpPr>
            <p:spPr bwMode="auto">
              <a:xfrm>
                <a:off x="1268" y="2415"/>
                <a:ext cx="27" cy="9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Rectangle 185"/>
              <p:cNvSpPr>
                <a:spLocks noChangeArrowheads="1"/>
              </p:cNvSpPr>
              <p:nvPr/>
            </p:nvSpPr>
            <p:spPr bwMode="auto">
              <a:xfrm>
                <a:off x="1318" y="2427"/>
                <a:ext cx="24" cy="85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Oval 186"/>
              <p:cNvSpPr>
                <a:spLocks noChangeArrowheads="1"/>
              </p:cNvSpPr>
              <p:nvPr/>
            </p:nvSpPr>
            <p:spPr bwMode="auto">
              <a:xfrm>
                <a:off x="1318" y="2415"/>
                <a:ext cx="24" cy="19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Line 187"/>
              <p:cNvSpPr>
                <a:spLocks noChangeShapeType="1"/>
              </p:cNvSpPr>
              <p:nvPr/>
            </p:nvSpPr>
            <p:spPr bwMode="auto">
              <a:xfrm>
                <a:off x="1318" y="2458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Line 188"/>
              <p:cNvSpPr>
                <a:spLocks noChangeShapeType="1"/>
              </p:cNvSpPr>
              <p:nvPr/>
            </p:nvSpPr>
            <p:spPr bwMode="auto">
              <a:xfrm>
                <a:off x="1318" y="2500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Line 189"/>
              <p:cNvSpPr>
                <a:spLocks noChangeShapeType="1"/>
              </p:cNvSpPr>
              <p:nvPr/>
            </p:nvSpPr>
            <p:spPr bwMode="auto">
              <a:xfrm>
                <a:off x="1295" y="2447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Line 190"/>
              <p:cNvSpPr>
                <a:spLocks noChangeShapeType="1"/>
              </p:cNvSpPr>
              <p:nvPr/>
            </p:nvSpPr>
            <p:spPr bwMode="auto">
              <a:xfrm>
                <a:off x="1342" y="2481"/>
                <a:ext cx="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Rectangle 191"/>
              <p:cNvSpPr>
                <a:spLocks noChangeArrowheads="1"/>
              </p:cNvSpPr>
              <p:nvPr/>
            </p:nvSpPr>
            <p:spPr bwMode="auto">
              <a:xfrm>
                <a:off x="523" y="2545"/>
                <a:ext cx="103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800" b="1">
                    <a:solidFill>
                      <a:srgbClr val="000000"/>
                    </a:solidFill>
                  </a:rPr>
                  <a:t>АГПЗ </a:t>
                </a:r>
                <a:endParaRPr lang="ru-RU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Rectangle 192"/>
              <p:cNvSpPr>
                <a:spLocks noChangeArrowheads="1"/>
              </p:cNvSpPr>
              <p:nvPr/>
            </p:nvSpPr>
            <p:spPr bwMode="auto">
              <a:xfrm>
                <a:off x="557" y="2748"/>
                <a:ext cx="143" cy="2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Oval 193"/>
              <p:cNvSpPr>
                <a:spLocks noChangeArrowheads="1"/>
              </p:cNvSpPr>
              <p:nvPr/>
            </p:nvSpPr>
            <p:spPr bwMode="auto">
              <a:xfrm>
                <a:off x="576" y="2632"/>
                <a:ext cx="27" cy="23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194"/>
              <p:cNvSpPr>
                <a:spLocks noChangeShapeType="1"/>
              </p:cNvSpPr>
              <p:nvPr/>
            </p:nvSpPr>
            <p:spPr bwMode="auto">
              <a:xfrm>
                <a:off x="588" y="2709"/>
                <a:ext cx="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195"/>
              <p:cNvSpPr>
                <a:spLocks noChangeShapeType="1"/>
              </p:cNvSpPr>
              <p:nvPr/>
            </p:nvSpPr>
            <p:spPr bwMode="auto">
              <a:xfrm>
                <a:off x="564" y="2686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Line 196"/>
              <p:cNvSpPr>
                <a:spLocks noChangeShapeType="1"/>
              </p:cNvSpPr>
              <p:nvPr/>
            </p:nvSpPr>
            <p:spPr bwMode="auto">
              <a:xfrm>
                <a:off x="564" y="2728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Line 197"/>
              <p:cNvSpPr>
                <a:spLocks noChangeShapeType="1"/>
              </p:cNvSpPr>
              <p:nvPr/>
            </p:nvSpPr>
            <p:spPr bwMode="auto">
              <a:xfrm>
                <a:off x="564" y="2655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Rectangle 198"/>
              <p:cNvSpPr>
                <a:spLocks noChangeArrowheads="1"/>
              </p:cNvSpPr>
              <p:nvPr/>
            </p:nvSpPr>
            <p:spPr bwMode="auto">
              <a:xfrm>
                <a:off x="576" y="2643"/>
                <a:ext cx="27" cy="9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Rectangle 199"/>
              <p:cNvSpPr>
                <a:spLocks noChangeArrowheads="1"/>
              </p:cNvSpPr>
              <p:nvPr/>
            </p:nvSpPr>
            <p:spPr bwMode="auto">
              <a:xfrm>
                <a:off x="626" y="2655"/>
                <a:ext cx="24" cy="85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Line 200"/>
              <p:cNvSpPr>
                <a:spLocks noChangeShapeType="1"/>
              </p:cNvSpPr>
              <p:nvPr/>
            </p:nvSpPr>
            <p:spPr bwMode="auto">
              <a:xfrm>
                <a:off x="626" y="2686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Line 201"/>
              <p:cNvSpPr>
                <a:spLocks noChangeShapeType="1"/>
              </p:cNvSpPr>
              <p:nvPr/>
            </p:nvSpPr>
            <p:spPr bwMode="auto">
              <a:xfrm>
                <a:off x="626" y="2728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Line 202"/>
              <p:cNvSpPr>
                <a:spLocks noChangeShapeType="1"/>
              </p:cNvSpPr>
              <p:nvPr/>
            </p:nvSpPr>
            <p:spPr bwMode="auto">
              <a:xfrm>
                <a:off x="603" y="2675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Line 203"/>
              <p:cNvSpPr>
                <a:spLocks noChangeShapeType="1"/>
              </p:cNvSpPr>
              <p:nvPr/>
            </p:nvSpPr>
            <p:spPr bwMode="auto">
              <a:xfrm>
                <a:off x="650" y="2709"/>
                <a:ext cx="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Rectangle 204"/>
              <p:cNvSpPr>
                <a:spLocks noChangeArrowheads="1"/>
              </p:cNvSpPr>
              <p:nvPr/>
            </p:nvSpPr>
            <p:spPr bwMode="auto">
              <a:xfrm>
                <a:off x="1457" y="2300"/>
                <a:ext cx="13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800" b="1">
                    <a:solidFill>
                      <a:srgbClr val="000000"/>
                    </a:solidFill>
                  </a:rPr>
                  <a:t>ОГЗ</a:t>
                </a:r>
                <a:r>
                  <a:rPr lang="ru-RU" sz="500" b="1">
                    <a:solidFill>
                      <a:srgbClr val="000000"/>
                    </a:solidFill>
                  </a:rPr>
                  <a:t> 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Rectangle 205"/>
              <p:cNvSpPr>
                <a:spLocks noChangeArrowheads="1"/>
              </p:cNvSpPr>
              <p:nvPr/>
            </p:nvSpPr>
            <p:spPr bwMode="auto">
              <a:xfrm>
                <a:off x="1421" y="2520"/>
                <a:ext cx="143" cy="2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Oval 206"/>
              <p:cNvSpPr>
                <a:spLocks noChangeArrowheads="1"/>
              </p:cNvSpPr>
              <p:nvPr/>
            </p:nvSpPr>
            <p:spPr bwMode="auto">
              <a:xfrm>
                <a:off x="1440" y="2404"/>
                <a:ext cx="27" cy="23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Line 207"/>
              <p:cNvSpPr>
                <a:spLocks noChangeShapeType="1"/>
              </p:cNvSpPr>
              <p:nvPr/>
            </p:nvSpPr>
            <p:spPr bwMode="auto">
              <a:xfrm>
                <a:off x="1452" y="2481"/>
                <a:ext cx="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Line 208"/>
              <p:cNvSpPr>
                <a:spLocks noChangeShapeType="1"/>
              </p:cNvSpPr>
              <p:nvPr/>
            </p:nvSpPr>
            <p:spPr bwMode="auto">
              <a:xfrm>
                <a:off x="1428" y="2458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Line 209"/>
              <p:cNvSpPr>
                <a:spLocks noChangeShapeType="1"/>
              </p:cNvSpPr>
              <p:nvPr/>
            </p:nvSpPr>
            <p:spPr bwMode="auto">
              <a:xfrm>
                <a:off x="1428" y="2500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Line 210"/>
              <p:cNvSpPr>
                <a:spLocks noChangeShapeType="1"/>
              </p:cNvSpPr>
              <p:nvPr/>
            </p:nvSpPr>
            <p:spPr bwMode="auto">
              <a:xfrm>
                <a:off x="1428" y="2427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Rectangle 211"/>
              <p:cNvSpPr>
                <a:spLocks noChangeArrowheads="1"/>
              </p:cNvSpPr>
              <p:nvPr/>
            </p:nvSpPr>
            <p:spPr bwMode="auto">
              <a:xfrm>
                <a:off x="1490" y="2427"/>
                <a:ext cx="24" cy="85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Oval 212"/>
              <p:cNvSpPr>
                <a:spLocks noChangeArrowheads="1"/>
              </p:cNvSpPr>
              <p:nvPr/>
            </p:nvSpPr>
            <p:spPr bwMode="auto">
              <a:xfrm>
                <a:off x="1490" y="2415"/>
                <a:ext cx="24" cy="19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Line 213"/>
              <p:cNvSpPr>
                <a:spLocks noChangeShapeType="1"/>
              </p:cNvSpPr>
              <p:nvPr/>
            </p:nvSpPr>
            <p:spPr bwMode="auto">
              <a:xfrm>
                <a:off x="1490" y="2458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214"/>
              <p:cNvSpPr>
                <a:spLocks noChangeShapeType="1"/>
              </p:cNvSpPr>
              <p:nvPr/>
            </p:nvSpPr>
            <p:spPr bwMode="auto">
              <a:xfrm>
                <a:off x="1490" y="2500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215"/>
              <p:cNvSpPr>
                <a:spLocks noChangeShapeType="1"/>
              </p:cNvSpPr>
              <p:nvPr/>
            </p:nvSpPr>
            <p:spPr bwMode="auto">
              <a:xfrm>
                <a:off x="1467" y="2447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216"/>
              <p:cNvSpPr>
                <a:spLocks noChangeShapeType="1"/>
              </p:cNvSpPr>
              <p:nvPr/>
            </p:nvSpPr>
            <p:spPr bwMode="auto">
              <a:xfrm>
                <a:off x="1514" y="2481"/>
                <a:ext cx="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Rectangle 217"/>
              <p:cNvSpPr>
                <a:spLocks noChangeArrowheads="1"/>
              </p:cNvSpPr>
              <p:nvPr/>
            </p:nvSpPr>
            <p:spPr bwMode="auto">
              <a:xfrm>
                <a:off x="1577" y="1375"/>
                <a:ext cx="99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800" b="1">
                    <a:solidFill>
                      <a:srgbClr val="000000"/>
                    </a:solidFill>
                  </a:rPr>
                  <a:t>СГПЗ</a:t>
                </a:r>
                <a:r>
                  <a:rPr lang="ru-RU" sz="500" b="1">
                    <a:solidFill>
                      <a:srgbClr val="000000"/>
                    </a:solidFill>
                  </a:rPr>
                  <a:t> 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77" name="Rectangle 218"/>
              <p:cNvSpPr>
                <a:spLocks noChangeArrowheads="1"/>
              </p:cNvSpPr>
              <p:nvPr/>
            </p:nvSpPr>
            <p:spPr bwMode="auto">
              <a:xfrm>
                <a:off x="1587" y="1614"/>
                <a:ext cx="143" cy="2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Oval 219"/>
              <p:cNvSpPr>
                <a:spLocks noChangeArrowheads="1"/>
              </p:cNvSpPr>
              <p:nvPr/>
            </p:nvSpPr>
            <p:spPr bwMode="auto">
              <a:xfrm>
                <a:off x="1606" y="1498"/>
                <a:ext cx="27" cy="23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220"/>
              <p:cNvSpPr>
                <a:spLocks noChangeShapeType="1"/>
              </p:cNvSpPr>
              <p:nvPr/>
            </p:nvSpPr>
            <p:spPr bwMode="auto">
              <a:xfrm>
                <a:off x="1618" y="1575"/>
                <a:ext cx="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221"/>
              <p:cNvSpPr>
                <a:spLocks noChangeShapeType="1"/>
              </p:cNvSpPr>
              <p:nvPr/>
            </p:nvSpPr>
            <p:spPr bwMode="auto">
              <a:xfrm>
                <a:off x="1594" y="1552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222"/>
              <p:cNvSpPr>
                <a:spLocks noChangeShapeType="1"/>
              </p:cNvSpPr>
              <p:nvPr/>
            </p:nvSpPr>
            <p:spPr bwMode="auto">
              <a:xfrm flipH="1">
                <a:off x="1590" y="1594"/>
                <a:ext cx="4" cy="1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223"/>
              <p:cNvSpPr>
                <a:spLocks noChangeShapeType="1"/>
              </p:cNvSpPr>
              <p:nvPr/>
            </p:nvSpPr>
            <p:spPr bwMode="auto">
              <a:xfrm>
                <a:off x="1594" y="1521"/>
                <a:ext cx="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Rectangle 224"/>
              <p:cNvSpPr>
                <a:spLocks noChangeArrowheads="1"/>
              </p:cNvSpPr>
              <p:nvPr/>
            </p:nvSpPr>
            <p:spPr bwMode="auto">
              <a:xfrm>
                <a:off x="1606" y="1509"/>
                <a:ext cx="27" cy="97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Rectangle 225"/>
              <p:cNvSpPr>
                <a:spLocks noChangeArrowheads="1"/>
              </p:cNvSpPr>
              <p:nvPr/>
            </p:nvSpPr>
            <p:spPr bwMode="auto">
              <a:xfrm>
                <a:off x="1656" y="1521"/>
                <a:ext cx="24" cy="85"/>
              </a:xfrm>
              <a:prstGeom prst="rect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Oval 226"/>
              <p:cNvSpPr>
                <a:spLocks noChangeArrowheads="1"/>
              </p:cNvSpPr>
              <p:nvPr/>
            </p:nvSpPr>
            <p:spPr bwMode="auto">
              <a:xfrm>
                <a:off x="1656" y="1509"/>
                <a:ext cx="24" cy="19"/>
              </a:xfrm>
              <a:prstGeom prst="ellipse">
                <a:avLst/>
              </a:prstGeom>
              <a:solidFill>
                <a:srgbClr val="000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Line 227"/>
              <p:cNvSpPr>
                <a:spLocks noChangeShapeType="1"/>
              </p:cNvSpPr>
              <p:nvPr/>
            </p:nvSpPr>
            <p:spPr bwMode="auto">
              <a:xfrm>
                <a:off x="1656" y="1552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Line 228"/>
              <p:cNvSpPr>
                <a:spLocks noChangeShapeType="1"/>
              </p:cNvSpPr>
              <p:nvPr/>
            </p:nvSpPr>
            <p:spPr bwMode="auto">
              <a:xfrm>
                <a:off x="1656" y="1594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Line 229"/>
              <p:cNvSpPr>
                <a:spLocks noChangeShapeType="1"/>
              </p:cNvSpPr>
              <p:nvPr/>
            </p:nvSpPr>
            <p:spPr bwMode="auto">
              <a:xfrm>
                <a:off x="1633" y="1541"/>
                <a:ext cx="1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Line 230"/>
              <p:cNvSpPr>
                <a:spLocks noChangeShapeType="1"/>
              </p:cNvSpPr>
              <p:nvPr/>
            </p:nvSpPr>
            <p:spPr bwMode="auto">
              <a:xfrm>
                <a:off x="1680" y="1575"/>
                <a:ext cx="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Rectangle 231"/>
              <p:cNvSpPr>
                <a:spLocks noChangeArrowheads="1"/>
              </p:cNvSpPr>
              <p:nvPr/>
            </p:nvSpPr>
            <p:spPr bwMode="auto">
              <a:xfrm>
                <a:off x="2619" y="1978"/>
                <a:ext cx="95" cy="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800" b="1">
                    <a:solidFill>
                      <a:srgbClr val="000000"/>
                    </a:solidFill>
                  </a:rPr>
                  <a:t>СЗСК</a:t>
                </a:r>
                <a:endParaRPr lang="ru-RU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Rectangle 232"/>
              <p:cNvSpPr>
                <a:spLocks noChangeArrowheads="1"/>
              </p:cNvSpPr>
              <p:nvPr/>
            </p:nvSpPr>
            <p:spPr bwMode="auto">
              <a:xfrm>
                <a:off x="2604" y="2204"/>
                <a:ext cx="144" cy="31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Oval 233"/>
              <p:cNvSpPr>
                <a:spLocks noChangeArrowheads="1"/>
              </p:cNvSpPr>
              <p:nvPr/>
            </p:nvSpPr>
            <p:spPr bwMode="auto">
              <a:xfrm>
                <a:off x="2620" y="2084"/>
                <a:ext cx="34" cy="2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Line 234"/>
              <p:cNvSpPr>
                <a:spLocks noChangeShapeType="1"/>
              </p:cNvSpPr>
              <p:nvPr/>
            </p:nvSpPr>
            <p:spPr bwMode="auto">
              <a:xfrm>
                <a:off x="2635" y="2170"/>
                <a:ext cx="23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Line 235"/>
              <p:cNvSpPr>
                <a:spLocks noChangeShapeType="1"/>
              </p:cNvSpPr>
              <p:nvPr/>
            </p:nvSpPr>
            <p:spPr bwMode="auto">
              <a:xfrm>
                <a:off x="2611" y="2138"/>
                <a:ext cx="24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Line 236"/>
              <p:cNvSpPr>
                <a:spLocks noChangeShapeType="1"/>
              </p:cNvSpPr>
              <p:nvPr/>
            </p:nvSpPr>
            <p:spPr bwMode="auto">
              <a:xfrm>
                <a:off x="2611" y="2181"/>
                <a:ext cx="24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6" name="Line 237"/>
              <p:cNvSpPr>
                <a:spLocks noChangeShapeType="1"/>
              </p:cNvSpPr>
              <p:nvPr/>
            </p:nvSpPr>
            <p:spPr bwMode="auto">
              <a:xfrm>
                <a:off x="2611" y="2107"/>
                <a:ext cx="24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7" name="Rectangle 238"/>
              <p:cNvSpPr>
                <a:spLocks noChangeArrowheads="1"/>
              </p:cNvSpPr>
              <p:nvPr/>
            </p:nvSpPr>
            <p:spPr bwMode="auto">
              <a:xfrm>
                <a:off x="2620" y="2103"/>
                <a:ext cx="30" cy="94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Rectangle 239"/>
              <p:cNvSpPr>
                <a:spLocks noChangeArrowheads="1"/>
              </p:cNvSpPr>
              <p:nvPr/>
            </p:nvSpPr>
            <p:spPr bwMode="auto">
              <a:xfrm>
                <a:off x="2673" y="2107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240"/>
              <p:cNvSpPr>
                <a:spLocks noChangeShapeType="1"/>
              </p:cNvSpPr>
              <p:nvPr/>
            </p:nvSpPr>
            <p:spPr bwMode="auto">
              <a:xfrm>
                <a:off x="2666" y="2174"/>
                <a:ext cx="12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241"/>
              <p:cNvSpPr>
                <a:spLocks noChangeShapeType="1"/>
              </p:cNvSpPr>
              <p:nvPr/>
            </p:nvSpPr>
            <p:spPr bwMode="auto">
              <a:xfrm>
                <a:off x="2650" y="2131"/>
                <a:ext cx="8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242"/>
              <p:cNvSpPr>
                <a:spLocks noChangeShapeType="1"/>
              </p:cNvSpPr>
              <p:nvPr/>
            </p:nvSpPr>
            <p:spPr bwMode="auto">
              <a:xfrm>
                <a:off x="2697" y="2170"/>
                <a:ext cx="16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Oval 243"/>
              <p:cNvSpPr>
                <a:spLocks noChangeArrowheads="1"/>
              </p:cNvSpPr>
              <p:nvPr/>
            </p:nvSpPr>
            <p:spPr bwMode="auto">
              <a:xfrm>
                <a:off x="2771" y="2099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Rectangle 244"/>
              <p:cNvSpPr>
                <a:spLocks noChangeArrowheads="1"/>
              </p:cNvSpPr>
              <p:nvPr/>
            </p:nvSpPr>
            <p:spPr bwMode="auto">
              <a:xfrm>
                <a:off x="2783" y="2210"/>
                <a:ext cx="240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900" i="1">
                    <a:solidFill>
                      <a:srgbClr val="000000"/>
                    </a:solidFill>
                  </a:rPr>
                  <a:t>Сургут</a:t>
                </a:r>
                <a:endParaRPr lang="ru-RU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4" name="Oval 245"/>
              <p:cNvSpPr>
                <a:spLocks noChangeArrowheads="1"/>
              </p:cNvSpPr>
              <p:nvPr/>
            </p:nvSpPr>
            <p:spPr bwMode="auto">
              <a:xfrm>
                <a:off x="1450" y="2595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Rectangle 246"/>
              <p:cNvSpPr>
                <a:spLocks noChangeArrowheads="1"/>
              </p:cNvSpPr>
              <p:nvPr/>
            </p:nvSpPr>
            <p:spPr bwMode="auto">
              <a:xfrm>
                <a:off x="1201" y="2708"/>
                <a:ext cx="30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900" i="1">
                    <a:solidFill>
                      <a:srgbClr val="000000"/>
                    </a:solidFill>
                  </a:rPr>
                  <a:t>Оренбург</a:t>
                </a:r>
                <a:endParaRPr lang="ru-RU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" name="Oval 247"/>
              <p:cNvSpPr>
                <a:spLocks noChangeArrowheads="1"/>
              </p:cNvSpPr>
              <p:nvPr/>
            </p:nvSpPr>
            <p:spPr bwMode="auto">
              <a:xfrm>
                <a:off x="711" y="2694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Rectangle 248"/>
              <p:cNvSpPr>
                <a:spLocks noChangeArrowheads="1"/>
              </p:cNvSpPr>
              <p:nvPr/>
            </p:nvSpPr>
            <p:spPr bwMode="auto">
              <a:xfrm>
                <a:off x="788" y="2693"/>
                <a:ext cx="20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900" i="1">
                    <a:solidFill>
                      <a:srgbClr val="000000"/>
                    </a:solidFill>
                  </a:rPr>
                  <a:t>Астрахань</a:t>
                </a:r>
                <a:endParaRPr lang="ru-RU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8" name="Oval 249"/>
              <p:cNvSpPr>
                <a:spLocks noChangeArrowheads="1"/>
              </p:cNvSpPr>
              <p:nvPr/>
            </p:nvSpPr>
            <p:spPr bwMode="auto">
              <a:xfrm>
                <a:off x="1730" y="1662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9" name="Rectangle 250"/>
              <p:cNvSpPr>
                <a:spLocks noChangeArrowheads="1"/>
              </p:cNvSpPr>
              <p:nvPr/>
            </p:nvSpPr>
            <p:spPr bwMode="auto">
              <a:xfrm>
                <a:off x="1782" y="1653"/>
                <a:ext cx="10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900" i="1">
                    <a:solidFill>
                      <a:srgbClr val="000000"/>
                    </a:solidFill>
                  </a:rPr>
                  <a:t>Ухта</a:t>
                </a:r>
                <a:endParaRPr lang="ru-RU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0" name="Oval 251"/>
              <p:cNvSpPr>
                <a:spLocks noChangeArrowheads="1"/>
              </p:cNvSpPr>
              <p:nvPr/>
            </p:nvSpPr>
            <p:spPr bwMode="auto">
              <a:xfrm>
                <a:off x="2862" y="1578"/>
                <a:ext cx="32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Text Box 252" descr="Частый вертикальный"/>
              <p:cNvSpPr txBox="1">
                <a:spLocks noChangeArrowheads="1"/>
              </p:cNvSpPr>
              <p:nvPr/>
            </p:nvSpPr>
            <p:spPr bwMode="auto">
              <a:xfrm>
                <a:off x="294" y="837"/>
                <a:ext cx="1984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1100" b="1" u="sng">
                    <a:solidFill>
                      <a:srgbClr val="000000"/>
                    </a:solidFill>
                  </a:rPr>
                  <a:t>4 газоперерабатывающих заводов и</a:t>
                </a:r>
              </a:p>
              <a:p>
                <a:pPr eaLnBrk="0" hangingPunct="0">
                  <a:spcBef>
                    <a:spcPct val="10000"/>
                  </a:spcBef>
                </a:pPr>
                <a:r>
                  <a:rPr lang="en-US" sz="1100" b="1" u="sng">
                    <a:solidFill>
                      <a:srgbClr val="000000"/>
                    </a:solidFill>
                  </a:rPr>
                  <a:t>2</a:t>
                </a:r>
                <a:r>
                  <a:rPr lang="ru-RU" sz="1100" b="1" u="sng">
                    <a:solidFill>
                      <a:srgbClr val="000000"/>
                    </a:solidFill>
                  </a:rPr>
                  <a:t> завода по переработке НГКС</a:t>
                </a:r>
                <a:r>
                  <a:rPr lang="en-US" sz="1100" b="1" u="sng">
                    <a:solidFill>
                      <a:srgbClr val="000000"/>
                    </a:solidFill>
                  </a:rPr>
                  <a:t>:</a:t>
                </a:r>
                <a:endParaRPr lang="ru-RU" sz="1100" b="1" u="sng">
                  <a:solidFill>
                    <a:srgbClr val="000000"/>
                  </a:solidFill>
                </a:endParaRPr>
              </a:p>
              <a:p>
                <a:pPr eaLnBrk="0" hangingPunct="0">
                  <a:spcBef>
                    <a:spcPct val="10000"/>
                  </a:spcBef>
                </a:pPr>
                <a:r>
                  <a:rPr lang="ru-RU" sz="1100" b="1">
                    <a:solidFill>
                      <a:srgbClr val="000000"/>
                    </a:solidFill>
                  </a:rPr>
                  <a:t>     Астраханский ГПЗ;</a:t>
                </a:r>
                <a:br>
                  <a:rPr lang="ru-RU" sz="1100" b="1">
                    <a:solidFill>
                      <a:srgbClr val="000000"/>
                    </a:solidFill>
                  </a:rPr>
                </a:br>
                <a:r>
                  <a:rPr lang="ru-RU" sz="1100" b="1">
                    <a:solidFill>
                      <a:srgbClr val="000000"/>
                    </a:solidFill>
                  </a:rPr>
                  <a:t>     Оренбургский ГПЗ;</a:t>
                </a:r>
                <a:endParaRPr lang="en-US" sz="1100" b="1">
                  <a:solidFill>
                    <a:srgbClr val="000000"/>
                  </a:solidFill>
                </a:endParaRPr>
              </a:p>
              <a:p>
                <a:pPr eaLnBrk="0" hangingPunct="0">
                  <a:spcBef>
                    <a:spcPct val="10000"/>
                  </a:spcBef>
                </a:pPr>
                <a:r>
                  <a:rPr lang="en-US" sz="1100" b="1">
                    <a:solidFill>
                      <a:srgbClr val="000000"/>
                    </a:solidFill>
                  </a:rPr>
                  <a:t>     </a:t>
                </a:r>
                <a:r>
                  <a:rPr lang="ru-RU" sz="1100" b="1">
                    <a:solidFill>
                      <a:srgbClr val="000000"/>
                    </a:solidFill>
                  </a:rPr>
                  <a:t>Оренбургский   ГЗ;</a:t>
                </a:r>
              </a:p>
              <a:p>
                <a:pPr eaLnBrk="0" hangingPunct="0">
                  <a:spcBef>
                    <a:spcPct val="10000"/>
                  </a:spcBef>
                </a:pPr>
                <a:r>
                  <a:rPr lang="ru-RU" sz="1100" b="1">
                    <a:solidFill>
                      <a:srgbClr val="000000"/>
                    </a:solidFill>
                  </a:rPr>
                  <a:t>     Сосногорский ГПЗ</a:t>
                </a:r>
                <a:r>
                  <a:rPr lang="en-US" sz="1100" b="1">
                    <a:solidFill>
                      <a:srgbClr val="000000"/>
                    </a:solidFill>
                  </a:rPr>
                  <a:t>;</a:t>
                </a:r>
                <a:endParaRPr lang="ru-RU" sz="1100" b="1">
                  <a:solidFill>
                    <a:srgbClr val="000000"/>
                  </a:solidFill>
                </a:endParaRPr>
              </a:p>
              <a:p>
                <a:pPr eaLnBrk="0" hangingPunct="0">
                  <a:spcBef>
                    <a:spcPct val="10000"/>
                  </a:spcBef>
                </a:pPr>
                <a:r>
                  <a:rPr lang="ru-RU" sz="1100" b="1">
                    <a:solidFill>
                      <a:srgbClr val="000000"/>
                    </a:solidFill>
                  </a:rPr>
                  <a:t>     Уренгойский ЗПКТ;</a:t>
                </a:r>
                <a:br>
                  <a:rPr lang="ru-RU" sz="1100" b="1">
                    <a:solidFill>
                      <a:srgbClr val="000000"/>
                    </a:solidFill>
                  </a:rPr>
                </a:br>
                <a:r>
                  <a:rPr lang="ru-RU" sz="1100" b="1">
                    <a:solidFill>
                      <a:srgbClr val="000000"/>
                    </a:solidFill>
                  </a:rPr>
                  <a:t>     Сургутский ЗСК</a:t>
                </a:r>
              </a:p>
              <a:p>
                <a:pPr eaLnBrk="0" hangingPunct="0">
                  <a:spcBef>
                    <a:spcPct val="10000"/>
                  </a:spcBef>
                </a:pPr>
                <a:r>
                  <a:rPr lang="ru-RU" sz="1100" b="1">
                    <a:solidFill>
                      <a:srgbClr val="000000"/>
                    </a:solidFill>
                  </a:rPr>
                  <a:t>     </a:t>
                </a:r>
                <a:endParaRPr lang="ru-RU" sz="1100" b="1">
                  <a:solidFill>
                    <a:srgbClr val="0033CC"/>
                  </a:solidFill>
                </a:endParaRPr>
              </a:p>
            </p:txBody>
          </p:sp>
          <p:sp>
            <p:nvSpPr>
              <p:cNvPr id="1112" name="Line 253"/>
              <p:cNvSpPr>
                <a:spLocks noChangeShapeType="1"/>
              </p:cNvSpPr>
              <p:nvPr/>
            </p:nvSpPr>
            <p:spPr bwMode="auto">
              <a:xfrm flipH="1">
                <a:off x="2424" y="1538"/>
                <a:ext cx="244" cy="72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3" name="Line 254"/>
              <p:cNvSpPr>
                <a:spLocks noChangeShapeType="1"/>
              </p:cNvSpPr>
              <p:nvPr/>
            </p:nvSpPr>
            <p:spPr bwMode="auto">
              <a:xfrm flipH="1">
                <a:off x="2664" y="1544"/>
                <a:ext cx="81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4" name="Line 255"/>
              <p:cNvSpPr>
                <a:spLocks noChangeShapeType="1"/>
              </p:cNvSpPr>
              <p:nvPr/>
            </p:nvSpPr>
            <p:spPr bwMode="auto">
              <a:xfrm flipH="1">
                <a:off x="2760" y="1556"/>
                <a:ext cx="11" cy="44"/>
              </a:xfrm>
              <a:prstGeom prst="line">
                <a:avLst/>
              </a:prstGeom>
              <a:noFill/>
              <a:ln w="158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5" name="Line 256"/>
              <p:cNvSpPr>
                <a:spLocks noChangeShapeType="1"/>
              </p:cNvSpPr>
              <p:nvPr/>
            </p:nvSpPr>
            <p:spPr bwMode="auto">
              <a:xfrm flipH="1">
                <a:off x="2684" y="1600"/>
                <a:ext cx="7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6" name="Line 257"/>
              <p:cNvSpPr>
                <a:spLocks noChangeShapeType="1"/>
              </p:cNvSpPr>
              <p:nvPr/>
            </p:nvSpPr>
            <p:spPr bwMode="auto">
              <a:xfrm flipH="1">
                <a:off x="2503" y="1600"/>
                <a:ext cx="179" cy="55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7" name="Line 258"/>
              <p:cNvSpPr>
                <a:spLocks noChangeShapeType="1"/>
              </p:cNvSpPr>
              <p:nvPr/>
            </p:nvSpPr>
            <p:spPr bwMode="auto">
              <a:xfrm>
                <a:off x="2503" y="2154"/>
                <a:ext cx="115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8" name="Line 259"/>
              <p:cNvSpPr>
                <a:spLocks noChangeShapeType="1"/>
              </p:cNvSpPr>
              <p:nvPr/>
            </p:nvSpPr>
            <p:spPr bwMode="auto">
              <a:xfrm flipH="1">
                <a:off x="1776" y="2260"/>
                <a:ext cx="648" cy="16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19" name="Text Box 260"/>
              <p:cNvSpPr txBox="1">
                <a:spLocks noChangeArrowheads="1"/>
              </p:cNvSpPr>
              <p:nvPr/>
            </p:nvSpPr>
            <p:spPr bwMode="auto">
              <a:xfrm rot="-4380000">
                <a:off x="2487" y="1744"/>
                <a:ext cx="372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500">
                    <a:solidFill>
                      <a:srgbClr val="000000"/>
                    </a:solidFill>
                  </a:rPr>
                  <a:t>Конденсатопровод</a:t>
                </a:r>
              </a:p>
              <a:p>
                <a:pPr algn="ctr" eaLnBrk="0" hangingPunct="0"/>
                <a:r>
                  <a:rPr kumimoji="1" lang="ru-RU" sz="500">
                    <a:solidFill>
                      <a:srgbClr val="000000"/>
                    </a:solidFill>
                  </a:rPr>
                  <a:t>Уренгой-Сургут</a:t>
                </a:r>
              </a:p>
            </p:txBody>
          </p:sp>
          <p:sp>
            <p:nvSpPr>
              <p:cNvPr id="1120" name="Oval 261"/>
              <p:cNvSpPr>
                <a:spLocks noChangeArrowheads="1"/>
              </p:cNvSpPr>
              <p:nvPr/>
            </p:nvSpPr>
            <p:spPr bwMode="auto">
              <a:xfrm>
                <a:off x="1744" y="2409"/>
                <a:ext cx="31" cy="34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Rectangle 262"/>
              <p:cNvSpPr>
                <a:spLocks noChangeArrowheads="1"/>
              </p:cNvSpPr>
              <p:nvPr/>
            </p:nvSpPr>
            <p:spPr bwMode="auto">
              <a:xfrm>
                <a:off x="1766" y="2470"/>
                <a:ext cx="28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10000"/>
                  </a:spcBef>
                </a:pPr>
                <a:r>
                  <a:rPr lang="ru-RU" sz="900" i="1">
                    <a:solidFill>
                      <a:srgbClr val="000000"/>
                    </a:solidFill>
                  </a:rPr>
                  <a:t>Челябинск</a:t>
                </a:r>
                <a:endParaRPr lang="ru-RU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2" name="Line 263"/>
              <p:cNvSpPr>
                <a:spLocks noChangeShapeType="1"/>
              </p:cNvSpPr>
              <p:nvPr/>
            </p:nvSpPr>
            <p:spPr bwMode="auto">
              <a:xfrm flipH="1">
                <a:off x="1658" y="2432"/>
                <a:ext cx="85" cy="5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3" name="Line 264"/>
              <p:cNvSpPr>
                <a:spLocks noChangeShapeType="1"/>
              </p:cNvSpPr>
              <p:nvPr/>
            </p:nvSpPr>
            <p:spPr bwMode="auto">
              <a:xfrm flipH="1">
                <a:off x="271" y="2854"/>
                <a:ext cx="227" cy="16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4" name="Line 265"/>
              <p:cNvSpPr>
                <a:spLocks noChangeShapeType="1"/>
              </p:cNvSpPr>
              <p:nvPr/>
            </p:nvSpPr>
            <p:spPr bwMode="auto">
              <a:xfrm>
                <a:off x="1529" y="1756"/>
                <a:ext cx="21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5" name="Line 266"/>
              <p:cNvSpPr>
                <a:spLocks noChangeShapeType="1"/>
              </p:cNvSpPr>
              <p:nvPr/>
            </p:nvSpPr>
            <p:spPr bwMode="auto">
              <a:xfrm>
                <a:off x="1742" y="1756"/>
                <a:ext cx="697" cy="26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6" name="Line 267"/>
              <p:cNvSpPr>
                <a:spLocks noChangeShapeType="1"/>
              </p:cNvSpPr>
              <p:nvPr/>
            </p:nvSpPr>
            <p:spPr bwMode="auto">
              <a:xfrm flipV="1">
                <a:off x="2409" y="1480"/>
                <a:ext cx="205" cy="63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non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7" name="Line 268"/>
              <p:cNvSpPr>
                <a:spLocks noChangeShapeType="1"/>
              </p:cNvSpPr>
              <p:nvPr/>
            </p:nvSpPr>
            <p:spPr bwMode="auto">
              <a:xfrm flipH="1">
                <a:off x="1711" y="2104"/>
                <a:ext cx="704" cy="18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8" name="Line 269"/>
              <p:cNvSpPr>
                <a:spLocks noChangeShapeType="1"/>
              </p:cNvSpPr>
              <p:nvPr/>
            </p:nvSpPr>
            <p:spPr bwMode="auto">
              <a:xfrm flipH="1">
                <a:off x="978" y="1762"/>
                <a:ext cx="546" cy="5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29" name="Line 270"/>
              <p:cNvSpPr>
                <a:spLocks noChangeShapeType="1"/>
              </p:cNvSpPr>
              <p:nvPr/>
            </p:nvSpPr>
            <p:spPr bwMode="auto">
              <a:xfrm>
                <a:off x="1648" y="1633"/>
                <a:ext cx="0" cy="12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0" name="Line 271"/>
              <p:cNvSpPr>
                <a:spLocks noChangeShapeType="1"/>
              </p:cNvSpPr>
              <p:nvPr/>
            </p:nvSpPr>
            <p:spPr bwMode="auto">
              <a:xfrm>
                <a:off x="1482" y="2536"/>
                <a:ext cx="127" cy="12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1" name="Line 272"/>
              <p:cNvSpPr>
                <a:spLocks noChangeShapeType="1"/>
              </p:cNvSpPr>
              <p:nvPr/>
            </p:nvSpPr>
            <p:spPr bwMode="auto">
              <a:xfrm>
                <a:off x="493" y="2857"/>
                <a:ext cx="152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2" name="Line 273"/>
              <p:cNvSpPr>
                <a:spLocks noChangeShapeType="1"/>
              </p:cNvSpPr>
              <p:nvPr/>
            </p:nvSpPr>
            <p:spPr bwMode="auto">
              <a:xfrm>
                <a:off x="579" y="2773"/>
                <a:ext cx="0" cy="8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3" name="Line 274"/>
              <p:cNvSpPr>
                <a:spLocks noChangeShapeType="1"/>
              </p:cNvSpPr>
              <p:nvPr/>
            </p:nvSpPr>
            <p:spPr bwMode="auto">
              <a:xfrm flipH="1">
                <a:off x="2670" y="2326"/>
                <a:ext cx="299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4" name="Line 275"/>
              <p:cNvSpPr>
                <a:spLocks noChangeShapeType="1"/>
              </p:cNvSpPr>
              <p:nvPr/>
            </p:nvSpPr>
            <p:spPr bwMode="auto">
              <a:xfrm flipH="1">
                <a:off x="2426" y="2326"/>
                <a:ext cx="244" cy="10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1135" name="Line 276"/>
              <p:cNvSpPr>
                <a:spLocks noChangeShapeType="1"/>
              </p:cNvSpPr>
              <p:nvPr/>
            </p:nvSpPr>
            <p:spPr bwMode="auto">
              <a:xfrm flipH="1">
                <a:off x="2127" y="2434"/>
                <a:ext cx="30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sm" len="sm"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grpSp>
            <p:nvGrpSpPr>
              <p:cNvPr id="1136" name="Group 277"/>
              <p:cNvGrpSpPr>
                <a:grpSpLocks/>
              </p:cNvGrpSpPr>
              <p:nvPr/>
            </p:nvGrpSpPr>
            <p:grpSpPr bwMode="auto">
              <a:xfrm>
                <a:off x="626" y="2209"/>
                <a:ext cx="2074" cy="453"/>
                <a:chOff x="626" y="2209"/>
                <a:chExt cx="2074" cy="453"/>
              </a:xfrm>
            </p:grpSpPr>
            <p:sp>
              <p:nvSpPr>
                <p:cNvPr id="1149" name="Rectangle 278"/>
                <p:cNvSpPr>
                  <a:spLocks noChangeArrowheads="1"/>
                </p:cNvSpPr>
                <p:nvPr/>
              </p:nvSpPr>
              <p:spPr bwMode="auto">
                <a:xfrm>
                  <a:off x="1194" y="2304"/>
                  <a:ext cx="101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spcBef>
                      <a:spcPct val="10000"/>
                    </a:spcBef>
                  </a:pPr>
                  <a:r>
                    <a:rPr lang="ru-RU" sz="800" b="1">
                      <a:solidFill>
                        <a:srgbClr val="000000"/>
                      </a:solidFill>
                    </a:rPr>
                    <a:t>ОГПЗ</a:t>
                  </a:r>
                  <a:r>
                    <a:rPr lang="ru-RU" sz="500" b="1">
                      <a:solidFill>
                        <a:srgbClr val="000000"/>
                      </a:solidFill>
                    </a:rPr>
                    <a:t> </a:t>
                  </a: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" name="Oval 279"/>
                <p:cNvSpPr>
                  <a:spLocks noChangeArrowheads="1"/>
                </p:cNvSpPr>
                <p:nvPr/>
              </p:nvSpPr>
              <p:spPr bwMode="auto">
                <a:xfrm>
                  <a:off x="626" y="2643"/>
                  <a:ext cx="24" cy="19"/>
                </a:xfrm>
                <a:prstGeom prst="ellipse">
                  <a:avLst/>
                </a:prstGeom>
                <a:solidFill>
                  <a:srgbClr val="0000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" name="Rectangle 280"/>
                <p:cNvSpPr>
                  <a:spLocks noChangeArrowheads="1"/>
                </p:cNvSpPr>
                <p:nvPr/>
              </p:nvSpPr>
              <p:spPr bwMode="auto">
                <a:xfrm>
                  <a:off x="1440" y="2415"/>
                  <a:ext cx="27" cy="97"/>
                </a:xfrm>
                <a:prstGeom prst="rect">
                  <a:avLst/>
                </a:prstGeom>
                <a:solidFill>
                  <a:srgbClr val="0000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" name="Text Box 281"/>
                <p:cNvSpPr txBox="1">
                  <a:spLocks noChangeArrowheads="1"/>
                </p:cNvSpPr>
                <p:nvPr/>
              </p:nvSpPr>
              <p:spPr bwMode="auto">
                <a:xfrm rot="-720000">
                  <a:off x="1912" y="2209"/>
                  <a:ext cx="439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/>
                  <a:r>
                    <a:rPr kumimoji="1" lang="ru-RU" sz="600">
                      <a:solidFill>
                        <a:srgbClr val="000000"/>
                      </a:solidFill>
                    </a:rPr>
                    <a:t>Газопровод</a:t>
                  </a:r>
                </a:p>
                <a:p>
                  <a:pPr algn="ctr" eaLnBrk="0" hangingPunct="0"/>
                  <a:r>
                    <a:rPr kumimoji="1" lang="ru-RU" sz="600">
                      <a:solidFill>
                        <a:srgbClr val="000000"/>
                      </a:solidFill>
                    </a:rPr>
                    <a:t> Уренгой-Челябинск</a:t>
                  </a:r>
                </a:p>
              </p:txBody>
            </p:sp>
            <p:sp>
              <p:nvSpPr>
                <p:cNvPr id="1153" name="Line 282"/>
                <p:cNvSpPr>
                  <a:spLocks noChangeShapeType="1"/>
                </p:cNvSpPr>
                <p:nvPr/>
              </p:nvSpPr>
              <p:spPr bwMode="auto">
                <a:xfrm>
                  <a:off x="2700" y="2239"/>
                  <a:ext cx="0" cy="8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 type="triangle" w="sm" len="sm"/>
                </a:ln>
              </p:spPr>
              <p:txBody>
                <a:bodyPr lIns="0" tIns="0" rIns="0" bIns="0" anchor="ctr"/>
                <a:lstStyle/>
                <a:p>
                  <a:endParaRPr lang="ru-RU"/>
                </a:p>
              </p:txBody>
            </p:sp>
          </p:grpSp>
          <p:sp>
            <p:nvSpPr>
              <p:cNvPr id="1137" name="Text Box 283"/>
              <p:cNvSpPr txBox="1">
                <a:spLocks noChangeArrowheads="1"/>
              </p:cNvSpPr>
              <p:nvPr/>
            </p:nvSpPr>
            <p:spPr bwMode="auto">
              <a:xfrm>
                <a:off x="2219" y="2441"/>
                <a:ext cx="206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600">
                    <a:solidFill>
                      <a:srgbClr val="000000"/>
                    </a:solidFill>
                  </a:rPr>
                  <a:t>Продуктопровод</a:t>
                </a:r>
              </a:p>
            </p:txBody>
          </p:sp>
          <p:sp>
            <p:nvSpPr>
              <p:cNvPr id="1138" name="Rectangle 284"/>
              <p:cNvSpPr>
                <a:spLocks noChangeArrowheads="1"/>
              </p:cNvSpPr>
              <p:nvPr/>
            </p:nvSpPr>
            <p:spPr bwMode="auto">
              <a:xfrm>
                <a:off x="2754" y="1504"/>
                <a:ext cx="144" cy="31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" name="Oval 285"/>
              <p:cNvSpPr>
                <a:spLocks noChangeArrowheads="1"/>
              </p:cNvSpPr>
              <p:nvPr/>
            </p:nvSpPr>
            <p:spPr bwMode="auto">
              <a:xfrm>
                <a:off x="2769" y="1384"/>
                <a:ext cx="34" cy="2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Rectangle 286"/>
              <p:cNvSpPr>
                <a:spLocks noChangeArrowheads="1"/>
              </p:cNvSpPr>
              <p:nvPr/>
            </p:nvSpPr>
            <p:spPr bwMode="auto">
              <a:xfrm>
                <a:off x="2769" y="1403"/>
                <a:ext cx="31" cy="94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" name="Rectangle 287"/>
              <p:cNvSpPr>
                <a:spLocks noChangeArrowheads="1"/>
              </p:cNvSpPr>
              <p:nvPr/>
            </p:nvSpPr>
            <p:spPr bwMode="auto">
              <a:xfrm>
                <a:off x="2823" y="1407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" name="Line 288"/>
              <p:cNvSpPr>
                <a:spLocks noChangeShapeType="1"/>
              </p:cNvSpPr>
              <p:nvPr/>
            </p:nvSpPr>
            <p:spPr bwMode="auto">
              <a:xfrm>
                <a:off x="2847" y="1470"/>
                <a:ext cx="15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3" name="Text Box 289"/>
              <p:cNvSpPr txBox="1">
                <a:spLocks noChangeArrowheads="1"/>
              </p:cNvSpPr>
              <p:nvPr/>
            </p:nvSpPr>
            <p:spPr bwMode="auto">
              <a:xfrm>
                <a:off x="2778" y="1096"/>
                <a:ext cx="72" cy="149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1400" b="1">
                    <a:solidFill>
                      <a:srgbClr val="00CC00"/>
                    </a:solidFill>
                  </a:rPr>
                  <a:t>12</a:t>
                </a:r>
              </a:p>
            </p:txBody>
          </p:sp>
          <p:sp>
            <p:nvSpPr>
              <p:cNvPr id="1144" name="Text Box 290"/>
              <p:cNvSpPr txBox="1">
                <a:spLocks noChangeArrowheads="1"/>
              </p:cNvSpPr>
              <p:nvPr/>
            </p:nvSpPr>
            <p:spPr bwMode="auto">
              <a:xfrm>
                <a:off x="1630" y="1099"/>
                <a:ext cx="100" cy="15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1400" b="1">
                    <a:solidFill>
                      <a:srgbClr val="0033CC"/>
                    </a:solidFill>
                  </a:rPr>
                  <a:t>3</a:t>
                </a:r>
              </a:p>
            </p:txBody>
          </p:sp>
          <p:sp>
            <p:nvSpPr>
              <p:cNvPr id="1145" name="Text Box 291"/>
              <p:cNvSpPr txBox="1">
                <a:spLocks noChangeArrowheads="1"/>
              </p:cNvSpPr>
              <p:nvPr/>
            </p:nvSpPr>
            <p:spPr bwMode="auto">
              <a:xfrm>
                <a:off x="1027" y="2339"/>
                <a:ext cx="123" cy="149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1400" b="1">
                    <a:solidFill>
                      <a:srgbClr val="0033CC"/>
                    </a:solidFill>
                  </a:rPr>
                  <a:t>37,5</a:t>
                </a:r>
              </a:p>
            </p:txBody>
          </p:sp>
          <p:sp>
            <p:nvSpPr>
              <p:cNvPr id="1146" name="Text Box 292"/>
              <p:cNvSpPr txBox="1">
                <a:spLocks noChangeArrowheads="1"/>
              </p:cNvSpPr>
              <p:nvPr/>
            </p:nvSpPr>
            <p:spPr bwMode="auto">
              <a:xfrm>
                <a:off x="556" y="2374"/>
                <a:ext cx="72" cy="149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1400" b="1">
                    <a:solidFill>
                      <a:srgbClr val="0033CC"/>
                    </a:solidFill>
                  </a:rPr>
                  <a:t>12</a:t>
                </a:r>
              </a:p>
            </p:txBody>
          </p:sp>
          <p:sp>
            <p:nvSpPr>
              <p:cNvPr id="1147" name="Text Box 293"/>
              <p:cNvSpPr txBox="1">
                <a:spLocks noChangeArrowheads="1"/>
              </p:cNvSpPr>
              <p:nvPr/>
            </p:nvSpPr>
            <p:spPr bwMode="auto">
              <a:xfrm>
                <a:off x="2765" y="1804"/>
                <a:ext cx="38" cy="150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1" lang="ru-RU" sz="1400" b="1">
                    <a:solidFill>
                      <a:srgbClr val="00CC00"/>
                    </a:solidFill>
                  </a:rPr>
                  <a:t>8</a:t>
                </a:r>
              </a:p>
            </p:txBody>
          </p:sp>
          <p:sp>
            <p:nvSpPr>
              <p:cNvPr id="1148" name="Text Box 294"/>
              <p:cNvSpPr txBox="1">
                <a:spLocks noChangeArrowheads="1"/>
              </p:cNvSpPr>
              <p:nvPr/>
            </p:nvSpPr>
            <p:spPr bwMode="auto">
              <a:xfrm>
                <a:off x="1538" y="631"/>
                <a:ext cx="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endParaRPr kumimoji="1" lang="ru-RU" sz="1300" b="1">
                  <a:solidFill>
                    <a:schemeClr val="hlink"/>
                  </a:solidFill>
                </a:endParaRPr>
              </a:p>
            </p:txBody>
          </p:sp>
        </p:grpSp>
      </p:grpSp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7667625" y="1844675"/>
            <a:ext cx="447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ru-RU" sz="900" i="1">
                <a:solidFill>
                  <a:srgbClr val="000000"/>
                </a:solidFill>
              </a:rPr>
              <a:t>Уренгой</a:t>
            </a:r>
            <a:endParaRPr 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Объемы выпуска товарной продукции в 2010 году дочерними предприятиями ОАО «Газпром»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11188" y="1557338"/>
          <a:ext cx="7983537" cy="4784725"/>
        </p:xfrm>
        <a:graphic>
          <a:graphicData uri="http://schemas.openxmlformats.org/presentationml/2006/ole">
            <p:oleObj spid="_x0000_s45059" name="Лист" r:id="rId4" imgW="9515475" imgH="53530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7688" y="301625"/>
            <a:ext cx="7958137" cy="746125"/>
          </a:xfrm>
        </p:spPr>
        <p:txBody>
          <a:bodyPr/>
          <a:lstStyle/>
          <a:p>
            <a:pPr eaLnBrk="1" hangingPunct="1"/>
            <a:r>
              <a:rPr lang="ru-RU" sz="2800" smtClean="0"/>
              <a:t>Номенклатура углеводородных сжиженных газов, вырабатываемых на предприятиях ОАО «Газпром»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>
            <p:ph idx="4294967295"/>
          </p:nvPr>
        </p:nvGraphicFramePr>
        <p:xfrm>
          <a:off x="395288" y="1628775"/>
          <a:ext cx="8497887" cy="3700463"/>
        </p:xfrm>
        <a:graphic>
          <a:graphicData uri="http://schemas.openxmlformats.org/drawingml/2006/table">
            <a:tbl>
              <a:tblPr/>
              <a:tblGrid>
                <a:gridCol w="2736850"/>
                <a:gridCol w="3311525"/>
                <a:gridCol w="24495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Продукция</a:t>
                      </a:r>
                    </a:p>
                  </a:txBody>
                  <a:tcPr marL="54000" marR="54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Нормативный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Завод-изготовитель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ШФЛУ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 38.101524-93, СТП 05780913.4.4.-2006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СЗСК, ОГЗ, АГПЗ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Фракция бутановая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ТУ  0272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04864476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2009 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ОГЗ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Фракция пропан-бутановая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 0272-01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-05751745-2007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ЗПКТ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Фракция пропановая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 0272-010-05751745-2007;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 0272-012-05751745-2007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ЗПКТ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ПБТ, ПБА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 Р 52087-2003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АГПЗ, ОГПЗ, ОГЗ, СГПЗ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Пропан технический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ГОСТ 20448-90;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ТУ 0272-048-00151638-01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СЗСК 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Бутан технический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ГОСТ 20448-90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СЗСК , ОГЗ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180975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Фракция пентан-гексановая </a:t>
                      </a:r>
                    </a:p>
                  </a:txBody>
                  <a:tcPr marL="0" marR="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ТУ 0272-017-00151638-98, ТУ 51525-98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СЗСК, ОГЗ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323850"/>
            <a:ext cx="7958137" cy="985838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dirty="0" smtClean="0"/>
              <a:t>Основные направления использования СУГ</a:t>
            </a:r>
            <a:endParaRPr lang="ru-RU" sz="3200" kern="1200" dirty="0"/>
          </a:p>
        </p:txBody>
      </p:sp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3240087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2400" smtClean="0"/>
              <a:t>Поставки в качестве газомоторного топлива – СПБТ, ПБТ, ПБА, ПТ, БТ, ШФЛУ;</a:t>
            </a:r>
          </a:p>
          <a:p>
            <a:pPr eaLnBrk="1" hangingPunct="1"/>
            <a:r>
              <a:rPr lang="ru-RU" sz="2400" smtClean="0"/>
              <a:t>Поставки в рамках балансовых заданий Минэнерго – СПБТ, ПБТ;</a:t>
            </a:r>
          </a:p>
          <a:p>
            <a:pPr eaLnBrk="1" hangingPunct="1"/>
            <a:r>
              <a:rPr lang="ru-RU" sz="2400" smtClean="0"/>
              <a:t>Поставки на нефтехимические предприятия – ШФЛУ, БТ, СПБТ, ПТ; </a:t>
            </a:r>
          </a:p>
          <a:p>
            <a:pPr eaLnBrk="1" hangingPunct="1"/>
            <a:r>
              <a:rPr lang="ru-RU" sz="2400" smtClean="0"/>
              <a:t>Поставки СУГ в рамках развития автономной газификации регионов ВС и ДВ (перспектива);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323850"/>
            <a:ext cx="7958137" cy="985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dirty="0"/>
              <a:t>Основные цели и задачи, стоящие перед компанией в части производства и реализации СУГ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00200"/>
            <a:ext cx="8218487" cy="47085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Увеличение и оптимизация продаж </a:t>
            </a:r>
            <a:r>
              <a:rPr lang="ru-RU" sz="2400" dirty="0"/>
              <a:t>СУГ </a:t>
            </a:r>
            <a:r>
              <a:rPr lang="ru-RU" sz="2400" dirty="0" smtClean="0"/>
              <a:t>в рамках единого сбытового канала – </a:t>
            </a:r>
            <a:r>
              <a:rPr lang="ru-RU" sz="2400" dirty="0"/>
              <a:t>ОАО «</a:t>
            </a:r>
            <a:r>
              <a:rPr lang="ru-RU" sz="2400" dirty="0" err="1"/>
              <a:t>Газэнергосеть</a:t>
            </a:r>
            <a:r>
              <a:rPr lang="ru-RU" sz="2400" dirty="0" smtClean="0"/>
              <a:t>» (ПТ, ПБТ, ПБА);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/>
              <a:t>Повышение качества товарной продукции с учетом требований внешнего и внутреннего </a:t>
            </a:r>
            <a:r>
              <a:rPr lang="ru-RU" sz="2400" dirty="0" smtClean="0"/>
              <a:t>рынков (ПТ, ПБТ, ПБА);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 smtClean="0"/>
              <a:t>Расширение линейки продуктов на предприятиях с целью производства наиболее востребованной рынком товарной продукции, с учетом спроса нефтехимических предприятий (ШФЛУ, БТ, ПБТ и т.д.);</a:t>
            </a:r>
          </a:p>
          <a:p>
            <a:pPr eaLnBrk="1" hangingPunct="1">
              <a:defRPr/>
            </a:pPr>
            <a:r>
              <a:rPr lang="ru-RU" sz="2400" dirty="0" smtClean="0"/>
              <a:t>Увеличение объемов производства СУГ в рамках выполнения программы автономной газификации объектов в регионах ВС и ДВ (перспектива).</a:t>
            </a:r>
            <a:endParaRPr lang="ru-RU" sz="2400" dirty="0"/>
          </a:p>
          <a:p>
            <a:pPr eaLnBrk="1" hangingPunct="1">
              <a:buFont typeface="Arial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Мероприятия по повышению качества товарных СУГ, вырабатываемых на предприятиях ОАО «Газпром» 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043113"/>
          </a:xfrm>
          <a:solidFill>
            <a:schemeClr val="accent1">
              <a:alpha val="65881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000" smtClean="0"/>
              <a:t>Производство СУГ по ГОСТ 2003 года;</a:t>
            </a:r>
          </a:p>
          <a:p>
            <a:pPr eaLnBrk="1" hangingPunct="1"/>
            <a:r>
              <a:rPr lang="ru-RU" sz="2000" smtClean="0"/>
              <a:t>Доведение качества СПБТ, поставляемого на экспорт, до требований </a:t>
            </a:r>
            <a:r>
              <a:rPr lang="en-US" sz="2000" smtClean="0"/>
              <a:t>EN-589</a:t>
            </a:r>
            <a:r>
              <a:rPr lang="ru-RU" sz="2000" smtClean="0"/>
              <a:t>;</a:t>
            </a:r>
          </a:p>
          <a:p>
            <a:pPr eaLnBrk="1" hangingPunct="1"/>
            <a:r>
              <a:rPr lang="ru-RU" sz="2000" smtClean="0"/>
              <a:t>Очистка ПТ Сургутского ЗСК от водометанольного остатка;</a:t>
            </a:r>
          </a:p>
          <a:p>
            <a:pPr eaLnBrk="1" hangingPunct="1"/>
            <a:r>
              <a:rPr lang="ru-RU" sz="2000" smtClean="0"/>
              <a:t>Снижение содержание производных серы в СПБТ Оренбургского ГПЗ;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>
          <a:solidFill>
            <a:srgbClr val="3399FF"/>
          </a:solidFill>
        </p:spPr>
        <p:txBody>
          <a:bodyPr/>
          <a:lstStyle/>
          <a:p>
            <a:r>
              <a:rPr lang="ru-RU" sz="2800" smtClean="0"/>
              <a:t>Проекты ОАО Газпром» в области производства и поставок СУГ</a:t>
            </a:r>
          </a:p>
        </p:txBody>
      </p:sp>
      <p:sp>
        <p:nvSpPr>
          <p:cNvPr id="55298" name="Rectangle 3"/>
          <p:cNvSpPr>
            <a:spLocks noGrp="1"/>
          </p:cNvSpPr>
          <p:nvPr>
            <p:ph sz="quarter" idx="4294967295"/>
          </p:nvPr>
        </p:nvSpPr>
        <p:spPr>
          <a:xfrm>
            <a:off x="547688" y="1844675"/>
            <a:ext cx="2428875" cy="2432050"/>
          </a:xfrm>
          <a:solidFill>
            <a:schemeClr val="accent1"/>
          </a:solidFill>
        </p:spPr>
        <p:txBody>
          <a:bodyPr/>
          <a:lstStyle/>
          <a:p>
            <a:r>
              <a:rPr lang="ru-RU" sz="1400" smtClean="0">
                <a:latin typeface="Arial" charset="0"/>
              </a:rPr>
              <a:t>Установка очистки пропана от метанольного остатка;</a:t>
            </a:r>
          </a:p>
          <a:p>
            <a:r>
              <a:rPr lang="ru-RU" sz="1400" smtClean="0">
                <a:latin typeface="Arial" charset="0"/>
              </a:rPr>
              <a:t>Установка утилизации сбросных газов);</a:t>
            </a:r>
          </a:p>
          <a:p>
            <a:r>
              <a:rPr lang="ru-RU" sz="1400" smtClean="0">
                <a:latin typeface="Arial" charset="0"/>
              </a:rPr>
              <a:t>Организация производства бутановой фракции с содержанием С4 свыше 95%</a:t>
            </a:r>
          </a:p>
          <a:p>
            <a:endParaRPr lang="ru-RU" sz="1400" smtClean="0">
              <a:latin typeface="Arial" charset="0"/>
            </a:endParaRPr>
          </a:p>
        </p:txBody>
      </p:sp>
      <p:sp>
        <p:nvSpPr>
          <p:cNvPr id="55299" name="Rectangle 4"/>
          <p:cNvSpPr>
            <a:spLocks noGrp="1"/>
          </p:cNvSpPr>
          <p:nvPr>
            <p:ph sz="quarter" idx="4294967295"/>
          </p:nvPr>
        </p:nvSpPr>
        <p:spPr>
          <a:xfrm>
            <a:off x="3348038" y="1914525"/>
            <a:ext cx="2160587" cy="2378075"/>
          </a:xfrm>
          <a:solidFill>
            <a:schemeClr val="accent1"/>
          </a:solidFill>
        </p:spPr>
        <p:txBody>
          <a:bodyPr/>
          <a:lstStyle/>
          <a:p>
            <a:r>
              <a:rPr lang="ru-RU" sz="1400" smtClean="0">
                <a:latin typeface="Arial" charset="0"/>
              </a:rPr>
              <a:t>Повышение качества СУГ до стандарта </a:t>
            </a:r>
            <a:r>
              <a:rPr lang="en-US" sz="1400" smtClean="0">
                <a:latin typeface="Arial" charset="0"/>
              </a:rPr>
              <a:t>EN-589</a:t>
            </a:r>
            <a:r>
              <a:rPr lang="ru-RU" sz="1400" smtClean="0">
                <a:latin typeface="Arial" charset="0"/>
              </a:rPr>
              <a:t>;</a:t>
            </a:r>
          </a:p>
          <a:p>
            <a:r>
              <a:rPr lang="ru-RU" sz="1400" smtClean="0">
                <a:latin typeface="Arial" charset="0"/>
              </a:rPr>
              <a:t>Организация производства бутановой фракции с содержанием С4 свыше 95%;</a:t>
            </a:r>
          </a:p>
          <a:p>
            <a:pPr>
              <a:buFont typeface="Arial" charset="0"/>
              <a:buNone/>
            </a:pPr>
            <a:endParaRPr lang="ru-RU" sz="1400" smtClean="0">
              <a:latin typeface="Arial" charset="0"/>
            </a:endParaRPr>
          </a:p>
          <a:p>
            <a:endParaRPr lang="ru-RU" sz="1400" smtClean="0">
              <a:latin typeface="Arial" charset="0"/>
            </a:endParaRPr>
          </a:p>
        </p:txBody>
      </p:sp>
      <p:sp>
        <p:nvSpPr>
          <p:cNvPr id="55300" name="Rectangle 5"/>
          <p:cNvSpPr>
            <a:spLocks noGrp="1"/>
          </p:cNvSpPr>
          <p:nvPr>
            <p:ph sz="half" idx="4294967295"/>
          </p:nvPr>
        </p:nvSpPr>
        <p:spPr>
          <a:xfrm>
            <a:off x="6011863" y="1914525"/>
            <a:ext cx="2592387" cy="2378075"/>
          </a:xfrm>
          <a:solidFill>
            <a:schemeClr val="accent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400" smtClean="0"/>
          </a:p>
          <a:p>
            <a:pPr algn="ctr">
              <a:buFont typeface="Arial" charset="0"/>
              <a:buNone/>
            </a:pPr>
            <a:endParaRPr lang="ru-RU" sz="1400" b="1" i="1" smtClean="0"/>
          </a:p>
          <a:p>
            <a:pPr algn="ctr">
              <a:buFont typeface="Arial" charset="0"/>
              <a:buNone/>
            </a:pPr>
            <a:endParaRPr lang="ru-RU" sz="1400" b="1" i="1" smtClean="0"/>
          </a:p>
          <a:p>
            <a:pPr algn="ctr">
              <a:buFont typeface="Arial" charset="0"/>
              <a:buNone/>
            </a:pPr>
            <a:r>
              <a:rPr lang="ru-RU" sz="1400" b="1" i="1" smtClean="0"/>
              <a:t>Здесь могла быть Ваша реклама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Сургутский ЗСК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3419475" y="1341438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Оренбургский ГПЗ и ГЗ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940425" y="1484313"/>
            <a:ext cx="227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Астраханский ГПЗ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3348038" y="4437063"/>
            <a:ext cx="2232025" cy="20066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Переработка ПНГ с месторождений ОАО «ТНК-ВР»;</a:t>
            </a:r>
            <a:endParaRPr lang="en-US" sz="1400"/>
          </a:p>
          <a:p>
            <a:r>
              <a:rPr lang="ru-RU" sz="1400"/>
              <a:t>Реконструкция и строительство новых мощностей по глубокой переработке газа КГКМ с получением до 1,1 млн. тонн СУГ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6011863" y="4508500"/>
            <a:ext cx="2592387" cy="7302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Установка утилизации низконапорных факельных газов</a:t>
            </a: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 rot="-5400000">
            <a:off x="-1051719" y="2967832"/>
            <a:ext cx="2439987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Реализуемые проекты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 rot="-5400000">
            <a:off x="-1042194" y="5334794"/>
            <a:ext cx="2420938" cy="3365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Песпективные проекты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6011863" y="5373688"/>
            <a:ext cx="2592387" cy="3048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Полиэтиленовый 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Существующий потенциал ОАО «Газпром» в части производства СУГ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179388" y="2852738"/>
          <a:ext cx="2832100" cy="3600450"/>
        </p:xfrm>
        <a:graphic>
          <a:graphicData uri="http://schemas.openxmlformats.org/presentationml/2006/ole">
            <p:oleObj spid="_x0000_s2050" name="Диаграмма" r:id="rId4" imgW="3009900" imgH="3638550" progId="MSGraph.Chart.8">
              <p:embed followColorScheme="full"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011863" y="2852738"/>
          <a:ext cx="2992437" cy="3667125"/>
        </p:xfrm>
        <a:graphic>
          <a:graphicData uri="http://schemas.openxmlformats.org/presentationml/2006/ole">
            <p:oleObj spid="_x0000_s2051" name="Диаграмма" r:id="rId5" imgW="3000375" imgH="3676650" progId="MSGraph.Chart.8">
              <p:embed followColorScheme="full"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136900" y="2822575"/>
          <a:ext cx="2808288" cy="3684588"/>
        </p:xfrm>
        <a:graphic>
          <a:graphicData uri="http://schemas.openxmlformats.org/presentationml/2006/ole">
            <p:oleObj spid="_x0000_s2052" name="Диаграмма" r:id="rId6" imgW="2809875" imgH="3686175" progId="MSGraph.Chart.8">
              <p:embed followColorScheme="full"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1557338"/>
            <a:ext cx="772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557338"/>
            <a:ext cx="860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/>
              <a:t>Ограничение перерабатывающих мощностей группы компаний ОАО «Газпром» - полная загрузка мощностей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11188" y="24923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11188" y="227647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Астраханский ГПЗ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708400" y="22764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Оренбургский ГЗ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35463" y="59690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659563" y="2297113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Сургутский ЗСК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1134</TotalTime>
  <Words>825</Words>
  <Application>Microsoft Office PowerPoint</Application>
  <PresentationFormat>Экран (4:3)</PresentationFormat>
  <Paragraphs>257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Times New Roman</vt:lpstr>
      <vt:lpstr>Impact</vt:lpstr>
      <vt:lpstr>Тема Office</vt:lpstr>
      <vt:lpstr>Точечный рисунок</vt:lpstr>
      <vt:lpstr>Лист</vt:lpstr>
      <vt:lpstr>Диаграмма</vt:lpstr>
      <vt:lpstr>CorelDRAW</vt:lpstr>
      <vt:lpstr>Переработка углеводородного сырья на предприятиях ОАО «Газпром»</vt:lpstr>
      <vt:lpstr>Слайд 2</vt:lpstr>
      <vt:lpstr>Объемы выпуска товарной продукции в 2010 году дочерними предприятиями ОАО «Газпром»</vt:lpstr>
      <vt:lpstr>Номенклатура углеводородных сжиженных газов, вырабатываемых на предприятиях ОАО «Газпром»</vt:lpstr>
      <vt:lpstr>Основные направления использования СУГ</vt:lpstr>
      <vt:lpstr>Основные цели и задачи, стоящие перед компанией в части производства и реализации СУГ</vt:lpstr>
      <vt:lpstr>Мероприятия по повышению качества товарных СУГ, вырабатываемых на предприятиях ОАО «Газпром» </vt:lpstr>
      <vt:lpstr>Проекты ОАО Газпром» в области производства и поставок СУГ</vt:lpstr>
      <vt:lpstr>Существующий потенциал ОАО «Газпром» в части производства СУГ</vt:lpstr>
      <vt:lpstr>Слайд 10</vt:lpstr>
      <vt:lpstr>Перспективы ОАО «Газпром» в части производства СУГ</vt:lpstr>
      <vt:lpstr>Перспективы ОАО «Газпром» в части производства СУГ</vt:lpstr>
      <vt:lpstr>Перспективы ОАО «Газпром» в части производства СУГ</vt:lpstr>
      <vt:lpstr>Выводы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переработки газа на предприятиях ОАО «Газпром»</dc:title>
  <dc:creator>Роман Следевский</dc:creator>
  <cp:lastModifiedBy>ok</cp:lastModifiedBy>
  <cp:revision>45</cp:revision>
  <dcterms:created xsi:type="dcterms:W3CDTF">2010-03-22T18:32:21Z</dcterms:created>
  <dcterms:modified xsi:type="dcterms:W3CDTF">2010-12-15T12:54:10Z</dcterms:modified>
</cp:coreProperties>
</file>