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0" r:id="rId2"/>
    <p:sldId id="259" r:id="rId3"/>
    <p:sldId id="262" r:id="rId4"/>
    <p:sldId id="263" r:id="rId5"/>
    <p:sldId id="266" r:id="rId6"/>
    <p:sldId id="267" r:id="rId7"/>
    <p:sldId id="278" r:id="rId8"/>
    <p:sldId id="269" r:id="rId9"/>
    <p:sldId id="270" r:id="rId10"/>
    <p:sldId id="271" r:id="rId11"/>
    <p:sldId id="279" r:id="rId12"/>
    <p:sldId id="272" r:id="rId13"/>
    <p:sldId id="275" r:id="rId14"/>
    <p:sldId id="276" r:id="rId15"/>
    <p:sldId id="295" r:id="rId16"/>
    <p:sldId id="273" r:id="rId17"/>
    <p:sldId id="277" r:id="rId18"/>
    <p:sldId id="280" r:id="rId19"/>
    <p:sldId id="282" r:id="rId20"/>
    <p:sldId id="283" r:id="rId21"/>
    <p:sldId id="285" r:id="rId22"/>
    <p:sldId id="286" r:id="rId23"/>
    <p:sldId id="294" r:id="rId24"/>
    <p:sldId id="287" r:id="rId25"/>
    <p:sldId id="288" r:id="rId26"/>
    <p:sldId id="289" r:id="rId27"/>
    <p:sldId id="291" r:id="rId28"/>
    <p:sldId id="293" r:id="rId29"/>
    <p:sldId id="274" r:id="rId30"/>
    <p:sldId id="284" r:id="rId31"/>
    <p:sldId id="26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B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6" d="100"/>
          <a:sy n="11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ПНД 0103</c:v>
          </c:tx>
          <c:spPr>
            <a:ln w="19050"/>
          </c:spPr>
          <c:marker>
            <c:symbol val="diamond"/>
            <c:size val="2"/>
          </c:marker>
          <c:xVal>
            <c:numRef>
              <c:f>Лист1!$A$3:$A$665</c:f>
              <c:numCache>
                <c:formatCode>General</c:formatCode>
                <c:ptCount val="663"/>
                <c:pt idx="0">
                  <c:v>13030100</c:v>
                </c:pt>
                <c:pt idx="1">
                  <c:v>12845700</c:v>
                </c:pt>
                <c:pt idx="2">
                  <c:v>12663900</c:v>
                </c:pt>
                <c:pt idx="3">
                  <c:v>12484700</c:v>
                </c:pt>
                <c:pt idx="4">
                  <c:v>12308000</c:v>
                </c:pt>
                <c:pt idx="5">
                  <c:v>12133800</c:v>
                </c:pt>
                <c:pt idx="6">
                  <c:v>11962100</c:v>
                </c:pt>
                <c:pt idx="7">
                  <c:v>11792800</c:v>
                </c:pt>
                <c:pt idx="8">
                  <c:v>11625900</c:v>
                </c:pt>
                <c:pt idx="9">
                  <c:v>11461400</c:v>
                </c:pt>
                <c:pt idx="10">
                  <c:v>11299200</c:v>
                </c:pt>
                <c:pt idx="11">
                  <c:v>11139300</c:v>
                </c:pt>
                <c:pt idx="12">
                  <c:v>10981600</c:v>
                </c:pt>
                <c:pt idx="13">
                  <c:v>10826200</c:v>
                </c:pt>
                <c:pt idx="14">
                  <c:v>10673000</c:v>
                </c:pt>
                <c:pt idx="15">
                  <c:v>10522000</c:v>
                </c:pt>
                <c:pt idx="16">
                  <c:v>10373100</c:v>
                </c:pt>
                <c:pt idx="17">
                  <c:v>10226300</c:v>
                </c:pt>
                <c:pt idx="18">
                  <c:v>10081500</c:v>
                </c:pt>
                <c:pt idx="19">
                  <c:v>9938870</c:v>
                </c:pt>
                <c:pt idx="20">
                  <c:v>9798210</c:v>
                </c:pt>
                <c:pt idx="21">
                  <c:v>9659540</c:v>
                </c:pt>
                <c:pt idx="22">
                  <c:v>9522840</c:v>
                </c:pt>
                <c:pt idx="23">
                  <c:v>9388070</c:v>
                </c:pt>
                <c:pt idx="24">
                  <c:v>9255210</c:v>
                </c:pt>
                <c:pt idx="25">
                  <c:v>9124230</c:v>
                </c:pt>
                <c:pt idx="26">
                  <c:v>8995100</c:v>
                </c:pt>
                <c:pt idx="27">
                  <c:v>8867800</c:v>
                </c:pt>
                <c:pt idx="28">
                  <c:v>8742300</c:v>
                </c:pt>
                <c:pt idx="29">
                  <c:v>8618580</c:v>
                </c:pt>
                <c:pt idx="30">
                  <c:v>8496610</c:v>
                </c:pt>
                <c:pt idx="31">
                  <c:v>8376370</c:v>
                </c:pt>
                <c:pt idx="32">
                  <c:v>8257820</c:v>
                </c:pt>
                <c:pt idx="33">
                  <c:v>8140960</c:v>
                </c:pt>
                <c:pt idx="34">
                  <c:v>8025740</c:v>
                </c:pt>
                <c:pt idx="35">
                  <c:v>7912160</c:v>
                </c:pt>
                <c:pt idx="36">
                  <c:v>7800190</c:v>
                </c:pt>
                <c:pt idx="37">
                  <c:v>7689800</c:v>
                </c:pt>
                <c:pt idx="38">
                  <c:v>7580970</c:v>
                </c:pt>
                <c:pt idx="39">
                  <c:v>7473690</c:v>
                </c:pt>
                <c:pt idx="40">
                  <c:v>7367920</c:v>
                </c:pt>
                <c:pt idx="41">
                  <c:v>7263650</c:v>
                </c:pt>
                <c:pt idx="42">
                  <c:v>7160850</c:v>
                </c:pt>
                <c:pt idx="43">
                  <c:v>7059510</c:v>
                </c:pt>
                <c:pt idx="44">
                  <c:v>6959600</c:v>
                </c:pt>
                <c:pt idx="45">
                  <c:v>6861110</c:v>
                </c:pt>
                <c:pt idx="46">
                  <c:v>6764010</c:v>
                </c:pt>
                <c:pt idx="47">
                  <c:v>6668280</c:v>
                </c:pt>
                <c:pt idx="48">
                  <c:v>6573910</c:v>
                </c:pt>
                <c:pt idx="49">
                  <c:v>6480880</c:v>
                </c:pt>
                <c:pt idx="50">
                  <c:v>6389160</c:v>
                </c:pt>
                <c:pt idx="51">
                  <c:v>6298740</c:v>
                </c:pt>
                <c:pt idx="52">
                  <c:v>6209600</c:v>
                </c:pt>
                <c:pt idx="53">
                  <c:v>6121720</c:v>
                </c:pt>
                <c:pt idx="54">
                  <c:v>6035090</c:v>
                </c:pt>
                <c:pt idx="55">
                  <c:v>5949680</c:v>
                </c:pt>
                <c:pt idx="56">
                  <c:v>5865480</c:v>
                </c:pt>
                <c:pt idx="57">
                  <c:v>5782470</c:v>
                </c:pt>
                <c:pt idx="58">
                  <c:v>5700630</c:v>
                </c:pt>
                <c:pt idx="59">
                  <c:v>5619960</c:v>
                </c:pt>
                <c:pt idx="60">
                  <c:v>5540420</c:v>
                </c:pt>
                <c:pt idx="61">
                  <c:v>5462010</c:v>
                </c:pt>
                <c:pt idx="62">
                  <c:v>5384710</c:v>
                </c:pt>
                <c:pt idx="63">
                  <c:v>5308510</c:v>
                </c:pt>
                <c:pt idx="64">
                  <c:v>5233380</c:v>
                </c:pt>
                <c:pt idx="65">
                  <c:v>5159320</c:v>
                </c:pt>
                <c:pt idx="66">
                  <c:v>5086300</c:v>
                </c:pt>
                <c:pt idx="67">
                  <c:v>5014320</c:v>
                </c:pt>
                <c:pt idx="68">
                  <c:v>4943360</c:v>
                </c:pt>
                <c:pt idx="69">
                  <c:v>4873400</c:v>
                </c:pt>
                <c:pt idx="70">
                  <c:v>4804430</c:v>
                </c:pt>
                <c:pt idx="71">
                  <c:v>4736440</c:v>
                </c:pt>
                <c:pt idx="72">
                  <c:v>4669410</c:v>
                </c:pt>
                <c:pt idx="73">
                  <c:v>4603320</c:v>
                </c:pt>
                <c:pt idx="74">
                  <c:v>4538180</c:v>
                </c:pt>
                <c:pt idx="75">
                  <c:v>4473950</c:v>
                </c:pt>
                <c:pt idx="76">
                  <c:v>4410640</c:v>
                </c:pt>
                <c:pt idx="77">
                  <c:v>4348220</c:v>
                </c:pt>
                <c:pt idx="78">
                  <c:v>4286680</c:v>
                </c:pt>
                <c:pt idx="79">
                  <c:v>4226010</c:v>
                </c:pt>
                <c:pt idx="80">
                  <c:v>4166210</c:v>
                </c:pt>
                <c:pt idx="81">
                  <c:v>4107250</c:v>
                </c:pt>
                <c:pt idx="82">
                  <c:v>4049120</c:v>
                </c:pt>
                <c:pt idx="83">
                  <c:v>3991820</c:v>
                </c:pt>
                <c:pt idx="84">
                  <c:v>3935320</c:v>
                </c:pt>
                <c:pt idx="85">
                  <c:v>3879630</c:v>
                </c:pt>
                <c:pt idx="86">
                  <c:v>3824730</c:v>
                </c:pt>
                <c:pt idx="87">
                  <c:v>3770600</c:v>
                </c:pt>
                <c:pt idx="88">
                  <c:v>3717240</c:v>
                </c:pt>
                <c:pt idx="89">
                  <c:v>3664630</c:v>
                </c:pt>
                <c:pt idx="90">
                  <c:v>3612770</c:v>
                </c:pt>
                <c:pt idx="91">
                  <c:v>3561640</c:v>
                </c:pt>
                <c:pt idx="92">
                  <c:v>3511230</c:v>
                </c:pt>
                <c:pt idx="93">
                  <c:v>3461540</c:v>
                </c:pt>
                <c:pt idx="94">
                  <c:v>3412550</c:v>
                </c:pt>
                <c:pt idx="95">
                  <c:v>3364260</c:v>
                </c:pt>
                <c:pt idx="96">
                  <c:v>3316650</c:v>
                </c:pt>
                <c:pt idx="97">
                  <c:v>3269710</c:v>
                </c:pt>
                <c:pt idx="98">
                  <c:v>3223440</c:v>
                </c:pt>
                <c:pt idx="99">
                  <c:v>3177820</c:v>
                </c:pt>
                <c:pt idx="100">
                  <c:v>3132850</c:v>
                </c:pt>
                <c:pt idx="101">
                  <c:v>3088510</c:v>
                </c:pt>
                <c:pt idx="102">
                  <c:v>3044800</c:v>
                </c:pt>
                <c:pt idx="103">
                  <c:v>3001710</c:v>
                </c:pt>
                <c:pt idx="104">
                  <c:v>2959230</c:v>
                </c:pt>
                <c:pt idx="105">
                  <c:v>2917350</c:v>
                </c:pt>
                <c:pt idx="106">
                  <c:v>2876060</c:v>
                </c:pt>
                <c:pt idx="107">
                  <c:v>2835360</c:v>
                </c:pt>
                <c:pt idx="108">
                  <c:v>2795230</c:v>
                </c:pt>
                <c:pt idx="109">
                  <c:v>2755680</c:v>
                </c:pt>
                <c:pt idx="110">
                  <c:v>2716680</c:v>
                </c:pt>
                <c:pt idx="111">
                  <c:v>2678230</c:v>
                </c:pt>
                <c:pt idx="112">
                  <c:v>2640330</c:v>
                </c:pt>
                <c:pt idx="113">
                  <c:v>2602960</c:v>
                </c:pt>
                <c:pt idx="114">
                  <c:v>2566120</c:v>
                </c:pt>
                <c:pt idx="115">
                  <c:v>2529810</c:v>
                </c:pt>
                <c:pt idx="116">
                  <c:v>2494010</c:v>
                </c:pt>
                <c:pt idx="117">
                  <c:v>2458710</c:v>
                </c:pt>
                <c:pt idx="118">
                  <c:v>2423910</c:v>
                </c:pt>
                <c:pt idx="119">
                  <c:v>2389610</c:v>
                </c:pt>
                <c:pt idx="120">
                  <c:v>2355790</c:v>
                </c:pt>
                <c:pt idx="121">
                  <c:v>2322450</c:v>
                </c:pt>
                <c:pt idx="122">
                  <c:v>2289590</c:v>
                </c:pt>
                <c:pt idx="123">
                  <c:v>2257180</c:v>
                </c:pt>
                <c:pt idx="124">
                  <c:v>2225240</c:v>
                </c:pt>
                <c:pt idx="125">
                  <c:v>2193750</c:v>
                </c:pt>
                <c:pt idx="126">
                  <c:v>2162700</c:v>
                </c:pt>
                <c:pt idx="127">
                  <c:v>2132090</c:v>
                </c:pt>
                <c:pt idx="128">
                  <c:v>2101920</c:v>
                </c:pt>
                <c:pt idx="129">
                  <c:v>2072170</c:v>
                </c:pt>
                <c:pt idx="130">
                  <c:v>2042850</c:v>
                </c:pt>
                <c:pt idx="131">
                  <c:v>2013940</c:v>
                </c:pt>
                <c:pt idx="132">
                  <c:v>1985440</c:v>
                </c:pt>
                <c:pt idx="133">
                  <c:v>1957340</c:v>
                </c:pt>
                <c:pt idx="134">
                  <c:v>1929640</c:v>
                </c:pt>
                <c:pt idx="135">
                  <c:v>1902330</c:v>
                </c:pt>
                <c:pt idx="136">
                  <c:v>1875410</c:v>
                </c:pt>
                <c:pt idx="137">
                  <c:v>1848870</c:v>
                </c:pt>
                <c:pt idx="138">
                  <c:v>1822700</c:v>
                </c:pt>
                <c:pt idx="139">
                  <c:v>1796910</c:v>
                </c:pt>
                <c:pt idx="140">
                  <c:v>1771480</c:v>
                </c:pt>
                <c:pt idx="141">
                  <c:v>1746400</c:v>
                </c:pt>
                <c:pt idx="142">
                  <c:v>1721690</c:v>
                </c:pt>
                <c:pt idx="143">
                  <c:v>1697320</c:v>
                </c:pt>
                <c:pt idx="144">
                  <c:v>1673300</c:v>
                </c:pt>
                <c:pt idx="145">
                  <c:v>1649620</c:v>
                </c:pt>
                <c:pt idx="146">
                  <c:v>1626280</c:v>
                </c:pt>
                <c:pt idx="147">
                  <c:v>1603260</c:v>
                </c:pt>
                <c:pt idx="148">
                  <c:v>1580570</c:v>
                </c:pt>
                <c:pt idx="149">
                  <c:v>1558200</c:v>
                </c:pt>
                <c:pt idx="150">
                  <c:v>1536150</c:v>
                </c:pt>
                <c:pt idx="151">
                  <c:v>1514410</c:v>
                </c:pt>
                <c:pt idx="152">
                  <c:v>1492980</c:v>
                </c:pt>
                <c:pt idx="153">
                  <c:v>1471850</c:v>
                </c:pt>
                <c:pt idx="154">
                  <c:v>1451020</c:v>
                </c:pt>
                <c:pt idx="155">
                  <c:v>1430490</c:v>
                </c:pt>
                <c:pt idx="156">
                  <c:v>1410240</c:v>
                </c:pt>
                <c:pt idx="157">
                  <c:v>1390280</c:v>
                </c:pt>
                <c:pt idx="158">
                  <c:v>1370610</c:v>
                </c:pt>
                <c:pt idx="159">
                  <c:v>1351210</c:v>
                </c:pt>
                <c:pt idx="160">
                  <c:v>1332090</c:v>
                </c:pt>
                <c:pt idx="161">
                  <c:v>1313240</c:v>
                </c:pt>
                <c:pt idx="162">
                  <c:v>1294650</c:v>
                </c:pt>
                <c:pt idx="163">
                  <c:v>1276330</c:v>
                </c:pt>
                <c:pt idx="164">
                  <c:v>1258270</c:v>
                </c:pt>
                <c:pt idx="165">
                  <c:v>1240460</c:v>
                </c:pt>
                <c:pt idx="166">
                  <c:v>1222900</c:v>
                </c:pt>
                <c:pt idx="167">
                  <c:v>1205600</c:v>
                </c:pt>
                <c:pt idx="168">
                  <c:v>1188540</c:v>
                </c:pt>
                <c:pt idx="169">
                  <c:v>1171720</c:v>
                </c:pt>
                <c:pt idx="170">
                  <c:v>1155130</c:v>
                </c:pt>
                <c:pt idx="171">
                  <c:v>1138790</c:v>
                </c:pt>
                <c:pt idx="172">
                  <c:v>1122670</c:v>
                </c:pt>
                <c:pt idx="173">
                  <c:v>1106780</c:v>
                </c:pt>
                <c:pt idx="174">
                  <c:v>1091120</c:v>
                </c:pt>
                <c:pt idx="175">
                  <c:v>1075680</c:v>
                </c:pt>
                <c:pt idx="176">
                  <c:v>1060450</c:v>
                </c:pt>
                <c:pt idx="177">
                  <c:v>1045450</c:v>
                </c:pt>
                <c:pt idx="178">
                  <c:v>1030650</c:v>
                </c:pt>
                <c:pt idx="179">
                  <c:v>1016060</c:v>
                </c:pt>
                <c:pt idx="180">
                  <c:v>1001680</c:v>
                </c:pt>
                <c:pt idx="181">
                  <c:v>987509</c:v>
                </c:pt>
                <c:pt idx="182">
                  <c:v>973534</c:v>
                </c:pt>
                <c:pt idx="183">
                  <c:v>959756</c:v>
                </c:pt>
                <c:pt idx="184">
                  <c:v>946173</c:v>
                </c:pt>
                <c:pt idx="185">
                  <c:v>932783</c:v>
                </c:pt>
                <c:pt idx="186">
                  <c:v>919582</c:v>
                </c:pt>
                <c:pt idx="187">
                  <c:v>906568</c:v>
                </c:pt>
                <c:pt idx="188">
                  <c:v>893738</c:v>
                </c:pt>
                <c:pt idx="189">
                  <c:v>881090</c:v>
                </c:pt>
                <c:pt idx="190">
                  <c:v>868621</c:v>
                </c:pt>
                <c:pt idx="191">
                  <c:v>856328</c:v>
                </c:pt>
                <c:pt idx="192">
                  <c:v>844209</c:v>
                </c:pt>
                <c:pt idx="193">
                  <c:v>832262</c:v>
                </c:pt>
                <c:pt idx="194">
                  <c:v>820483</c:v>
                </c:pt>
                <c:pt idx="195">
                  <c:v>808872</c:v>
                </c:pt>
                <c:pt idx="196">
                  <c:v>797425</c:v>
                </c:pt>
                <c:pt idx="197">
                  <c:v>786139</c:v>
                </c:pt>
                <c:pt idx="198">
                  <c:v>775014</c:v>
                </c:pt>
                <c:pt idx="199">
                  <c:v>764046</c:v>
                </c:pt>
                <c:pt idx="200">
                  <c:v>753233</c:v>
                </c:pt>
                <c:pt idx="201">
                  <c:v>742573</c:v>
                </c:pt>
                <c:pt idx="202">
                  <c:v>732064</c:v>
                </c:pt>
                <c:pt idx="203">
                  <c:v>721704</c:v>
                </c:pt>
                <c:pt idx="204">
                  <c:v>711490</c:v>
                </c:pt>
                <c:pt idx="205">
                  <c:v>701421</c:v>
                </c:pt>
                <c:pt idx="206">
                  <c:v>691494</c:v>
                </c:pt>
                <c:pt idx="207">
                  <c:v>681708</c:v>
                </c:pt>
                <c:pt idx="208">
                  <c:v>672061</c:v>
                </c:pt>
                <c:pt idx="209">
                  <c:v>662550</c:v>
                </c:pt>
                <c:pt idx="210">
                  <c:v>653173</c:v>
                </c:pt>
                <c:pt idx="211">
                  <c:v>643929</c:v>
                </c:pt>
                <c:pt idx="212">
                  <c:v>634816</c:v>
                </c:pt>
                <c:pt idx="213">
                  <c:v>625832</c:v>
                </c:pt>
                <c:pt idx="214">
                  <c:v>616975</c:v>
                </c:pt>
                <c:pt idx="215">
                  <c:v>608244</c:v>
                </c:pt>
                <c:pt idx="216">
                  <c:v>599636</c:v>
                </c:pt>
                <c:pt idx="217">
                  <c:v>591150</c:v>
                </c:pt>
                <c:pt idx="218">
                  <c:v>582784</c:v>
                </c:pt>
                <c:pt idx="219">
                  <c:v>574536</c:v>
                </c:pt>
                <c:pt idx="220">
                  <c:v>566405</c:v>
                </c:pt>
                <c:pt idx="221">
                  <c:v>558389</c:v>
                </c:pt>
                <c:pt idx="222">
                  <c:v>550487</c:v>
                </c:pt>
                <c:pt idx="223">
                  <c:v>542696</c:v>
                </c:pt>
                <c:pt idx="224">
                  <c:v>535016</c:v>
                </c:pt>
                <c:pt idx="225">
                  <c:v>527445</c:v>
                </c:pt>
                <c:pt idx="226">
                  <c:v>519980</c:v>
                </c:pt>
                <c:pt idx="227">
                  <c:v>512621</c:v>
                </c:pt>
                <c:pt idx="228">
                  <c:v>505367</c:v>
                </c:pt>
                <c:pt idx="229">
                  <c:v>498215</c:v>
                </c:pt>
                <c:pt idx="230">
                  <c:v>491164</c:v>
                </c:pt>
                <c:pt idx="231">
                  <c:v>484213</c:v>
                </c:pt>
                <c:pt idx="232">
                  <c:v>477360</c:v>
                </c:pt>
                <c:pt idx="233">
                  <c:v>470604</c:v>
                </c:pt>
                <c:pt idx="234">
                  <c:v>463944</c:v>
                </c:pt>
                <c:pt idx="235">
                  <c:v>457379</c:v>
                </c:pt>
                <c:pt idx="236">
                  <c:v>450906</c:v>
                </c:pt>
                <c:pt idx="237">
                  <c:v>444524</c:v>
                </c:pt>
                <c:pt idx="238">
                  <c:v>438233</c:v>
                </c:pt>
                <c:pt idx="239">
                  <c:v>432032</c:v>
                </c:pt>
                <c:pt idx="240">
                  <c:v>425917</c:v>
                </c:pt>
                <c:pt idx="241">
                  <c:v>419890</c:v>
                </c:pt>
                <c:pt idx="242">
                  <c:v>413947</c:v>
                </c:pt>
                <c:pt idx="243">
                  <c:v>408089</c:v>
                </c:pt>
                <c:pt idx="244">
                  <c:v>402314</c:v>
                </c:pt>
                <c:pt idx="245">
                  <c:v>396620</c:v>
                </c:pt>
                <c:pt idx="246">
                  <c:v>391007</c:v>
                </c:pt>
                <c:pt idx="247">
                  <c:v>385474</c:v>
                </c:pt>
                <c:pt idx="248">
                  <c:v>380018</c:v>
                </c:pt>
                <c:pt idx="249">
                  <c:v>374640</c:v>
                </c:pt>
                <c:pt idx="250">
                  <c:v>369338</c:v>
                </c:pt>
                <c:pt idx="251">
                  <c:v>161584</c:v>
                </c:pt>
                <c:pt idx="252">
                  <c:v>159297</c:v>
                </c:pt>
                <c:pt idx="253">
                  <c:v>157043</c:v>
                </c:pt>
                <c:pt idx="254">
                  <c:v>154820</c:v>
                </c:pt>
                <c:pt idx="255">
                  <c:v>152629</c:v>
                </c:pt>
                <c:pt idx="256">
                  <c:v>150469</c:v>
                </c:pt>
                <c:pt idx="257">
                  <c:v>148340</c:v>
                </c:pt>
                <c:pt idx="258">
                  <c:v>146241</c:v>
                </c:pt>
                <c:pt idx="259">
                  <c:v>144171</c:v>
                </c:pt>
                <c:pt idx="260">
                  <c:v>142131</c:v>
                </c:pt>
                <c:pt idx="261">
                  <c:v>140119</c:v>
                </c:pt>
                <c:pt idx="262">
                  <c:v>138136</c:v>
                </c:pt>
                <c:pt idx="263">
                  <c:v>136181</c:v>
                </c:pt>
                <c:pt idx="264">
                  <c:v>134254</c:v>
                </c:pt>
                <c:pt idx="265">
                  <c:v>132354</c:v>
                </c:pt>
                <c:pt idx="266">
                  <c:v>130481</c:v>
                </c:pt>
                <c:pt idx="267">
                  <c:v>128634</c:v>
                </c:pt>
                <c:pt idx="268">
                  <c:v>126814</c:v>
                </c:pt>
                <c:pt idx="269">
                  <c:v>125019</c:v>
                </c:pt>
                <c:pt idx="270">
                  <c:v>123250</c:v>
                </c:pt>
                <c:pt idx="271">
                  <c:v>121506</c:v>
                </c:pt>
                <c:pt idx="272">
                  <c:v>119786</c:v>
                </c:pt>
                <c:pt idx="273">
                  <c:v>118091</c:v>
                </c:pt>
                <c:pt idx="274">
                  <c:v>116420</c:v>
                </c:pt>
                <c:pt idx="275">
                  <c:v>114772</c:v>
                </c:pt>
                <c:pt idx="276">
                  <c:v>113148</c:v>
                </c:pt>
                <c:pt idx="277">
                  <c:v>111547</c:v>
                </c:pt>
                <c:pt idx="278">
                  <c:v>109968</c:v>
                </c:pt>
                <c:pt idx="279">
                  <c:v>108412</c:v>
                </c:pt>
                <c:pt idx="280">
                  <c:v>106877</c:v>
                </c:pt>
                <c:pt idx="281">
                  <c:v>105365</c:v>
                </c:pt>
                <c:pt idx="282">
                  <c:v>103874</c:v>
                </c:pt>
                <c:pt idx="283">
                  <c:v>102404</c:v>
                </c:pt>
                <c:pt idx="284">
                  <c:v>100954</c:v>
                </c:pt>
                <c:pt idx="285">
                  <c:v>99525.7</c:v>
                </c:pt>
                <c:pt idx="286">
                  <c:v>98117.2</c:v>
                </c:pt>
                <c:pt idx="287">
                  <c:v>96728.7</c:v>
                </c:pt>
                <c:pt idx="288">
                  <c:v>95359.8</c:v>
                </c:pt>
                <c:pt idx="289">
                  <c:v>94010.2</c:v>
                </c:pt>
                <c:pt idx="290">
                  <c:v>92679.8</c:v>
                </c:pt>
                <c:pt idx="291">
                  <c:v>91368.2</c:v>
                </c:pt>
                <c:pt idx="292">
                  <c:v>90075.1</c:v>
                </c:pt>
                <c:pt idx="293">
                  <c:v>88800.3</c:v>
                </c:pt>
                <c:pt idx="294">
                  <c:v>87543.6</c:v>
                </c:pt>
                <c:pt idx="295">
                  <c:v>86304.7</c:v>
                </c:pt>
                <c:pt idx="296">
                  <c:v>85083.3</c:v>
                </c:pt>
                <c:pt idx="297">
                  <c:v>83879.199999999997</c:v>
                </c:pt>
                <c:pt idx="298">
                  <c:v>82692.100000000006</c:v>
                </c:pt>
                <c:pt idx="299">
                  <c:v>81521.899999999994</c:v>
                </c:pt>
                <c:pt idx="300">
                  <c:v>80368.2</c:v>
                </c:pt>
                <c:pt idx="301">
                  <c:v>79230.8</c:v>
                </c:pt>
                <c:pt idx="302">
                  <c:v>78109.5</c:v>
                </c:pt>
                <c:pt idx="303">
                  <c:v>77004.100000000006</c:v>
                </c:pt>
                <c:pt idx="304">
                  <c:v>75914.3</c:v>
                </c:pt>
                <c:pt idx="305">
                  <c:v>74839.899999999994</c:v>
                </c:pt>
                <c:pt idx="306">
                  <c:v>73780.800000000003</c:v>
                </c:pt>
                <c:pt idx="307">
                  <c:v>72736.600000000006</c:v>
                </c:pt>
                <c:pt idx="308">
                  <c:v>71707.3</c:v>
                </c:pt>
                <c:pt idx="309">
                  <c:v>70692.5</c:v>
                </c:pt>
                <c:pt idx="310">
                  <c:v>69692</c:v>
                </c:pt>
                <c:pt idx="311">
                  <c:v>68705.7</c:v>
                </c:pt>
                <c:pt idx="312">
                  <c:v>67733.399999999994</c:v>
                </c:pt>
                <c:pt idx="313">
                  <c:v>66774.8</c:v>
                </c:pt>
                <c:pt idx="314">
                  <c:v>65829.8</c:v>
                </c:pt>
                <c:pt idx="315">
                  <c:v>64898.2</c:v>
                </c:pt>
                <c:pt idx="316">
                  <c:v>63979.7</c:v>
                </c:pt>
                <c:pt idx="317">
                  <c:v>63074.3</c:v>
                </c:pt>
                <c:pt idx="318">
                  <c:v>62181.599999999999</c:v>
                </c:pt>
                <c:pt idx="319">
                  <c:v>61301.599999999999</c:v>
                </c:pt>
                <c:pt idx="320">
                  <c:v>60434.1</c:v>
                </c:pt>
                <c:pt idx="321">
                  <c:v>59578.8</c:v>
                </c:pt>
                <c:pt idx="322">
                  <c:v>58735.7</c:v>
                </c:pt>
                <c:pt idx="323">
                  <c:v>57904.4</c:v>
                </c:pt>
                <c:pt idx="324">
                  <c:v>57085</c:v>
                </c:pt>
                <c:pt idx="325">
                  <c:v>56277.1</c:v>
                </c:pt>
                <c:pt idx="326">
                  <c:v>55480.6</c:v>
                </c:pt>
                <c:pt idx="327">
                  <c:v>54695.5</c:v>
                </c:pt>
                <c:pt idx="328">
                  <c:v>53921.4</c:v>
                </c:pt>
                <c:pt idx="329">
                  <c:v>53158.3</c:v>
                </c:pt>
                <c:pt idx="330">
                  <c:v>52406</c:v>
                </c:pt>
                <c:pt idx="331">
                  <c:v>51664.3</c:v>
                </c:pt>
                <c:pt idx="332">
                  <c:v>50933.2</c:v>
                </c:pt>
                <c:pt idx="333">
                  <c:v>50212.4</c:v>
                </c:pt>
                <c:pt idx="334">
                  <c:v>49501.8</c:v>
                </c:pt>
                <c:pt idx="335">
                  <c:v>48801.2</c:v>
                </c:pt>
                <c:pt idx="336">
                  <c:v>48110.6</c:v>
                </c:pt>
                <c:pt idx="337">
                  <c:v>47429.7</c:v>
                </c:pt>
                <c:pt idx="338">
                  <c:v>46758.5</c:v>
                </c:pt>
                <c:pt idx="339">
                  <c:v>46096.7</c:v>
                </c:pt>
                <c:pt idx="340">
                  <c:v>45444.4</c:v>
                </c:pt>
                <c:pt idx="341">
                  <c:v>44801.2</c:v>
                </c:pt>
                <c:pt idx="342">
                  <c:v>44167.199999999997</c:v>
                </c:pt>
                <c:pt idx="343">
                  <c:v>43542.1</c:v>
                </c:pt>
                <c:pt idx="344">
                  <c:v>42925.9</c:v>
                </c:pt>
                <c:pt idx="345">
                  <c:v>42318.400000000001</c:v>
                </c:pt>
                <c:pt idx="346">
                  <c:v>41719.5</c:v>
                </c:pt>
                <c:pt idx="347">
                  <c:v>41129.1</c:v>
                </c:pt>
                <c:pt idx="348">
                  <c:v>40547.1</c:v>
                </c:pt>
                <c:pt idx="349">
                  <c:v>39973.199999999997</c:v>
                </c:pt>
                <c:pt idx="350">
                  <c:v>39407.5</c:v>
                </c:pt>
                <c:pt idx="351">
                  <c:v>38849.800000000003</c:v>
                </c:pt>
                <c:pt idx="352">
                  <c:v>38300</c:v>
                </c:pt>
                <c:pt idx="353">
                  <c:v>37758</c:v>
                </c:pt>
                <c:pt idx="354">
                  <c:v>37223.599999999999</c:v>
                </c:pt>
                <c:pt idx="355">
                  <c:v>36696.800000000003</c:v>
                </c:pt>
                <c:pt idx="356">
                  <c:v>36177.5</c:v>
                </c:pt>
                <c:pt idx="357">
                  <c:v>35665.5</c:v>
                </c:pt>
                <c:pt idx="358">
                  <c:v>35160.800000000003</c:v>
                </c:pt>
                <c:pt idx="359">
                  <c:v>34663.199999999997</c:v>
                </c:pt>
                <c:pt idx="360">
                  <c:v>34172.6</c:v>
                </c:pt>
                <c:pt idx="361">
                  <c:v>33689</c:v>
                </c:pt>
                <c:pt idx="362">
                  <c:v>33212.199999999997</c:v>
                </c:pt>
                <c:pt idx="363">
                  <c:v>32742.2</c:v>
                </c:pt>
                <c:pt idx="364">
                  <c:v>32278.799999999996</c:v>
                </c:pt>
                <c:pt idx="365">
                  <c:v>31822</c:v>
                </c:pt>
                <c:pt idx="366">
                  <c:v>31371.7</c:v>
                </c:pt>
                <c:pt idx="367">
                  <c:v>30927.7</c:v>
                </c:pt>
                <c:pt idx="368">
                  <c:v>30490</c:v>
                </c:pt>
                <c:pt idx="369">
                  <c:v>30058.5</c:v>
                </c:pt>
                <c:pt idx="370">
                  <c:v>29633.1</c:v>
                </c:pt>
                <c:pt idx="371">
                  <c:v>29213.7</c:v>
                </c:pt>
                <c:pt idx="372">
                  <c:v>28800.3</c:v>
                </c:pt>
                <c:pt idx="373">
                  <c:v>28392.7</c:v>
                </c:pt>
                <c:pt idx="374">
                  <c:v>27990.9</c:v>
                </c:pt>
                <c:pt idx="375">
                  <c:v>27594.799999999996</c:v>
                </c:pt>
                <c:pt idx="376">
                  <c:v>27204.2</c:v>
                </c:pt>
                <c:pt idx="377">
                  <c:v>26819.200000000001</c:v>
                </c:pt>
                <c:pt idx="378">
                  <c:v>26439.7</c:v>
                </c:pt>
                <c:pt idx="379">
                  <c:v>26065.5</c:v>
                </c:pt>
                <c:pt idx="380">
                  <c:v>25696.6</c:v>
                </c:pt>
                <c:pt idx="381">
                  <c:v>25333</c:v>
                </c:pt>
                <c:pt idx="382">
                  <c:v>24974.5</c:v>
                </c:pt>
                <c:pt idx="383">
                  <c:v>24621</c:v>
                </c:pt>
                <c:pt idx="384">
                  <c:v>24272.6</c:v>
                </c:pt>
                <c:pt idx="385">
                  <c:v>23929.1</c:v>
                </c:pt>
                <c:pt idx="386">
                  <c:v>23590.400000000001</c:v>
                </c:pt>
                <c:pt idx="387">
                  <c:v>23256.6</c:v>
                </c:pt>
                <c:pt idx="388">
                  <c:v>22927.4</c:v>
                </c:pt>
                <c:pt idx="389">
                  <c:v>22603</c:v>
                </c:pt>
                <c:pt idx="390">
                  <c:v>22283.1</c:v>
                </c:pt>
                <c:pt idx="391">
                  <c:v>21967.7</c:v>
                </c:pt>
                <c:pt idx="392">
                  <c:v>21656.799999999996</c:v>
                </c:pt>
                <c:pt idx="393">
                  <c:v>21350.3</c:v>
                </c:pt>
                <c:pt idx="394">
                  <c:v>21048.2</c:v>
                </c:pt>
                <c:pt idx="395">
                  <c:v>20750.3</c:v>
                </c:pt>
                <c:pt idx="396">
                  <c:v>20456.7</c:v>
                </c:pt>
                <c:pt idx="397">
                  <c:v>20167.2</c:v>
                </c:pt>
                <c:pt idx="398">
                  <c:v>19881.7</c:v>
                </c:pt>
                <c:pt idx="399">
                  <c:v>19600.400000000001</c:v>
                </c:pt>
                <c:pt idx="400">
                  <c:v>19323</c:v>
                </c:pt>
                <c:pt idx="401">
                  <c:v>19049.5</c:v>
                </c:pt>
                <c:pt idx="402">
                  <c:v>18779.900000000001</c:v>
                </c:pt>
                <c:pt idx="403">
                  <c:v>18514.2</c:v>
                </c:pt>
                <c:pt idx="404">
                  <c:v>18252.09999999998</c:v>
                </c:pt>
                <c:pt idx="405">
                  <c:v>17993.8</c:v>
                </c:pt>
                <c:pt idx="406">
                  <c:v>17739.2</c:v>
                </c:pt>
                <c:pt idx="407">
                  <c:v>17488.09999999998</c:v>
                </c:pt>
                <c:pt idx="408">
                  <c:v>17240.59999999998</c:v>
                </c:pt>
                <c:pt idx="409">
                  <c:v>16996.7</c:v>
                </c:pt>
                <c:pt idx="410">
                  <c:v>16756.09999999998</c:v>
                </c:pt>
                <c:pt idx="411">
                  <c:v>16519</c:v>
                </c:pt>
                <c:pt idx="412">
                  <c:v>16285.2</c:v>
                </c:pt>
                <c:pt idx="413">
                  <c:v>16054.7</c:v>
                </c:pt>
                <c:pt idx="414">
                  <c:v>15827.5</c:v>
                </c:pt>
                <c:pt idx="415">
                  <c:v>15603.5</c:v>
                </c:pt>
                <c:pt idx="416">
                  <c:v>15382.7</c:v>
                </c:pt>
                <c:pt idx="417">
                  <c:v>15165</c:v>
                </c:pt>
                <c:pt idx="418">
                  <c:v>14950.4</c:v>
                </c:pt>
                <c:pt idx="419">
                  <c:v>14738.8</c:v>
                </c:pt>
                <c:pt idx="420">
                  <c:v>14530.2</c:v>
                </c:pt>
                <c:pt idx="421">
                  <c:v>14324.6</c:v>
                </c:pt>
                <c:pt idx="422">
                  <c:v>14121.9</c:v>
                </c:pt>
                <c:pt idx="423">
                  <c:v>13922</c:v>
                </c:pt>
                <c:pt idx="424">
                  <c:v>13725</c:v>
                </c:pt>
                <c:pt idx="425">
                  <c:v>13530.7</c:v>
                </c:pt>
                <c:pt idx="426">
                  <c:v>13339.3</c:v>
                </c:pt>
                <c:pt idx="427">
                  <c:v>13150.5</c:v>
                </c:pt>
                <c:pt idx="428">
                  <c:v>12964.4</c:v>
                </c:pt>
                <c:pt idx="429">
                  <c:v>12780.9</c:v>
                </c:pt>
                <c:pt idx="430">
                  <c:v>12600</c:v>
                </c:pt>
                <c:pt idx="431">
                  <c:v>12421.7</c:v>
                </c:pt>
                <c:pt idx="432">
                  <c:v>12245.9</c:v>
                </c:pt>
                <c:pt idx="433">
                  <c:v>12072.6</c:v>
                </c:pt>
                <c:pt idx="434">
                  <c:v>11901.8</c:v>
                </c:pt>
                <c:pt idx="435">
                  <c:v>11733.3</c:v>
                </c:pt>
                <c:pt idx="436">
                  <c:v>11567.3</c:v>
                </c:pt>
                <c:pt idx="437">
                  <c:v>11403.6</c:v>
                </c:pt>
                <c:pt idx="438">
                  <c:v>11242.2</c:v>
                </c:pt>
                <c:pt idx="439">
                  <c:v>11083.1</c:v>
                </c:pt>
                <c:pt idx="440">
                  <c:v>10926.2</c:v>
                </c:pt>
                <c:pt idx="441">
                  <c:v>10771.6</c:v>
                </c:pt>
                <c:pt idx="442">
                  <c:v>10619.2</c:v>
                </c:pt>
                <c:pt idx="443">
                  <c:v>10468.9</c:v>
                </c:pt>
                <c:pt idx="444">
                  <c:v>10320.700000000004</c:v>
                </c:pt>
                <c:pt idx="445">
                  <c:v>10174.700000000004</c:v>
                </c:pt>
                <c:pt idx="446">
                  <c:v>10030.700000000004</c:v>
                </c:pt>
                <c:pt idx="447">
                  <c:v>9888.70999999999</c:v>
                </c:pt>
                <c:pt idx="448">
                  <c:v>9748.76</c:v>
                </c:pt>
                <c:pt idx="449">
                  <c:v>9610.7999999999902</c:v>
                </c:pt>
                <c:pt idx="450">
                  <c:v>9474.7900000000009</c:v>
                </c:pt>
                <c:pt idx="451">
                  <c:v>9340.7000000000007</c:v>
                </c:pt>
                <c:pt idx="452">
                  <c:v>9208.51</c:v>
                </c:pt>
                <c:pt idx="453">
                  <c:v>9078.19</c:v>
                </c:pt>
                <c:pt idx="454">
                  <c:v>8949.70999999999</c:v>
                </c:pt>
                <c:pt idx="455">
                  <c:v>8823.0499999999902</c:v>
                </c:pt>
                <c:pt idx="456">
                  <c:v>8698.19</c:v>
                </c:pt>
                <c:pt idx="457">
                  <c:v>8575.09</c:v>
                </c:pt>
                <c:pt idx="458">
                  <c:v>8453.7400000000089</c:v>
                </c:pt>
                <c:pt idx="459">
                  <c:v>8334.1</c:v>
                </c:pt>
                <c:pt idx="460">
                  <c:v>8216.15</c:v>
                </c:pt>
                <c:pt idx="461">
                  <c:v>8099.88</c:v>
                </c:pt>
                <c:pt idx="462">
                  <c:v>7985.24</c:v>
                </c:pt>
                <c:pt idx="463">
                  <c:v>7872.24</c:v>
                </c:pt>
                <c:pt idx="464">
                  <c:v>7760.83</c:v>
                </c:pt>
                <c:pt idx="465">
                  <c:v>7651</c:v>
                </c:pt>
                <c:pt idx="466">
                  <c:v>7542.72</c:v>
                </c:pt>
                <c:pt idx="467">
                  <c:v>7435.9699999999993</c:v>
                </c:pt>
                <c:pt idx="468">
                  <c:v>7330.74</c:v>
                </c:pt>
                <c:pt idx="469">
                  <c:v>7226.99</c:v>
                </c:pt>
                <c:pt idx="470">
                  <c:v>7124.71</c:v>
                </c:pt>
                <c:pt idx="471">
                  <c:v>7023.88</c:v>
                </c:pt>
                <c:pt idx="472">
                  <c:v>6924.48</c:v>
                </c:pt>
                <c:pt idx="473">
                  <c:v>6826.49</c:v>
                </c:pt>
                <c:pt idx="474">
                  <c:v>6729.88</c:v>
                </c:pt>
                <c:pt idx="475">
                  <c:v>6634.63</c:v>
                </c:pt>
                <c:pt idx="476">
                  <c:v>6540.74</c:v>
                </c:pt>
                <c:pt idx="477">
                  <c:v>6448.17</c:v>
                </c:pt>
                <c:pt idx="478">
                  <c:v>6356.92</c:v>
                </c:pt>
                <c:pt idx="479">
                  <c:v>6266.96</c:v>
                </c:pt>
                <c:pt idx="480">
                  <c:v>6178.26</c:v>
                </c:pt>
                <c:pt idx="481">
                  <c:v>6090.83</c:v>
                </c:pt>
                <c:pt idx="482">
                  <c:v>6004.63</c:v>
                </c:pt>
                <c:pt idx="483">
                  <c:v>5919.6500000000024</c:v>
                </c:pt>
                <c:pt idx="484">
                  <c:v>5835.88</c:v>
                </c:pt>
                <c:pt idx="485">
                  <c:v>5753.29</c:v>
                </c:pt>
                <c:pt idx="486">
                  <c:v>5671.87</c:v>
                </c:pt>
                <c:pt idx="487">
                  <c:v>5591.6</c:v>
                </c:pt>
                <c:pt idx="488">
                  <c:v>5512.46</c:v>
                </c:pt>
                <c:pt idx="489">
                  <c:v>5434.45</c:v>
                </c:pt>
                <c:pt idx="490">
                  <c:v>5357.54</c:v>
                </c:pt>
                <c:pt idx="491">
                  <c:v>5281.72</c:v>
                </c:pt>
                <c:pt idx="492">
                  <c:v>5206.9699999999993</c:v>
                </c:pt>
                <c:pt idx="493">
                  <c:v>5133.28</c:v>
                </c:pt>
                <c:pt idx="494">
                  <c:v>5060.6400000000003</c:v>
                </c:pt>
                <c:pt idx="495">
                  <c:v>4989.0200000000004</c:v>
                </c:pt>
                <c:pt idx="496">
                  <c:v>4918.41</c:v>
                </c:pt>
                <c:pt idx="497">
                  <c:v>4848.8100000000004</c:v>
                </c:pt>
                <c:pt idx="498">
                  <c:v>4780.1900000000014</c:v>
                </c:pt>
                <c:pt idx="499">
                  <c:v>4712.54</c:v>
                </c:pt>
                <c:pt idx="500">
                  <c:v>4645.84</c:v>
                </c:pt>
                <c:pt idx="501">
                  <c:v>4580.09</c:v>
                </c:pt>
                <c:pt idx="502">
                  <c:v>4515.28</c:v>
                </c:pt>
                <c:pt idx="503">
                  <c:v>4451.38</c:v>
                </c:pt>
                <c:pt idx="504">
                  <c:v>4388.38</c:v>
                </c:pt>
                <c:pt idx="505">
                  <c:v>4326.2700000000013</c:v>
                </c:pt>
                <c:pt idx="506">
                  <c:v>4265.05</c:v>
                </c:pt>
                <c:pt idx="507">
                  <c:v>4204.6900000000014</c:v>
                </c:pt>
                <c:pt idx="508">
                  <c:v>4145.18</c:v>
                </c:pt>
                <c:pt idx="509">
                  <c:v>4086.52</c:v>
                </c:pt>
                <c:pt idx="510">
                  <c:v>4028.69</c:v>
                </c:pt>
                <c:pt idx="511">
                  <c:v>3971.67</c:v>
                </c:pt>
                <c:pt idx="512">
                  <c:v>3915.4700000000012</c:v>
                </c:pt>
                <c:pt idx="513">
                  <c:v>3860.05</c:v>
                </c:pt>
                <c:pt idx="514">
                  <c:v>3805.4300000000012</c:v>
                </c:pt>
                <c:pt idx="515">
                  <c:v>3751.57</c:v>
                </c:pt>
                <c:pt idx="516">
                  <c:v>3698.48</c:v>
                </c:pt>
                <c:pt idx="517">
                  <c:v>3646.14</c:v>
                </c:pt>
                <c:pt idx="518">
                  <c:v>3594.54</c:v>
                </c:pt>
                <c:pt idx="519">
                  <c:v>3543.67</c:v>
                </c:pt>
                <c:pt idx="520">
                  <c:v>3493.51</c:v>
                </c:pt>
                <c:pt idx="521">
                  <c:v>3444.07</c:v>
                </c:pt>
                <c:pt idx="522">
                  <c:v>3395.3300000000022</c:v>
                </c:pt>
                <c:pt idx="523">
                  <c:v>3347.2799999999997</c:v>
                </c:pt>
                <c:pt idx="524">
                  <c:v>3299.9100000000012</c:v>
                </c:pt>
                <c:pt idx="525">
                  <c:v>3253.21</c:v>
                </c:pt>
                <c:pt idx="526">
                  <c:v>3207.17</c:v>
                </c:pt>
                <c:pt idx="527">
                  <c:v>3161.7799999999997</c:v>
                </c:pt>
                <c:pt idx="528">
                  <c:v>3117.04</c:v>
                </c:pt>
                <c:pt idx="529">
                  <c:v>3072.92</c:v>
                </c:pt>
                <c:pt idx="530">
                  <c:v>3029.44</c:v>
                </c:pt>
                <c:pt idx="531">
                  <c:v>2986.56</c:v>
                </c:pt>
                <c:pt idx="532">
                  <c:v>2944.3</c:v>
                </c:pt>
                <c:pt idx="533">
                  <c:v>2902.63</c:v>
                </c:pt>
                <c:pt idx="534">
                  <c:v>2861.55</c:v>
                </c:pt>
                <c:pt idx="535">
                  <c:v>2821.05</c:v>
                </c:pt>
                <c:pt idx="536">
                  <c:v>2781.13</c:v>
                </c:pt>
                <c:pt idx="537">
                  <c:v>2741.77</c:v>
                </c:pt>
                <c:pt idx="538">
                  <c:v>2702.9700000000012</c:v>
                </c:pt>
                <c:pt idx="539">
                  <c:v>2664.71</c:v>
                </c:pt>
                <c:pt idx="540">
                  <c:v>2627</c:v>
                </c:pt>
                <c:pt idx="541">
                  <c:v>2589.8300000000022</c:v>
                </c:pt>
                <c:pt idx="542">
                  <c:v>2553.17</c:v>
                </c:pt>
                <c:pt idx="543">
                  <c:v>2517.04</c:v>
                </c:pt>
                <c:pt idx="544">
                  <c:v>2481.42</c:v>
                </c:pt>
                <c:pt idx="545">
                  <c:v>2446.3000000000002</c:v>
                </c:pt>
                <c:pt idx="546">
                  <c:v>2411.6799999999998</c:v>
                </c:pt>
                <c:pt idx="547">
                  <c:v>2377.5500000000002</c:v>
                </c:pt>
                <c:pt idx="548">
                  <c:v>2343.9</c:v>
                </c:pt>
                <c:pt idx="549">
                  <c:v>2310.73</c:v>
                </c:pt>
                <c:pt idx="550">
                  <c:v>2278.0300000000002</c:v>
                </c:pt>
                <c:pt idx="551">
                  <c:v>2245.79</c:v>
                </c:pt>
                <c:pt idx="552">
                  <c:v>2214.0100000000002</c:v>
                </c:pt>
                <c:pt idx="553">
                  <c:v>2182.6799999999998</c:v>
                </c:pt>
                <c:pt idx="554">
                  <c:v>2151.79</c:v>
                </c:pt>
                <c:pt idx="555">
                  <c:v>2121.3300000000022</c:v>
                </c:pt>
                <c:pt idx="556">
                  <c:v>2091.3100000000022</c:v>
                </c:pt>
                <c:pt idx="557">
                  <c:v>2061.7199999999998</c:v>
                </c:pt>
                <c:pt idx="558">
                  <c:v>2032.54</c:v>
                </c:pt>
                <c:pt idx="559">
                  <c:v>2003.77</c:v>
                </c:pt>
                <c:pt idx="560">
                  <c:v>1975.42</c:v>
                </c:pt>
                <c:pt idx="561">
                  <c:v>1947.46</c:v>
                </c:pt>
                <c:pt idx="562">
                  <c:v>1919.9</c:v>
                </c:pt>
                <c:pt idx="563">
                  <c:v>1892.73</c:v>
                </c:pt>
                <c:pt idx="564">
                  <c:v>1865.94</c:v>
                </c:pt>
                <c:pt idx="565">
                  <c:v>1839.54</c:v>
                </c:pt>
                <c:pt idx="566">
                  <c:v>1813.5</c:v>
                </c:pt>
                <c:pt idx="567">
                  <c:v>1787.84</c:v>
                </c:pt>
                <c:pt idx="568">
                  <c:v>1762.54</c:v>
                </c:pt>
                <c:pt idx="569">
                  <c:v>1737.59</c:v>
                </c:pt>
                <c:pt idx="570">
                  <c:v>1713</c:v>
                </c:pt>
                <c:pt idx="571">
                  <c:v>1688.76</c:v>
                </c:pt>
                <c:pt idx="572">
                  <c:v>1664.86</c:v>
                </c:pt>
                <c:pt idx="573">
                  <c:v>1641.3</c:v>
                </c:pt>
                <c:pt idx="574">
                  <c:v>1618.07</c:v>
                </c:pt>
                <c:pt idx="575">
                  <c:v>1595.1699999999998</c:v>
                </c:pt>
                <c:pt idx="576">
                  <c:v>1572.6</c:v>
                </c:pt>
                <c:pt idx="577">
                  <c:v>1550.34</c:v>
                </c:pt>
                <c:pt idx="578">
                  <c:v>1528.4</c:v>
                </c:pt>
                <c:pt idx="579">
                  <c:v>1506.77</c:v>
                </c:pt>
                <c:pt idx="580">
                  <c:v>1485.45</c:v>
                </c:pt>
                <c:pt idx="581">
                  <c:v>1464.42</c:v>
                </c:pt>
                <c:pt idx="582">
                  <c:v>1443.7</c:v>
                </c:pt>
                <c:pt idx="583">
                  <c:v>1423.27</c:v>
                </c:pt>
                <c:pt idx="584">
                  <c:v>1403.1299999999999</c:v>
                </c:pt>
                <c:pt idx="585">
                  <c:v>1383.27</c:v>
                </c:pt>
                <c:pt idx="586">
                  <c:v>1363.6899999999998</c:v>
                </c:pt>
                <c:pt idx="587">
                  <c:v>1344.3899999999999</c:v>
                </c:pt>
                <c:pt idx="588">
                  <c:v>1325.37</c:v>
                </c:pt>
                <c:pt idx="589">
                  <c:v>1306.6099999999999</c:v>
                </c:pt>
                <c:pt idx="590">
                  <c:v>1288.1199999999999</c:v>
                </c:pt>
                <c:pt idx="591">
                  <c:v>1269.8899999999999</c:v>
                </c:pt>
                <c:pt idx="592">
                  <c:v>1251.92</c:v>
                </c:pt>
                <c:pt idx="593">
                  <c:v>1234.2</c:v>
                </c:pt>
                <c:pt idx="594">
                  <c:v>1216.73</c:v>
                </c:pt>
                <c:pt idx="595">
                  <c:v>1199.51</c:v>
                </c:pt>
                <c:pt idx="596">
                  <c:v>1182.54</c:v>
                </c:pt>
                <c:pt idx="597">
                  <c:v>1165.8</c:v>
                </c:pt>
                <c:pt idx="598">
                  <c:v>1149.3</c:v>
                </c:pt>
                <c:pt idx="599">
                  <c:v>1133.04</c:v>
                </c:pt>
                <c:pt idx="600">
                  <c:v>1117</c:v>
                </c:pt>
                <c:pt idx="601">
                  <c:v>1101.2</c:v>
                </c:pt>
                <c:pt idx="602">
                  <c:v>1085.6099999999999</c:v>
                </c:pt>
                <c:pt idx="603">
                  <c:v>1070.25</c:v>
                </c:pt>
                <c:pt idx="604">
                  <c:v>1055.0999999999999</c:v>
                </c:pt>
                <c:pt idx="605">
                  <c:v>1040.1699999999998</c:v>
                </c:pt>
                <c:pt idx="606">
                  <c:v>1025.45</c:v>
                </c:pt>
                <c:pt idx="607">
                  <c:v>1010.9399999999995</c:v>
                </c:pt>
                <c:pt idx="608">
                  <c:v>996.63</c:v>
                </c:pt>
                <c:pt idx="609">
                  <c:v>982.52599999999939</c:v>
                </c:pt>
                <c:pt idx="610">
                  <c:v>968.62099999999998</c:v>
                </c:pt>
                <c:pt idx="611">
                  <c:v>954.91300000000001</c:v>
                </c:pt>
                <c:pt idx="612">
                  <c:v>941.399</c:v>
                </c:pt>
                <c:pt idx="613">
                  <c:v>928.07600000000002</c:v>
                </c:pt>
                <c:pt idx="614">
                  <c:v>914.94199999999933</c:v>
                </c:pt>
                <c:pt idx="615">
                  <c:v>901.99300000000005</c:v>
                </c:pt>
                <c:pt idx="616">
                  <c:v>889.22799999999938</c:v>
                </c:pt>
                <c:pt idx="617">
                  <c:v>876.64400000000001</c:v>
                </c:pt>
                <c:pt idx="618">
                  <c:v>864.23699999999997</c:v>
                </c:pt>
                <c:pt idx="619">
                  <c:v>852.00699999999949</c:v>
                </c:pt>
                <c:pt idx="620">
                  <c:v>839.94899999999996</c:v>
                </c:pt>
                <c:pt idx="621">
                  <c:v>828.06199999999944</c:v>
                </c:pt>
                <c:pt idx="622">
                  <c:v>816.34299999999917</c:v>
                </c:pt>
                <c:pt idx="623">
                  <c:v>804.79000000000053</c:v>
                </c:pt>
                <c:pt idx="624">
                  <c:v>793.40099999999939</c:v>
                </c:pt>
                <c:pt idx="625">
                  <c:v>782.17200000000003</c:v>
                </c:pt>
                <c:pt idx="626">
                  <c:v>771.10299999999938</c:v>
                </c:pt>
                <c:pt idx="627">
                  <c:v>760.19</c:v>
                </c:pt>
                <c:pt idx="628">
                  <c:v>749.43199999999945</c:v>
                </c:pt>
                <c:pt idx="629">
                  <c:v>738.82599999999945</c:v>
                </c:pt>
                <c:pt idx="630">
                  <c:v>728.37</c:v>
                </c:pt>
                <c:pt idx="631">
                  <c:v>718.06199999999944</c:v>
                </c:pt>
                <c:pt idx="632">
                  <c:v>707.9</c:v>
                </c:pt>
                <c:pt idx="633">
                  <c:v>697.88099999999997</c:v>
                </c:pt>
                <c:pt idx="634">
                  <c:v>688.005</c:v>
                </c:pt>
                <c:pt idx="635">
                  <c:v>678.26800000000003</c:v>
                </c:pt>
                <c:pt idx="636">
                  <c:v>668.66899999999998</c:v>
                </c:pt>
                <c:pt idx="637">
                  <c:v>659.20600000000002</c:v>
                </c:pt>
                <c:pt idx="638">
                  <c:v>649.87699999999938</c:v>
                </c:pt>
                <c:pt idx="639">
                  <c:v>640.67999999999995</c:v>
                </c:pt>
                <c:pt idx="640">
                  <c:v>631.61300000000051</c:v>
                </c:pt>
                <c:pt idx="641">
                  <c:v>622.67400000000055</c:v>
                </c:pt>
                <c:pt idx="642">
                  <c:v>613.86199999999917</c:v>
                </c:pt>
                <c:pt idx="643">
                  <c:v>605.17499999999995</c:v>
                </c:pt>
                <c:pt idx="644">
                  <c:v>596.61</c:v>
                </c:pt>
                <c:pt idx="645">
                  <c:v>588.16699999999946</c:v>
                </c:pt>
                <c:pt idx="646">
                  <c:v>579.84299999999917</c:v>
                </c:pt>
                <c:pt idx="647">
                  <c:v>571.63699999999949</c:v>
                </c:pt>
                <c:pt idx="648">
                  <c:v>563.54699999999946</c:v>
                </c:pt>
                <c:pt idx="649">
                  <c:v>555.572</c:v>
                </c:pt>
                <c:pt idx="650">
                  <c:v>547.70899999999995</c:v>
                </c:pt>
                <c:pt idx="651">
                  <c:v>539.95799999999917</c:v>
                </c:pt>
                <c:pt idx="652">
                  <c:v>532.31599999999946</c:v>
                </c:pt>
                <c:pt idx="653">
                  <c:v>524.7830000000007</c:v>
                </c:pt>
                <c:pt idx="654">
                  <c:v>517.35599999999931</c:v>
                </c:pt>
                <c:pt idx="655">
                  <c:v>510.03399999999959</c:v>
                </c:pt>
                <c:pt idx="656">
                  <c:v>502.81599999999969</c:v>
                </c:pt>
                <c:pt idx="657">
                  <c:v>495.7</c:v>
                </c:pt>
                <c:pt idx="658">
                  <c:v>488.685</c:v>
                </c:pt>
                <c:pt idx="659">
                  <c:v>481.76900000000001</c:v>
                </c:pt>
                <c:pt idx="660">
                  <c:v>474.95099999999974</c:v>
                </c:pt>
                <c:pt idx="661">
                  <c:v>468.22999999999973</c:v>
                </c:pt>
                <c:pt idx="662">
                  <c:v>461.60300000000001</c:v>
                </c:pt>
              </c:numCache>
            </c:numRef>
          </c:xVal>
          <c:yVal>
            <c:numRef>
              <c:f>Лист1!$B$3:$B$665</c:f>
              <c:numCache>
                <c:formatCode>General</c:formatCode>
                <c:ptCount val="6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6.8895300000000061E-4</c:v>
                </c:pt>
                <c:pt idx="10">
                  <c:v>1.5200000000000014E-3</c:v>
                </c:pt>
                <c:pt idx="11">
                  <c:v>6.7472100000000074E-4</c:v>
                </c:pt>
                <c:pt idx="12">
                  <c:v>6.6954199999999997E-4</c:v>
                </c:pt>
                <c:pt idx="13">
                  <c:v>2.2400000000000028E-3</c:v>
                </c:pt>
                <c:pt idx="14">
                  <c:v>3.9800000000000044E-3</c:v>
                </c:pt>
                <c:pt idx="15">
                  <c:v>2.3700000000000001E-3</c:v>
                </c:pt>
                <c:pt idx="16">
                  <c:v>1.0200000000000012E-3</c:v>
                </c:pt>
                <c:pt idx="17">
                  <c:v>2.0999999999999999E-3</c:v>
                </c:pt>
                <c:pt idx="18">
                  <c:v>2.8500000000000001E-3</c:v>
                </c:pt>
                <c:pt idx="19">
                  <c:v>4.5000000000000014E-3</c:v>
                </c:pt>
                <c:pt idx="20">
                  <c:v>5.6600000000000001E-3</c:v>
                </c:pt>
                <c:pt idx="21">
                  <c:v>5.0800000000000047E-3</c:v>
                </c:pt>
                <c:pt idx="22">
                  <c:v>5.8400000000000014E-3</c:v>
                </c:pt>
                <c:pt idx="23">
                  <c:v>6.5200000000000024E-3</c:v>
                </c:pt>
                <c:pt idx="24">
                  <c:v>7.3800000000000046E-3</c:v>
                </c:pt>
                <c:pt idx="25">
                  <c:v>6.2500000000000047E-3</c:v>
                </c:pt>
                <c:pt idx="26">
                  <c:v>4.9300000000000047E-3</c:v>
                </c:pt>
                <c:pt idx="27">
                  <c:v>4.8900000000000002E-3</c:v>
                </c:pt>
                <c:pt idx="28">
                  <c:v>4.9700000000000048E-3</c:v>
                </c:pt>
                <c:pt idx="29">
                  <c:v>4.8400000000000014E-3</c:v>
                </c:pt>
                <c:pt idx="30">
                  <c:v>2.9700000000000022E-3</c:v>
                </c:pt>
                <c:pt idx="31">
                  <c:v>1.9599999999999999E-3</c:v>
                </c:pt>
                <c:pt idx="32">
                  <c:v>1.5100000000000011E-3</c:v>
                </c:pt>
                <c:pt idx="33">
                  <c:v>3.1299300000000056E-4</c:v>
                </c:pt>
                <c:pt idx="34">
                  <c:v>0</c:v>
                </c:pt>
                <c:pt idx="35">
                  <c:v>0</c:v>
                </c:pt>
                <c:pt idx="36">
                  <c:v>6.4975400000000054E-4</c:v>
                </c:pt>
                <c:pt idx="37">
                  <c:v>1.0800000000000011E-3</c:v>
                </c:pt>
                <c:pt idx="38">
                  <c:v>1.0100000000000011E-3</c:v>
                </c:pt>
                <c:pt idx="39">
                  <c:v>1.2500000000000011E-3</c:v>
                </c:pt>
                <c:pt idx="40">
                  <c:v>2.5800000000000029E-3</c:v>
                </c:pt>
                <c:pt idx="41">
                  <c:v>3.8400000000000023E-3</c:v>
                </c:pt>
                <c:pt idx="42">
                  <c:v>4.1800000000000014E-3</c:v>
                </c:pt>
                <c:pt idx="43">
                  <c:v>3.9899999999999996E-3</c:v>
                </c:pt>
                <c:pt idx="44">
                  <c:v>3.7200000000000033E-3</c:v>
                </c:pt>
                <c:pt idx="45">
                  <c:v>4.1900000000000001E-3</c:v>
                </c:pt>
                <c:pt idx="46">
                  <c:v>5.1200000000000004E-3</c:v>
                </c:pt>
                <c:pt idx="47">
                  <c:v>5.4400000000000047E-3</c:v>
                </c:pt>
                <c:pt idx="48">
                  <c:v>5.8600000000000024E-3</c:v>
                </c:pt>
                <c:pt idx="49">
                  <c:v>5.6000000000000034E-3</c:v>
                </c:pt>
                <c:pt idx="50">
                  <c:v>5.9400000000000078E-3</c:v>
                </c:pt>
                <c:pt idx="51">
                  <c:v>6.9700000000000092E-3</c:v>
                </c:pt>
                <c:pt idx="52">
                  <c:v>9.3500000000000111E-3</c:v>
                </c:pt>
                <c:pt idx="53">
                  <c:v>1.1700000000000016E-2</c:v>
                </c:pt>
                <c:pt idx="54">
                  <c:v>1.2239999999999987E-2</c:v>
                </c:pt>
                <c:pt idx="55">
                  <c:v>1.0980000000000011E-2</c:v>
                </c:pt>
                <c:pt idx="56">
                  <c:v>1.023E-2</c:v>
                </c:pt>
                <c:pt idx="57">
                  <c:v>1.0030000000000001E-2</c:v>
                </c:pt>
                <c:pt idx="58">
                  <c:v>9.6900000000000007E-3</c:v>
                </c:pt>
                <c:pt idx="59">
                  <c:v>8.3500000000000171E-3</c:v>
                </c:pt>
                <c:pt idx="60">
                  <c:v>9.9100000000000108E-3</c:v>
                </c:pt>
                <c:pt idx="61">
                  <c:v>1.1339999999999998E-2</c:v>
                </c:pt>
                <c:pt idx="62">
                  <c:v>1.0410000000000001E-2</c:v>
                </c:pt>
                <c:pt idx="63">
                  <c:v>1.0540000000000011E-2</c:v>
                </c:pt>
                <c:pt idx="64">
                  <c:v>1.1100000000000011E-2</c:v>
                </c:pt>
                <c:pt idx="65">
                  <c:v>1.1690000000000011E-2</c:v>
                </c:pt>
                <c:pt idx="66">
                  <c:v>1.2600000000000005E-2</c:v>
                </c:pt>
                <c:pt idx="67">
                  <c:v>1.2800000000000011E-2</c:v>
                </c:pt>
                <c:pt idx="68">
                  <c:v>1.4E-2</c:v>
                </c:pt>
                <c:pt idx="69">
                  <c:v>1.5709999999999998E-2</c:v>
                </c:pt>
                <c:pt idx="70">
                  <c:v>1.5660000000000018E-2</c:v>
                </c:pt>
                <c:pt idx="71">
                  <c:v>1.5440000000000011E-2</c:v>
                </c:pt>
                <c:pt idx="72">
                  <c:v>1.617E-2</c:v>
                </c:pt>
                <c:pt idx="73">
                  <c:v>1.5640000000000001E-2</c:v>
                </c:pt>
                <c:pt idx="74">
                  <c:v>1.545E-2</c:v>
                </c:pt>
                <c:pt idx="75">
                  <c:v>1.6680000000000018E-2</c:v>
                </c:pt>
                <c:pt idx="76">
                  <c:v>1.6520000000000017E-2</c:v>
                </c:pt>
                <c:pt idx="77">
                  <c:v>1.7309999999999999E-2</c:v>
                </c:pt>
                <c:pt idx="78">
                  <c:v>1.9019999999999999E-2</c:v>
                </c:pt>
                <c:pt idx="79">
                  <c:v>1.9910000000000018E-2</c:v>
                </c:pt>
                <c:pt idx="80">
                  <c:v>2.0480000000000002E-2</c:v>
                </c:pt>
                <c:pt idx="81">
                  <c:v>2.0570000000000001E-2</c:v>
                </c:pt>
                <c:pt idx="82">
                  <c:v>1.9439999999999999E-2</c:v>
                </c:pt>
                <c:pt idx="83">
                  <c:v>1.839E-2</c:v>
                </c:pt>
                <c:pt idx="84">
                  <c:v>1.9269999999999999E-2</c:v>
                </c:pt>
                <c:pt idx="85">
                  <c:v>2.051E-2</c:v>
                </c:pt>
                <c:pt idx="86">
                  <c:v>2.3149999999999997E-2</c:v>
                </c:pt>
                <c:pt idx="87">
                  <c:v>2.5580000000000002E-2</c:v>
                </c:pt>
                <c:pt idx="88">
                  <c:v>2.6329999999999999E-2</c:v>
                </c:pt>
                <c:pt idx="89">
                  <c:v>2.7440000000000027E-2</c:v>
                </c:pt>
                <c:pt idx="90">
                  <c:v>2.7910000000000001E-2</c:v>
                </c:pt>
                <c:pt idx="91">
                  <c:v>2.7460000000000002E-2</c:v>
                </c:pt>
                <c:pt idx="92">
                  <c:v>2.656E-2</c:v>
                </c:pt>
                <c:pt idx="93">
                  <c:v>2.7180000000000006E-2</c:v>
                </c:pt>
                <c:pt idx="94">
                  <c:v>2.879E-2</c:v>
                </c:pt>
                <c:pt idx="95">
                  <c:v>3.0010000000000002E-2</c:v>
                </c:pt>
                <c:pt idx="96">
                  <c:v>3.1070000000000025E-2</c:v>
                </c:pt>
                <c:pt idx="97">
                  <c:v>3.0020000000000002E-2</c:v>
                </c:pt>
                <c:pt idx="98">
                  <c:v>3.075E-2</c:v>
                </c:pt>
                <c:pt idx="99">
                  <c:v>3.2210000000000016E-2</c:v>
                </c:pt>
                <c:pt idx="100">
                  <c:v>3.2540000000000006E-2</c:v>
                </c:pt>
                <c:pt idx="101">
                  <c:v>3.295E-2</c:v>
                </c:pt>
                <c:pt idx="102">
                  <c:v>3.39E-2</c:v>
                </c:pt>
                <c:pt idx="103">
                  <c:v>3.577000000000001E-2</c:v>
                </c:pt>
                <c:pt idx="104">
                  <c:v>3.7480000000000034E-2</c:v>
                </c:pt>
                <c:pt idx="105">
                  <c:v>3.7140000000000006E-2</c:v>
                </c:pt>
                <c:pt idx="106">
                  <c:v>3.6970000000000038E-2</c:v>
                </c:pt>
                <c:pt idx="107">
                  <c:v>3.944000000000001E-2</c:v>
                </c:pt>
                <c:pt idx="108">
                  <c:v>4.2029999999999998E-2</c:v>
                </c:pt>
                <c:pt idx="109">
                  <c:v>4.3760000000000014E-2</c:v>
                </c:pt>
                <c:pt idx="110">
                  <c:v>4.5280000000000001E-2</c:v>
                </c:pt>
                <c:pt idx="111">
                  <c:v>4.65E-2</c:v>
                </c:pt>
                <c:pt idx="112">
                  <c:v>4.7149999999999997E-2</c:v>
                </c:pt>
                <c:pt idx="113">
                  <c:v>4.7620000000000003E-2</c:v>
                </c:pt>
                <c:pt idx="114">
                  <c:v>4.8430000000000022E-2</c:v>
                </c:pt>
                <c:pt idx="115">
                  <c:v>4.8770000000000001E-2</c:v>
                </c:pt>
                <c:pt idx="116">
                  <c:v>4.9059999999999999E-2</c:v>
                </c:pt>
                <c:pt idx="117">
                  <c:v>5.0299999999999997E-2</c:v>
                </c:pt>
                <c:pt idx="118">
                  <c:v>5.2960000000000014E-2</c:v>
                </c:pt>
                <c:pt idx="119">
                  <c:v>5.4540000000000012E-2</c:v>
                </c:pt>
                <c:pt idx="120">
                  <c:v>5.6059999999999999E-2</c:v>
                </c:pt>
                <c:pt idx="121">
                  <c:v>5.7340000000000023E-2</c:v>
                </c:pt>
                <c:pt idx="122">
                  <c:v>5.6669999999999998E-2</c:v>
                </c:pt>
                <c:pt idx="123">
                  <c:v>5.7149999999999999E-2</c:v>
                </c:pt>
                <c:pt idx="124">
                  <c:v>5.8290000000000002E-2</c:v>
                </c:pt>
                <c:pt idx="125">
                  <c:v>5.9790000000000086E-2</c:v>
                </c:pt>
                <c:pt idx="126">
                  <c:v>6.0470000000000003E-2</c:v>
                </c:pt>
                <c:pt idx="127">
                  <c:v>6.1969999999999997E-2</c:v>
                </c:pt>
                <c:pt idx="128">
                  <c:v>6.404E-2</c:v>
                </c:pt>
                <c:pt idx="129">
                  <c:v>6.5879999999999994E-2</c:v>
                </c:pt>
                <c:pt idx="130">
                  <c:v>6.8150000000000002E-2</c:v>
                </c:pt>
                <c:pt idx="131">
                  <c:v>7.0370000000000002E-2</c:v>
                </c:pt>
                <c:pt idx="132">
                  <c:v>7.0489999999999997E-2</c:v>
                </c:pt>
                <c:pt idx="133">
                  <c:v>7.2359999999999994E-2</c:v>
                </c:pt>
                <c:pt idx="134">
                  <c:v>7.5459999999999999E-2</c:v>
                </c:pt>
                <c:pt idx="135">
                  <c:v>7.8009999999999996E-2</c:v>
                </c:pt>
                <c:pt idx="136">
                  <c:v>7.9790000000000083E-2</c:v>
                </c:pt>
                <c:pt idx="137">
                  <c:v>8.1720000000000084E-2</c:v>
                </c:pt>
                <c:pt idx="138">
                  <c:v>8.4830000000000044E-2</c:v>
                </c:pt>
                <c:pt idx="139">
                  <c:v>8.5990000000000025E-2</c:v>
                </c:pt>
                <c:pt idx="140">
                  <c:v>8.7349999999999997E-2</c:v>
                </c:pt>
                <c:pt idx="141">
                  <c:v>8.9530000000000151E-2</c:v>
                </c:pt>
                <c:pt idx="142">
                  <c:v>9.0960000000000041E-2</c:v>
                </c:pt>
                <c:pt idx="143">
                  <c:v>9.2479999999999979E-2</c:v>
                </c:pt>
                <c:pt idx="144">
                  <c:v>9.5200000000000007E-2</c:v>
                </c:pt>
                <c:pt idx="145">
                  <c:v>9.7940000000000013E-2</c:v>
                </c:pt>
                <c:pt idx="146">
                  <c:v>0.10097</c:v>
                </c:pt>
                <c:pt idx="147">
                  <c:v>0.10412000000000009</c:v>
                </c:pt>
                <c:pt idx="148">
                  <c:v>0.10698000000000002</c:v>
                </c:pt>
                <c:pt idx="149">
                  <c:v>0.10811999999999998</c:v>
                </c:pt>
                <c:pt idx="150">
                  <c:v>0.10888</c:v>
                </c:pt>
                <c:pt idx="151">
                  <c:v>0.11173000000000002</c:v>
                </c:pt>
                <c:pt idx="152">
                  <c:v>0.11527000000000007</c:v>
                </c:pt>
                <c:pt idx="153">
                  <c:v>0.1163899999999999</c:v>
                </c:pt>
                <c:pt idx="154">
                  <c:v>0.11787</c:v>
                </c:pt>
                <c:pt idx="155">
                  <c:v>0.12091</c:v>
                </c:pt>
                <c:pt idx="156">
                  <c:v>0.12506999999999999</c:v>
                </c:pt>
                <c:pt idx="157">
                  <c:v>0.12866999999999998</c:v>
                </c:pt>
                <c:pt idx="158">
                  <c:v>0.13174000000000013</c:v>
                </c:pt>
                <c:pt idx="159">
                  <c:v>0.13467999999999997</c:v>
                </c:pt>
                <c:pt idx="160">
                  <c:v>0.13549000000000014</c:v>
                </c:pt>
                <c:pt idx="161">
                  <c:v>0.13521000000000014</c:v>
                </c:pt>
                <c:pt idx="162">
                  <c:v>0.13607</c:v>
                </c:pt>
                <c:pt idx="163">
                  <c:v>0.13936999999999999</c:v>
                </c:pt>
                <c:pt idx="164">
                  <c:v>0.14260999999999999</c:v>
                </c:pt>
                <c:pt idx="165">
                  <c:v>0.14641000000000023</c:v>
                </c:pt>
                <c:pt idx="166">
                  <c:v>0.15187</c:v>
                </c:pt>
                <c:pt idx="167">
                  <c:v>0.15741000000000024</c:v>
                </c:pt>
                <c:pt idx="168">
                  <c:v>0.16016999999999998</c:v>
                </c:pt>
                <c:pt idx="169">
                  <c:v>0.16166</c:v>
                </c:pt>
                <c:pt idx="170">
                  <c:v>0.16339000000000001</c:v>
                </c:pt>
                <c:pt idx="171">
                  <c:v>0.16435</c:v>
                </c:pt>
                <c:pt idx="172">
                  <c:v>0.16582</c:v>
                </c:pt>
                <c:pt idx="173">
                  <c:v>0.16900000000000001</c:v>
                </c:pt>
                <c:pt idx="174">
                  <c:v>0.17282</c:v>
                </c:pt>
                <c:pt idx="175">
                  <c:v>0.17595000000000013</c:v>
                </c:pt>
                <c:pt idx="176">
                  <c:v>0.17950000000000013</c:v>
                </c:pt>
                <c:pt idx="177">
                  <c:v>0.18185000000000001</c:v>
                </c:pt>
                <c:pt idx="178">
                  <c:v>0.18339000000000014</c:v>
                </c:pt>
                <c:pt idx="179">
                  <c:v>0.18470000000000014</c:v>
                </c:pt>
                <c:pt idx="180">
                  <c:v>0.18618000000000001</c:v>
                </c:pt>
                <c:pt idx="181">
                  <c:v>0.18895000000000017</c:v>
                </c:pt>
                <c:pt idx="182">
                  <c:v>0.19291000000000014</c:v>
                </c:pt>
                <c:pt idx="183">
                  <c:v>0.19616</c:v>
                </c:pt>
                <c:pt idx="184">
                  <c:v>0.19882</c:v>
                </c:pt>
                <c:pt idx="185">
                  <c:v>0.20215</c:v>
                </c:pt>
                <c:pt idx="186">
                  <c:v>0.20535999999999999</c:v>
                </c:pt>
                <c:pt idx="187">
                  <c:v>0.20859000000000014</c:v>
                </c:pt>
                <c:pt idx="188">
                  <c:v>0.21232999999999999</c:v>
                </c:pt>
                <c:pt idx="189">
                  <c:v>0.21612999999999999</c:v>
                </c:pt>
                <c:pt idx="190">
                  <c:v>0.21860000000000004</c:v>
                </c:pt>
                <c:pt idx="191">
                  <c:v>0.221</c:v>
                </c:pt>
                <c:pt idx="192">
                  <c:v>0.22261</c:v>
                </c:pt>
                <c:pt idx="193">
                  <c:v>0.22478000000000001</c:v>
                </c:pt>
                <c:pt idx="194">
                  <c:v>0.22758999999999999</c:v>
                </c:pt>
                <c:pt idx="195">
                  <c:v>0.23142000000000001</c:v>
                </c:pt>
                <c:pt idx="196">
                  <c:v>0.23566000000000001</c:v>
                </c:pt>
                <c:pt idx="197">
                  <c:v>0.23863000000000001</c:v>
                </c:pt>
                <c:pt idx="198">
                  <c:v>0.24281000000000014</c:v>
                </c:pt>
                <c:pt idx="199">
                  <c:v>0.24700000000000014</c:v>
                </c:pt>
                <c:pt idx="200">
                  <c:v>0.24865000000000001</c:v>
                </c:pt>
                <c:pt idx="201">
                  <c:v>0.25224999999999997</c:v>
                </c:pt>
                <c:pt idx="202">
                  <c:v>0.25521000000000005</c:v>
                </c:pt>
                <c:pt idx="203">
                  <c:v>0.25636000000000025</c:v>
                </c:pt>
                <c:pt idx="204">
                  <c:v>0.25813999999999998</c:v>
                </c:pt>
                <c:pt idx="205">
                  <c:v>0.25985000000000008</c:v>
                </c:pt>
                <c:pt idx="206">
                  <c:v>0.26184000000000002</c:v>
                </c:pt>
                <c:pt idx="207">
                  <c:v>0.26570000000000005</c:v>
                </c:pt>
                <c:pt idx="208">
                  <c:v>0.27</c:v>
                </c:pt>
                <c:pt idx="209">
                  <c:v>0.27359</c:v>
                </c:pt>
                <c:pt idx="210">
                  <c:v>0.27592000000000028</c:v>
                </c:pt>
                <c:pt idx="211">
                  <c:v>0.28021000000000001</c:v>
                </c:pt>
                <c:pt idx="212">
                  <c:v>0.28560000000000002</c:v>
                </c:pt>
                <c:pt idx="213">
                  <c:v>0.28970000000000001</c:v>
                </c:pt>
                <c:pt idx="214">
                  <c:v>0.29396000000000028</c:v>
                </c:pt>
                <c:pt idx="215">
                  <c:v>0.29675000000000001</c:v>
                </c:pt>
                <c:pt idx="216">
                  <c:v>0.3010800000000004</c:v>
                </c:pt>
                <c:pt idx="217">
                  <c:v>0.30516000000000032</c:v>
                </c:pt>
                <c:pt idx="218">
                  <c:v>0.30774000000000001</c:v>
                </c:pt>
                <c:pt idx="219">
                  <c:v>0.31015000000000026</c:v>
                </c:pt>
                <c:pt idx="220">
                  <c:v>0.31229000000000001</c:v>
                </c:pt>
                <c:pt idx="221">
                  <c:v>0.31331000000000042</c:v>
                </c:pt>
                <c:pt idx="222">
                  <c:v>0.31515000000000032</c:v>
                </c:pt>
                <c:pt idx="223">
                  <c:v>0.31815000000000032</c:v>
                </c:pt>
                <c:pt idx="224">
                  <c:v>0.32075000000000026</c:v>
                </c:pt>
                <c:pt idx="225">
                  <c:v>0.32404000000000033</c:v>
                </c:pt>
                <c:pt idx="226">
                  <c:v>0.32834000000000041</c:v>
                </c:pt>
                <c:pt idx="227">
                  <c:v>0.33141000000000043</c:v>
                </c:pt>
                <c:pt idx="228">
                  <c:v>0.33420000000000027</c:v>
                </c:pt>
                <c:pt idx="229">
                  <c:v>0.33770000000000028</c:v>
                </c:pt>
                <c:pt idx="230">
                  <c:v>0.34124000000000004</c:v>
                </c:pt>
                <c:pt idx="231">
                  <c:v>0.34375</c:v>
                </c:pt>
                <c:pt idx="232">
                  <c:v>0.34526000000000001</c:v>
                </c:pt>
                <c:pt idx="233">
                  <c:v>0.34762000000000026</c:v>
                </c:pt>
                <c:pt idx="234">
                  <c:v>0.35100000000000026</c:v>
                </c:pt>
                <c:pt idx="235">
                  <c:v>0.35328000000000026</c:v>
                </c:pt>
                <c:pt idx="236">
                  <c:v>0.35469000000000001</c:v>
                </c:pt>
                <c:pt idx="237">
                  <c:v>0.35788000000000042</c:v>
                </c:pt>
                <c:pt idx="238">
                  <c:v>0.36214000000000002</c:v>
                </c:pt>
                <c:pt idx="239">
                  <c:v>0.36537000000000042</c:v>
                </c:pt>
                <c:pt idx="240">
                  <c:v>0.37018000000000034</c:v>
                </c:pt>
                <c:pt idx="241">
                  <c:v>0.37298000000000042</c:v>
                </c:pt>
                <c:pt idx="242">
                  <c:v>0.37420000000000025</c:v>
                </c:pt>
                <c:pt idx="243">
                  <c:v>0.37542000000000042</c:v>
                </c:pt>
                <c:pt idx="244">
                  <c:v>0.37679000000000001</c:v>
                </c:pt>
                <c:pt idx="245">
                  <c:v>0.37909000000000032</c:v>
                </c:pt>
                <c:pt idx="246">
                  <c:v>0.38111000000000034</c:v>
                </c:pt>
                <c:pt idx="247">
                  <c:v>0.38449000000000028</c:v>
                </c:pt>
                <c:pt idx="248">
                  <c:v>0.38541000000000042</c:v>
                </c:pt>
                <c:pt idx="249">
                  <c:v>0.38513000000000008</c:v>
                </c:pt>
                <c:pt idx="250">
                  <c:v>0.38281000000000043</c:v>
                </c:pt>
                <c:pt idx="251">
                  <c:v>0.49893000000000032</c:v>
                </c:pt>
                <c:pt idx="252">
                  <c:v>0.49901000000000034</c:v>
                </c:pt>
                <c:pt idx="253">
                  <c:v>0.49983000000000027</c:v>
                </c:pt>
                <c:pt idx="254">
                  <c:v>0.50237999999999949</c:v>
                </c:pt>
                <c:pt idx="255">
                  <c:v>0.50427</c:v>
                </c:pt>
                <c:pt idx="256">
                  <c:v>0.50580999999999998</c:v>
                </c:pt>
                <c:pt idx="257">
                  <c:v>0.50680000000000003</c:v>
                </c:pt>
                <c:pt idx="258">
                  <c:v>0.50870000000000004</c:v>
                </c:pt>
                <c:pt idx="259">
                  <c:v>0.51082000000000005</c:v>
                </c:pt>
                <c:pt idx="260">
                  <c:v>0.51197000000000004</c:v>
                </c:pt>
                <c:pt idx="261">
                  <c:v>0.51332999999999951</c:v>
                </c:pt>
                <c:pt idx="262">
                  <c:v>0.51634000000000002</c:v>
                </c:pt>
                <c:pt idx="263">
                  <c:v>0.51902000000000004</c:v>
                </c:pt>
                <c:pt idx="264">
                  <c:v>0.52217999999999998</c:v>
                </c:pt>
                <c:pt idx="265">
                  <c:v>0.52288000000000001</c:v>
                </c:pt>
                <c:pt idx="266">
                  <c:v>0.52497000000000005</c:v>
                </c:pt>
                <c:pt idx="267">
                  <c:v>0.52812999999999999</c:v>
                </c:pt>
                <c:pt idx="268">
                  <c:v>0.53015000000000001</c:v>
                </c:pt>
                <c:pt idx="269">
                  <c:v>0.53149999999999997</c:v>
                </c:pt>
                <c:pt idx="270">
                  <c:v>0.53188999999999997</c:v>
                </c:pt>
                <c:pt idx="271">
                  <c:v>0.53295000000000003</c:v>
                </c:pt>
                <c:pt idx="272">
                  <c:v>0.53581000000000001</c:v>
                </c:pt>
                <c:pt idx="273">
                  <c:v>0.53770000000000051</c:v>
                </c:pt>
                <c:pt idx="274">
                  <c:v>0.53959999999999997</c:v>
                </c:pt>
                <c:pt idx="275">
                  <c:v>0.54069000000000056</c:v>
                </c:pt>
                <c:pt idx="276">
                  <c:v>0.54262999999999995</c:v>
                </c:pt>
                <c:pt idx="277">
                  <c:v>0.54493999999999998</c:v>
                </c:pt>
                <c:pt idx="278">
                  <c:v>0.54761000000000004</c:v>
                </c:pt>
                <c:pt idx="279">
                  <c:v>0.54942000000000002</c:v>
                </c:pt>
                <c:pt idx="280">
                  <c:v>0.55037000000000003</c:v>
                </c:pt>
                <c:pt idx="281">
                  <c:v>0.55049999999999999</c:v>
                </c:pt>
                <c:pt idx="282">
                  <c:v>0.5515099999999995</c:v>
                </c:pt>
                <c:pt idx="283">
                  <c:v>0.55296000000000001</c:v>
                </c:pt>
                <c:pt idx="284">
                  <c:v>0.55395000000000005</c:v>
                </c:pt>
                <c:pt idx="285">
                  <c:v>0.55423</c:v>
                </c:pt>
                <c:pt idx="286">
                  <c:v>0.55461000000000005</c:v>
                </c:pt>
                <c:pt idx="287">
                  <c:v>0.55373000000000061</c:v>
                </c:pt>
                <c:pt idx="288">
                  <c:v>0.55523999999999996</c:v>
                </c:pt>
                <c:pt idx="289">
                  <c:v>0.55647999999999997</c:v>
                </c:pt>
                <c:pt idx="290">
                  <c:v>0.55554000000000003</c:v>
                </c:pt>
                <c:pt idx="291">
                  <c:v>0.55537999999999998</c:v>
                </c:pt>
                <c:pt idx="292">
                  <c:v>0.55723999999999996</c:v>
                </c:pt>
                <c:pt idx="293">
                  <c:v>0.55818000000000001</c:v>
                </c:pt>
                <c:pt idx="294">
                  <c:v>0.55786000000000002</c:v>
                </c:pt>
                <c:pt idx="295">
                  <c:v>0.55652999999999997</c:v>
                </c:pt>
                <c:pt idx="296">
                  <c:v>0.55637000000000003</c:v>
                </c:pt>
                <c:pt idx="297">
                  <c:v>0.55654999999999999</c:v>
                </c:pt>
                <c:pt idx="298">
                  <c:v>0.55910000000000004</c:v>
                </c:pt>
                <c:pt idx="299">
                  <c:v>0.55832999999999999</c:v>
                </c:pt>
                <c:pt idx="300">
                  <c:v>0.55663000000000051</c:v>
                </c:pt>
                <c:pt idx="301">
                  <c:v>0.55576999999999999</c:v>
                </c:pt>
                <c:pt idx="302">
                  <c:v>0.55698999999999999</c:v>
                </c:pt>
                <c:pt idx="303">
                  <c:v>0.55903000000000003</c:v>
                </c:pt>
                <c:pt idx="304">
                  <c:v>0.56072000000000055</c:v>
                </c:pt>
                <c:pt idx="305">
                  <c:v>0.55994999999999995</c:v>
                </c:pt>
                <c:pt idx="306">
                  <c:v>0.55823999999999996</c:v>
                </c:pt>
                <c:pt idx="307">
                  <c:v>0.55617000000000005</c:v>
                </c:pt>
                <c:pt idx="308">
                  <c:v>0.55440999999999996</c:v>
                </c:pt>
                <c:pt idx="309">
                  <c:v>0.55366000000000004</c:v>
                </c:pt>
                <c:pt idx="310">
                  <c:v>0.55345999999999951</c:v>
                </c:pt>
                <c:pt idx="311">
                  <c:v>0.55162999999999995</c:v>
                </c:pt>
                <c:pt idx="312">
                  <c:v>0.54876999999999998</c:v>
                </c:pt>
                <c:pt idx="313">
                  <c:v>0.54591999999999996</c:v>
                </c:pt>
                <c:pt idx="314">
                  <c:v>0.54620000000000002</c:v>
                </c:pt>
                <c:pt idx="315">
                  <c:v>0.54962999999999995</c:v>
                </c:pt>
                <c:pt idx="316">
                  <c:v>0.54712000000000005</c:v>
                </c:pt>
                <c:pt idx="317">
                  <c:v>0.54400000000000004</c:v>
                </c:pt>
                <c:pt idx="318">
                  <c:v>0.54362999999999995</c:v>
                </c:pt>
                <c:pt idx="319">
                  <c:v>0.54430999999999996</c:v>
                </c:pt>
                <c:pt idx="320">
                  <c:v>0.54579000000000055</c:v>
                </c:pt>
                <c:pt idx="321">
                  <c:v>0.54591999999999996</c:v>
                </c:pt>
                <c:pt idx="322">
                  <c:v>0.54468000000000005</c:v>
                </c:pt>
                <c:pt idx="323">
                  <c:v>0.54296999999999951</c:v>
                </c:pt>
                <c:pt idx="324">
                  <c:v>0.54047000000000001</c:v>
                </c:pt>
                <c:pt idx="325">
                  <c:v>0.53793000000000002</c:v>
                </c:pt>
                <c:pt idx="326">
                  <c:v>0.53515000000000001</c:v>
                </c:pt>
                <c:pt idx="327">
                  <c:v>0.53403</c:v>
                </c:pt>
                <c:pt idx="328">
                  <c:v>0.53354000000000001</c:v>
                </c:pt>
                <c:pt idx="329">
                  <c:v>0.5325299999999995</c:v>
                </c:pt>
                <c:pt idx="330">
                  <c:v>0.53154000000000001</c:v>
                </c:pt>
                <c:pt idx="331">
                  <c:v>0.52840999999999949</c:v>
                </c:pt>
                <c:pt idx="332">
                  <c:v>0.52622999999999998</c:v>
                </c:pt>
                <c:pt idx="333">
                  <c:v>0.5250899999999995</c:v>
                </c:pt>
                <c:pt idx="334">
                  <c:v>0.52283999999999997</c:v>
                </c:pt>
                <c:pt idx="335">
                  <c:v>0.51941999999999944</c:v>
                </c:pt>
                <c:pt idx="336">
                  <c:v>0.51463999999999999</c:v>
                </c:pt>
                <c:pt idx="337">
                  <c:v>0.51110999999999951</c:v>
                </c:pt>
                <c:pt idx="338">
                  <c:v>0.50958999999999932</c:v>
                </c:pt>
                <c:pt idx="339">
                  <c:v>0.50844</c:v>
                </c:pt>
                <c:pt idx="340">
                  <c:v>0.50539000000000001</c:v>
                </c:pt>
                <c:pt idx="341">
                  <c:v>0.50224000000000002</c:v>
                </c:pt>
                <c:pt idx="342">
                  <c:v>0.50573999999999997</c:v>
                </c:pt>
                <c:pt idx="343">
                  <c:v>0.50705999999999996</c:v>
                </c:pt>
                <c:pt idx="344">
                  <c:v>0.50460000000000005</c:v>
                </c:pt>
                <c:pt idx="345">
                  <c:v>0.50161</c:v>
                </c:pt>
                <c:pt idx="346">
                  <c:v>0.49787000000000042</c:v>
                </c:pt>
                <c:pt idx="347">
                  <c:v>0.49582000000000043</c:v>
                </c:pt>
                <c:pt idx="348">
                  <c:v>0.50039999999999996</c:v>
                </c:pt>
                <c:pt idx="349">
                  <c:v>0.48932000000000042</c:v>
                </c:pt>
                <c:pt idx="350">
                  <c:v>0.48040000000000033</c:v>
                </c:pt>
                <c:pt idx="351">
                  <c:v>0.48186000000000034</c:v>
                </c:pt>
                <c:pt idx="352">
                  <c:v>0.48466000000000026</c:v>
                </c:pt>
                <c:pt idx="353">
                  <c:v>0.48200000000000026</c:v>
                </c:pt>
                <c:pt idx="354">
                  <c:v>0.47909000000000002</c:v>
                </c:pt>
                <c:pt idx="355">
                  <c:v>0.47875000000000001</c:v>
                </c:pt>
                <c:pt idx="356">
                  <c:v>0.47854000000000002</c:v>
                </c:pt>
                <c:pt idx="357">
                  <c:v>0.47717000000000026</c:v>
                </c:pt>
                <c:pt idx="358">
                  <c:v>0.47575000000000001</c:v>
                </c:pt>
                <c:pt idx="359">
                  <c:v>0.47304000000000002</c:v>
                </c:pt>
                <c:pt idx="360">
                  <c:v>0.46965000000000001</c:v>
                </c:pt>
                <c:pt idx="361">
                  <c:v>0.46766000000000002</c:v>
                </c:pt>
                <c:pt idx="362">
                  <c:v>0.46849000000000002</c:v>
                </c:pt>
                <c:pt idx="363">
                  <c:v>0.46961000000000008</c:v>
                </c:pt>
                <c:pt idx="364">
                  <c:v>0.46890000000000026</c:v>
                </c:pt>
                <c:pt idx="365">
                  <c:v>0.46582000000000034</c:v>
                </c:pt>
                <c:pt idx="366">
                  <c:v>0.46142000000000027</c:v>
                </c:pt>
                <c:pt idx="367">
                  <c:v>0.45899000000000001</c:v>
                </c:pt>
                <c:pt idx="368">
                  <c:v>0.45604</c:v>
                </c:pt>
                <c:pt idx="369">
                  <c:v>0.45404</c:v>
                </c:pt>
                <c:pt idx="370">
                  <c:v>0.45212000000000002</c:v>
                </c:pt>
                <c:pt idx="371">
                  <c:v>0.44946000000000008</c:v>
                </c:pt>
                <c:pt idx="372">
                  <c:v>0.44698000000000032</c:v>
                </c:pt>
                <c:pt idx="373">
                  <c:v>0.44438000000000027</c:v>
                </c:pt>
                <c:pt idx="374">
                  <c:v>0.44338000000000027</c:v>
                </c:pt>
                <c:pt idx="375">
                  <c:v>0.44106000000000001</c:v>
                </c:pt>
                <c:pt idx="376">
                  <c:v>0.43847000000000047</c:v>
                </c:pt>
                <c:pt idx="377">
                  <c:v>0.4368500000000004</c:v>
                </c:pt>
                <c:pt idx="378">
                  <c:v>0.43524000000000002</c:v>
                </c:pt>
                <c:pt idx="379">
                  <c:v>0.43296000000000034</c:v>
                </c:pt>
                <c:pt idx="380">
                  <c:v>0.43034000000000028</c:v>
                </c:pt>
                <c:pt idx="381">
                  <c:v>0.42779</c:v>
                </c:pt>
                <c:pt idx="382">
                  <c:v>0.42419000000000001</c:v>
                </c:pt>
                <c:pt idx="383">
                  <c:v>0.42107000000000028</c:v>
                </c:pt>
                <c:pt idx="384">
                  <c:v>0.41946000000000028</c:v>
                </c:pt>
                <c:pt idx="385">
                  <c:v>0.41702000000000028</c:v>
                </c:pt>
                <c:pt idx="386">
                  <c:v>0.41475000000000001</c:v>
                </c:pt>
                <c:pt idx="387">
                  <c:v>0.41392000000000034</c:v>
                </c:pt>
                <c:pt idx="388">
                  <c:v>0.41144000000000008</c:v>
                </c:pt>
                <c:pt idx="389">
                  <c:v>0.40903</c:v>
                </c:pt>
                <c:pt idx="390">
                  <c:v>0.40747000000000028</c:v>
                </c:pt>
                <c:pt idx="391">
                  <c:v>0.40498000000000034</c:v>
                </c:pt>
                <c:pt idx="392">
                  <c:v>0.40109</c:v>
                </c:pt>
                <c:pt idx="393">
                  <c:v>0.39729000000000031</c:v>
                </c:pt>
                <c:pt idx="394">
                  <c:v>0.39582000000000062</c:v>
                </c:pt>
                <c:pt idx="395">
                  <c:v>0.39279000000000008</c:v>
                </c:pt>
                <c:pt idx="396">
                  <c:v>0.3902800000000004</c:v>
                </c:pt>
                <c:pt idx="397">
                  <c:v>0.38839000000000035</c:v>
                </c:pt>
                <c:pt idx="398">
                  <c:v>0.38641000000000042</c:v>
                </c:pt>
                <c:pt idx="399">
                  <c:v>0.38491000000000042</c:v>
                </c:pt>
                <c:pt idx="400">
                  <c:v>0.38209000000000032</c:v>
                </c:pt>
                <c:pt idx="401">
                  <c:v>0.37866000000000027</c:v>
                </c:pt>
                <c:pt idx="402">
                  <c:v>0.37564000000000008</c:v>
                </c:pt>
                <c:pt idx="403">
                  <c:v>0.37191000000000041</c:v>
                </c:pt>
                <c:pt idx="404">
                  <c:v>0.36858000000000041</c:v>
                </c:pt>
                <c:pt idx="405">
                  <c:v>0.36690000000000034</c:v>
                </c:pt>
                <c:pt idx="406">
                  <c:v>0.36693000000000031</c:v>
                </c:pt>
                <c:pt idx="407">
                  <c:v>0.36743000000000031</c:v>
                </c:pt>
                <c:pt idx="408">
                  <c:v>0.36632000000000042</c:v>
                </c:pt>
                <c:pt idx="409">
                  <c:v>0.36306000000000033</c:v>
                </c:pt>
                <c:pt idx="410">
                  <c:v>0.35904000000000008</c:v>
                </c:pt>
                <c:pt idx="411">
                  <c:v>0.35661000000000026</c:v>
                </c:pt>
                <c:pt idx="412">
                  <c:v>0.35501000000000033</c:v>
                </c:pt>
                <c:pt idx="413">
                  <c:v>0.35220000000000001</c:v>
                </c:pt>
                <c:pt idx="414">
                  <c:v>0.34918000000000032</c:v>
                </c:pt>
                <c:pt idx="415">
                  <c:v>0.34783000000000008</c:v>
                </c:pt>
                <c:pt idx="416">
                  <c:v>0.34545000000000026</c:v>
                </c:pt>
                <c:pt idx="417">
                  <c:v>0.34197000000000027</c:v>
                </c:pt>
                <c:pt idx="418">
                  <c:v>0.33886000000000055</c:v>
                </c:pt>
                <c:pt idx="419">
                  <c:v>0.33596000000000042</c:v>
                </c:pt>
                <c:pt idx="420">
                  <c:v>0.33404000000000034</c:v>
                </c:pt>
                <c:pt idx="421">
                  <c:v>0.33025000000000032</c:v>
                </c:pt>
                <c:pt idx="422">
                  <c:v>0.32601000000000041</c:v>
                </c:pt>
                <c:pt idx="423">
                  <c:v>0.32199000000000028</c:v>
                </c:pt>
                <c:pt idx="424">
                  <c:v>0.31948000000000054</c:v>
                </c:pt>
                <c:pt idx="425">
                  <c:v>0.31931000000000043</c:v>
                </c:pt>
                <c:pt idx="426">
                  <c:v>0.31995000000000035</c:v>
                </c:pt>
                <c:pt idx="427">
                  <c:v>0.31915000000000032</c:v>
                </c:pt>
                <c:pt idx="428">
                  <c:v>0.31621000000000032</c:v>
                </c:pt>
                <c:pt idx="429">
                  <c:v>0.31264000000000008</c:v>
                </c:pt>
                <c:pt idx="430">
                  <c:v>0.30975000000000008</c:v>
                </c:pt>
                <c:pt idx="431">
                  <c:v>0.30556000000000028</c:v>
                </c:pt>
                <c:pt idx="432">
                  <c:v>0.30235000000000034</c:v>
                </c:pt>
                <c:pt idx="433">
                  <c:v>0.29964000000000002</c:v>
                </c:pt>
                <c:pt idx="434">
                  <c:v>0.29694000000000026</c:v>
                </c:pt>
                <c:pt idx="435">
                  <c:v>0.29460000000000008</c:v>
                </c:pt>
                <c:pt idx="436">
                  <c:v>0.29256000000000032</c:v>
                </c:pt>
                <c:pt idx="437">
                  <c:v>0.29127000000000008</c:v>
                </c:pt>
                <c:pt idx="438">
                  <c:v>0.28942000000000034</c:v>
                </c:pt>
                <c:pt idx="439">
                  <c:v>0.28637000000000035</c:v>
                </c:pt>
                <c:pt idx="440">
                  <c:v>0.28423000000000004</c:v>
                </c:pt>
                <c:pt idx="441">
                  <c:v>0.28165000000000001</c:v>
                </c:pt>
                <c:pt idx="442">
                  <c:v>0.27682000000000034</c:v>
                </c:pt>
                <c:pt idx="443">
                  <c:v>0.27456000000000008</c:v>
                </c:pt>
                <c:pt idx="444">
                  <c:v>0.27273999999999998</c:v>
                </c:pt>
                <c:pt idx="445">
                  <c:v>0.27047000000000032</c:v>
                </c:pt>
                <c:pt idx="446">
                  <c:v>0.26763000000000003</c:v>
                </c:pt>
                <c:pt idx="447">
                  <c:v>0.26685000000000025</c:v>
                </c:pt>
                <c:pt idx="448">
                  <c:v>0.26489000000000001</c:v>
                </c:pt>
                <c:pt idx="449">
                  <c:v>0.26173999999999997</c:v>
                </c:pt>
                <c:pt idx="450">
                  <c:v>0.26012000000000002</c:v>
                </c:pt>
                <c:pt idx="451">
                  <c:v>0.25857000000000002</c:v>
                </c:pt>
                <c:pt idx="452">
                  <c:v>0.25580000000000008</c:v>
                </c:pt>
                <c:pt idx="453">
                  <c:v>0.25318000000000002</c:v>
                </c:pt>
                <c:pt idx="454">
                  <c:v>0.25132000000000032</c:v>
                </c:pt>
                <c:pt idx="455">
                  <c:v>0.24886000000000014</c:v>
                </c:pt>
                <c:pt idx="456">
                  <c:v>0.24641000000000024</c:v>
                </c:pt>
                <c:pt idx="457">
                  <c:v>0.24601000000000017</c:v>
                </c:pt>
                <c:pt idx="458">
                  <c:v>0.24547000000000013</c:v>
                </c:pt>
                <c:pt idx="459">
                  <c:v>0.24302000000000001</c:v>
                </c:pt>
                <c:pt idx="460">
                  <c:v>0.24082999999999999</c:v>
                </c:pt>
                <c:pt idx="461">
                  <c:v>0.23982999999999999</c:v>
                </c:pt>
                <c:pt idx="462">
                  <c:v>0.23735999999999999</c:v>
                </c:pt>
                <c:pt idx="463">
                  <c:v>0.23483999999999999</c:v>
                </c:pt>
                <c:pt idx="464">
                  <c:v>0.23280000000000001</c:v>
                </c:pt>
                <c:pt idx="465">
                  <c:v>0.23069000000000001</c:v>
                </c:pt>
                <c:pt idx="466">
                  <c:v>0.2291</c:v>
                </c:pt>
                <c:pt idx="467">
                  <c:v>0.22656999999999999</c:v>
                </c:pt>
                <c:pt idx="468">
                  <c:v>0.22253999999999999</c:v>
                </c:pt>
                <c:pt idx="469">
                  <c:v>0.22023999999999999</c:v>
                </c:pt>
                <c:pt idx="470">
                  <c:v>0.21846000000000024</c:v>
                </c:pt>
                <c:pt idx="471">
                  <c:v>0.21657000000000001</c:v>
                </c:pt>
                <c:pt idx="472">
                  <c:v>0.21500000000000014</c:v>
                </c:pt>
                <c:pt idx="473">
                  <c:v>0.21282000000000001</c:v>
                </c:pt>
                <c:pt idx="474">
                  <c:v>0.21038000000000001</c:v>
                </c:pt>
                <c:pt idx="475">
                  <c:v>0.20716999999999999</c:v>
                </c:pt>
                <c:pt idx="476">
                  <c:v>0.20401000000000014</c:v>
                </c:pt>
                <c:pt idx="477">
                  <c:v>0.20316999999999999</c:v>
                </c:pt>
                <c:pt idx="478">
                  <c:v>0.20227999999999999</c:v>
                </c:pt>
                <c:pt idx="479">
                  <c:v>0.20061000000000001</c:v>
                </c:pt>
                <c:pt idx="480">
                  <c:v>0.19925000000000001</c:v>
                </c:pt>
                <c:pt idx="481">
                  <c:v>0.19722000000000001</c:v>
                </c:pt>
                <c:pt idx="482">
                  <c:v>0.19356000000000001</c:v>
                </c:pt>
                <c:pt idx="483">
                  <c:v>0.19020000000000001</c:v>
                </c:pt>
                <c:pt idx="484">
                  <c:v>0.18811000000000014</c:v>
                </c:pt>
                <c:pt idx="485">
                  <c:v>0.18640000000000023</c:v>
                </c:pt>
                <c:pt idx="486">
                  <c:v>0.18462000000000001</c:v>
                </c:pt>
                <c:pt idx="487">
                  <c:v>0.18431000000000014</c:v>
                </c:pt>
                <c:pt idx="488">
                  <c:v>0.18385000000000001</c:v>
                </c:pt>
                <c:pt idx="489">
                  <c:v>0.18332000000000001</c:v>
                </c:pt>
                <c:pt idx="490">
                  <c:v>0.18118999999999999</c:v>
                </c:pt>
                <c:pt idx="491">
                  <c:v>0.17962</c:v>
                </c:pt>
                <c:pt idx="492">
                  <c:v>0.17977000000000001</c:v>
                </c:pt>
                <c:pt idx="493">
                  <c:v>0.17729000000000014</c:v>
                </c:pt>
                <c:pt idx="494">
                  <c:v>0.17519000000000001</c:v>
                </c:pt>
                <c:pt idx="495">
                  <c:v>0.17275000000000001</c:v>
                </c:pt>
                <c:pt idx="496">
                  <c:v>0.16940000000000013</c:v>
                </c:pt>
                <c:pt idx="497">
                  <c:v>0.16703999999999999</c:v>
                </c:pt>
                <c:pt idx="498">
                  <c:v>0.16494000000000014</c:v>
                </c:pt>
                <c:pt idx="499">
                  <c:v>0.16435</c:v>
                </c:pt>
                <c:pt idx="500">
                  <c:v>0.16336999999999999</c:v>
                </c:pt>
                <c:pt idx="501">
                  <c:v>0.16123000000000001</c:v>
                </c:pt>
                <c:pt idx="502">
                  <c:v>0.15937999999999999</c:v>
                </c:pt>
                <c:pt idx="503">
                  <c:v>0.15689000000000014</c:v>
                </c:pt>
                <c:pt idx="504">
                  <c:v>0.15280000000000013</c:v>
                </c:pt>
                <c:pt idx="505">
                  <c:v>0.14960999999999999</c:v>
                </c:pt>
                <c:pt idx="506">
                  <c:v>0.14642000000000013</c:v>
                </c:pt>
                <c:pt idx="507">
                  <c:v>0.14510000000000001</c:v>
                </c:pt>
                <c:pt idx="508">
                  <c:v>0.14500000000000013</c:v>
                </c:pt>
                <c:pt idx="509">
                  <c:v>0.14391000000000023</c:v>
                </c:pt>
                <c:pt idx="510">
                  <c:v>0.14097999999999999</c:v>
                </c:pt>
                <c:pt idx="511">
                  <c:v>0.13958000000000001</c:v>
                </c:pt>
                <c:pt idx="512">
                  <c:v>0.13783000000000001</c:v>
                </c:pt>
                <c:pt idx="513">
                  <c:v>0.1353</c:v>
                </c:pt>
                <c:pt idx="514">
                  <c:v>0.13371000000000013</c:v>
                </c:pt>
                <c:pt idx="515">
                  <c:v>0.13203000000000001</c:v>
                </c:pt>
                <c:pt idx="516">
                  <c:v>0.13155</c:v>
                </c:pt>
                <c:pt idx="517">
                  <c:v>0.13167999999999988</c:v>
                </c:pt>
                <c:pt idx="518">
                  <c:v>0.13014999999999999</c:v>
                </c:pt>
                <c:pt idx="519">
                  <c:v>0.12909999999999999</c:v>
                </c:pt>
                <c:pt idx="520">
                  <c:v>0.12526999999999999</c:v>
                </c:pt>
                <c:pt idx="521">
                  <c:v>0.12268999999999998</c:v>
                </c:pt>
                <c:pt idx="522">
                  <c:v>0.12221000000000007</c:v>
                </c:pt>
                <c:pt idx="523">
                  <c:v>0.12033000000000002</c:v>
                </c:pt>
                <c:pt idx="524">
                  <c:v>0.11706000000000007</c:v>
                </c:pt>
                <c:pt idx="525">
                  <c:v>0.11438</c:v>
                </c:pt>
                <c:pt idx="526">
                  <c:v>0.11333</c:v>
                </c:pt>
                <c:pt idx="527">
                  <c:v>0.11277000000000002</c:v>
                </c:pt>
                <c:pt idx="528">
                  <c:v>0.11203</c:v>
                </c:pt>
                <c:pt idx="529">
                  <c:v>0.11014</c:v>
                </c:pt>
                <c:pt idx="530">
                  <c:v>0.10906000000000009</c:v>
                </c:pt>
                <c:pt idx="531">
                  <c:v>0.10850000000000007</c:v>
                </c:pt>
                <c:pt idx="532">
                  <c:v>0.10927000000000012</c:v>
                </c:pt>
                <c:pt idx="533">
                  <c:v>0.10983000000000002</c:v>
                </c:pt>
                <c:pt idx="534">
                  <c:v>0.10771000000000007</c:v>
                </c:pt>
                <c:pt idx="535">
                  <c:v>0.10664999999999998</c:v>
                </c:pt>
                <c:pt idx="536">
                  <c:v>0.10657999999999998</c:v>
                </c:pt>
                <c:pt idx="537">
                  <c:v>0.10553999999999998</c:v>
                </c:pt>
                <c:pt idx="538">
                  <c:v>0.10388</c:v>
                </c:pt>
                <c:pt idx="539">
                  <c:v>0.10223000000000007</c:v>
                </c:pt>
                <c:pt idx="540">
                  <c:v>0.1013</c:v>
                </c:pt>
                <c:pt idx="541">
                  <c:v>0.10027000000000007</c:v>
                </c:pt>
                <c:pt idx="542">
                  <c:v>9.778000000000002E-2</c:v>
                </c:pt>
                <c:pt idx="543">
                  <c:v>9.4570000000000085E-2</c:v>
                </c:pt>
                <c:pt idx="544">
                  <c:v>9.237999999999999E-2</c:v>
                </c:pt>
                <c:pt idx="545">
                  <c:v>9.0380000000000016E-2</c:v>
                </c:pt>
                <c:pt idx="546">
                  <c:v>8.9160000000000045E-2</c:v>
                </c:pt>
                <c:pt idx="547">
                  <c:v>8.7660000000000043E-2</c:v>
                </c:pt>
                <c:pt idx="548">
                  <c:v>8.591E-2</c:v>
                </c:pt>
                <c:pt idx="549">
                  <c:v>8.5400000000000004E-2</c:v>
                </c:pt>
                <c:pt idx="550">
                  <c:v>8.4180000000000005E-2</c:v>
                </c:pt>
                <c:pt idx="551">
                  <c:v>8.2530000000000006E-2</c:v>
                </c:pt>
                <c:pt idx="552">
                  <c:v>8.2240000000000008E-2</c:v>
                </c:pt>
                <c:pt idx="553">
                  <c:v>8.1910000000000011E-2</c:v>
                </c:pt>
                <c:pt idx="554">
                  <c:v>7.844000000000001E-2</c:v>
                </c:pt>
                <c:pt idx="555">
                  <c:v>7.5420000000000001E-2</c:v>
                </c:pt>
                <c:pt idx="556">
                  <c:v>7.4420000000000014E-2</c:v>
                </c:pt>
                <c:pt idx="557">
                  <c:v>7.3990000000000014E-2</c:v>
                </c:pt>
                <c:pt idx="558">
                  <c:v>7.3999999999999996E-2</c:v>
                </c:pt>
                <c:pt idx="559">
                  <c:v>7.3620000000000005E-2</c:v>
                </c:pt>
                <c:pt idx="560">
                  <c:v>7.1559999999999999E-2</c:v>
                </c:pt>
                <c:pt idx="561">
                  <c:v>6.898E-2</c:v>
                </c:pt>
                <c:pt idx="562">
                  <c:v>6.6619999999999999E-2</c:v>
                </c:pt>
                <c:pt idx="563">
                  <c:v>6.6049999999999998E-2</c:v>
                </c:pt>
                <c:pt idx="564">
                  <c:v>6.6040000000000001E-2</c:v>
                </c:pt>
                <c:pt idx="565">
                  <c:v>6.6239999999999979E-2</c:v>
                </c:pt>
                <c:pt idx="566">
                  <c:v>6.5530000000000019E-2</c:v>
                </c:pt>
                <c:pt idx="567">
                  <c:v>6.4649999999999999E-2</c:v>
                </c:pt>
                <c:pt idx="568">
                  <c:v>6.4170000000000019E-2</c:v>
                </c:pt>
                <c:pt idx="569">
                  <c:v>6.3280000000000003E-2</c:v>
                </c:pt>
                <c:pt idx="570">
                  <c:v>6.0679999999999977E-2</c:v>
                </c:pt>
                <c:pt idx="571">
                  <c:v>5.8249999999999975E-2</c:v>
                </c:pt>
                <c:pt idx="572">
                  <c:v>5.6569999999999995E-2</c:v>
                </c:pt>
                <c:pt idx="573">
                  <c:v>5.7079999999999999E-2</c:v>
                </c:pt>
                <c:pt idx="574">
                  <c:v>5.6860000000000022E-2</c:v>
                </c:pt>
                <c:pt idx="575">
                  <c:v>5.6189999999999997E-2</c:v>
                </c:pt>
                <c:pt idx="576">
                  <c:v>5.4640000000000001E-2</c:v>
                </c:pt>
                <c:pt idx="577">
                  <c:v>5.4280000000000023E-2</c:v>
                </c:pt>
                <c:pt idx="578">
                  <c:v>5.3720000000000004E-2</c:v>
                </c:pt>
                <c:pt idx="579">
                  <c:v>5.4540000000000012E-2</c:v>
                </c:pt>
                <c:pt idx="580">
                  <c:v>5.4510000000000045E-2</c:v>
                </c:pt>
                <c:pt idx="581">
                  <c:v>5.2770000000000004E-2</c:v>
                </c:pt>
                <c:pt idx="582">
                  <c:v>4.9570000000000003E-2</c:v>
                </c:pt>
                <c:pt idx="583">
                  <c:v>4.7579999999999997E-2</c:v>
                </c:pt>
                <c:pt idx="584">
                  <c:v>4.5449999999999997E-2</c:v>
                </c:pt>
                <c:pt idx="585">
                  <c:v>4.369E-2</c:v>
                </c:pt>
                <c:pt idx="586">
                  <c:v>4.369E-2</c:v>
                </c:pt>
                <c:pt idx="587">
                  <c:v>4.317E-2</c:v>
                </c:pt>
                <c:pt idx="588">
                  <c:v>4.2590000000000024E-2</c:v>
                </c:pt>
                <c:pt idx="589">
                  <c:v>4.2330000000000034E-2</c:v>
                </c:pt>
                <c:pt idx="590">
                  <c:v>4.1639999999999976E-2</c:v>
                </c:pt>
                <c:pt idx="591">
                  <c:v>4.2610000000000023E-2</c:v>
                </c:pt>
                <c:pt idx="592">
                  <c:v>4.1450000000000001E-2</c:v>
                </c:pt>
                <c:pt idx="593">
                  <c:v>3.8969999999999998E-2</c:v>
                </c:pt>
                <c:pt idx="594">
                  <c:v>3.7200000000000032E-2</c:v>
                </c:pt>
                <c:pt idx="595">
                  <c:v>3.7940000000000002E-2</c:v>
                </c:pt>
                <c:pt idx="596">
                  <c:v>3.7590000000000005E-2</c:v>
                </c:pt>
                <c:pt idx="597">
                  <c:v>3.5229999999999997E-2</c:v>
                </c:pt>
                <c:pt idx="598">
                  <c:v>3.3440000000000004E-2</c:v>
                </c:pt>
                <c:pt idx="599">
                  <c:v>3.2700000000000014E-2</c:v>
                </c:pt>
                <c:pt idx="600">
                  <c:v>3.2410000000000001E-2</c:v>
                </c:pt>
                <c:pt idx="601">
                  <c:v>3.253000000000001E-2</c:v>
                </c:pt>
                <c:pt idx="602">
                  <c:v>3.0850000000000002E-2</c:v>
                </c:pt>
                <c:pt idx="603">
                  <c:v>3.0100000000000002E-2</c:v>
                </c:pt>
                <c:pt idx="604">
                  <c:v>2.9800000000000011E-2</c:v>
                </c:pt>
                <c:pt idx="605">
                  <c:v>2.9780000000000001E-2</c:v>
                </c:pt>
                <c:pt idx="606">
                  <c:v>2.6960000000000001E-2</c:v>
                </c:pt>
                <c:pt idx="607">
                  <c:v>2.5999999999999999E-2</c:v>
                </c:pt>
                <c:pt idx="608">
                  <c:v>2.596E-2</c:v>
                </c:pt>
                <c:pt idx="609">
                  <c:v>2.3689999999999999E-2</c:v>
                </c:pt>
                <c:pt idx="610">
                  <c:v>2.2650000000000021E-2</c:v>
                </c:pt>
                <c:pt idx="611">
                  <c:v>2.1660000000000002E-2</c:v>
                </c:pt>
                <c:pt idx="612">
                  <c:v>1.9570000000000018E-2</c:v>
                </c:pt>
                <c:pt idx="613">
                  <c:v>1.8249999999999999E-2</c:v>
                </c:pt>
                <c:pt idx="614">
                  <c:v>1.6899999999999998E-2</c:v>
                </c:pt>
                <c:pt idx="615">
                  <c:v>1.6260000000000017E-2</c:v>
                </c:pt>
                <c:pt idx="616">
                  <c:v>1.5779999999999999E-2</c:v>
                </c:pt>
                <c:pt idx="617">
                  <c:v>1.5280000000000011E-2</c:v>
                </c:pt>
                <c:pt idx="618">
                  <c:v>1.5389999999999999E-2</c:v>
                </c:pt>
                <c:pt idx="619">
                  <c:v>1.507E-2</c:v>
                </c:pt>
                <c:pt idx="620">
                  <c:v>1.4290000000000001E-2</c:v>
                </c:pt>
                <c:pt idx="621">
                  <c:v>1.3670000000000003E-2</c:v>
                </c:pt>
                <c:pt idx="622">
                  <c:v>1.1450000000000005E-2</c:v>
                </c:pt>
                <c:pt idx="623">
                  <c:v>8.9600000000000148E-3</c:v>
                </c:pt>
                <c:pt idx="624">
                  <c:v>7.3500000000000024E-3</c:v>
                </c:pt>
                <c:pt idx="625">
                  <c:v>6.9900000000000058E-3</c:v>
                </c:pt>
                <c:pt idx="626">
                  <c:v>6.2500000000000047E-3</c:v>
                </c:pt>
                <c:pt idx="627">
                  <c:v>6.2300000000000046E-3</c:v>
                </c:pt>
                <c:pt idx="628">
                  <c:v>7.8000000000000057E-3</c:v>
                </c:pt>
                <c:pt idx="629">
                  <c:v>7.8300000000000088E-3</c:v>
                </c:pt>
                <c:pt idx="630">
                  <c:v>6.8600000000000024E-3</c:v>
                </c:pt>
                <c:pt idx="631">
                  <c:v>6.1300000000000044E-3</c:v>
                </c:pt>
                <c:pt idx="632">
                  <c:v>6.7200000000000046E-3</c:v>
                </c:pt>
                <c:pt idx="633">
                  <c:v>7.6100000000000004E-3</c:v>
                </c:pt>
                <c:pt idx="634">
                  <c:v>7.7100000000000076E-3</c:v>
                </c:pt>
                <c:pt idx="635">
                  <c:v>6.7700000000000078E-3</c:v>
                </c:pt>
                <c:pt idx="636">
                  <c:v>7.0500000000000024E-3</c:v>
                </c:pt>
                <c:pt idx="637">
                  <c:v>7.7200000000000046E-3</c:v>
                </c:pt>
                <c:pt idx="638">
                  <c:v>6.8400000000000058E-3</c:v>
                </c:pt>
                <c:pt idx="639">
                  <c:v>7.1700000000000045E-3</c:v>
                </c:pt>
                <c:pt idx="640">
                  <c:v>9.3500000000000111E-3</c:v>
                </c:pt>
                <c:pt idx="641">
                  <c:v>8.8400000000000006E-3</c:v>
                </c:pt>
                <c:pt idx="642">
                  <c:v>6.2800000000000087E-3</c:v>
                </c:pt>
                <c:pt idx="643">
                  <c:v>6.5600000000000033E-3</c:v>
                </c:pt>
                <c:pt idx="644">
                  <c:v>8.0500000000000068E-3</c:v>
                </c:pt>
                <c:pt idx="645">
                  <c:v>6.9500000000000048E-3</c:v>
                </c:pt>
                <c:pt idx="646">
                  <c:v>6.2900000000000048E-3</c:v>
                </c:pt>
                <c:pt idx="647">
                  <c:v>5.0100000000000014E-3</c:v>
                </c:pt>
                <c:pt idx="648">
                  <c:v>4.7100000000000024E-3</c:v>
                </c:pt>
                <c:pt idx="649">
                  <c:v>4.15E-3</c:v>
                </c:pt>
                <c:pt idx="650">
                  <c:v>4.7600000000000003E-3</c:v>
                </c:pt>
                <c:pt idx="651">
                  <c:v>4.3600000000000002E-3</c:v>
                </c:pt>
                <c:pt idx="652">
                  <c:v>3.7400000000000029E-3</c:v>
                </c:pt>
                <c:pt idx="653">
                  <c:v>3.5700000000000011E-3</c:v>
                </c:pt>
                <c:pt idx="654">
                  <c:v>4.2100000000000045E-3</c:v>
                </c:pt>
                <c:pt idx="655">
                  <c:v>3.3700000000000002E-3</c:v>
                </c:pt>
                <c:pt idx="656">
                  <c:v>3.1200000000000034E-3</c:v>
                </c:pt>
                <c:pt idx="657">
                  <c:v>2.33E-3</c:v>
                </c:pt>
                <c:pt idx="658">
                  <c:v>1.9900000000000026E-3</c:v>
                </c:pt>
                <c:pt idx="659">
                  <c:v>8.9048200000000027E-4</c:v>
                </c:pt>
                <c:pt idx="660">
                  <c:v>7.8851700000000062E-4</c:v>
                </c:pt>
                <c:pt idx="661">
                  <c:v>1.1500000000000021E-3</c:v>
                </c:pt>
                <c:pt idx="662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ПНД 6949 гранулят</c:v>
          </c:tx>
          <c:spPr>
            <a:ln w="19050"/>
          </c:spPr>
          <c:marker>
            <c:symbol val="square"/>
            <c:size val="2"/>
          </c:marker>
          <c:xVal>
            <c:numRef>
              <c:f>Лист1!$C$3:$C$752</c:f>
              <c:numCache>
                <c:formatCode>General</c:formatCode>
                <c:ptCount val="750"/>
                <c:pt idx="0">
                  <c:v>25586400</c:v>
                </c:pt>
                <c:pt idx="1">
                  <c:v>25204200</c:v>
                </c:pt>
                <c:pt idx="2">
                  <c:v>24827800</c:v>
                </c:pt>
                <c:pt idx="3">
                  <c:v>24456900</c:v>
                </c:pt>
                <c:pt idx="4">
                  <c:v>24091600</c:v>
                </c:pt>
                <c:pt idx="5">
                  <c:v>23731800</c:v>
                </c:pt>
                <c:pt idx="6">
                  <c:v>23377300</c:v>
                </c:pt>
                <c:pt idx="7">
                  <c:v>23028200</c:v>
                </c:pt>
                <c:pt idx="8">
                  <c:v>22684200</c:v>
                </c:pt>
                <c:pt idx="9">
                  <c:v>22345400</c:v>
                </c:pt>
                <c:pt idx="10">
                  <c:v>22011600</c:v>
                </c:pt>
                <c:pt idx="11">
                  <c:v>21682900</c:v>
                </c:pt>
                <c:pt idx="12">
                  <c:v>21359000</c:v>
                </c:pt>
                <c:pt idx="13">
                  <c:v>21040000</c:v>
                </c:pt>
                <c:pt idx="14">
                  <c:v>20725700</c:v>
                </c:pt>
                <c:pt idx="15">
                  <c:v>20416200</c:v>
                </c:pt>
                <c:pt idx="16">
                  <c:v>20111200</c:v>
                </c:pt>
                <c:pt idx="17">
                  <c:v>19810800</c:v>
                </c:pt>
                <c:pt idx="18">
                  <c:v>19514900</c:v>
                </c:pt>
                <c:pt idx="19">
                  <c:v>19223400</c:v>
                </c:pt>
                <c:pt idx="20">
                  <c:v>18936300</c:v>
                </c:pt>
                <c:pt idx="21">
                  <c:v>18653500</c:v>
                </c:pt>
                <c:pt idx="22">
                  <c:v>18374900</c:v>
                </c:pt>
                <c:pt idx="23">
                  <c:v>18100400</c:v>
                </c:pt>
                <c:pt idx="24">
                  <c:v>17830100</c:v>
                </c:pt>
                <c:pt idx="25">
                  <c:v>17563700</c:v>
                </c:pt>
                <c:pt idx="26">
                  <c:v>17301400</c:v>
                </c:pt>
                <c:pt idx="27">
                  <c:v>17043000</c:v>
                </c:pt>
                <c:pt idx="28">
                  <c:v>16788400</c:v>
                </c:pt>
                <c:pt idx="29">
                  <c:v>16537700</c:v>
                </c:pt>
                <c:pt idx="30">
                  <c:v>16290700</c:v>
                </c:pt>
                <c:pt idx="31">
                  <c:v>16047300</c:v>
                </c:pt>
                <c:pt idx="32">
                  <c:v>15807700</c:v>
                </c:pt>
                <c:pt idx="33">
                  <c:v>15571500</c:v>
                </c:pt>
                <c:pt idx="34">
                  <c:v>15339000</c:v>
                </c:pt>
                <c:pt idx="35">
                  <c:v>15109900</c:v>
                </c:pt>
                <c:pt idx="36">
                  <c:v>14884200</c:v>
                </c:pt>
                <c:pt idx="37">
                  <c:v>14661900</c:v>
                </c:pt>
                <c:pt idx="38">
                  <c:v>14442900</c:v>
                </c:pt>
                <c:pt idx="39">
                  <c:v>14227100</c:v>
                </c:pt>
                <c:pt idx="40">
                  <c:v>14014600</c:v>
                </c:pt>
                <c:pt idx="41">
                  <c:v>13805300</c:v>
                </c:pt>
                <c:pt idx="42">
                  <c:v>13599100</c:v>
                </c:pt>
                <c:pt idx="43">
                  <c:v>13396000</c:v>
                </c:pt>
                <c:pt idx="44">
                  <c:v>13195900</c:v>
                </c:pt>
                <c:pt idx="45">
                  <c:v>12998800</c:v>
                </c:pt>
                <c:pt idx="46">
                  <c:v>12804700</c:v>
                </c:pt>
                <c:pt idx="47">
                  <c:v>12613400</c:v>
                </c:pt>
                <c:pt idx="48">
                  <c:v>12425000</c:v>
                </c:pt>
                <c:pt idx="49">
                  <c:v>12239400</c:v>
                </c:pt>
                <c:pt idx="50">
                  <c:v>12056600</c:v>
                </c:pt>
                <c:pt idx="51">
                  <c:v>11876500</c:v>
                </c:pt>
                <c:pt idx="52">
                  <c:v>11699100</c:v>
                </c:pt>
                <c:pt idx="53">
                  <c:v>11524400</c:v>
                </c:pt>
                <c:pt idx="54">
                  <c:v>11352300</c:v>
                </c:pt>
                <c:pt idx="55">
                  <c:v>11182700</c:v>
                </c:pt>
                <c:pt idx="56">
                  <c:v>11015700</c:v>
                </c:pt>
                <c:pt idx="57">
                  <c:v>10851100</c:v>
                </c:pt>
                <c:pt idx="58">
                  <c:v>10689100</c:v>
                </c:pt>
                <c:pt idx="59">
                  <c:v>10529400</c:v>
                </c:pt>
                <c:pt idx="60">
                  <c:v>10372100</c:v>
                </c:pt>
                <c:pt idx="61">
                  <c:v>10217200</c:v>
                </c:pt>
                <c:pt idx="62">
                  <c:v>10064600</c:v>
                </c:pt>
                <c:pt idx="63">
                  <c:v>9914290</c:v>
                </c:pt>
                <c:pt idx="64">
                  <c:v>9766210</c:v>
                </c:pt>
                <c:pt idx="65">
                  <c:v>9620340</c:v>
                </c:pt>
                <c:pt idx="66">
                  <c:v>9476640</c:v>
                </c:pt>
                <c:pt idx="67">
                  <c:v>9335100</c:v>
                </c:pt>
                <c:pt idx="68">
                  <c:v>9195670</c:v>
                </c:pt>
                <c:pt idx="69">
                  <c:v>9058320</c:v>
                </c:pt>
                <c:pt idx="70">
                  <c:v>8923020</c:v>
                </c:pt>
                <c:pt idx="71">
                  <c:v>8789740</c:v>
                </c:pt>
                <c:pt idx="72">
                  <c:v>8658460</c:v>
                </c:pt>
                <c:pt idx="73">
                  <c:v>8529130</c:v>
                </c:pt>
                <c:pt idx="74">
                  <c:v>8401740</c:v>
                </c:pt>
                <c:pt idx="75">
                  <c:v>8276250</c:v>
                </c:pt>
                <c:pt idx="76">
                  <c:v>8152630</c:v>
                </c:pt>
                <c:pt idx="77">
                  <c:v>8030860</c:v>
                </c:pt>
                <c:pt idx="78">
                  <c:v>7910910</c:v>
                </c:pt>
                <c:pt idx="79">
                  <c:v>7792750</c:v>
                </c:pt>
                <c:pt idx="80">
                  <c:v>7676360</c:v>
                </c:pt>
                <c:pt idx="81">
                  <c:v>7561700</c:v>
                </c:pt>
                <c:pt idx="82">
                  <c:v>7448760</c:v>
                </c:pt>
                <c:pt idx="83">
                  <c:v>7337500</c:v>
                </c:pt>
                <c:pt idx="84">
                  <c:v>7227910</c:v>
                </c:pt>
                <c:pt idx="85">
                  <c:v>7119950</c:v>
                </c:pt>
                <c:pt idx="86">
                  <c:v>7013600</c:v>
                </c:pt>
                <c:pt idx="87">
                  <c:v>6908840</c:v>
                </c:pt>
                <c:pt idx="88">
                  <c:v>6805650</c:v>
                </c:pt>
                <c:pt idx="89">
                  <c:v>6704000</c:v>
                </c:pt>
                <c:pt idx="90">
                  <c:v>6603870</c:v>
                </c:pt>
                <c:pt idx="91">
                  <c:v>6505230</c:v>
                </c:pt>
                <c:pt idx="92">
                  <c:v>6408070</c:v>
                </c:pt>
                <c:pt idx="93">
                  <c:v>6312350</c:v>
                </c:pt>
                <c:pt idx="94">
                  <c:v>6218070</c:v>
                </c:pt>
                <c:pt idx="95">
                  <c:v>6125200</c:v>
                </c:pt>
                <c:pt idx="96">
                  <c:v>6033710</c:v>
                </c:pt>
                <c:pt idx="97">
                  <c:v>5943590</c:v>
                </c:pt>
                <c:pt idx="98">
                  <c:v>5854810</c:v>
                </c:pt>
                <c:pt idx="99">
                  <c:v>5767360</c:v>
                </c:pt>
                <c:pt idx="100">
                  <c:v>5681220</c:v>
                </c:pt>
                <c:pt idx="101">
                  <c:v>5596360</c:v>
                </c:pt>
                <c:pt idx="102">
                  <c:v>5512780</c:v>
                </c:pt>
                <c:pt idx="103">
                  <c:v>5430440</c:v>
                </c:pt>
                <c:pt idx="104">
                  <c:v>5349320</c:v>
                </c:pt>
                <c:pt idx="105">
                  <c:v>5269430</c:v>
                </c:pt>
                <c:pt idx="106">
                  <c:v>5190720</c:v>
                </c:pt>
                <c:pt idx="107">
                  <c:v>5113190</c:v>
                </c:pt>
                <c:pt idx="108">
                  <c:v>5036820</c:v>
                </c:pt>
                <c:pt idx="109">
                  <c:v>4961590</c:v>
                </c:pt>
                <c:pt idx="110">
                  <c:v>4887480</c:v>
                </c:pt>
                <c:pt idx="111">
                  <c:v>4814480</c:v>
                </c:pt>
                <c:pt idx="112">
                  <c:v>4742570</c:v>
                </c:pt>
                <c:pt idx="113">
                  <c:v>4671730</c:v>
                </c:pt>
                <c:pt idx="114">
                  <c:v>4601950</c:v>
                </c:pt>
                <c:pt idx="115">
                  <c:v>4533220</c:v>
                </c:pt>
                <c:pt idx="116">
                  <c:v>4465510</c:v>
                </c:pt>
                <c:pt idx="117">
                  <c:v>4398810</c:v>
                </c:pt>
                <c:pt idx="118">
                  <c:v>4333110</c:v>
                </c:pt>
                <c:pt idx="119">
                  <c:v>4268390</c:v>
                </c:pt>
                <c:pt idx="120">
                  <c:v>4204630</c:v>
                </c:pt>
                <c:pt idx="121">
                  <c:v>4141830</c:v>
                </c:pt>
                <c:pt idx="122">
                  <c:v>4079970</c:v>
                </c:pt>
                <c:pt idx="123">
                  <c:v>4019030</c:v>
                </c:pt>
                <c:pt idx="124">
                  <c:v>3959000</c:v>
                </c:pt>
                <c:pt idx="125">
                  <c:v>3899870</c:v>
                </c:pt>
                <c:pt idx="126">
                  <c:v>3841620</c:v>
                </c:pt>
                <c:pt idx="127">
                  <c:v>3784240</c:v>
                </c:pt>
                <c:pt idx="128">
                  <c:v>3727720</c:v>
                </c:pt>
                <c:pt idx="129">
                  <c:v>3672040</c:v>
                </c:pt>
                <c:pt idx="130">
                  <c:v>3617190</c:v>
                </c:pt>
                <c:pt idx="131">
                  <c:v>3563160</c:v>
                </c:pt>
                <c:pt idx="132">
                  <c:v>3509940</c:v>
                </c:pt>
                <c:pt idx="133">
                  <c:v>3457520</c:v>
                </c:pt>
                <c:pt idx="134">
                  <c:v>3405880</c:v>
                </c:pt>
                <c:pt idx="135">
                  <c:v>3355000</c:v>
                </c:pt>
                <c:pt idx="136">
                  <c:v>3304890</c:v>
                </c:pt>
                <c:pt idx="137">
                  <c:v>3255530</c:v>
                </c:pt>
                <c:pt idx="138">
                  <c:v>3206910</c:v>
                </c:pt>
                <c:pt idx="139">
                  <c:v>3159010</c:v>
                </c:pt>
                <c:pt idx="140">
                  <c:v>3111820</c:v>
                </c:pt>
                <c:pt idx="141">
                  <c:v>3065340</c:v>
                </c:pt>
                <c:pt idx="142">
                  <c:v>3019560</c:v>
                </c:pt>
                <c:pt idx="143">
                  <c:v>2974460</c:v>
                </c:pt>
                <c:pt idx="144">
                  <c:v>2930030</c:v>
                </c:pt>
                <c:pt idx="145">
                  <c:v>2886270</c:v>
                </c:pt>
                <c:pt idx="146">
                  <c:v>2843160</c:v>
                </c:pt>
                <c:pt idx="147">
                  <c:v>2800690</c:v>
                </c:pt>
                <c:pt idx="148">
                  <c:v>2758860</c:v>
                </c:pt>
                <c:pt idx="149">
                  <c:v>2717650</c:v>
                </c:pt>
                <c:pt idx="150">
                  <c:v>2677060</c:v>
                </c:pt>
                <c:pt idx="151">
                  <c:v>2637070</c:v>
                </c:pt>
                <c:pt idx="152">
                  <c:v>2597690</c:v>
                </c:pt>
                <c:pt idx="153">
                  <c:v>2558890</c:v>
                </c:pt>
                <c:pt idx="154">
                  <c:v>2520670</c:v>
                </c:pt>
                <c:pt idx="155">
                  <c:v>2483020</c:v>
                </c:pt>
                <c:pt idx="156">
                  <c:v>2445930</c:v>
                </c:pt>
                <c:pt idx="157">
                  <c:v>2409400</c:v>
                </c:pt>
                <c:pt idx="158">
                  <c:v>2373410</c:v>
                </c:pt>
                <c:pt idx="159">
                  <c:v>2337960</c:v>
                </c:pt>
                <c:pt idx="160">
                  <c:v>2303040</c:v>
                </c:pt>
                <c:pt idx="161">
                  <c:v>2268640</c:v>
                </c:pt>
                <c:pt idx="162">
                  <c:v>2234760</c:v>
                </c:pt>
                <c:pt idx="163">
                  <c:v>2201380</c:v>
                </c:pt>
                <c:pt idx="164">
                  <c:v>2168500</c:v>
                </c:pt>
                <c:pt idx="165">
                  <c:v>2136110</c:v>
                </c:pt>
                <c:pt idx="166">
                  <c:v>2104200</c:v>
                </c:pt>
                <c:pt idx="167">
                  <c:v>2072770</c:v>
                </c:pt>
                <c:pt idx="168">
                  <c:v>2041810</c:v>
                </c:pt>
                <c:pt idx="169">
                  <c:v>2011320</c:v>
                </c:pt>
                <c:pt idx="170">
                  <c:v>1981270</c:v>
                </c:pt>
                <c:pt idx="171">
                  <c:v>1951680</c:v>
                </c:pt>
                <c:pt idx="172">
                  <c:v>1922530</c:v>
                </c:pt>
                <c:pt idx="173">
                  <c:v>1893820</c:v>
                </c:pt>
                <c:pt idx="174">
                  <c:v>1865530</c:v>
                </c:pt>
                <c:pt idx="175">
                  <c:v>1837660</c:v>
                </c:pt>
                <c:pt idx="176">
                  <c:v>1810220</c:v>
                </c:pt>
                <c:pt idx="177">
                  <c:v>1783180</c:v>
                </c:pt>
                <c:pt idx="178">
                  <c:v>1756540</c:v>
                </c:pt>
                <c:pt idx="179">
                  <c:v>1730310</c:v>
                </c:pt>
                <c:pt idx="180">
                  <c:v>1704460</c:v>
                </c:pt>
                <c:pt idx="181">
                  <c:v>1679010</c:v>
                </c:pt>
                <c:pt idx="182">
                  <c:v>1653930</c:v>
                </c:pt>
                <c:pt idx="183">
                  <c:v>1629220</c:v>
                </c:pt>
                <c:pt idx="184">
                  <c:v>1604890</c:v>
                </c:pt>
                <c:pt idx="185">
                  <c:v>1580920</c:v>
                </c:pt>
                <c:pt idx="186">
                  <c:v>1557310</c:v>
                </c:pt>
                <c:pt idx="187">
                  <c:v>1534050</c:v>
                </c:pt>
                <c:pt idx="188">
                  <c:v>1511130</c:v>
                </c:pt>
                <c:pt idx="189">
                  <c:v>1488560</c:v>
                </c:pt>
                <c:pt idx="190">
                  <c:v>1466330</c:v>
                </c:pt>
                <c:pt idx="191">
                  <c:v>1444430</c:v>
                </c:pt>
                <c:pt idx="192">
                  <c:v>1422850</c:v>
                </c:pt>
                <c:pt idx="193">
                  <c:v>1401600</c:v>
                </c:pt>
                <c:pt idx="194">
                  <c:v>1380670</c:v>
                </c:pt>
                <c:pt idx="195">
                  <c:v>1360040</c:v>
                </c:pt>
                <c:pt idx="196">
                  <c:v>1339730</c:v>
                </c:pt>
                <c:pt idx="197">
                  <c:v>1319720</c:v>
                </c:pt>
                <c:pt idx="198">
                  <c:v>1300010</c:v>
                </c:pt>
                <c:pt idx="199">
                  <c:v>1280590</c:v>
                </c:pt>
                <c:pt idx="200">
                  <c:v>1261460</c:v>
                </c:pt>
                <c:pt idx="201">
                  <c:v>1242620</c:v>
                </c:pt>
                <c:pt idx="202">
                  <c:v>1224060</c:v>
                </c:pt>
                <c:pt idx="203">
                  <c:v>1205780</c:v>
                </c:pt>
                <c:pt idx="204">
                  <c:v>1187770</c:v>
                </c:pt>
                <c:pt idx="205">
                  <c:v>1170030</c:v>
                </c:pt>
                <c:pt idx="206">
                  <c:v>1152550</c:v>
                </c:pt>
                <c:pt idx="207">
                  <c:v>1135340</c:v>
                </c:pt>
                <c:pt idx="208">
                  <c:v>1118380</c:v>
                </c:pt>
                <c:pt idx="209">
                  <c:v>1101670</c:v>
                </c:pt>
                <c:pt idx="210">
                  <c:v>1085220</c:v>
                </c:pt>
                <c:pt idx="211">
                  <c:v>1069010</c:v>
                </c:pt>
                <c:pt idx="212">
                  <c:v>1053040</c:v>
                </c:pt>
                <c:pt idx="213">
                  <c:v>1037310</c:v>
                </c:pt>
                <c:pt idx="214">
                  <c:v>1021820</c:v>
                </c:pt>
                <c:pt idx="215">
                  <c:v>1006560</c:v>
                </c:pt>
                <c:pt idx="216">
                  <c:v>991525</c:v>
                </c:pt>
                <c:pt idx="217">
                  <c:v>976715</c:v>
                </c:pt>
                <c:pt idx="218">
                  <c:v>962127</c:v>
                </c:pt>
                <c:pt idx="219">
                  <c:v>947756</c:v>
                </c:pt>
                <c:pt idx="220">
                  <c:v>933600</c:v>
                </c:pt>
                <c:pt idx="221">
                  <c:v>919656</c:v>
                </c:pt>
                <c:pt idx="222">
                  <c:v>905919</c:v>
                </c:pt>
                <c:pt idx="223">
                  <c:v>892388</c:v>
                </c:pt>
                <c:pt idx="224">
                  <c:v>879059</c:v>
                </c:pt>
                <c:pt idx="225">
                  <c:v>865930</c:v>
                </c:pt>
                <c:pt idx="226">
                  <c:v>852996</c:v>
                </c:pt>
                <c:pt idx="227">
                  <c:v>840255</c:v>
                </c:pt>
                <c:pt idx="228">
                  <c:v>827705</c:v>
                </c:pt>
                <c:pt idx="229">
                  <c:v>815342</c:v>
                </c:pt>
                <c:pt idx="230">
                  <c:v>803164</c:v>
                </c:pt>
                <c:pt idx="231">
                  <c:v>791168</c:v>
                </c:pt>
                <c:pt idx="232">
                  <c:v>779351</c:v>
                </c:pt>
                <c:pt idx="233">
                  <c:v>767710</c:v>
                </c:pt>
                <c:pt idx="234">
                  <c:v>756243</c:v>
                </c:pt>
                <c:pt idx="235">
                  <c:v>744948</c:v>
                </c:pt>
                <c:pt idx="236">
                  <c:v>733821</c:v>
                </c:pt>
                <c:pt idx="237">
                  <c:v>722860</c:v>
                </c:pt>
                <c:pt idx="238">
                  <c:v>712064</c:v>
                </c:pt>
                <c:pt idx="239">
                  <c:v>701428</c:v>
                </c:pt>
                <c:pt idx="240">
                  <c:v>690951</c:v>
                </c:pt>
                <c:pt idx="241">
                  <c:v>680631</c:v>
                </c:pt>
                <c:pt idx="242">
                  <c:v>670465</c:v>
                </c:pt>
                <c:pt idx="243">
                  <c:v>660451</c:v>
                </c:pt>
                <c:pt idx="244">
                  <c:v>650586</c:v>
                </c:pt>
                <c:pt idx="245">
                  <c:v>640869</c:v>
                </c:pt>
                <c:pt idx="246">
                  <c:v>631297</c:v>
                </c:pt>
                <c:pt idx="247">
                  <c:v>621867</c:v>
                </c:pt>
                <c:pt idx="248">
                  <c:v>612579</c:v>
                </c:pt>
                <c:pt idx="249">
                  <c:v>603429</c:v>
                </c:pt>
                <c:pt idx="250">
                  <c:v>594416</c:v>
                </c:pt>
                <c:pt idx="251">
                  <c:v>585538</c:v>
                </c:pt>
                <c:pt idx="252">
                  <c:v>576792</c:v>
                </c:pt>
                <c:pt idx="253">
                  <c:v>568177</c:v>
                </c:pt>
                <c:pt idx="254">
                  <c:v>559691</c:v>
                </c:pt>
                <c:pt idx="255">
                  <c:v>551331</c:v>
                </c:pt>
                <c:pt idx="256">
                  <c:v>543096</c:v>
                </c:pt>
                <c:pt idx="257">
                  <c:v>534984</c:v>
                </c:pt>
                <c:pt idx="258">
                  <c:v>526994</c:v>
                </c:pt>
                <c:pt idx="259">
                  <c:v>519122</c:v>
                </c:pt>
                <c:pt idx="260">
                  <c:v>511369</c:v>
                </c:pt>
                <c:pt idx="261">
                  <c:v>503731</c:v>
                </c:pt>
                <c:pt idx="262">
                  <c:v>496207</c:v>
                </c:pt>
                <c:pt idx="263">
                  <c:v>488795</c:v>
                </c:pt>
                <c:pt idx="264">
                  <c:v>481494</c:v>
                </c:pt>
                <c:pt idx="265">
                  <c:v>474303</c:v>
                </c:pt>
                <c:pt idx="266">
                  <c:v>467218</c:v>
                </c:pt>
                <c:pt idx="267">
                  <c:v>460240</c:v>
                </c:pt>
                <c:pt idx="268">
                  <c:v>453366</c:v>
                </c:pt>
                <c:pt idx="269">
                  <c:v>446594</c:v>
                </c:pt>
                <c:pt idx="270">
                  <c:v>439924</c:v>
                </c:pt>
                <c:pt idx="271">
                  <c:v>433353</c:v>
                </c:pt>
                <c:pt idx="272">
                  <c:v>426880</c:v>
                </c:pt>
                <c:pt idx="273">
                  <c:v>420504</c:v>
                </c:pt>
                <c:pt idx="274">
                  <c:v>414223</c:v>
                </c:pt>
                <c:pt idx="275">
                  <c:v>408036</c:v>
                </c:pt>
                <c:pt idx="276">
                  <c:v>401942</c:v>
                </c:pt>
                <c:pt idx="277">
                  <c:v>395938</c:v>
                </c:pt>
                <c:pt idx="278">
                  <c:v>390025</c:v>
                </c:pt>
                <c:pt idx="279">
                  <c:v>384199</c:v>
                </c:pt>
                <c:pt idx="280">
                  <c:v>378461</c:v>
                </c:pt>
                <c:pt idx="281">
                  <c:v>372808</c:v>
                </c:pt>
                <c:pt idx="282">
                  <c:v>367239</c:v>
                </c:pt>
                <c:pt idx="283">
                  <c:v>361754</c:v>
                </c:pt>
                <c:pt idx="284">
                  <c:v>356351</c:v>
                </c:pt>
                <c:pt idx="285">
                  <c:v>351028</c:v>
                </c:pt>
                <c:pt idx="286">
                  <c:v>345785</c:v>
                </c:pt>
                <c:pt idx="287">
                  <c:v>340621</c:v>
                </c:pt>
                <c:pt idx="288">
                  <c:v>335533</c:v>
                </c:pt>
                <c:pt idx="289">
                  <c:v>330521</c:v>
                </c:pt>
                <c:pt idx="290">
                  <c:v>325585</c:v>
                </c:pt>
                <c:pt idx="291">
                  <c:v>320722</c:v>
                </c:pt>
                <c:pt idx="292">
                  <c:v>315931</c:v>
                </c:pt>
                <c:pt idx="293">
                  <c:v>311212</c:v>
                </c:pt>
                <c:pt idx="294">
                  <c:v>306564</c:v>
                </c:pt>
                <c:pt idx="295">
                  <c:v>301985</c:v>
                </c:pt>
                <c:pt idx="296">
                  <c:v>297475</c:v>
                </c:pt>
                <c:pt idx="297">
                  <c:v>293031</c:v>
                </c:pt>
                <c:pt idx="298">
                  <c:v>288655</c:v>
                </c:pt>
                <c:pt idx="299">
                  <c:v>284343</c:v>
                </c:pt>
                <c:pt idx="300">
                  <c:v>280096</c:v>
                </c:pt>
                <c:pt idx="301">
                  <c:v>275913</c:v>
                </c:pt>
                <c:pt idx="302">
                  <c:v>271791</c:v>
                </c:pt>
                <c:pt idx="303">
                  <c:v>267732</c:v>
                </c:pt>
                <c:pt idx="304">
                  <c:v>263733</c:v>
                </c:pt>
                <c:pt idx="305">
                  <c:v>259794</c:v>
                </c:pt>
                <c:pt idx="306">
                  <c:v>255913</c:v>
                </c:pt>
                <c:pt idx="307">
                  <c:v>252091</c:v>
                </c:pt>
                <c:pt idx="308">
                  <c:v>248326</c:v>
                </c:pt>
                <c:pt idx="309">
                  <c:v>244617</c:v>
                </c:pt>
                <c:pt idx="310">
                  <c:v>240963</c:v>
                </c:pt>
                <c:pt idx="311">
                  <c:v>237364</c:v>
                </c:pt>
                <c:pt idx="312">
                  <c:v>233819</c:v>
                </c:pt>
                <c:pt idx="313">
                  <c:v>230326</c:v>
                </c:pt>
                <c:pt idx="314">
                  <c:v>226886</c:v>
                </c:pt>
                <c:pt idx="315">
                  <c:v>223497</c:v>
                </c:pt>
                <c:pt idx="316">
                  <c:v>220159</c:v>
                </c:pt>
                <c:pt idx="317">
                  <c:v>216871</c:v>
                </c:pt>
                <c:pt idx="318">
                  <c:v>213631</c:v>
                </c:pt>
                <c:pt idx="319">
                  <c:v>210440</c:v>
                </c:pt>
                <c:pt idx="320">
                  <c:v>207297</c:v>
                </c:pt>
                <c:pt idx="321">
                  <c:v>204201</c:v>
                </c:pt>
                <c:pt idx="322">
                  <c:v>201151</c:v>
                </c:pt>
                <c:pt idx="323">
                  <c:v>198147</c:v>
                </c:pt>
                <c:pt idx="324">
                  <c:v>195187</c:v>
                </c:pt>
                <c:pt idx="325">
                  <c:v>192272</c:v>
                </c:pt>
                <c:pt idx="326">
                  <c:v>189400</c:v>
                </c:pt>
                <c:pt idx="327">
                  <c:v>186571</c:v>
                </c:pt>
                <c:pt idx="328">
                  <c:v>183784</c:v>
                </c:pt>
                <c:pt idx="329">
                  <c:v>181039</c:v>
                </c:pt>
                <c:pt idx="330">
                  <c:v>178335</c:v>
                </c:pt>
                <c:pt idx="331">
                  <c:v>175671</c:v>
                </c:pt>
                <c:pt idx="332">
                  <c:v>173048</c:v>
                </c:pt>
                <c:pt idx="333">
                  <c:v>170463</c:v>
                </c:pt>
                <c:pt idx="334">
                  <c:v>167917</c:v>
                </c:pt>
                <c:pt idx="335">
                  <c:v>165409</c:v>
                </c:pt>
                <c:pt idx="336">
                  <c:v>162938</c:v>
                </c:pt>
                <c:pt idx="337">
                  <c:v>160504</c:v>
                </c:pt>
                <c:pt idx="338">
                  <c:v>158107</c:v>
                </c:pt>
                <c:pt idx="339">
                  <c:v>155746</c:v>
                </c:pt>
                <c:pt idx="340">
                  <c:v>153419</c:v>
                </c:pt>
                <c:pt idx="341">
                  <c:v>151128</c:v>
                </c:pt>
                <c:pt idx="342">
                  <c:v>148871</c:v>
                </c:pt>
                <c:pt idx="343">
                  <c:v>146647</c:v>
                </c:pt>
                <c:pt idx="344">
                  <c:v>144457</c:v>
                </c:pt>
                <c:pt idx="345">
                  <c:v>142299</c:v>
                </c:pt>
                <c:pt idx="346">
                  <c:v>140174</c:v>
                </c:pt>
                <c:pt idx="347">
                  <c:v>138080</c:v>
                </c:pt>
                <c:pt idx="348">
                  <c:v>136018</c:v>
                </c:pt>
                <c:pt idx="349">
                  <c:v>133986</c:v>
                </c:pt>
                <c:pt idx="350">
                  <c:v>131985</c:v>
                </c:pt>
                <c:pt idx="351">
                  <c:v>130013</c:v>
                </c:pt>
                <c:pt idx="352">
                  <c:v>128071</c:v>
                </c:pt>
                <c:pt idx="353">
                  <c:v>126158</c:v>
                </c:pt>
                <c:pt idx="354">
                  <c:v>124274</c:v>
                </c:pt>
                <c:pt idx="355">
                  <c:v>122418</c:v>
                </c:pt>
                <c:pt idx="356">
                  <c:v>120589</c:v>
                </c:pt>
                <c:pt idx="357">
                  <c:v>118788</c:v>
                </c:pt>
                <c:pt idx="358">
                  <c:v>117014</c:v>
                </c:pt>
                <c:pt idx="359">
                  <c:v>115266</c:v>
                </c:pt>
                <c:pt idx="360">
                  <c:v>113545</c:v>
                </c:pt>
                <c:pt idx="361">
                  <c:v>111849</c:v>
                </c:pt>
                <c:pt idx="362">
                  <c:v>110178</c:v>
                </c:pt>
                <c:pt idx="363">
                  <c:v>108532</c:v>
                </c:pt>
                <c:pt idx="364">
                  <c:v>106911</c:v>
                </c:pt>
                <c:pt idx="365">
                  <c:v>105315</c:v>
                </c:pt>
                <c:pt idx="366">
                  <c:v>103742</c:v>
                </c:pt>
                <c:pt idx="367">
                  <c:v>102192</c:v>
                </c:pt>
                <c:pt idx="368">
                  <c:v>100666</c:v>
                </c:pt>
                <c:pt idx="369">
                  <c:v>99162.1</c:v>
                </c:pt>
                <c:pt idx="370">
                  <c:v>97681</c:v>
                </c:pt>
                <c:pt idx="371">
                  <c:v>96222</c:v>
                </c:pt>
                <c:pt idx="372">
                  <c:v>94784.8</c:v>
                </c:pt>
                <c:pt idx="373">
                  <c:v>93369.1</c:v>
                </c:pt>
                <c:pt idx="374">
                  <c:v>91974.5</c:v>
                </c:pt>
                <c:pt idx="375">
                  <c:v>90600.7</c:v>
                </c:pt>
                <c:pt idx="376">
                  <c:v>89247.5</c:v>
                </c:pt>
                <c:pt idx="377">
                  <c:v>87914.5</c:v>
                </c:pt>
                <c:pt idx="378">
                  <c:v>86601.3</c:v>
                </c:pt>
                <c:pt idx="379">
                  <c:v>85307.8</c:v>
                </c:pt>
                <c:pt idx="380">
                  <c:v>84033.7</c:v>
                </c:pt>
                <c:pt idx="381">
                  <c:v>82778.5</c:v>
                </c:pt>
                <c:pt idx="382">
                  <c:v>81542.100000000006</c:v>
                </c:pt>
                <c:pt idx="383">
                  <c:v>80324.2</c:v>
                </c:pt>
                <c:pt idx="384">
                  <c:v>79124.399999999994</c:v>
                </c:pt>
                <c:pt idx="385">
                  <c:v>77942.600000000006</c:v>
                </c:pt>
                <c:pt idx="386">
                  <c:v>76778.399999999994</c:v>
                </c:pt>
                <c:pt idx="387">
                  <c:v>75631.600000000006</c:v>
                </c:pt>
                <c:pt idx="388">
                  <c:v>74502</c:v>
                </c:pt>
                <c:pt idx="389">
                  <c:v>73389.2</c:v>
                </c:pt>
                <c:pt idx="390">
                  <c:v>72293</c:v>
                </c:pt>
                <c:pt idx="391">
                  <c:v>71213.3</c:v>
                </c:pt>
                <c:pt idx="392">
                  <c:v>70149.600000000006</c:v>
                </c:pt>
                <c:pt idx="393">
                  <c:v>69101.8</c:v>
                </c:pt>
                <c:pt idx="394">
                  <c:v>68069.7</c:v>
                </c:pt>
                <c:pt idx="395">
                  <c:v>67053</c:v>
                </c:pt>
                <c:pt idx="396">
                  <c:v>66051.5</c:v>
                </c:pt>
                <c:pt idx="397">
                  <c:v>65064.9</c:v>
                </c:pt>
                <c:pt idx="398">
                  <c:v>64093.1</c:v>
                </c:pt>
                <c:pt idx="399">
                  <c:v>63135.8</c:v>
                </c:pt>
                <c:pt idx="400">
                  <c:v>62192.800000000003</c:v>
                </c:pt>
                <c:pt idx="401">
                  <c:v>61263.8</c:v>
                </c:pt>
                <c:pt idx="402">
                  <c:v>60348.800000000003</c:v>
                </c:pt>
                <c:pt idx="403">
                  <c:v>59447.4</c:v>
                </c:pt>
                <c:pt idx="404">
                  <c:v>58559.5</c:v>
                </c:pt>
                <c:pt idx="405">
                  <c:v>57684.800000000003</c:v>
                </c:pt>
                <c:pt idx="406">
                  <c:v>56823.199999999997</c:v>
                </c:pt>
                <c:pt idx="407">
                  <c:v>55974.5</c:v>
                </c:pt>
                <c:pt idx="408">
                  <c:v>55138.400000000001</c:v>
                </c:pt>
                <c:pt idx="409">
                  <c:v>54314.9</c:v>
                </c:pt>
                <c:pt idx="410">
                  <c:v>53503.6</c:v>
                </c:pt>
                <c:pt idx="411">
                  <c:v>52704.5</c:v>
                </c:pt>
                <c:pt idx="412">
                  <c:v>51917.3</c:v>
                </c:pt>
                <c:pt idx="413">
                  <c:v>51141.8</c:v>
                </c:pt>
                <c:pt idx="414">
                  <c:v>50377.9</c:v>
                </c:pt>
                <c:pt idx="415">
                  <c:v>49625.5</c:v>
                </c:pt>
                <c:pt idx="416">
                  <c:v>48884.3</c:v>
                </c:pt>
                <c:pt idx="417">
                  <c:v>48154.1</c:v>
                </c:pt>
                <c:pt idx="418">
                  <c:v>47434.9</c:v>
                </c:pt>
                <c:pt idx="419">
                  <c:v>46726.400000000001</c:v>
                </c:pt>
                <c:pt idx="420">
                  <c:v>46028.5</c:v>
                </c:pt>
                <c:pt idx="421">
                  <c:v>45341</c:v>
                </c:pt>
                <c:pt idx="422">
                  <c:v>44663.7</c:v>
                </c:pt>
                <c:pt idx="423">
                  <c:v>43996.6</c:v>
                </c:pt>
                <c:pt idx="424">
                  <c:v>43339.5</c:v>
                </c:pt>
                <c:pt idx="425">
                  <c:v>42692.1</c:v>
                </c:pt>
                <c:pt idx="426">
                  <c:v>42054.5</c:v>
                </c:pt>
                <c:pt idx="427">
                  <c:v>41426.300000000003</c:v>
                </c:pt>
                <c:pt idx="428">
                  <c:v>40807.599999999999</c:v>
                </c:pt>
                <c:pt idx="429">
                  <c:v>40198.1</c:v>
                </c:pt>
                <c:pt idx="430">
                  <c:v>39597.699999999997</c:v>
                </c:pt>
                <c:pt idx="431">
                  <c:v>39006.199999999997</c:v>
                </c:pt>
                <c:pt idx="432">
                  <c:v>38423.599999999999</c:v>
                </c:pt>
                <c:pt idx="433">
                  <c:v>37849.699999999997</c:v>
                </c:pt>
                <c:pt idx="434">
                  <c:v>37284.400000000001</c:v>
                </c:pt>
                <c:pt idx="435">
                  <c:v>36727.5</c:v>
                </c:pt>
                <c:pt idx="436">
                  <c:v>36178.9</c:v>
                </c:pt>
                <c:pt idx="437">
                  <c:v>35638.5</c:v>
                </c:pt>
                <c:pt idx="438">
                  <c:v>35106.199999999997</c:v>
                </c:pt>
                <c:pt idx="439">
                  <c:v>34581.9</c:v>
                </c:pt>
                <c:pt idx="440">
                  <c:v>34065.4</c:v>
                </c:pt>
                <c:pt idx="441">
                  <c:v>33556.5</c:v>
                </c:pt>
                <c:pt idx="442">
                  <c:v>33055.300000000003</c:v>
                </c:pt>
                <c:pt idx="443">
                  <c:v>32561.59999999998</c:v>
                </c:pt>
                <c:pt idx="444">
                  <c:v>32075.3</c:v>
                </c:pt>
                <c:pt idx="445">
                  <c:v>31596.2</c:v>
                </c:pt>
                <c:pt idx="446">
                  <c:v>31124.2</c:v>
                </c:pt>
                <c:pt idx="447">
                  <c:v>30659.4</c:v>
                </c:pt>
                <c:pt idx="448">
                  <c:v>30201.4</c:v>
                </c:pt>
                <c:pt idx="449">
                  <c:v>29750.3</c:v>
                </c:pt>
                <c:pt idx="450">
                  <c:v>29306</c:v>
                </c:pt>
                <c:pt idx="451">
                  <c:v>28868.3</c:v>
                </c:pt>
                <c:pt idx="452">
                  <c:v>28437.1</c:v>
                </c:pt>
                <c:pt idx="453">
                  <c:v>28012.3</c:v>
                </c:pt>
                <c:pt idx="454">
                  <c:v>27593.9</c:v>
                </c:pt>
                <c:pt idx="455">
                  <c:v>27181.8</c:v>
                </c:pt>
                <c:pt idx="456">
                  <c:v>26775.8</c:v>
                </c:pt>
                <c:pt idx="457">
                  <c:v>26375.9</c:v>
                </c:pt>
                <c:pt idx="458">
                  <c:v>25981.9</c:v>
                </c:pt>
                <c:pt idx="459">
                  <c:v>25593.8</c:v>
                </c:pt>
                <c:pt idx="460">
                  <c:v>25211.5</c:v>
                </c:pt>
                <c:pt idx="461">
                  <c:v>24835</c:v>
                </c:pt>
                <c:pt idx="462">
                  <c:v>24464</c:v>
                </c:pt>
                <c:pt idx="463">
                  <c:v>24098.6</c:v>
                </c:pt>
                <c:pt idx="464">
                  <c:v>23738.7</c:v>
                </c:pt>
                <c:pt idx="465">
                  <c:v>23384.1</c:v>
                </c:pt>
                <c:pt idx="466">
                  <c:v>23034.9</c:v>
                </c:pt>
                <c:pt idx="467">
                  <c:v>22690.799999999996</c:v>
                </c:pt>
                <c:pt idx="468">
                  <c:v>22351.9</c:v>
                </c:pt>
                <c:pt idx="469">
                  <c:v>22018</c:v>
                </c:pt>
                <c:pt idx="470">
                  <c:v>21689.200000000001</c:v>
                </c:pt>
                <c:pt idx="471">
                  <c:v>21365.200000000001</c:v>
                </c:pt>
                <c:pt idx="472">
                  <c:v>21046.1</c:v>
                </c:pt>
                <c:pt idx="473">
                  <c:v>20731.7</c:v>
                </c:pt>
                <c:pt idx="474">
                  <c:v>20422.09999999998</c:v>
                </c:pt>
                <c:pt idx="475">
                  <c:v>20117.09999999998</c:v>
                </c:pt>
                <c:pt idx="476">
                  <c:v>19816.59999999998</c:v>
                </c:pt>
                <c:pt idx="477">
                  <c:v>19520.59999999998</c:v>
                </c:pt>
                <c:pt idx="478">
                  <c:v>19229</c:v>
                </c:pt>
                <c:pt idx="479">
                  <c:v>18941.8</c:v>
                </c:pt>
                <c:pt idx="480">
                  <c:v>18658.900000000001</c:v>
                </c:pt>
                <c:pt idx="481">
                  <c:v>18380.2</c:v>
                </c:pt>
                <c:pt idx="482">
                  <c:v>18105.7</c:v>
                </c:pt>
                <c:pt idx="483">
                  <c:v>17835.2</c:v>
                </c:pt>
                <c:pt idx="484">
                  <c:v>17568.8</c:v>
                </c:pt>
                <c:pt idx="485">
                  <c:v>17306.400000000001</c:v>
                </c:pt>
                <c:pt idx="486">
                  <c:v>17047.900000000001</c:v>
                </c:pt>
                <c:pt idx="487">
                  <c:v>16793.3</c:v>
                </c:pt>
                <c:pt idx="488">
                  <c:v>16542.5</c:v>
                </c:pt>
                <c:pt idx="489">
                  <c:v>16295.4</c:v>
                </c:pt>
                <c:pt idx="490">
                  <c:v>16052</c:v>
                </c:pt>
                <c:pt idx="491">
                  <c:v>15812.2</c:v>
                </c:pt>
                <c:pt idx="492">
                  <c:v>15576.1</c:v>
                </c:pt>
                <c:pt idx="493">
                  <c:v>15343.4</c:v>
                </c:pt>
                <c:pt idx="494">
                  <c:v>15114.2</c:v>
                </c:pt>
                <c:pt idx="495">
                  <c:v>14888.5</c:v>
                </c:pt>
                <c:pt idx="496">
                  <c:v>14666.1</c:v>
                </c:pt>
                <c:pt idx="497">
                  <c:v>14447.1</c:v>
                </c:pt>
                <c:pt idx="498">
                  <c:v>14231.3</c:v>
                </c:pt>
                <c:pt idx="499">
                  <c:v>14018.7</c:v>
                </c:pt>
                <c:pt idx="500">
                  <c:v>13809.3</c:v>
                </c:pt>
                <c:pt idx="501">
                  <c:v>13603.1</c:v>
                </c:pt>
                <c:pt idx="502">
                  <c:v>13399.9</c:v>
                </c:pt>
                <c:pt idx="503">
                  <c:v>13199.7</c:v>
                </c:pt>
                <c:pt idx="504">
                  <c:v>13002.6</c:v>
                </c:pt>
                <c:pt idx="505">
                  <c:v>12808.4</c:v>
                </c:pt>
                <c:pt idx="506">
                  <c:v>12617.1</c:v>
                </c:pt>
                <c:pt idx="507">
                  <c:v>12428.6</c:v>
                </c:pt>
                <c:pt idx="508">
                  <c:v>12243</c:v>
                </c:pt>
                <c:pt idx="509">
                  <c:v>12060.1</c:v>
                </c:pt>
                <c:pt idx="510">
                  <c:v>11880</c:v>
                </c:pt>
                <c:pt idx="511">
                  <c:v>11702.5</c:v>
                </c:pt>
                <c:pt idx="512">
                  <c:v>11527.7</c:v>
                </c:pt>
                <c:pt idx="513">
                  <c:v>11355.6</c:v>
                </c:pt>
                <c:pt idx="514">
                  <c:v>11186</c:v>
                </c:pt>
                <c:pt idx="515">
                  <c:v>11018.9</c:v>
                </c:pt>
                <c:pt idx="516">
                  <c:v>10854.3</c:v>
                </c:pt>
                <c:pt idx="517">
                  <c:v>10692.2</c:v>
                </c:pt>
                <c:pt idx="518">
                  <c:v>10532.5</c:v>
                </c:pt>
                <c:pt idx="519">
                  <c:v>10375.200000000004</c:v>
                </c:pt>
                <c:pt idx="520">
                  <c:v>10220.200000000004</c:v>
                </c:pt>
                <c:pt idx="521">
                  <c:v>10067.5</c:v>
                </c:pt>
                <c:pt idx="522">
                  <c:v>9917.17</c:v>
                </c:pt>
                <c:pt idx="523">
                  <c:v>9769.0400000000009</c:v>
                </c:pt>
                <c:pt idx="524">
                  <c:v>9623.1299999999901</c:v>
                </c:pt>
                <c:pt idx="525">
                  <c:v>9479.4</c:v>
                </c:pt>
                <c:pt idx="526">
                  <c:v>9337.81</c:v>
                </c:pt>
                <c:pt idx="527">
                  <c:v>9198.34</c:v>
                </c:pt>
                <c:pt idx="528">
                  <c:v>9060.9499999999898</c:v>
                </c:pt>
                <c:pt idx="529">
                  <c:v>8925.61</c:v>
                </c:pt>
                <c:pt idx="530">
                  <c:v>8792.2999999999902</c:v>
                </c:pt>
                <c:pt idx="531">
                  <c:v>8660.9699999999812</c:v>
                </c:pt>
                <c:pt idx="532">
                  <c:v>8531.61</c:v>
                </c:pt>
                <c:pt idx="533">
                  <c:v>8404.18</c:v>
                </c:pt>
                <c:pt idx="534">
                  <c:v>8278.65</c:v>
                </c:pt>
                <c:pt idx="535">
                  <c:v>8155</c:v>
                </c:pt>
                <c:pt idx="536">
                  <c:v>8033.2</c:v>
                </c:pt>
                <c:pt idx="537">
                  <c:v>7913.21</c:v>
                </c:pt>
                <c:pt idx="538">
                  <c:v>7795.02</c:v>
                </c:pt>
                <c:pt idx="539">
                  <c:v>7678.59</c:v>
                </c:pt>
                <c:pt idx="540">
                  <c:v>7563.9</c:v>
                </c:pt>
                <c:pt idx="541">
                  <c:v>7450.92</c:v>
                </c:pt>
                <c:pt idx="542">
                  <c:v>7339.63</c:v>
                </c:pt>
                <c:pt idx="543">
                  <c:v>7230.01</c:v>
                </c:pt>
                <c:pt idx="544">
                  <c:v>7122.02</c:v>
                </c:pt>
                <c:pt idx="545">
                  <c:v>7015.64</c:v>
                </c:pt>
                <c:pt idx="546">
                  <c:v>6910.85</c:v>
                </c:pt>
                <c:pt idx="547">
                  <c:v>6807.63</c:v>
                </c:pt>
                <c:pt idx="548">
                  <c:v>6705.95</c:v>
                </c:pt>
                <c:pt idx="549">
                  <c:v>6605.79</c:v>
                </c:pt>
                <c:pt idx="550">
                  <c:v>6507.1200000000044</c:v>
                </c:pt>
                <c:pt idx="551">
                  <c:v>6409.9299999999994</c:v>
                </c:pt>
                <c:pt idx="552">
                  <c:v>6314.1900000000014</c:v>
                </c:pt>
                <c:pt idx="553">
                  <c:v>6219.88</c:v>
                </c:pt>
                <c:pt idx="554">
                  <c:v>6126.98</c:v>
                </c:pt>
                <c:pt idx="555">
                  <c:v>6035.46</c:v>
                </c:pt>
                <c:pt idx="556">
                  <c:v>5945.31</c:v>
                </c:pt>
                <c:pt idx="557">
                  <c:v>5856.51</c:v>
                </c:pt>
                <c:pt idx="558">
                  <c:v>5769.04</c:v>
                </c:pt>
                <c:pt idx="559">
                  <c:v>5682.87</c:v>
                </c:pt>
                <c:pt idx="560">
                  <c:v>5597.99</c:v>
                </c:pt>
                <c:pt idx="561">
                  <c:v>5514.38</c:v>
                </c:pt>
                <c:pt idx="562">
                  <c:v>5432.01</c:v>
                </c:pt>
                <c:pt idx="563">
                  <c:v>5350.88</c:v>
                </c:pt>
                <c:pt idx="564">
                  <c:v>5270.96</c:v>
                </c:pt>
                <c:pt idx="565">
                  <c:v>5192.2300000000005</c:v>
                </c:pt>
                <c:pt idx="566">
                  <c:v>5114.68</c:v>
                </c:pt>
                <c:pt idx="567">
                  <c:v>5038.28</c:v>
                </c:pt>
                <c:pt idx="568">
                  <c:v>4963.03</c:v>
                </c:pt>
                <c:pt idx="569">
                  <c:v>4888.9000000000005</c:v>
                </c:pt>
                <c:pt idx="570">
                  <c:v>4815.88</c:v>
                </c:pt>
                <c:pt idx="571">
                  <c:v>4743.95</c:v>
                </c:pt>
                <c:pt idx="572">
                  <c:v>4673.09</c:v>
                </c:pt>
                <c:pt idx="573">
                  <c:v>4603.29</c:v>
                </c:pt>
                <c:pt idx="574">
                  <c:v>4534.53</c:v>
                </c:pt>
                <c:pt idx="575">
                  <c:v>4466.8100000000004</c:v>
                </c:pt>
                <c:pt idx="576">
                  <c:v>4400.09</c:v>
                </c:pt>
                <c:pt idx="577">
                  <c:v>4334.37</c:v>
                </c:pt>
                <c:pt idx="578">
                  <c:v>4269.63</c:v>
                </c:pt>
                <c:pt idx="579">
                  <c:v>4205.8600000000024</c:v>
                </c:pt>
                <c:pt idx="580">
                  <c:v>4143.04</c:v>
                </c:pt>
                <c:pt idx="581">
                  <c:v>4081.15</c:v>
                </c:pt>
                <c:pt idx="582">
                  <c:v>4020.2</c:v>
                </c:pt>
                <c:pt idx="583">
                  <c:v>3960.15</c:v>
                </c:pt>
                <c:pt idx="584">
                  <c:v>3901</c:v>
                </c:pt>
                <c:pt idx="585">
                  <c:v>3842.73</c:v>
                </c:pt>
                <c:pt idx="586">
                  <c:v>3785.34</c:v>
                </c:pt>
                <c:pt idx="587">
                  <c:v>3728.8</c:v>
                </c:pt>
                <c:pt idx="588">
                  <c:v>3673.1</c:v>
                </c:pt>
                <c:pt idx="589">
                  <c:v>3618.24</c:v>
                </c:pt>
                <c:pt idx="590">
                  <c:v>3564.2</c:v>
                </c:pt>
                <c:pt idx="591">
                  <c:v>3510.96</c:v>
                </c:pt>
                <c:pt idx="592">
                  <c:v>3458.52</c:v>
                </c:pt>
                <c:pt idx="593">
                  <c:v>3406.8700000000022</c:v>
                </c:pt>
                <c:pt idx="594">
                  <c:v>3355.98</c:v>
                </c:pt>
                <c:pt idx="595">
                  <c:v>3305.8500000000022</c:v>
                </c:pt>
                <c:pt idx="596">
                  <c:v>3256.48</c:v>
                </c:pt>
                <c:pt idx="597">
                  <c:v>3207.84</c:v>
                </c:pt>
                <c:pt idx="598">
                  <c:v>3159.92</c:v>
                </c:pt>
                <c:pt idx="599">
                  <c:v>3112.73</c:v>
                </c:pt>
                <c:pt idx="600">
                  <c:v>3066.23</c:v>
                </c:pt>
                <c:pt idx="601">
                  <c:v>3020.44</c:v>
                </c:pt>
                <c:pt idx="602">
                  <c:v>2975.32</c:v>
                </c:pt>
                <c:pt idx="603">
                  <c:v>2930.88</c:v>
                </c:pt>
                <c:pt idx="604">
                  <c:v>2887.1</c:v>
                </c:pt>
                <c:pt idx="605">
                  <c:v>2843.98</c:v>
                </c:pt>
                <c:pt idx="606">
                  <c:v>2801.5</c:v>
                </c:pt>
                <c:pt idx="607">
                  <c:v>2759.66</c:v>
                </c:pt>
                <c:pt idx="608">
                  <c:v>2718.44</c:v>
                </c:pt>
                <c:pt idx="609">
                  <c:v>2677.84</c:v>
                </c:pt>
                <c:pt idx="610">
                  <c:v>2637.84</c:v>
                </c:pt>
                <c:pt idx="611">
                  <c:v>2598.44</c:v>
                </c:pt>
                <c:pt idx="612">
                  <c:v>2559.63</c:v>
                </c:pt>
                <c:pt idx="613">
                  <c:v>2521.4</c:v>
                </c:pt>
                <c:pt idx="614">
                  <c:v>2483.7399999999998</c:v>
                </c:pt>
                <c:pt idx="615">
                  <c:v>2446.64</c:v>
                </c:pt>
                <c:pt idx="616">
                  <c:v>2410.1</c:v>
                </c:pt>
                <c:pt idx="617">
                  <c:v>2374.1</c:v>
                </c:pt>
                <c:pt idx="618">
                  <c:v>2338.64</c:v>
                </c:pt>
                <c:pt idx="619">
                  <c:v>2303.71</c:v>
                </c:pt>
                <c:pt idx="620">
                  <c:v>2269.3000000000002</c:v>
                </c:pt>
                <c:pt idx="621">
                  <c:v>2235.4</c:v>
                </c:pt>
                <c:pt idx="622">
                  <c:v>2202.02</c:v>
                </c:pt>
                <c:pt idx="623">
                  <c:v>2169.13</c:v>
                </c:pt>
                <c:pt idx="624">
                  <c:v>2136.73</c:v>
                </c:pt>
                <c:pt idx="625">
                  <c:v>2104.8100000000022</c:v>
                </c:pt>
                <c:pt idx="626">
                  <c:v>2073.3700000000022</c:v>
                </c:pt>
                <c:pt idx="627">
                  <c:v>2042.41</c:v>
                </c:pt>
                <c:pt idx="628">
                  <c:v>2011.9</c:v>
                </c:pt>
                <c:pt idx="629">
                  <c:v>1981.85</c:v>
                </c:pt>
                <c:pt idx="630">
                  <c:v>1952.25</c:v>
                </c:pt>
                <c:pt idx="631">
                  <c:v>1923.09</c:v>
                </c:pt>
                <c:pt idx="632">
                  <c:v>1894.37</c:v>
                </c:pt>
                <c:pt idx="633">
                  <c:v>1866.07</c:v>
                </c:pt>
                <c:pt idx="634">
                  <c:v>1838.2</c:v>
                </c:pt>
                <c:pt idx="635">
                  <c:v>1810.74</c:v>
                </c:pt>
                <c:pt idx="636">
                  <c:v>1783.7</c:v>
                </c:pt>
                <c:pt idx="637">
                  <c:v>1757.05</c:v>
                </c:pt>
                <c:pt idx="638">
                  <c:v>1730.81</c:v>
                </c:pt>
                <c:pt idx="639">
                  <c:v>1704.96</c:v>
                </c:pt>
                <c:pt idx="640">
                  <c:v>1679.49</c:v>
                </c:pt>
                <c:pt idx="641">
                  <c:v>1654.41</c:v>
                </c:pt>
                <c:pt idx="642">
                  <c:v>1629.7</c:v>
                </c:pt>
                <c:pt idx="643">
                  <c:v>1605.36</c:v>
                </c:pt>
                <c:pt idx="644">
                  <c:v>1581.3799999999999</c:v>
                </c:pt>
                <c:pt idx="645">
                  <c:v>1557.76</c:v>
                </c:pt>
                <c:pt idx="646">
                  <c:v>1534.49</c:v>
                </c:pt>
                <c:pt idx="647">
                  <c:v>1511.57</c:v>
                </c:pt>
                <c:pt idx="648">
                  <c:v>1488.99</c:v>
                </c:pt>
                <c:pt idx="649">
                  <c:v>1466.75</c:v>
                </c:pt>
                <c:pt idx="650">
                  <c:v>1444.85</c:v>
                </c:pt>
                <c:pt idx="651">
                  <c:v>1423.27</c:v>
                </c:pt>
                <c:pt idx="652">
                  <c:v>1402.01</c:v>
                </c:pt>
                <c:pt idx="653">
                  <c:v>1381.07</c:v>
                </c:pt>
                <c:pt idx="654">
                  <c:v>1360.44</c:v>
                </c:pt>
                <c:pt idx="655">
                  <c:v>1340.12</c:v>
                </c:pt>
                <c:pt idx="656">
                  <c:v>1320.1</c:v>
                </c:pt>
                <c:pt idx="657">
                  <c:v>1300.3799999999999</c:v>
                </c:pt>
                <c:pt idx="658">
                  <c:v>1280.96</c:v>
                </c:pt>
                <c:pt idx="659">
                  <c:v>1261.83</c:v>
                </c:pt>
                <c:pt idx="660">
                  <c:v>1242.98</c:v>
                </c:pt>
                <c:pt idx="661">
                  <c:v>1224.42</c:v>
                </c:pt>
                <c:pt idx="662">
                  <c:v>1206.1299999999999</c:v>
                </c:pt>
                <c:pt idx="663">
                  <c:v>1188.1099999999999</c:v>
                </c:pt>
                <c:pt idx="664">
                  <c:v>1170.3699999999999</c:v>
                </c:pt>
                <c:pt idx="665">
                  <c:v>1152.8899999999999</c:v>
                </c:pt>
                <c:pt idx="666">
                  <c:v>1135.6699999999998</c:v>
                </c:pt>
                <c:pt idx="667">
                  <c:v>1118.7</c:v>
                </c:pt>
                <c:pt idx="668">
                  <c:v>1101.99</c:v>
                </c:pt>
                <c:pt idx="669">
                  <c:v>1085.53</c:v>
                </c:pt>
                <c:pt idx="670">
                  <c:v>1069.32</c:v>
                </c:pt>
                <c:pt idx="671">
                  <c:v>1053.3499999999999</c:v>
                </c:pt>
                <c:pt idx="672">
                  <c:v>1037.6199999999999</c:v>
                </c:pt>
                <c:pt idx="673">
                  <c:v>1022.12</c:v>
                </c:pt>
                <c:pt idx="674">
                  <c:v>1006.8499999999995</c:v>
                </c:pt>
                <c:pt idx="675">
                  <c:v>991.81299999999931</c:v>
                </c:pt>
                <c:pt idx="676">
                  <c:v>976.99900000000002</c:v>
                </c:pt>
                <c:pt idx="677">
                  <c:v>962.40599999999949</c:v>
                </c:pt>
                <c:pt idx="678">
                  <c:v>948.03199999999947</c:v>
                </c:pt>
                <c:pt idx="679">
                  <c:v>933.87099999999998</c:v>
                </c:pt>
                <c:pt idx="680">
                  <c:v>919.923</c:v>
                </c:pt>
                <c:pt idx="681">
                  <c:v>906.18299999999999</c:v>
                </c:pt>
                <c:pt idx="682">
                  <c:v>892.64800000000002</c:v>
                </c:pt>
                <c:pt idx="683">
                  <c:v>879.31499999999949</c:v>
                </c:pt>
                <c:pt idx="684">
                  <c:v>866.18100000000004</c:v>
                </c:pt>
                <c:pt idx="685">
                  <c:v>853.24400000000003</c:v>
                </c:pt>
                <c:pt idx="686">
                  <c:v>840.49900000000002</c:v>
                </c:pt>
                <c:pt idx="687">
                  <c:v>827.94499999999948</c:v>
                </c:pt>
                <c:pt idx="688">
                  <c:v>815.57899999999995</c:v>
                </c:pt>
                <c:pt idx="689">
                  <c:v>803.39699999999948</c:v>
                </c:pt>
                <c:pt idx="690">
                  <c:v>791.39800000000002</c:v>
                </c:pt>
                <c:pt idx="691">
                  <c:v>779.577</c:v>
                </c:pt>
                <c:pt idx="692">
                  <c:v>767.93299999999931</c:v>
                </c:pt>
                <c:pt idx="693">
                  <c:v>756.46299999999917</c:v>
                </c:pt>
                <c:pt idx="694">
                  <c:v>745.16399999999999</c:v>
                </c:pt>
                <c:pt idx="695">
                  <c:v>734.03399999999999</c:v>
                </c:pt>
                <c:pt idx="696">
                  <c:v>723.07100000000003</c:v>
                </c:pt>
                <c:pt idx="697">
                  <c:v>712.27100000000053</c:v>
                </c:pt>
                <c:pt idx="698">
                  <c:v>701.63199999999949</c:v>
                </c:pt>
                <c:pt idx="699">
                  <c:v>691.15199999999948</c:v>
                </c:pt>
                <c:pt idx="700">
                  <c:v>680.82899999999938</c:v>
                </c:pt>
                <c:pt idx="701">
                  <c:v>670.66</c:v>
                </c:pt>
                <c:pt idx="702">
                  <c:v>660.64300000000003</c:v>
                </c:pt>
                <c:pt idx="703">
                  <c:v>650.77500000000055</c:v>
                </c:pt>
                <c:pt idx="704">
                  <c:v>641.05499999999938</c:v>
                </c:pt>
                <c:pt idx="705">
                  <c:v>631.48</c:v>
                </c:pt>
                <c:pt idx="706">
                  <c:v>622.048</c:v>
                </c:pt>
                <c:pt idx="707">
                  <c:v>612.75699999999949</c:v>
                </c:pt>
                <c:pt idx="708">
                  <c:v>603.60500000000002</c:v>
                </c:pt>
                <c:pt idx="709">
                  <c:v>594.58900000000051</c:v>
                </c:pt>
                <c:pt idx="710">
                  <c:v>585.70799999999997</c:v>
                </c:pt>
                <c:pt idx="711">
                  <c:v>576.95999999999947</c:v>
                </c:pt>
                <c:pt idx="712">
                  <c:v>568.3419999999993</c:v>
                </c:pt>
                <c:pt idx="713">
                  <c:v>559.85299999999904</c:v>
                </c:pt>
                <c:pt idx="714">
                  <c:v>551.49099999999999</c:v>
                </c:pt>
                <c:pt idx="715">
                  <c:v>543.25400000000002</c:v>
                </c:pt>
                <c:pt idx="716">
                  <c:v>535.14</c:v>
                </c:pt>
                <c:pt idx="717">
                  <c:v>527.14699999999948</c:v>
                </c:pt>
                <c:pt idx="718">
                  <c:v>519.27300000000071</c:v>
                </c:pt>
                <c:pt idx="719">
                  <c:v>511.517</c:v>
                </c:pt>
                <c:pt idx="720">
                  <c:v>503.87700000000001</c:v>
                </c:pt>
                <c:pt idx="721">
                  <c:v>496.351</c:v>
                </c:pt>
                <c:pt idx="722">
                  <c:v>488.9369999999995</c:v>
                </c:pt>
                <c:pt idx="723">
                  <c:v>481.63400000000001</c:v>
                </c:pt>
                <c:pt idx="724">
                  <c:v>474.44099999999969</c:v>
                </c:pt>
                <c:pt idx="725">
                  <c:v>467.35399999999993</c:v>
                </c:pt>
                <c:pt idx="726">
                  <c:v>460.37400000000002</c:v>
                </c:pt>
                <c:pt idx="727">
                  <c:v>453.4969999999995</c:v>
                </c:pt>
                <c:pt idx="728">
                  <c:v>446.72399999999959</c:v>
                </c:pt>
                <c:pt idx="729">
                  <c:v>440.05099999999999</c:v>
                </c:pt>
                <c:pt idx="730">
                  <c:v>433.47899999999953</c:v>
                </c:pt>
                <c:pt idx="731">
                  <c:v>427.00400000000002</c:v>
                </c:pt>
                <c:pt idx="732">
                  <c:v>420.62599999999969</c:v>
                </c:pt>
                <c:pt idx="733">
                  <c:v>414.34399999999999</c:v>
                </c:pt>
                <c:pt idx="734">
                  <c:v>408.15499999999997</c:v>
                </c:pt>
                <c:pt idx="735">
                  <c:v>402.05900000000008</c:v>
                </c:pt>
                <c:pt idx="736">
                  <c:v>396.053</c:v>
                </c:pt>
                <c:pt idx="737">
                  <c:v>390.13799999999969</c:v>
                </c:pt>
                <c:pt idx="738">
                  <c:v>384.31099999999969</c:v>
                </c:pt>
                <c:pt idx="739">
                  <c:v>378.57</c:v>
                </c:pt>
                <c:pt idx="740">
                  <c:v>372.9159999999996</c:v>
                </c:pt>
                <c:pt idx="741">
                  <c:v>367.346</c:v>
                </c:pt>
                <c:pt idx="742">
                  <c:v>361.8589999999997</c:v>
                </c:pt>
                <c:pt idx="743">
                  <c:v>356.45400000000001</c:v>
                </c:pt>
                <c:pt idx="744">
                  <c:v>351.13</c:v>
                </c:pt>
                <c:pt idx="745">
                  <c:v>345.88599999999974</c:v>
                </c:pt>
                <c:pt idx="746">
                  <c:v>340.71999999999974</c:v>
                </c:pt>
                <c:pt idx="747">
                  <c:v>335.63</c:v>
                </c:pt>
                <c:pt idx="748">
                  <c:v>330.61700000000002</c:v>
                </c:pt>
                <c:pt idx="749">
                  <c:v>325.67899999999969</c:v>
                </c:pt>
              </c:numCache>
            </c:numRef>
          </c:xVal>
          <c:yVal>
            <c:numRef>
              <c:f>Лист1!$D$3:$D$752</c:f>
              <c:numCache>
                <c:formatCode>General</c:formatCode>
                <c:ptCount val="750"/>
                <c:pt idx="0">
                  <c:v>2.9770600000000001E-3</c:v>
                </c:pt>
                <c:pt idx="1">
                  <c:v>3.9422499999999996E-3</c:v>
                </c:pt>
                <c:pt idx="2">
                  <c:v>4.3502300000000044E-3</c:v>
                </c:pt>
                <c:pt idx="3">
                  <c:v>4.4829900000000044E-3</c:v>
                </c:pt>
                <c:pt idx="4">
                  <c:v>4.9317300000000057E-3</c:v>
                </c:pt>
                <c:pt idx="5">
                  <c:v>6.4439500000000047E-3</c:v>
                </c:pt>
                <c:pt idx="6">
                  <c:v>6.0704600000000058E-3</c:v>
                </c:pt>
                <c:pt idx="7">
                  <c:v>4.8781300000000014E-3</c:v>
                </c:pt>
                <c:pt idx="8">
                  <c:v>4.7560700000000046E-3</c:v>
                </c:pt>
                <c:pt idx="9">
                  <c:v>4.5150900000000002E-3</c:v>
                </c:pt>
                <c:pt idx="10">
                  <c:v>3.020370000000004E-3</c:v>
                </c:pt>
                <c:pt idx="11">
                  <c:v>2.25275E-3</c:v>
                </c:pt>
                <c:pt idx="12">
                  <c:v>2.6199499999999998E-3</c:v>
                </c:pt>
                <c:pt idx="13">
                  <c:v>2.6983500000000021E-3</c:v>
                </c:pt>
                <c:pt idx="14">
                  <c:v>3.9217699999999998E-3</c:v>
                </c:pt>
                <c:pt idx="15">
                  <c:v>5.2233300000000043E-3</c:v>
                </c:pt>
                <c:pt idx="16">
                  <c:v>4.9143900000000046E-3</c:v>
                </c:pt>
                <c:pt idx="17">
                  <c:v>4.0822200000000045E-3</c:v>
                </c:pt>
                <c:pt idx="18">
                  <c:v>3.7461000000000044E-3</c:v>
                </c:pt>
                <c:pt idx="19">
                  <c:v>4.5244200000000004E-3</c:v>
                </c:pt>
                <c:pt idx="20">
                  <c:v>4.5110800000000024E-3</c:v>
                </c:pt>
                <c:pt idx="21">
                  <c:v>3.5701900000000043E-3</c:v>
                </c:pt>
                <c:pt idx="22">
                  <c:v>3.651980000000003E-3</c:v>
                </c:pt>
                <c:pt idx="23">
                  <c:v>1.6714000000000013E-3</c:v>
                </c:pt>
                <c:pt idx="24">
                  <c:v>0</c:v>
                </c:pt>
                <c:pt idx="25">
                  <c:v>7.7831900000000095E-4</c:v>
                </c:pt>
                <c:pt idx="26">
                  <c:v>2.0085300000000023E-3</c:v>
                </c:pt>
                <c:pt idx="27">
                  <c:v>2.9669200000000022E-3</c:v>
                </c:pt>
                <c:pt idx="28">
                  <c:v>3.4020800000000022E-3</c:v>
                </c:pt>
                <c:pt idx="29">
                  <c:v>3.1475100000000048E-3</c:v>
                </c:pt>
                <c:pt idx="30">
                  <c:v>3.0798100000000001E-3</c:v>
                </c:pt>
                <c:pt idx="31">
                  <c:v>2.9339600000000002E-3</c:v>
                </c:pt>
                <c:pt idx="32">
                  <c:v>3.6341300000000049E-3</c:v>
                </c:pt>
                <c:pt idx="33">
                  <c:v>2.7000300000000043E-3</c:v>
                </c:pt>
                <c:pt idx="34">
                  <c:v>2.7342600000000022E-3</c:v>
                </c:pt>
                <c:pt idx="35">
                  <c:v>3.4921900000000022E-3</c:v>
                </c:pt>
                <c:pt idx="36">
                  <c:v>4.0938300000000014E-3</c:v>
                </c:pt>
                <c:pt idx="37">
                  <c:v>4.6581000000000001E-3</c:v>
                </c:pt>
                <c:pt idx="38">
                  <c:v>4.8792000000000089E-3</c:v>
                </c:pt>
                <c:pt idx="39">
                  <c:v>3.3573000000000023E-3</c:v>
                </c:pt>
                <c:pt idx="40">
                  <c:v>2.2703000000000029E-3</c:v>
                </c:pt>
                <c:pt idx="41">
                  <c:v>1.4789000000000011E-3</c:v>
                </c:pt>
                <c:pt idx="42">
                  <c:v>2.8996900000000006E-4</c:v>
                </c:pt>
                <c:pt idx="43">
                  <c:v>0</c:v>
                </c:pt>
                <c:pt idx="44">
                  <c:v>0</c:v>
                </c:pt>
                <c:pt idx="45">
                  <c:v>6.1350800000000013E-4</c:v>
                </c:pt>
                <c:pt idx="46">
                  <c:v>1.6330600000000011E-3</c:v>
                </c:pt>
                <c:pt idx="47">
                  <c:v>3.4544599999999999E-3</c:v>
                </c:pt>
                <c:pt idx="48">
                  <c:v>6.3529299999999997E-3</c:v>
                </c:pt>
                <c:pt idx="49">
                  <c:v>7.6782700000000087E-3</c:v>
                </c:pt>
                <c:pt idx="50">
                  <c:v>8.646860000000001E-3</c:v>
                </c:pt>
                <c:pt idx="51">
                  <c:v>8.64031E-3</c:v>
                </c:pt>
                <c:pt idx="52">
                  <c:v>7.8489100000000006E-3</c:v>
                </c:pt>
                <c:pt idx="53">
                  <c:v>6.9759700000000075E-3</c:v>
                </c:pt>
                <c:pt idx="54">
                  <c:v>7.7169100000000004E-3</c:v>
                </c:pt>
                <c:pt idx="55">
                  <c:v>8.7772400000000004E-3</c:v>
                </c:pt>
                <c:pt idx="56">
                  <c:v>9.4196500000000068E-3</c:v>
                </c:pt>
                <c:pt idx="57">
                  <c:v>9.2704000000000068E-3</c:v>
                </c:pt>
                <c:pt idx="58">
                  <c:v>8.9512800000000111E-3</c:v>
                </c:pt>
                <c:pt idx="59">
                  <c:v>9.5291300000000089E-3</c:v>
                </c:pt>
                <c:pt idx="60">
                  <c:v>8.9449900000000034E-3</c:v>
                </c:pt>
                <c:pt idx="61">
                  <c:v>7.3483400000000088E-3</c:v>
                </c:pt>
                <c:pt idx="62">
                  <c:v>7.2806400000000101E-3</c:v>
                </c:pt>
                <c:pt idx="63">
                  <c:v>7.5697000000000047E-3</c:v>
                </c:pt>
                <c:pt idx="64">
                  <c:v>7.6073199999999999E-3</c:v>
                </c:pt>
                <c:pt idx="65">
                  <c:v>7.1658799999999995E-3</c:v>
                </c:pt>
                <c:pt idx="66">
                  <c:v>8.4300700000000013E-3</c:v>
                </c:pt>
                <c:pt idx="67">
                  <c:v>9.7724000000000092E-3</c:v>
                </c:pt>
                <c:pt idx="68">
                  <c:v>1.0700200000000003E-2</c:v>
                </c:pt>
                <c:pt idx="69">
                  <c:v>1.2124100000000001E-2</c:v>
                </c:pt>
                <c:pt idx="70">
                  <c:v>1.2549100000000001E-2</c:v>
                </c:pt>
                <c:pt idx="71">
                  <c:v>1.3290000000000001E-2</c:v>
                </c:pt>
                <c:pt idx="72">
                  <c:v>1.5654999999999999E-2</c:v>
                </c:pt>
                <c:pt idx="73">
                  <c:v>1.7799199999999998E-2</c:v>
                </c:pt>
                <c:pt idx="74">
                  <c:v>1.8771200000000002E-2</c:v>
                </c:pt>
                <c:pt idx="75">
                  <c:v>1.8244800000000016E-2</c:v>
                </c:pt>
                <c:pt idx="76">
                  <c:v>1.8065000000000001E-2</c:v>
                </c:pt>
                <c:pt idx="77">
                  <c:v>1.8167200000000001E-2</c:v>
                </c:pt>
                <c:pt idx="78">
                  <c:v>1.8982900000000007E-2</c:v>
                </c:pt>
                <c:pt idx="79">
                  <c:v>1.8813200000000002E-2</c:v>
                </c:pt>
                <c:pt idx="80">
                  <c:v>1.9109100000000018E-2</c:v>
                </c:pt>
                <c:pt idx="81">
                  <c:v>1.9255399999999999E-2</c:v>
                </c:pt>
                <c:pt idx="82">
                  <c:v>1.9262500000000019E-2</c:v>
                </c:pt>
                <c:pt idx="83">
                  <c:v>1.9249100000000022E-2</c:v>
                </c:pt>
                <c:pt idx="84">
                  <c:v>2.1359300000000012E-2</c:v>
                </c:pt>
                <c:pt idx="85">
                  <c:v>2.4244200000000011E-2</c:v>
                </c:pt>
                <c:pt idx="86">
                  <c:v>2.6738399999999999E-2</c:v>
                </c:pt>
                <c:pt idx="87">
                  <c:v>2.7703600000000012E-2</c:v>
                </c:pt>
                <c:pt idx="88">
                  <c:v>2.8994900000000001E-2</c:v>
                </c:pt>
                <c:pt idx="89">
                  <c:v>3.095560000000001E-2</c:v>
                </c:pt>
                <c:pt idx="90">
                  <c:v>3.1642200000000016E-2</c:v>
                </c:pt>
                <c:pt idx="91">
                  <c:v>3.169000000000001E-2</c:v>
                </c:pt>
                <c:pt idx="92">
                  <c:v>3.3919100000000001E-2</c:v>
                </c:pt>
                <c:pt idx="93">
                  <c:v>3.4727999999999995E-2</c:v>
                </c:pt>
                <c:pt idx="94">
                  <c:v>3.4405499999999999E-2</c:v>
                </c:pt>
                <c:pt idx="95">
                  <c:v>3.3909700000000001E-2</c:v>
                </c:pt>
                <c:pt idx="96">
                  <c:v>3.4722000000000003E-2</c:v>
                </c:pt>
                <c:pt idx="97">
                  <c:v>3.5965799999999999E-2</c:v>
                </c:pt>
                <c:pt idx="98">
                  <c:v>3.8442999999999998E-2</c:v>
                </c:pt>
                <c:pt idx="99">
                  <c:v>4.0176000000000003E-2</c:v>
                </c:pt>
                <c:pt idx="100">
                  <c:v>4.0893200000000046E-2</c:v>
                </c:pt>
                <c:pt idx="101">
                  <c:v>4.1685099999999975E-2</c:v>
                </c:pt>
                <c:pt idx="102">
                  <c:v>4.3017199999999998E-2</c:v>
                </c:pt>
                <c:pt idx="103">
                  <c:v>4.5219200000000001E-2</c:v>
                </c:pt>
                <c:pt idx="104">
                  <c:v>4.7376900000000055E-2</c:v>
                </c:pt>
                <c:pt idx="105">
                  <c:v>4.7781500000000032E-2</c:v>
                </c:pt>
                <c:pt idx="106">
                  <c:v>4.6412500000000023E-2</c:v>
                </c:pt>
                <c:pt idx="107">
                  <c:v>4.2230200000000002E-2</c:v>
                </c:pt>
                <c:pt idx="108">
                  <c:v>3.8506699999999998E-2</c:v>
                </c:pt>
                <c:pt idx="109">
                  <c:v>4.1245399999999946E-2</c:v>
                </c:pt>
                <c:pt idx="110">
                  <c:v>6.5005599999999997E-2</c:v>
                </c:pt>
                <c:pt idx="111">
                  <c:v>8.7083799999999989E-2</c:v>
                </c:pt>
                <c:pt idx="112">
                  <c:v>9.4803600000000002E-2</c:v>
                </c:pt>
                <c:pt idx="113">
                  <c:v>0.102007</c:v>
                </c:pt>
                <c:pt idx="114">
                  <c:v>9.4875400000000068E-2</c:v>
                </c:pt>
                <c:pt idx="115">
                  <c:v>8.7441599999999994E-2</c:v>
                </c:pt>
                <c:pt idx="116">
                  <c:v>8.4737300000000154E-2</c:v>
                </c:pt>
                <c:pt idx="117">
                  <c:v>8.3616300000000129E-2</c:v>
                </c:pt>
                <c:pt idx="118">
                  <c:v>8.2651700000000022E-2</c:v>
                </c:pt>
                <c:pt idx="119">
                  <c:v>8.3501300000000112E-2</c:v>
                </c:pt>
                <c:pt idx="120">
                  <c:v>8.70861E-2</c:v>
                </c:pt>
                <c:pt idx="121">
                  <c:v>8.9954000000000131E-2</c:v>
                </c:pt>
                <c:pt idx="122">
                  <c:v>9.2071E-2</c:v>
                </c:pt>
                <c:pt idx="123">
                  <c:v>8.9533200000000021E-2</c:v>
                </c:pt>
                <c:pt idx="124">
                  <c:v>9.0484800000000004E-2</c:v>
                </c:pt>
                <c:pt idx="125">
                  <c:v>9.6804700000000021E-2</c:v>
                </c:pt>
                <c:pt idx="126">
                  <c:v>0.10252000000000007</c:v>
                </c:pt>
                <c:pt idx="127">
                  <c:v>0.10596500000000009</c:v>
                </c:pt>
                <c:pt idx="128">
                  <c:v>0.109309</c:v>
                </c:pt>
                <c:pt idx="129">
                  <c:v>0.11311499999999998</c:v>
                </c:pt>
                <c:pt idx="130">
                  <c:v>0.11492600000000007</c:v>
                </c:pt>
                <c:pt idx="131">
                  <c:v>0.11614200000000002</c:v>
                </c:pt>
                <c:pt idx="132">
                  <c:v>0.11719900000000007</c:v>
                </c:pt>
                <c:pt idx="133">
                  <c:v>0.11914300000000007</c:v>
                </c:pt>
                <c:pt idx="134">
                  <c:v>0.12076099999999999</c:v>
                </c:pt>
                <c:pt idx="135">
                  <c:v>0.12241500000000002</c:v>
                </c:pt>
                <c:pt idx="136">
                  <c:v>0.12197400000000007</c:v>
                </c:pt>
                <c:pt idx="137">
                  <c:v>0.12046200000000007</c:v>
                </c:pt>
                <c:pt idx="138">
                  <c:v>0.12189300000000007</c:v>
                </c:pt>
                <c:pt idx="139">
                  <c:v>0.13029900000000014</c:v>
                </c:pt>
                <c:pt idx="140">
                  <c:v>0.14278900000000014</c:v>
                </c:pt>
                <c:pt idx="141">
                  <c:v>0.14189900000000014</c:v>
                </c:pt>
                <c:pt idx="142">
                  <c:v>0.14235500000000001</c:v>
                </c:pt>
                <c:pt idx="143">
                  <c:v>0.15434200000000017</c:v>
                </c:pt>
                <c:pt idx="144">
                  <c:v>0.16206499999999999</c:v>
                </c:pt>
                <c:pt idx="145">
                  <c:v>0.163853</c:v>
                </c:pt>
                <c:pt idx="146">
                  <c:v>0.16540900000000014</c:v>
                </c:pt>
                <c:pt idx="147">
                  <c:v>0.16698600000000013</c:v>
                </c:pt>
                <c:pt idx="148">
                  <c:v>0.16851500000000014</c:v>
                </c:pt>
                <c:pt idx="149">
                  <c:v>0.169854</c:v>
                </c:pt>
                <c:pt idx="150">
                  <c:v>0.17027200000000001</c:v>
                </c:pt>
                <c:pt idx="151">
                  <c:v>0.17189599999999999</c:v>
                </c:pt>
                <c:pt idx="152">
                  <c:v>0.17578299999999999</c:v>
                </c:pt>
                <c:pt idx="153">
                  <c:v>0.17995600000000017</c:v>
                </c:pt>
                <c:pt idx="154">
                  <c:v>0.18278000000000014</c:v>
                </c:pt>
                <c:pt idx="155">
                  <c:v>0.18643600000000024</c:v>
                </c:pt>
                <c:pt idx="156">
                  <c:v>0.18978600000000023</c:v>
                </c:pt>
                <c:pt idx="157">
                  <c:v>0.19219900000000001</c:v>
                </c:pt>
                <c:pt idx="158">
                  <c:v>0.19623599999999999</c:v>
                </c:pt>
                <c:pt idx="159">
                  <c:v>0.199351</c:v>
                </c:pt>
                <c:pt idx="160">
                  <c:v>0.200103</c:v>
                </c:pt>
                <c:pt idx="161">
                  <c:v>0.20275599999999999</c:v>
                </c:pt>
                <c:pt idx="162">
                  <c:v>0.21051400000000017</c:v>
                </c:pt>
                <c:pt idx="163">
                  <c:v>0.21575000000000014</c:v>
                </c:pt>
                <c:pt idx="164">
                  <c:v>0.21769700000000014</c:v>
                </c:pt>
                <c:pt idx="165">
                  <c:v>0.22646600000000014</c:v>
                </c:pt>
                <c:pt idx="166">
                  <c:v>0.23306499999999999</c:v>
                </c:pt>
                <c:pt idx="167">
                  <c:v>0.23457700000000001</c:v>
                </c:pt>
                <c:pt idx="168">
                  <c:v>0.23516500000000001</c:v>
                </c:pt>
                <c:pt idx="169">
                  <c:v>0.23603199999999999</c:v>
                </c:pt>
                <c:pt idx="170">
                  <c:v>0.23611399999999999</c:v>
                </c:pt>
                <c:pt idx="171">
                  <c:v>0.23724200000000017</c:v>
                </c:pt>
                <c:pt idx="172">
                  <c:v>0.23945400000000014</c:v>
                </c:pt>
                <c:pt idx="173">
                  <c:v>0.24277699999999999</c:v>
                </c:pt>
                <c:pt idx="174">
                  <c:v>0.24696000000000023</c:v>
                </c:pt>
                <c:pt idx="175">
                  <c:v>0.24915200000000001</c:v>
                </c:pt>
                <c:pt idx="176">
                  <c:v>0.25232200000000032</c:v>
                </c:pt>
                <c:pt idx="177">
                  <c:v>0.25809099999999996</c:v>
                </c:pt>
                <c:pt idx="178">
                  <c:v>0.26064299999999996</c:v>
                </c:pt>
                <c:pt idx="179">
                  <c:v>0.26181600000000033</c:v>
                </c:pt>
                <c:pt idx="180">
                  <c:v>0.26410300000000003</c:v>
                </c:pt>
                <c:pt idx="181">
                  <c:v>0.2676090000000001</c:v>
                </c:pt>
                <c:pt idx="182">
                  <c:v>0.26991700000000002</c:v>
                </c:pt>
                <c:pt idx="183">
                  <c:v>0.27359700000000003</c:v>
                </c:pt>
                <c:pt idx="184">
                  <c:v>0.27669499999999997</c:v>
                </c:pt>
                <c:pt idx="185">
                  <c:v>0.27948200000000034</c:v>
                </c:pt>
                <c:pt idx="186">
                  <c:v>0.281752</c:v>
                </c:pt>
                <c:pt idx="187">
                  <c:v>0.28390300000000002</c:v>
                </c:pt>
                <c:pt idx="188">
                  <c:v>0.29488800000000043</c:v>
                </c:pt>
                <c:pt idx="189">
                  <c:v>0.30586900000000028</c:v>
                </c:pt>
                <c:pt idx="190">
                  <c:v>0.30676000000000025</c:v>
                </c:pt>
                <c:pt idx="191">
                  <c:v>0.30655900000000008</c:v>
                </c:pt>
                <c:pt idx="192">
                  <c:v>0.30788800000000055</c:v>
                </c:pt>
                <c:pt idx="193">
                  <c:v>0.3107930000000001</c:v>
                </c:pt>
                <c:pt idx="194">
                  <c:v>0.31402800000000042</c:v>
                </c:pt>
                <c:pt idx="195">
                  <c:v>0.31636300000000034</c:v>
                </c:pt>
                <c:pt idx="196">
                  <c:v>0.31730400000000042</c:v>
                </c:pt>
                <c:pt idx="197">
                  <c:v>0.31879600000000002</c:v>
                </c:pt>
                <c:pt idx="198">
                  <c:v>0.31946900000000034</c:v>
                </c:pt>
                <c:pt idx="199">
                  <c:v>0.32072600000000034</c:v>
                </c:pt>
                <c:pt idx="200">
                  <c:v>0.32285700000000034</c:v>
                </c:pt>
                <c:pt idx="201">
                  <c:v>0.32953300000000002</c:v>
                </c:pt>
                <c:pt idx="202">
                  <c:v>0.33747100000000041</c:v>
                </c:pt>
                <c:pt idx="203">
                  <c:v>0.33943100000000032</c:v>
                </c:pt>
                <c:pt idx="204">
                  <c:v>0.33927200000000041</c:v>
                </c:pt>
                <c:pt idx="205">
                  <c:v>0.33956100000000028</c:v>
                </c:pt>
                <c:pt idx="206">
                  <c:v>0.34124299999999996</c:v>
                </c:pt>
                <c:pt idx="207">
                  <c:v>0.35022000000000025</c:v>
                </c:pt>
                <c:pt idx="208">
                  <c:v>0.34989700000000001</c:v>
                </c:pt>
                <c:pt idx="209">
                  <c:v>0.33912000000000042</c:v>
                </c:pt>
                <c:pt idx="210">
                  <c:v>0.33853600000000034</c:v>
                </c:pt>
                <c:pt idx="211">
                  <c:v>0.34846400000000027</c:v>
                </c:pt>
                <c:pt idx="212">
                  <c:v>0.3561430000000001</c:v>
                </c:pt>
                <c:pt idx="213">
                  <c:v>0.35848800000000042</c:v>
                </c:pt>
                <c:pt idx="214">
                  <c:v>0.36215400000000025</c:v>
                </c:pt>
                <c:pt idx="215">
                  <c:v>0.36829400000000001</c:v>
                </c:pt>
                <c:pt idx="216">
                  <c:v>0.37348600000000043</c:v>
                </c:pt>
                <c:pt idx="217">
                  <c:v>0.37133200000000027</c:v>
                </c:pt>
                <c:pt idx="218">
                  <c:v>0.36987100000000034</c:v>
                </c:pt>
                <c:pt idx="219">
                  <c:v>0.37594000000000027</c:v>
                </c:pt>
                <c:pt idx="220">
                  <c:v>0.38731900000000041</c:v>
                </c:pt>
                <c:pt idx="221">
                  <c:v>0.38914000000000032</c:v>
                </c:pt>
                <c:pt idx="222">
                  <c:v>0.38814900000000002</c:v>
                </c:pt>
                <c:pt idx="223">
                  <c:v>0.39028900000000027</c:v>
                </c:pt>
                <c:pt idx="224">
                  <c:v>0.39653800000000028</c:v>
                </c:pt>
                <c:pt idx="225">
                  <c:v>0.40165500000000004</c:v>
                </c:pt>
                <c:pt idx="226">
                  <c:v>0.401003</c:v>
                </c:pt>
                <c:pt idx="227">
                  <c:v>0.40003500000000003</c:v>
                </c:pt>
                <c:pt idx="228">
                  <c:v>0.39919900000000008</c:v>
                </c:pt>
                <c:pt idx="229">
                  <c:v>0.4002730000000001</c:v>
                </c:pt>
                <c:pt idx="230">
                  <c:v>0.4022170000000001</c:v>
                </c:pt>
                <c:pt idx="231">
                  <c:v>0.39993700000000032</c:v>
                </c:pt>
                <c:pt idx="232">
                  <c:v>0.40003900000000003</c:v>
                </c:pt>
                <c:pt idx="233">
                  <c:v>0.40513299999999997</c:v>
                </c:pt>
                <c:pt idx="234">
                  <c:v>0.40917000000000026</c:v>
                </c:pt>
                <c:pt idx="235">
                  <c:v>0.41443600000000008</c:v>
                </c:pt>
                <c:pt idx="236">
                  <c:v>0.41645100000000002</c:v>
                </c:pt>
                <c:pt idx="237">
                  <c:v>0.41605700000000001</c:v>
                </c:pt>
                <c:pt idx="238">
                  <c:v>0.4165330000000001</c:v>
                </c:pt>
                <c:pt idx="239">
                  <c:v>0.41890200000000027</c:v>
                </c:pt>
                <c:pt idx="240">
                  <c:v>0.41985700000000031</c:v>
                </c:pt>
                <c:pt idx="241">
                  <c:v>0.419045</c:v>
                </c:pt>
                <c:pt idx="242">
                  <c:v>0.41930700000000032</c:v>
                </c:pt>
                <c:pt idx="243">
                  <c:v>0.42111500000000002</c:v>
                </c:pt>
                <c:pt idx="244">
                  <c:v>0.42396900000000032</c:v>
                </c:pt>
                <c:pt idx="245">
                  <c:v>0.42516500000000002</c:v>
                </c:pt>
                <c:pt idx="246">
                  <c:v>0.42470000000000002</c:v>
                </c:pt>
                <c:pt idx="247">
                  <c:v>0.42515900000000001</c:v>
                </c:pt>
                <c:pt idx="248">
                  <c:v>0.42347000000000035</c:v>
                </c:pt>
                <c:pt idx="249">
                  <c:v>0.4232530000000001</c:v>
                </c:pt>
                <c:pt idx="250">
                  <c:v>0.42364800000000002</c:v>
                </c:pt>
                <c:pt idx="251">
                  <c:v>0.42281500000000027</c:v>
                </c:pt>
                <c:pt idx="252">
                  <c:v>0.42191500000000032</c:v>
                </c:pt>
                <c:pt idx="253">
                  <c:v>0.42235000000000034</c:v>
                </c:pt>
                <c:pt idx="254">
                  <c:v>0.42323099999999997</c:v>
                </c:pt>
                <c:pt idx="255">
                  <c:v>0.42398200000000047</c:v>
                </c:pt>
                <c:pt idx="256">
                  <c:v>0.42391100000000032</c:v>
                </c:pt>
                <c:pt idx="257">
                  <c:v>0.42356100000000002</c:v>
                </c:pt>
                <c:pt idx="258">
                  <c:v>0.42343200000000025</c:v>
                </c:pt>
                <c:pt idx="259">
                  <c:v>0.4227530000000001</c:v>
                </c:pt>
                <c:pt idx="260">
                  <c:v>0.42299800000000032</c:v>
                </c:pt>
                <c:pt idx="261">
                  <c:v>0.424537</c:v>
                </c:pt>
                <c:pt idx="262">
                  <c:v>0.42628000000000033</c:v>
                </c:pt>
                <c:pt idx="263">
                  <c:v>0.42680100000000032</c:v>
                </c:pt>
                <c:pt idx="264">
                  <c:v>0.42602300000000032</c:v>
                </c:pt>
                <c:pt idx="265">
                  <c:v>0.42638300000000035</c:v>
                </c:pt>
                <c:pt idx="266">
                  <c:v>0.42398100000000027</c:v>
                </c:pt>
                <c:pt idx="267">
                  <c:v>0.42307800000000034</c:v>
                </c:pt>
                <c:pt idx="268">
                  <c:v>0.42367300000000002</c:v>
                </c:pt>
                <c:pt idx="269">
                  <c:v>0.42456600000000028</c:v>
                </c:pt>
                <c:pt idx="270">
                  <c:v>0.42533500000000002</c:v>
                </c:pt>
                <c:pt idx="271">
                  <c:v>0.42604800000000026</c:v>
                </c:pt>
                <c:pt idx="272">
                  <c:v>0.42550800000000027</c:v>
                </c:pt>
                <c:pt idx="273">
                  <c:v>0.42468300000000031</c:v>
                </c:pt>
                <c:pt idx="274">
                  <c:v>0.42399000000000031</c:v>
                </c:pt>
                <c:pt idx="275">
                  <c:v>0.424232</c:v>
                </c:pt>
                <c:pt idx="276">
                  <c:v>0.42380000000000034</c:v>
                </c:pt>
                <c:pt idx="277">
                  <c:v>0.42330100000000032</c:v>
                </c:pt>
                <c:pt idx="278">
                  <c:v>0.422703</c:v>
                </c:pt>
                <c:pt idx="279">
                  <c:v>0.42312800000000034</c:v>
                </c:pt>
                <c:pt idx="280">
                  <c:v>0.423767</c:v>
                </c:pt>
                <c:pt idx="281">
                  <c:v>0.42394100000000001</c:v>
                </c:pt>
                <c:pt idx="282">
                  <c:v>0.42488200000000043</c:v>
                </c:pt>
                <c:pt idx="283">
                  <c:v>0.42481500000000028</c:v>
                </c:pt>
                <c:pt idx="284">
                  <c:v>0.4239720000000004</c:v>
                </c:pt>
                <c:pt idx="285">
                  <c:v>0.42484200000000027</c:v>
                </c:pt>
                <c:pt idx="286">
                  <c:v>0.42548100000000028</c:v>
                </c:pt>
                <c:pt idx="287">
                  <c:v>0.42544800000000033</c:v>
                </c:pt>
                <c:pt idx="288">
                  <c:v>0.42462900000000031</c:v>
                </c:pt>
                <c:pt idx="289">
                  <c:v>0.42460500000000001</c:v>
                </c:pt>
                <c:pt idx="290">
                  <c:v>0.42413300000000004</c:v>
                </c:pt>
                <c:pt idx="291">
                  <c:v>0.42362100000000008</c:v>
                </c:pt>
                <c:pt idx="292">
                  <c:v>0.42492200000000041</c:v>
                </c:pt>
                <c:pt idx="293">
                  <c:v>0.425734</c:v>
                </c:pt>
                <c:pt idx="294">
                  <c:v>0.42558900000000027</c:v>
                </c:pt>
                <c:pt idx="295">
                  <c:v>0.42678500000000008</c:v>
                </c:pt>
                <c:pt idx="296">
                  <c:v>0.42444100000000001</c:v>
                </c:pt>
                <c:pt idx="297">
                  <c:v>0.42226000000000002</c:v>
                </c:pt>
                <c:pt idx="298">
                  <c:v>0.42199800000000026</c:v>
                </c:pt>
                <c:pt idx="299">
                  <c:v>0.42273900000000003</c:v>
                </c:pt>
                <c:pt idx="300">
                  <c:v>0.42334100000000002</c:v>
                </c:pt>
                <c:pt idx="301">
                  <c:v>0.42300500000000002</c:v>
                </c:pt>
                <c:pt idx="302">
                  <c:v>0.42241400000000034</c:v>
                </c:pt>
                <c:pt idx="303">
                  <c:v>0.42345400000000027</c:v>
                </c:pt>
                <c:pt idx="304">
                  <c:v>0.42357300000000031</c:v>
                </c:pt>
                <c:pt idx="305">
                  <c:v>0.42399100000000001</c:v>
                </c:pt>
                <c:pt idx="306">
                  <c:v>0.42431800000000042</c:v>
                </c:pt>
                <c:pt idx="307">
                  <c:v>0.42422300000000002</c:v>
                </c:pt>
                <c:pt idx="308">
                  <c:v>0.42266700000000001</c:v>
                </c:pt>
                <c:pt idx="309">
                  <c:v>0.42069000000000001</c:v>
                </c:pt>
                <c:pt idx="310">
                  <c:v>0.42068300000000008</c:v>
                </c:pt>
                <c:pt idx="311">
                  <c:v>0.41972500000000001</c:v>
                </c:pt>
                <c:pt idx="312">
                  <c:v>0.41827500000000001</c:v>
                </c:pt>
                <c:pt idx="313">
                  <c:v>0.41791500000000031</c:v>
                </c:pt>
                <c:pt idx="314">
                  <c:v>0.41798000000000041</c:v>
                </c:pt>
                <c:pt idx="315">
                  <c:v>0.4180310000000001</c:v>
                </c:pt>
                <c:pt idx="316">
                  <c:v>0.41822500000000001</c:v>
                </c:pt>
                <c:pt idx="317">
                  <c:v>0.41880600000000034</c:v>
                </c:pt>
                <c:pt idx="318">
                  <c:v>0.41802800000000034</c:v>
                </c:pt>
                <c:pt idx="319">
                  <c:v>0.41746400000000028</c:v>
                </c:pt>
                <c:pt idx="320">
                  <c:v>0.41817100000000001</c:v>
                </c:pt>
                <c:pt idx="321">
                  <c:v>0.42019300000000004</c:v>
                </c:pt>
                <c:pt idx="322">
                  <c:v>0.41947700000000032</c:v>
                </c:pt>
                <c:pt idx="323">
                  <c:v>0.41866800000000026</c:v>
                </c:pt>
                <c:pt idx="324">
                  <c:v>0.41935100000000008</c:v>
                </c:pt>
                <c:pt idx="325">
                  <c:v>0.41947700000000032</c:v>
                </c:pt>
                <c:pt idx="326">
                  <c:v>0.418632</c:v>
                </c:pt>
                <c:pt idx="327">
                  <c:v>0.41839700000000002</c:v>
                </c:pt>
                <c:pt idx="328">
                  <c:v>0.41648100000000032</c:v>
                </c:pt>
                <c:pt idx="329">
                  <c:v>0.41586300000000032</c:v>
                </c:pt>
                <c:pt idx="330">
                  <c:v>0.41602300000000031</c:v>
                </c:pt>
                <c:pt idx="331">
                  <c:v>0.4163120000000004</c:v>
                </c:pt>
                <c:pt idx="332">
                  <c:v>0.41670700000000011</c:v>
                </c:pt>
                <c:pt idx="333">
                  <c:v>0.41562000000000032</c:v>
                </c:pt>
                <c:pt idx="334">
                  <c:v>0.41407700000000008</c:v>
                </c:pt>
                <c:pt idx="335">
                  <c:v>0.41250800000000032</c:v>
                </c:pt>
                <c:pt idx="336">
                  <c:v>0.41115600000000002</c:v>
                </c:pt>
                <c:pt idx="337">
                  <c:v>0.41084300000000001</c:v>
                </c:pt>
                <c:pt idx="338">
                  <c:v>0.41017100000000001</c:v>
                </c:pt>
                <c:pt idx="339">
                  <c:v>0.41061300000000001</c:v>
                </c:pt>
                <c:pt idx="340">
                  <c:v>0.41202000000000027</c:v>
                </c:pt>
                <c:pt idx="341">
                  <c:v>0.412632</c:v>
                </c:pt>
                <c:pt idx="342">
                  <c:v>0.41314800000000002</c:v>
                </c:pt>
                <c:pt idx="343">
                  <c:v>0.41241100000000008</c:v>
                </c:pt>
                <c:pt idx="344">
                  <c:v>0.41133500000000001</c:v>
                </c:pt>
                <c:pt idx="345">
                  <c:v>0.40987000000000035</c:v>
                </c:pt>
                <c:pt idx="346">
                  <c:v>0.40807300000000002</c:v>
                </c:pt>
                <c:pt idx="347">
                  <c:v>0.40822600000000026</c:v>
                </c:pt>
                <c:pt idx="348">
                  <c:v>0.40974500000000003</c:v>
                </c:pt>
                <c:pt idx="349">
                  <c:v>0.408723</c:v>
                </c:pt>
                <c:pt idx="350">
                  <c:v>0.40730000000000027</c:v>
                </c:pt>
                <c:pt idx="351">
                  <c:v>0.40702500000000008</c:v>
                </c:pt>
                <c:pt idx="352">
                  <c:v>0.40607400000000032</c:v>
                </c:pt>
                <c:pt idx="353">
                  <c:v>0.40504800000000002</c:v>
                </c:pt>
                <c:pt idx="354">
                  <c:v>0.4047730000000001</c:v>
                </c:pt>
                <c:pt idx="355">
                  <c:v>0.4027110000000001</c:v>
                </c:pt>
                <c:pt idx="356">
                  <c:v>0.40032900000000032</c:v>
                </c:pt>
                <c:pt idx="357">
                  <c:v>0.39950700000000028</c:v>
                </c:pt>
                <c:pt idx="358">
                  <c:v>0.40062200000000026</c:v>
                </c:pt>
                <c:pt idx="359">
                  <c:v>0.401754</c:v>
                </c:pt>
                <c:pt idx="360">
                  <c:v>0.40298700000000032</c:v>
                </c:pt>
                <c:pt idx="361">
                  <c:v>0.40352400000000033</c:v>
                </c:pt>
                <c:pt idx="362">
                  <c:v>0.40338900000000028</c:v>
                </c:pt>
                <c:pt idx="363">
                  <c:v>0.401839</c:v>
                </c:pt>
                <c:pt idx="364">
                  <c:v>0.40009700000000004</c:v>
                </c:pt>
                <c:pt idx="365">
                  <c:v>0.40019900000000003</c:v>
                </c:pt>
                <c:pt idx="366">
                  <c:v>0.39969300000000002</c:v>
                </c:pt>
                <c:pt idx="367">
                  <c:v>0.39920100000000008</c:v>
                </c:pt>
                <c:pt idx="368">
                  <c:v>0.39964900000000031</c:v>
                </c:pt>
                <c:pt idx="369">
                  <c:v>0.40001000000000025</c:v>
                </c:pt>
                <c:pt idx="370">
                  <c:v>0.39868800000000054</c:v>
                </c:pt>
                <c:pt idx="371">
                  <c:v>0.39757700000000035</c:v>
                </c:pt>
                <c:pt idx="372">
                  <c:v>0.39711900000000028</c:v>
                </c:pt>
                <c:pt idx="373">
                  <c:v>0.39640900000000034</c:v>
                </c:pt>
                <c:pt idx="374">
                  <c:v>0.39453700000000008</c:v>
                </c:pt>
                <c:pt idx="375">
                  <c:v>0.39238000000000062</c:v>
                </c:pt>
                <c:pt idx="376">
                  <c:v>0.39060700000000032</c:v>
                </c:pt>
                <c:pt idx="377">
                  <c:v>0.39125900000000002</c:v>
                </c:pt>
                <c:pt idx="378">
                  <c:v>0.39120200000000033</c:v>
                </c:pt>
                <c:pt idx="379">
                  <c:v>0.39258800000000055</c:v>
                </c:pt>
                <c:pt idx="380">
                  <c:v>0.3938320000000004</c:v>
                </c:pt>
                <c:pt idx="381">
                  <c:v>0.39477000000000034</c:v>
                </c:pt>
                <c:pt idx="382">
                  <c:v>0.39294600000000041</c:v>
                </c:pt>
                <c:pt idx="383">
                  <c:v>0.39010600000000034</c:v>
                </c:pt>
                <c:pt idx="384">
                  <c:v>0.38842700000000041</c:v>
                </c:pt>
                <c:pt idx="385">
                  <c:v>0.38732000000000055</c:v>
                </c:pt>
                <c:pt idx="386">
                  <c:v>0.38490800000000042</c:v>
                </c:pt>
                <c:pt idx="387">
                  <c:v>0.38434800000000041</c:v>
                </c:pt>
                <c:pt idx="388">
                  <c:v>0.38502100000000028</c:v>
                </c:pt>
                <c:pt idx="389">
                  <c:v>0.38527600000000034</c:v>
                </c:pt>
                <c:pt idx="390">
                  <c:v>0.38386200000000043</c:v>
                </c:pt>
                <c:pt idx="391">
                  <c:v>0.38211600000000034</c:v>
                </c:pt>
                <c:pt idx="392">
                  <c:v>0.38122600000000034</c:v>
                </c:pt>
                <c:pt idx="393">
                  <c:v>0.37992500000000035</c:v>
                </c:pt>
                <c:pt idx="394">
                  <c:v>0.37669800000000025</c:v>
                </c:pt>
                <c:pt idx="395">
                  <c:v>0.37477800000000028</c:v>
                </c:pt>
                <c:pt idx="396">
                  <c:v>0.37326000000000026</c:v>
                </c:pt>
                <c:pt idx="397">
                  <c:v>0.37187400000000043</c:v>
                </c:pt>
                <c:pt idx="398">
                  <c:v>0.37169400000000002</c:v>
                </c:pt>
                <c:pt idx="399">
                  <c:v>0.37265600000000032</c:v>
                </c:pt>
                <c:pt idx="400">
                  <c:v>0.37261200000000028</c:v>
                </c:pt>
                <c:pt idx="401">
                  <c:v>0.37115500000000001</c:v>
                </c:pt>
                <c:pt idx="402">
                  <c:v>0.37011200000000027</c:v>
                </c:pt>
                <c:pt idx="403">
                  <c:v>0.36800500000000008</c:v>
                </c:pt>
                <c:pt idx="404">
                  <c:v>0.36687400000000042</c:v>
                </c:pt>
                <c:pt idx="405">
                  <c:v>0.36521000000000026</c:v>
                </c:pt>
                <c:pt idx="406">
                  <c:v>0.36224000000000001</c:v>
                </c:pt>
                <c:pt idx="407">
                  <c:v>0.36034800000000028</c:v>
                </c:pt>
                <c:pt idx="408">
                  <c:v>0.36001900000000031</c:v>
                </c:pt>
                <c:pt idx="409">
                  <c:v>0.35948900000000034</c:v>
                </c:pt>
                <c:pt idx="410">
                  <c:v>0.35899700000000001</c:v>
                </c:pt>
                <c:pt idx="411">
                  <c:v>0.35828000000000032</c:v>
                </c:pt>
                <c:pt idx="412">
                  <c:v>0.35751600000000028</c:v>
                </c:pt>
                <c:pt idx="413">
                  <c:v>0.35593600000000025</c:v>
                </c:pt>
                <c:pt idx="414">
                  <c:v>0.35289500000000001</c:v>
                </c:pt>
                <c:pt idx="415">
                  <c:v>0.35087400000000041</c:v>
                </c:pt>
                <c:pt idx="416">
                  <c:v>0.34859800000000002</c:v>
                </c:pt>
                <c:pt idx="417">
                  <c:v>0.3454860000000004</c:v>
                </c:pt>
                <c:pt idx="418">
                  <c:v>0.344725</c:v>
                </c:pt>
                <c:pt idx="419">
                  <c:v>0.345167</c:v>
                </c:pt>
                <c:pt idx="420">
                  <c:v>0.34569100000000003</c:v>
                </c:pt>
                <c:pt idx="421">
                  <c:v>0.34538800000000042</c:v>
                </c:pt>
                <c:pt idx="422">
                  <c:v>0.34460400000000002</c:v>
                </c:pt>
                <c:pt idx="423">
                  <c:v>0.34303100000000003</c:v>
                </c:pt>
                <c:pt idx="424">
                  <c:v>0.34085000000000032</c:v>
                </c:pt>
                <c:pt idx="425">
                  <c:v>0.33952500000000041</c:v>
                </c:pt>
                <c:pt idx="426">
                  <c:v>0.3376600000000004</c:v>
                </c:pt>
                <c:pt idx="427">
                  <c:v>0.33600900000000028</c:v>
                </c:pt>
                <c:pt idx="428">
                  <c:v>0.33469100000000002</c:v>
                </c:pt>
                <c:pt idx="429">
                  <c:v>0.33427700000000032</c:v>
                </c:pt>
                <c:pt idx="430">
                  <c:v>0.33332900000000054</c:v>
                </c:pt>
                <c:pt idx="431">
                  <c:v>0.33178000000000041</c:v>
                </c:pt>
                <c:pt idx="432">
                  <c:v>0.33001000000000047</c:v>
                </c:pt>
                <c:pt idx="433">
                  <c:v>0.32825700000000002</c:v>
                </c:pt>
                <c:pt idx="434">
                  <c:v>0.32680600000000054</c:v>
                </c:pt>
                <c:pt idx="435">
                  <c:v>0.32560100000000008</c:v>
                </c:pt>
                <c:pt idx="436">
                  <c:v>0.32384400000000041</c:v>
                </c:pt>
                <c:pt idx="437">
                  <c:v>0.32231900000000041</c:v>
                </c:pt>
                <c:pt idx="438">
                  <c:v>0.32143200000000027</c:v>
                </c:pt>
                <c:pt idx="439">
                  <c:v>0.32191200000000042</c:v>
                </c:pt>
                <c:pt idx="440">
                  <c:v>0.32181700000000041</c:v>
                </c:pt>
                <c:pt idx="441">
                  <c:v>0.32174900000000001</c:v>
                </c:pt>
                <c:pt idx="442">
                  <c:v>0.32183800000000035</c:v>
                </c:pt>
                <c:pt idx="443">
                  <c:v>0.31974800000000025</c:v>
                </c:pt>
                <c:pt idx="444">
                  <c:v>0.31875700000000001</c:v>
                </c:pt>
                <c:pt idx="445">
                  <c:v>0.31864800000000032</c:v>
                </c:pt>
                <c:pt idx="446">
                  <c:v>0.31778900000000032</c:v>
                </c:pt>
                <c:pt idx="447">
                  <c:v>0.31661000000000028</c:v>
                </c:pt>
                <c:pt idx="448">
                  <c:v>0.31418800000000041</c:v>
                </c:pt>
                <c:pt idx="449">
                  <c:v>0.31204400000000032</c:v>
                </c:pt>
                <c:pt idx="450">
                  <c:v>0.30945900000000032</c:v>
                </c:pt>
                <c:pt idx="451">
                  <c:v>0.30761700000000008</c:v>
                </c:pt>
                <c:pt idx="452">
                  <c:v>0.30612600000000034</c:v>
                </c:pt>
                <c:pt idx="453">
                  <c:v>0.30252800000000041</c:v>
                </c:pt>
                <c:pt idx="454">
                  <c:v>0.29982000000000042</c:v>
                </c:pt>
                <c:pt idx="455">
                  <c:v>0.29815600000000025</c:v>
                </c:pt>
                <c:pt idx="456">
                  <c:v>0.29650100000000001</c:v>
                </c:pt>
                <c:pt idx="457">
                  <c:v>0.295207</c:v>
                </c:pt>
                <c:pt idx="458">
                  <c:v>0.29421200000000008</c:v>
                </c:pt>
                <c:pt idx="459">
                  <c:v>0.29415800000000025</c:v>
                </c:pt>
                <c:pt idx="460">
                  <c:v>0.29358400000000034</c:v>
                </c:pt>
                <c:pt idx="461">
                  <c:v>0.29184800000000027</c:v>
                </c:pt>
                <c:pt idx="462">
                  <c:v>0.28976500000000011</c:v>
                </c:pt>
                <c:pt idx="463">
                  <c:v>0.28836200000000034</c:v>
                </c:pt>
                <c:pt idx="464">
                  <c:v>0.28761200000000026</c:v>
                </c:pt>
                <c:pt idx="465">
                  <c:v>0.28746600000000028</c:v>
                </c:pt>
                <c:pt idx="466">
                  <c:v>0.28709600000000002</c:v>
                </c:pt>
                <c:pt idx="467">
                  <c:v>0.28647400000000034</c:v>
                </c:pt>
                <c:pt idx="468">
                  <c:v>0.28501400000000032</c:v>
                </c:pt>
                <c:pt idx="469">
                  <c:v>0.28284600000000032</c:v>
                </c:pt>
                <c:pt idx="470">
                  <c:v>0.28041400000000027</c:v>
                </c:pt>
                <c:pt idx="471">
                  <c:v>0.27943200000000001</c:v>
                </c:pt>
                <c:pt idx="472">
                  <c:v>0.27817200000000025</c:v>
                </c:pt>
                <c:pt idx="473">
                  <c:v>0.27588900000000027</c:v>
                </c:pt>
                <c:pt idx="474">
                  <c:v>0.273038</c:v>
                </c:pt>
                <c:pt idx="475">
                  <c:v>0.27024899999999996</c:v>
                </c:pt>
                <c:pt idx="476">
                  <c:v>0.26862900000000001</c:v>
                </c:pt>
                <c:pt idx="477">
                  <c:v>0.27690200000000026</c:v>
                </c:pt>
                <c:pt idx="478">
                  <c:v>0.30641100000000032</c:v>
                </c:pt>
                <c:pt idx="479">
                  <c:v>0.31276900000000002</c:v>
                </c:pt>
                <c:pt idx="480">
                  <c:v>0.30302100000000032</c:v>
                </c:pt>
                <c:pt idx="481">
                  <c:v>0.29274300000000003</c:v>
                </c:pt>
                <c:pt idx="482">
                  <c:v>0.28623000000000004</c:v>
                </c:pt>
                <c:pt idx="483">
                  <c:v>0.28086500000000031</c:v>
                </c:pt>
                <c:pt idx="484">
                  <c:v>0.27746500000000002</c:v>
                </c:pt>
                <c:pt idx="485">
                  <c:v>0.27504200000000001</c:v>
                </c:pt>
                <c:pt idx="486">
                  <c:v>0.27473999999999998</c:v>
                </c:pt>
                <c:pt idx="487">
                  <c:v>0.27372800000000008</c:v>
                </c:pt>
                <c:pt idx="488">
                  <c:v>0.27141800000000033</c:v>
                </c:pt>
                <c:pt idx="489">
                  <c:v>0.26864900000000003</c:v>
                </c:pt>
                <c:pt idx="490">
                  <c:v>0.26626100000000003</c:v>
                </c:pt>
                <c:pt idx="491">
                  <c:v>0.263957</c:v>
                </c:pt>
                <c:pt idx="492">
                  <c:v>0.262181</c:v>
                </c:pt>
                <c:pt idx="493">
                  <c:v>0.260519</c:v>
                </c:pt>
                <c:pt idx="494">
                  <c:v>0.25832100000000002</c:v>
                </c:pt>
                <c:pt idx="495">
                  <c:v>0.256606</c:v>
                </c:pt>
                <c:pt idx="496">
                  <c:v>0.25457800000000008</c:v>
                </c:pt>
                <c:pt idx="497">
                  <c:v>0.25338200000000027</c:v>
                </c:pt>
                <c:pt idx="498">
                  <c:v>0.25229799999999997</c:v>
                </c:pt>
                <c:pt idx="499">
                  <c:v>0.25013100000000005</c:v>
                </c:pt>
                <c:pt idx="500">
                  <c:v>0.24812600000000001</c:v>
                </c:pt>
                <c:pt idx="501">
                  <c:v>0.24668599999999999</c:v>
                </c:pt>
                <c:pt idx="502">
                  <c:v>0.24594600000000028</c:v>
                </c:pt>
                <c:pt idx="503">
                  <c:v>0.24545700000000018</c:v>
                </c:pt>
                <c:pt idx="504">
                  <c:v>0.24479800000000024</c:v>
                </c:pt>
                <c:pt idx="505">
                  <c:v>0.24304800000000018</c:v>
                </c:pt>
                <c:pt idx="506">
                  <c:v>0.24096900000000024</c:v>
                </c:pt>
                <c:pt idx="507">
                  <c:v>0.23901200000000014</c:v>
                </c:pt>
                <c:pt idx="508">
                  <c:v>0.23726600000000017</c:v>
                </c:pt>
                <c:pt idx="509">
                  <c:v>0.23570700000000014</c:v>
                </c:pt>
                <c:pt idx="510">
                  <c:v>0.23330500000000001</c:v>
                </c:pt>
                <c:pt idx="511">
                  <c:v>0.23128399999999999</c:v>
                </c:pt>
                <c:pt idx="512">
                  <c:v>0.23078399999999999</c:v>
                </c:pt>
                <c:pt idx="513">
                  <c:v>0.22930300000000001</c:v>
                </c:pt>
                <c:pt idx="514">
                  <c:v>0.22789699999999999</c:v>
                </c:pt>
                <c:pt idx="515">
                  <c:v>0.22558</c:v>
                </c:pt>
                <c:pt idx="516">
                  <c:v>0.22421400000000014</c:v>
                </c:pt>
                <c:pt idx="517">
                  <c:v>0.22287599999999988</c:v>
                </c:pt>
                <c:pt idx="518">
                  <c:v>0.221137</c:v>
                </c:pt>
                <c:pt idx="519">
                  <c:v>0.21956000000000017</c:v>
                </c:pt>
                <c:pt idx="520">
                  <c:v>0.21775300000000014</c:v>
                </c:pt>
                <c:pt idx="521">
                  <c:v>0.21591500000000027</c:v>
                </c:pt>
                <c:pt idx="522">
                  <c:v>0.21602399999999999</c:v>
                </c:pt>
                <c:pt idx="523">
                  <c:v>0.21597300000000014</c:v>
                </c:pt>
                <c:pt idx="524">
                  <c:v>0.21454300000000023</c:v>
                </c:pt>
                <c:pt idx="525">
                  <c:v>0.21259700000000017</c:v>
                </c:pt>
                <c:pt idx="526">
                  <c:v>0.21115600000000001</c:v>
                </c:pt>
                <c:pt idx="527">
                  <c:v>0.20948800000000017</c:v>
                </c:pt>
                <c:pt idx="528">
                  <c:v>0.20826900000000023</c:v>
                </c:pt>
                <c:pt idx="529">
                  <c:v>0.20650900000000014</c:v>
                </c:pt>
                <c:pt idx="530">
                  <c:v>0.20480699999999999</c:v>
                </c:pt>
                <c:pt idx="531">
                  <c:v>0.20210600000000001</c:v>
                </c:pt>
                <c:pt idx="532">
                  <c:v>0.20084900000000014</c:v>
                </c:pt>
                <c:pt idx="533">
                  <c:v>0.19923900000000014</c:v>
                </c:pt>
                <c:pt idx="534">
                  <c:v>0.19773800000000014</c:v>
                </c:pt>
                <c:pt idx="535">
                  <c:v>0.19483600000000001</c:v>
                </c:pt>
                <c:pt idx="536">
                  <c:v>0.19284200000000001</c:v>
                </c:pt>
                <c:pt idx="537">
                  <c:v>0.19222400000000001</c:v>
                </c:pt>
                <c:pt idx="538">
                  <c:v>0.19182299999999997</c:v>
                </c:pt>
                <c:pt idx="539">
                  <c:v>0.191361</c:v>
                </c:pt>
                <c:pt idx="540">
                  <c:v>0.19049199999999999</c:v>
                </c:pt>
                <c:pt idx="541">
                  <c:v>0.18928300000000017</c:v>
                </c:pt>
                <c:pt idx="542">
                  <c:v>0.18793700000000024</c:v>
                </c:pt>
                <c:pt idx="543">
                  <c:v>0.18651700000000024</c:v>
                </c:pt>
                <c:pt idx="544">
                  <c:v>0.18487700000000001</c:v>
                </c:pt>
                <c:pt idx="545">
                  <c:v>0.18232200000000001</c:v>
                </c:pt>
                <c:pt idx="546">
                  <c:v>0.18045000000000014</c:v>
                </c:pt>
                <c:pt idx="547">
                  <c:v>0.17842900000000017</c:v>
                </c:pt>
                <c:pt idx="548">
                  <c:v>0.17775600000000014</c:v>
                </c:pt>
                <c:pt idx="549">
                  <c:v>0.17731500000000014</c:v>
                </c:pt>
                <c:pt idx="550">
                  <c:v>0.17593900000000023</c:v>
                </c:pt>
                <c:pt idx="551">
                  <c:v>0.17327899999999999</c:v>
                </c:pt>
                <c:pt idx="552">
                  <c:v>0.17052300000000001</c:v>
                </c:pt>
                <c:pt idx="553">
                  <c:v>0.16752700000000001</c:v>
                </c:pt>
                <c:pt idx="554">
                  <c:v>0.164133</c:v>
                </c:pt>
                <c:pt idx="555">
                  <c:v>0.16133</c:v>
                </c:pt>
                <c:pt idx="556">
                  <c:v>0.15995800000000024</c:v>
                </c:pt>
                <c:pt idx="557">
                  <c:v>0.15981200000000023</c:v>
                </c:pt>
                <c:pt idx="558">
                  <c:v>0.15998500000000024</c:v>
                </c:pt>
                <c:pt idx="559">
                  <c:v>0.15775300000000017</c:v>
                </c:pt>
                <c:pt idx="560">
                  <c:v>0.15580000000000013</c:v>
                </c:pt>
                <c:pt idx="561">
                  <c:v>0.15525000000000014</c:v>
                </c:pt>
                <c:pt idx="562">
                  <c:v>0.15464900000000018</c:v>
                </c:pt>
                <c:pt idx="563">
                  <c:v>0.15367700000000001</c:v>
                </c:pt>
                <c:pt idx="564">
                  <c:v>0.15174800000000024</c:v>
                </c:pt>
                <c:pt idx="565">
                  <c:v>0.14907699999999999</c:v>
                </c:pt>
                <c:pt idx="566">
                  <c:v>0.14743300000000018</c:v>
                </c:pt>
                <c:pt idx="567">
                  <c:v>0.145653</c:v>
                </c:pt>
                <c:pt idx="568">
                  <c:v>0.14391700000000024</c:v>
                </c:pt>
                <c:pt idx="569">
                  <c:v>0.14190200000000014</c:v>
                </c:pt>
                <c:pt idx="570">
                  <c:v>0.13952400000000001</c:v>
                </c:pt>
                <c:pt idx="571">
                  <c:v>0.13659199999999999</c:v>
                </c:pt>
                <c:pt idx="572">
                  <c:v>0.13442799999999999</c:v>
                </c:pt>
                <c:pt idx="573">
                  <c:v>0.13319500000000001</c:v>
                </c:pt>
                <c:pt idx="574">
                  <c:v>0.13179199999999999</c:v>
                </c:pt>
                <c:pt idx="575">
                  <c:v>0.13125200000000001</c:v>
                </c:pt>
                <c:pt idx="576">
                  <c:v>0.13126299999999999</c:v>
                </c:pt>
                <c:pt idx="577">
                  <c:v>0.13091300000000014</c:v>
                </c:pt>
                <c:pt idx="578">
                  <c:v>0.12925200000000001</c:v>
                </c:pt>
                <c:pt idx="579">
                  <c:v>0.126612</c:v>
                </c:pt>
                <c:pt idx="580">
                  <c:v>0.12392499999999999</c:v>
                </c:pt>
                <c:pt idx="581">
                  <c:v>0.12219200000000011</c:v>
                </c:pt>
                <c:pt idx="582">
                  <c:v>0.12175800000000002</c:v>
                </c:pt>
                <c:pt idx="583">
                  <c:v>0.12001100000000002</c:v>
                </c:pt>
                <c:pt idx="584">
                  <c:v>0.118911</c:v>
                </c:pt>
                <c:pt idx="585">
                  <c:v>0.117538</c:v>
                </c:pt>
                <c:pt idx="586">
                  <c:v>0.11687599999999998</c:v>
                </c:pt>
                <c:pt idx="587">
                  <c:v>0.11576900000000002</c:v>
                </c:pt>
                <c:pt idx="588">
                  <c:v>0.11419600000000012</c:v>
                </c:pt>
                <c:pt idx="589">
                  <c:v>0.11289500000000002</c:v>
                </c:pt>
                <c:pt idx="590">
                  <c:v>0.11153600000000002</c:v>
                </c:pt>
                <c:pt idx="591">
                  <c:v>0.10915400000000007</c:v>
                </c:pt>
                <c:pt idx="592">
                  <c:v>0.10738499999999998</c:v>
                </c:pt>
                <c:pt idx="593">
                  <c:v>0.10600900000000002</c:v>
                </c:pt>
                <c:pt idx="594">
                  <c:v>0.10489800000000002</c:v>
                </c:pt>
                <c:pt idx="595">
                  <c:v>0.10470800000000002</c:v>
                </c:pt>
                <c:pt idx="596">
                  <c:v>0.10520100000000007</c:v>
                </c:pt>
                <c:pt idx="597">
                  <c:v>0.103448</c:v>
                </c:pt>
                <c:pt idx="598">
                  <c:v>0.10079500000000011</c:v>
                </c:pt>
                <c:pt idx="599">
                  <c:v>0.10025100000000002</c:v>
                </c:pt>
                <c:pt idx="600">
                  <c:v>9.9769000000000066E-2</c:v>
                </c:pt>
                <c:pt idx="601">
                  <c:v>9.7598200000000024E-2</c:v>
                </c:pt>
                <c:pt idx="602">
                  <c:v>9.4333300000000023E-2</c:v>
                </c:pt>
                <c:pt idx="603">
                  <c:v>9.2366300000000026E-2</c:v>
                </c:pt>
                <c:pt idx="604">
                  <c:v>9.0847800000000006E-2</c:v>
                </c:pt>
                <c:pt idx="605">
                  <c:v>8.9363200000000018E-2</c:v>
                </c:pt>
                <c:pt idx="606">
                  <c:v>8.9526600000000192E-2</c:v>
                </c:pt>
                <c:pt idx="607">
                  <c:v>9.1174700000000025E-2</c:v>
                </c:pt>
                <c:pt idx="608">
                  <c:v>9.1470600000000013E-2</c:v>
                </c:pt>
                <c:pt idx="609">
                  <c:v>8.8803600000000024E-2</c:v>
                </c:pt>
                <c:pt idx="610">
                  <c:v>8.7230800000000025E-2</c:v>
                </c:pt>
                <c:pt idx="611">
                  <c:v>8.4954600000000116E-2</c:v>
                </c:pt>
                <c:pt idx="612">
                  <c:v>8.2053199999999993E-2</c:v>
                </c:pt>
                <c:pt idx="613">
                  <c:v>7.9209699999999994E-2</c:v>
                </c:pt>
                <c:pt idx="614">
                  <c:v>7.7290200000000031E-2</c:v>
                </c:pt>
                <c:pt idx="615">
                  <c:v>7.6339099999999993E-2</c:v>
                </c:pt>
                <c:pt idx="616">
                  <c:v>7.7640700000000007E-2</c:v>
                </c:pt>
                <c:pt idx="617">
                  <c:v>7.8578700000000001E-2</c:v>
                </c:pt>
                <c:pt idx="618">
                  <c:v>7.8443100000000002E-2</c:v>
                </c:pt>
                <c:pt idx="619">
                  <c:v>7.7097800000000064E-2</c:v>
                </c:pt>
                <c:pt idx="620">
                  <c:v>7.5005100000000005E-2</c:v>
                </c:pt>
                <c:pt idx="621">
                  <c:v>7.2919200000000003E-2</c:v>
                </c:pt>
                <c:pt idx="622">
                  <c:v>7.1811800000000009E-2</c:v>
                </c:pt>
                <c:pt idx="623">
                  <c:v>6.9725899999999993E-2</c:v>
                </c:pt>
                <c:pt idx="624">
                  <c:v>6.8662699999999993E-2</c:v>
                </c:pt>
                <c:pt idx="625">
                  <c:v>6.7718400000000095E-2</c:v>
                </c:pt>
                <c:pt idx="626">
                  <c:v>6.5992600000000082E-2</c:v>
                </c:pt>
                <c:pt idx="627">
                  <c:v>6.4936200000000083E-2</c:v>
                </c:pt>
                <c:pt idx="628">
                  <c:v>6.5371399999999996E-2</c:v>
                </c:pt>
                <c:pt idx="629">
                  <c:v>6.4474600000000076E-2</c:v>
                </c:pt>
                <c:pt idx="630">
                  <c:v>6.2531400000000029E-2</c:v>
                </c:pt>
                <c:pt idx="631">
                  <c:v>6.0302800000000024E-2</c:v>
                </c:pt>
                <c:pt idx="632">
                  <c:v>5.7608700000000013E-2</c:v>
                </c:pt>
                <c:pt idx="633">
                  <c:v>5.6280499999999997E-2</c:v>
                </c:pt>
                <c:pt idx="634">
                  <c:v>5.89241E-2</c:v>
                </c:pt>
                <c:pt idx="635">
                  <c:v>5.9875700000000004E-2</c:v>
                </c:pt>
                <c:pt idx="636">
                  <c:v>5.8941599999999976E-2</c:v>
                </c:pt>
                <c:pt idx="637">
                  <c:v>5.6651799999999995E-2</c:v>
                </c:pt>
                <c:pt idx="638">
                  <c:v>5.3978099999999987E-2</c:v>
                </c:pt>
                <c:pt idx="639">
                  <c:v>5.1606800000000001E-2</c:v>
                </c:pt>
                <c:pt idx="640">
                  <c:v>4.9198100000000022E-2</c:v>
                </c:pt>
                <c:pt idx="641">
                  <c:v>4.6918599999999998E-2</c:v>
                </c:pt>
                <c:pt idx="642">
                  <c:v>4.6616400000000023E-2</c:v>
                </c:pt>
                <c:pt idx="643">
                  <c:v>4.5298400000000003E-2</c:v>
                </c:pt>
                <c:pt idx="644">
                  <c:v>4.5108400000000014E-2</c:v>
                </c:pt>
                <c:pt idx="645">
                  <c:v>4.5343100000000004E-2</c:v>
                </c:pt>
                <c:pt idx="646">
                  <c:v>4.5788400000000049E-2</c:v>
                </c:pt>
                <c:pt idx="647">
                  <c:v>4.4528100000000001E-2</c:v>
                </c:pt>
                <c:pt idx="648">
                  <c:v>4.4174999999999999E-2</c:v>
                </c:pt>
                <c:pt idx="649">
                  <c:v>4.4005400000000014E-2</c:v>
                </c:pt>
                <c:pt idx="650">
                  <c:v>4.3332900000000056E-2</c:v>
                </c:pt>
                <c:pt idx="651">
                  <c:v>4.1393100000000002E-2</c:v>
                </c:pt>
                <c:pt idx="652">
                  <c:v>3.7625300000000042E-2</c:v>
                </c:pt>
                <c:pt idx="653">
                  <c:v>3.6015100000000036E-2</c:v>
                </c:pt>
                <c:pt idx="654">
                  <c:v>3.6446800000000036E-2</c:v>
                </c:pt>
                <c:pt idx="655">
                  <c:v>3.6433500000000035E-2</c:v>
                </c:pt>
                <c:pt idx="656">
                  <c:v>3.7130300000000033E-2</c:v>
                </c:pt>
                <c:pt idx="657">
                  <c:v>3.7837300000000053E-2</c:v>
                </c:pt>
                <c:pt idx="658">
                  <c:v>3.6869200000000012E-2</c:v>
                </c:pt>
                <c:pt idx="659">
                  <c:v>3.6465100000000035E-2</c:v>
                </c:pt>
                <c:pt idx="660">
                  <c:v>3.6502699999999999E-2</c:v>
                </c:pt>
                <c:pt idx="661">
                  <c:v>3.4552699999999999E-2</c:v>
                </c:pt>
                <c:pt idx="662">
                  <c:v>3.3842900000000002E-2</c:v>
                </c:pt>
                <c:pt idx="663">
                  <c:v>3.4220300000000002E-2</c:v>
                </c:pt>
                <c:pt idx="664">
                  <c:v>3.5348499999999998E-2</c:v>
                </c:pt>
                <c:pt idx="665">
                  <c:v>3.4309100000000002E-2</c:v>
                </c:pt>
                <c:pt idx="666">
                  <c:v>3.2658100000000002E-2</c:v>
                </c:pt>
                <c:pt idx="667">
                  <c:v>3.1346899999999997E-2</c:v>
                </c:pt>
                <c:pt idx="668">
                  <c:v>2.9930300000000021E-2</c:v>
                </c:pt>
                <c:pt idx="669">
                  <c:v>2.8809299999999999E-2</c:v>
                </c:pt>
                <c:pt idx="670">
                  <c:v>2.6988399999999999E-2</c:v>
                </c:pt>
                <c:pt idx="671">
                  <c:v>2.4002099999999998E-2</c:v>
                </c:pt>
                <c:pt idx="672">
                  <c:v>2.2058899999999999E-2</c:v>
                </c:pt>
                <c:pt idx="673">
                  <c:v>2.0757899999999999E-2</c:v>
                </c:pt>
                <c:pt idx="674">
                  <c:v>2.00276E-2</c:v>
                </c:pt>
                <c:pt idx="675">
                  <c:v>2.05375E-2</c:v>
                </c:pt>
                <c:pt idx="676">
                  <c:v>2.0683900000000022E-2</c:v>
                </c:pt>
                <c:pt idx="677">
                  <c:v>2.0211799999999999E-2</c:v>
                </c:pt>
                <c:pt idx="678">
                  <c:v>2.0558699999999975E-2</c:v>
                </c:pt>
                <c:pt idx="679">
                  <c:v>2.0073000000000021E-2</c:v>
                </c:pt>
                <c:pt idx="680">
                  <c:v>1.8928299999999999E-2</c:v>
                </c:pt>
                <c:pt idx="681">
                  <c:v>1.8629500000000018E-2</c:v>
                </c:pt>
                <c:pt idx="682">
                  <c:v>1.9975300000000001E-2</c:v>
                </c:pt>
                <c:pt idx="683">
                  <c:v>2.0760399999999998E-2</c:v>
                </c:pt>
                <c:pt idx="684">
                  <c:v>2.0516E-2</c:v>
                </c:pt>
                <c:pt idx="685">
                  <c:v>1.9269300000000003E-2</c:v>
                </c:pt>
                <c:pt idx="686">
                  <c:v>1.8270700000000001E-2</c:v>
                </c:pt>
                <c:pt idx="687">
                  <c:v>1.7214199999999999E-2</c:v>
                </c:pt>
                <c:pt idx="688">
                  <c:v>1.57739E-2</c:v>
                </c:pt>
                <c:pt idx="689">
                  <c:v>1.4680100000000001E-2</c:v>
                </c:pt>
                <c:pt idx="690">
                  <c:v>1.3885300000000001E-2</c:v>
                </c:pt>
                <c:pt idx="691">
                  <c:v>1.4069E-2</c:v>
                </c:pt>
                <c:pt idx="692">
                  <c:v>1.3634400000000001E-2</c:v>
                </c:pt>
                <c:pt idx="693">
                  <c:v>1.3067200000000001E-2</c:v>
                </c:pt>
                <c:pt idx="694">
                  <c:v>1.27787E-2</c:v>
                </c:pt>
                <c:pt idx="695">
                  <c:v>1.4399599999999999E-2</c:v>
                </c:pt>
                <c:pt idx="696">
                  <c:v>1.5575500000000001E-2</c:v>
                </c:pt>
                <c:pt idx="697">
                  <c:v>1.5049099999999999E-2</c:v>
                </c:pt>
                <c:pt idx="698">
                  <c:v>1.4628E-2</c:v>
                </c:pt>
                <c:pt idx="699">
                  <c:v>1.3921500000000019E-2</c:v>
                </c:pt>
                <c:pt idx="700">
                  <c:v>1.3272800000000001E-2</c:v>
                </c:pt>
                <c:pt idx="701">
                  <c:v>1.1859700000000001E-2</c:v>
                </c:pt>
                <c:pt idx="702">
                  <c:v>1.0466899999999999E-2</c:v>
                </c:pt>
                <c:pt idx="703">
                  <c:v>1.0117199999999998E-2</c:v>
                </c:pt>
                <c:pt idx="704">
                  <c:v>9.8490200000000087E-3</c:v>
                </c:pt>
                <c:pt idx="705">
                  <c:v>9.6114300000000111E-3</c:v>
                </c:pt>
                <c:pt idx="706">
                  <c:v>9.1564000000000176E-3</c:v>
                </c:pt>
                <c:pt idx="707">
                  <c:v>8.4907100000000089E-3</c:v>
                </c:pt>
                <c:pt idx="708">
                  <c:v>7.8895800000000002E-3</c:v>
                </c:pt>
                <c:pt idx="709">
                  <c:v>8.3926900000000151E-3</c:v>
                </c:pt>
                <c:pt idx="710">
                  <c:v>8.1585000000000008E-3</c:v>
                </c:pt>
                <c:pt idx="711">
                  <c:v>7.3806900000000057E-3</c:v>
                </c:pt>
                <c:pt idx="712">
                  <c:v>5.6617300000000002E-3</c:v>
                </c:pt>
                <c:pt idx="713">
                  <c:v>6.0085399999999997E-3</c:v>
                </c:pt>
                <c:pt idx="714">
                  <c:v>7.2319500000000087E-3</c:v>
                </c:pt>
                <c:pt idx="715">
                  <c:v>8.0782300000000005E-3</c:v>
                </c:pt>
                <c:pt idx="716">
                  <c:v>7.8270500000000003E-3</c:v>
                </c:pt>
                <c:pt idx="717">
                  <c:v>7.5487000000000071E-3</c:v>
                </c:pt>
                <c:pt idx="718">
                  <c:v>6.526250000000006E-3</c:v>
                </c:pt>
                <c:pt idx="719">
                  <c:v>6.7609500000000034E-3</c:v>
                </c:pt>
                <c:pt idx="720">
                  <c:v>6.1802000000000046E-3</c:v>
                </c:pt>
                <c:pt idx="721">
                  <c:v>5.1815400000000044E-3</c:v>
                </c:pt>
                <c:pt idx="722">
                  <c:v>5.39245E-3</c:v>
                </c:pt>
                <c:pt idx="723">
                  <c:v>5.6135500000000001E-3</c:v>
                </c:pt>
                <c:pt idx="724">
                  <c:v>4.1833900000000047E-3</c:v>
                </c:pt>
                <c:pt idx="725">
                  <c:v>4.2651799999999995E-3</c:v>
                </c:pt>
                <c:pt idx="726">
                  <c:v>5.4512200000000101E-3</c:v>
                </c:pt>
                <c:pt idx="727">
                  <c:v>4.8161100000000002E-3</c:v>
                </c:pt>
                <c:pt idx="728">
                  <c:v>3.6815500000000044E-3</c:v>
                </c:pt>
                <c:pt idx="729">
                  <c:v>3.6580200000000023E-3</c:v>
                </c:pt>
                <c:pt idx="730">
                  <c:v>1.9764300000000021E-3</c:v>
                </c:pt>
                <c:pt idx="731">
                  <c:v>1.3820900000000014E-3</c:v>
                </c:pt>
                <c:pt idx="732">
                  <c:v>8.0134200000000068E-4</c:v>
                </c:pt>
                <c:pt idx="733">
                  <c:v>6.7248399999999999E-4</c:v>
                </c:pt>
                <c:pt idx="734">
                  <c:v>0</c:v>
                </c:pt>
                <c:pt idx="735">
                  <c:v>0</c:v>
                </c:pt>
                <c:pt idx="736">
                  <c:v>5.1015700000000012E-4</c:v>
                </c:pt>
                <c:pt idx="737">
                  <c:v>1.3020700000000011E-3</c:v>
                </c:pt>
                <c:pt idx="738">
                  <c:v>3.7180600000000022E-3</c:v>
                </c:pt>
                <c:pt idx="739">
                  <c:v>4.8973000000000003E-3</c:v>
                </c:pt>
                <c:pt idx="740">
                  <c:v>3.3108500000000002E-3</c:v>
                </c:pt>
                <c:pt idx="741">
                  <c:v>2.1389099999999999E-3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ПНД 6949 дробленка</c:v>
          </c:tx>
          <c:spPr>
            <a:ln w="19050"/>
          </c:spPr>
          <c:marker>
            <c:symbol val="circle"/>
            <c:size val="2"/>
          </c:marker>
          <c:xVal>
            <c:numRef>
              <c:f>Лист1!$E$3:$E$612</c:f>
              <c:numCache>
                <c:formatCode>General</c:formatCode>
                <c:ptCount val="610"/>
                <c:pt idx="0">
                  <c:v>4139900</c:v>
                </c:pt>
                <c:pt idx="1">
                  <c:v>4079120</c:v>
                </c:pt>
                <c:pt idx="2">
                  <c:v>4019240</c:v>
                </c:pt>
                <c:pt idx="3">
                  <c:v>3960230</c:v>
                </c:pt>
                <c:pt idx="4">
                  <c:v>3902090</c:v>
                </c:pt>
                <c:pt idx="5">
                  <c:v>3844800</c:v>
                </c:pt>
                <c:pt idx="6">
                  <c:v>3788360</c:v>
                </c:pt>
                <c:pt idx="7">
                  <c:v>3732740</c:v>
                </c:pt>
                <c:pt idx="8">
                  <c:v>3677940</c:v>
                </c:pt>
                <c:pt idx="9">
                  <c:v>3623950</c:v>
                </c:pt>
                <c:pt idx="10">
                  <c:v>3570750</c:v>
                </c:pt>
                <c:pt idx="11">
                  <c:v>3518330</c:v>
                </c:pt>
                <c:pt idx="12">
                  <c:v>3466670</c:v>
                </c:pt>
                <c:pt idx="13">
                  <c:v>3415780</c:v>
                </c:pt>
                <c:pt idx="14">
                  <c:v>3365630</c:v>
                </c:pt>
                <c:pt idx="15">
                  <c:v>3316220</c:v>
                </c:pt>
                <c:pt idx="16">
                  <c:v>3267540</c:v>
                </c:pt>
                <c:pt idx="17">
                  <c:v>3219570</c:v>
                </c:pt>
                <c:pt idx="18">
                  <c:v>3172300</c:v>
                </c:pt>
                <c:pt idx="19">
                  <c:v>3125730</c:v>
                </c:pt>
                <c:pt idx="20">
                  <c:v>3079840</c:v>
                </c:pt>
                <c:pt idx="21">
                  <c:v>3034630</c:v>
                </c:pt>
                <c:pt idx="22">
                  <c:v>2990080</c:v>
                </c:pt>
                <c:pt idx="23">
                  <c:v>2946180</c:v>
                </c:pt>
                <c:pt idx="24">
                  <c:v>2902930</c:v>
                </c:pt>
                <c:pt idx="25">
                  <c:v>2860310</c:v>
                </c:pt>
                <c:pt idx="26">
                  <c:v>2818320</c:v>
                </c:pt>
                <c:pt idx="27">
                  <c:v>2776940</c:v>
                </c:pt>
                <c:pt idx="28">
                  <c:v>2736180</c:v>
                </c:pt>
                <c:pt idx="29">
                  <c:v>2696010</c:v>
                </c:pt>
                <c:pt idx="30">
                  <c:v>2656430</c:v>
                </c:pt>
                <c:pt idx="31">
                  <c:v>2617430</c:v>
                </c:pt>
                <c:pt idx="32">
                  <c:v>2579000</c:v>
                </c:pt>
                <c:pt idx="33">
                  <c:v>2541140</c:v>
                </c:pt>
                <c:pt idx="34">
                  <c:v>2503840</c:v>
                </c:pt>
                <c:pt idx="35">
                  <c:v>2467080</c:v>
                </c:pt>
                <c:pt idx="36">
                  <c:v>2430860</c:v>
                </c:pt>
                <c:pt idx="37">
                  <c:v>2395170</c:v>
                </c:pt>
                <c:pt idx="38">
                  <c:v>2360010</c:v>
                </c:pt>
                <c:pt idx="39">
                  <c:v>2325360</c:v>
                </c:pt>
                <c:pt idx="40">
                  <c:v>2291220</c:v>
                </c:pt>
                <c:pt idx="41">
                  <c:v>2257590</c:v>
                </c:pt>
                <c:pt idx="42">
                  <c:v>2224440</c:v>
                </c:pt>
                <c:pt idx="43">
                  <c:v>2191790</c:v>
                </c:pt>
                <c:pt idx="44">
                  <c:v>2159610</c:v>
                </c:pt>
                <c:pt idx="45">
                  <c:v>2127910</c:v>
                </c:pt>
                <c:pt idx="46">
                  <c:v>2096670</c:v>
                </c:pt>
                <c:pt idx="47">
                  <c:v>2065890</c:v>
                </c:pt>
                <c:pt idx="48">
                  <c:v>2035560</c:v>
                </c:pt>
                <c:pt idx="49">
                  <c:v>2005670</c:v>
                </c:pt>
                <c:pt idx="50">
                  <c:v>1976230</c:v>
                </c:pt>
                <c:pt idx="51">
                  <c:v>1947220</c:v>
                </c:pt>
                <c:pt idx="52">
                  <c:v>1918630</c:v>
                </c:pt>
                <c:pt idx="53">
                  <c:v>1890460</c:v>
                </c:pt>
                <c:pt idx="54">
                  <c:v>1862710</c:v>
                </c:pt>
                <c:pt idx="55">
                  <c:v>1835360</c:v>
                </c:pt>
                <c:pt idx="56">
                  <c:v>1808420</c:v>
                </c:pt>
                <c:pt idx="57">
                  <c:v>1781870</c:v>
                </c:pt>
                <c:pt idx="58">
                  <c:v>1755710</c:v>
                </c:pt>
                <c:pt idx="59">
                  <c:v>1729930</c:v>
                </c:pt>
                <c:pt idx="60">
                  <c:v>1704540</c:v>
                </c:pt>
                <c:pt idx="61">
                  <c:v>1679510</c:v>
                </c:pt>
                <c:pt idx="62">
                  <c:v>1654860</c:v>
                </c:pt>
                <c:pt idx="63">
                  <c:v>1630560</c:v>
                </c:pt>
                <c:pt idx="64">
                  <c:v>1606620</c:v>
                </c:pt>
                <c:pt idx="65">
                  <c:v>1583040</c:v>
                </c:pt>
                <c:pt idx="66">
                  <c:v>1559800</c:v>
                </c:pt>
                <c:pt idx="67">
                  <c:v>1536900</c:v>
                </c:pt>
                <c:pt idx="68">
                  <c:v>1514340</c:v>
                </c:pt>
                <c:pt idx="69">
                  <c:v>1492100</c:v>
                </c:pt>
                <c:pt idx="70">
                  <c:v>1470200</c:v>
                </c:pt>
                <c:pt idx="71">
                  <c:v>1448620</c:v>
                </c:pt>
                <c:pt idx="72">
                  <c:v>1427350</c:v>
                </c:pt>
                <c:pt idx="73">
                  <c:v>1406390</c:v>
                </c:pt>
                <c:pt idx="74">
                  <c:v>1385750</c:v>
                </c:pt>
                <c:pt idx="75">
                  <c:v>1365400</c:v>
                </c:pt>
                <c:pt idx="76">
                  <c:v>1345360</c:v>
                </c:pt>
                <c:pt idx="77">
                  <c:v>1325610</c:v>
                </c:pt>
                <c:pt idx="78">
                  <c:v>1306150</c:v>
                </c:pt>
                <c:pt idx="79">
                  <c:v>1286970</c:v>
                </c:pt>
                <c:pt idx="80">
                  <c:v>1268080</c:v>
                </c:pt>
                <c:pt idx="81">
                  <c:v>1249460</c:v>
                </c:pt>
                <c:pt idx="82">
                  <c:v>1231120</c:v>
                </c:pt>
                <c:pt idx="83">
                  <c:v>1213040</c:v>
                </c:pt>
                <c:pt idx="84">
                  <c:v>1195240</c:v>
                </c:pt>
                <c:pt idx="85">
                  <c:v>1177690</c:v>
                </c:pt>
                <c:pt idx="86">
                  <c:v>1160400</c:v>
                </c:pt>
                <c:pt idx="87">
                  <c:v>1143360</c:v>
                </c:pt>
                <c:pt idx="88">
                  <c:v>1126580</c:v>
                </c:pt>
                <c:pt idx="89">
                  <c:v>1110040</c:v>
                </c:pt>
                <c:pt idx="90">
                  <c:v>1093740</c:v>
                </c:pt>
                <c:pt idx="91">
                  <c:v>1077690</c:v>
                </c:pt>
                <c:pt idx="92">
                  <c:v>1061860</c:v>
                </c:pt>
                <c:pt idx="93">
                  <c:v>1046280</c:v>
                </c:pt>
                <c:pt idx="94">
                  <c:v>1030920</c:v>
                </c:pt>
                <c:pt idx="95">
                  <c:v>1015780</c:v>
                </c:pt>
                <c:pt idx="96">
                  <c:v>1000870</c:v>
                </c:pt>
                <c:pt idx="97">
                  <c:v>986175</c:v>
                </c:pt>
                <c:pt idx="98">
                  <c:v>971697</c:v>
                </c:pt>
                <c:pt idx="99">
                  <c:v>957432</c:v>
                </c:pt>
                <c:pt idx="100">
                  <c:v>943376</c:v>
                </c:pt>
                <c:pt idx="101">
                  <c:v>929526</c:v>
                </c:pt>
                <c:pt idx="102">
                  <c:v>915880</c:v>
                </c:pt>
                <c:pt idx="103">
                  <c:v>902434</c:v>
                </c:pt>
                <c:pt idx="104">
                  <c:v>889186</c:v>
                </c:pt>
                <c:pt idx="105">
                  <c:v>876132</c:v>
                </c:pt>
                <c:pt idx="106">
                  <c:v>863270</c:v>
                </c:pt>
                <c:pt idx="107">
                  <c:v>850596</c:v>
                </c:pt>
                <c:pt idx="108">
                  <c:v>838109</c:v>
                </c:pt>
                <c:pt idx="109">
                  <c:v>825805</c:v>
                </c:pt>
                <c:pt idx="110">
                  <c:v>813681</c:v>
                </c:pt>
                <c:pt idx="111">
                  <c:v>801736</c:v>
                </c:pt>
                <c:pt idx="112">
                  <c:v>789966</c:v>
                </c:pt>
                <c:pt idx="113">
                  <c:v>778368</c:v>
                </c:pt>
                <c:pt idx="114">
                  <c:v>766941</c:v>
                </c:pt>
                <c:pt idx="115">
                  <c:v>755682</c:v>
                </c:pt>
                <c:pt idx="116">
                  <c:v>744588</c:v>
                </c:pt>
                <c:pt idx="117">
                  <c:v>733657</c:v>
                </c:pt>
                <c:pt idx="118">
                  <c:v>722886</c:v>
                </c:pt>
                <c:pt idx="119">
                  <c:v>712274</c:v>
                </c:pt>
                <c:pt idx="120">
                  <c:v>701817</c:v>
                </c:pt>
                <c:pt idx="121">
                  <c:v>691514</c:v>
                </c:pt>
                <c:pt idx="122">
                  <c:v>681362</c:v>
                </c:pt>
                <c:pt idx="123">
                  <c:v>671359</c:v>
                </c:pt>
                <c:pt idx="124">
                  <c:v>661503</c:v>
                </c:pt>
                <c:pt idx="125">
                  <c:v>651791</c:v>
                </c:pt>
                <c:pt idx="126">
                  <c:v>642222</c:v>
                </c:pt>
                <c:pt idx="127">
                  <c:v>632794</c:v>
                </c:pt>
                <c:pt idx="128">
                  <c:v>623504</c:v>
                </c:pt>
                <c:pt idx="129">
                  <c:v>614351</c:v>
                </c:pt>
                <c:pt idx="130">
                  <c:v>605332</c:v>
                </c:pt>
                <c:pt idx="131">
                  <c:v>596445</c:v>
                </c:pt>
                <c:pt idx="132">
                  <c:v>587688</c:v>
                </c:pt>
                <c:pt idx="133">
                  <c:v>579061</c:v>
                </c:pt>
                <c:pt idx="134">
                  <c:v>570560</c:v>
                </c:pt>
                <c:pt idx="135">
                  <c:v>562183</c:v>
                </c:pt>
                <c:pt idx="136">
                  <c:v>553930</c:v>
                </c:pt>
                <c:pt idx="137">
                  <c:v>545798</c:v>
                </c:pt>
                <c:pt idx="138">
                  <c:v>537785</c:v>
                </c:pt>
                <c:pt idx="139">
                  <c:v>529890</c:v>
                </c:pt>
                <c:pt idx="140">
                  <c:v>522111</c:v>
                </c:pt>
                <c:pt idx="141">
                  <c:v>514446</c:v>
                </c:pt>
                <c:pt idx="142">
                  <c:v>506893</c:v>
                </c:pt>
                <c:pt idx="143">
                  <c:v>499452</c:v>
                </c:pt>
                <c:pt idx="144">
                  <c:v>492120</c:v>
                </c:pt>
                <c:pt idx="145">
                  <c:v>484895</c:v>
                </c:pt>
                <c:pt idx="146">
                  <c:v>477776</c:v>
                </c:pt>
                <c:pt idx="147">
                  <c:v>470762</c:v>
                </c:pt>
                <c:pt idx="148">
                  <c:v>463851</c:v>
                </c:pt>
                <c:pt idx="149">
                  <c:v>457041</c:v>
                </c:pt>
                <c:pt idx="150">
                  <c:v>450331</c:v>
                </c:pt>
                <c:pt idx="151">
                  <c:v>443720</c:v>
                </c:pt>
                <c:pt idx="152">
                  <c:v>437206</c:v>
                </c:pt>
                <c:pt idx="153">
                  <c:v>430788</c:v>
                </c:pt>
                <c:pt idx="154">
                  <c:v>424463</c:v>
                </c:pt>
                <c:pt idx="155">
                  <c:v>418232</c:v>
                </c:pt>
                <c:pt idx="156">
                  <c:v>412092</c:v>
                </c:pt>
                <c:pt idx="157">
                  <c:v>406042</c:v>
                </c:pt>
                <c:pt idx="158">
                  <c:v>400081</c:v>
                </c:pt>
                <c:pt idx="159">
                  <c:v>394208</c:v>
                </c:pt>
                <c:pt idx="160">
                  <c:v>388420</c:v>
                </c:pt>
                <c:pt idx="161">
                  <c:v>382718</c:v>
                </c:pt>
                <c:pt idx="162">
                  <c:v>377099</c:v>
                </c:pt>
                <c:pt idx="163">
                  <c:v>371563</c:v>
                </c:pt>
                <c:pt idx="164">
                  <c:v>366108</c:v>
                </c:pt>
                <c:pt idx="165">
                  <c:v>360734</c:v>
                </c:pt>
                <c:pt idx="166">
                  <c:v>355438</c:v>
                </c:pt>
                <c:pt idx="167">
                  <c:v>350220</c:v>
                </c:pt>
                <c:pt idx="168">
                  <c:v>345078</c:v>
                </c:pt>
                <c:pt idx="169">
                  <c:v>340012</c:v>
                </c:pt>
                <c:pt idx="170">
                  <c:v>335020</c:v>
                </c:pt>
                <c:pt idx="171">
                  <c:v>330102</c:v>
                </c:pt>
                <c:pt idx="172">
                  <c:v>325256</c:v>
                </c:pt>
                <c:pt idx="173">
                  <c:v>320481</c:v>
                </c:pt>
                <c:pt idx="174">
                  <c:v>315776</c:v>
                </c:pt>
                <c:pt idx="175">
                  <c:v>311140</c:v>
                </c:pt>
                <c:pt idx="176">
                  <c:v>306572</c:v>
                </c:pt>
                <c:pt idx="177">
                  <c:v>302072</c:v>
                </c:pt>
                <c:pt idx="178">
                  <c:v>297637</c:v>
                </c:pt>
                <c:pt idx="179">
                  <c:v>293267</c:v>
                </c:pt>
                <c:pt idx="180">
                  <c:v>288962</c:v>
                </c:pt>
                <c:pt idx="181">
                  <c:v>284720</c:v>
                </c:pt>
                <c:pt idx="182">
                  <c:v>280540</c:v>
                </c:pt>
                <c:pt idx="183">
                  <c:v>276421</c:v>
                </c:pt>
                <c:pt idx="184">
                  <c:v>272363</c:v>
                </c:pt>
                <c:pt idx="185">
                  <c:v>268365</c:v>
                </c:pt>
                <c:pt idx="186">
                  <c:v>264425</c:v>
                </c:pt>
                <c:pt idx="187">
                  <c:v>260543</c:v>
                </c:pt>
                <c:pt idx="188">
                  <c:v>256718</c:v>
                </c:pt>
                <c:pt idx="189">
                  <c:v>252949</c:v>
                </c:pt>
                <c:pt idx="190">
                  <c:v>249236</c:v>
                </c:pt>
                <c:pt idx="191">
                  <c:v>245577</c:v>
                </c:pt>
                <c:pt idx="192">
                  <c:v>241972</c:v>
                </c:pt>
                <c:pt idx="193">
                  <c:v>238419</c:v>
                </c:pt>
                <c:pt idx="194">
                  <c:v>234919</c:v>
                </c:pt>
                <c:pt idx="195">
                  <c:v>231470</c:v>
                </c:pt>
                <c:pt idx="196">
                  <c:v>228072</c:v>
                </c:pt>
                <c:pt idx="197">
                  <c:v>224724</c:v>
                </c:pt>
                <c:pt idx="198">
                  <c:v>221425</c:v>
                </c:pt>
                <c:pt idx="199">
                  <c:v>218174</c:v>
                </c:pt>
                <c:pt idx="200">
                  <c:v>214971</c:v>
                </c:pt>
                <c:pt idx="201">
                  <c:v>211815</c:v>
                </c:pt>
                <c:pt idx="202">
                  <c:v>208705</c:v>
                </c:pt>
                <c:pt idx="203">
                  <c:v>205642</c:v>
                </c:pt>
                <c:pt idx="204">
                  <c:v>202623</c:v>
                </c:pt>
                <c:pt idx="205">
                  <c:v>199648</c:v>
                </c:pt>
                <c:pt idx="206">
                  <c:v>196717</c:v>
                </c:pt>
                <c:pt idx="207">
                  <c:v>193829</c:v>
                </c:pt>
                <c:pt idx="208">
                  <c:v>190983</c:v>
                </c:pt>
                <c:pt idx="209">
                  <c:v>188180</c:v>
                </c:pt>
                <c:pt idx="210">
                  <c:v>185417</c:v>
                </c:pt>
                <c:pt idx="211">
                  <c:v>182695</c:v>
                </c:pt>
                <c:pt idx="212">
                  <c:v>180013</c:v>
                </c:pt>
                <c:pt idx="213">
                  <c:v>177370</c:v>
                </c:pt>
                <c:pt idx="214">
                  <c:v>174766</c:v>
                </c:pt>
                <c:pt idx="215">
                  <c:v>172200</c:v>
                </c:pt>
                <c:pt idx="216">
                  <c:v>169672</c:v>
                </c:pt>
                <c:pt idx="217">
                  <c:v>167181</c:v>
                </c:pt>
                <c:pt idx="218">
                  <c:v>164727</c:v>
                </c:pt>
                <c:pt idx="219">
                  <c:v>162309</c:v>
                </c:pt>
                <c:pt idx="220">
                  <c:v>159926</c:v>
                </c:pt>
                <c:pt idx="221">
                  <c:v>157578</c:v>
                </c:pt>
                <c:pt idx="222">
                  <c:v>155265</c:v>
                </c:pt>
                <c:pt idx="223">
                  <c:v>152985</c:v>
                </c:pt>
                <c:pt idx="224">
                  <c:v>150739</c:v>
                </c:pt>
                <c:pt idx="225">
                  <c:v>148526</c:v>
                </c:pt>
                <c:pt idx="226">
                  <c:v>146346</c:v>
                </c:pt>
                <c:pt idx="227">
                  <c:v>144197</c:v>
                </c:pt>
                <c:pt idx="228">
                  <c:v>142081</c:v>
                </c:pt>
                <c:pt idx="229">
                  <c:v>139995</c:v>
                </c:pt>
                <c:pt idx="230">
                  <c:v>137939</c:v>
                </c:pt>
                <c:pt idx="231">
                  <c:v>135914</c:v>
                </c:pt>
                <c:pt idx="232">
                  <c:v>133919</c:v>
                </c:pt>
                <c:pt idx="233">
                  <c:v>131953</c:v>
                </c:pt>
                <c:pt idx="234">
                  <c:v>130016</c:v>
                </c:pt>
                <c:pt idx="235">
                  <c:v>128107</c:v>
                </c:pt>
                <c:pt idx="236">
                  <c:v>126226</c:v>
                </c:pt>
                <c:pt idx="237">
                  <c:v>124373</c:v>
                </c:pt>
                <c:pt idx="238">
                  <c:v>122547</c:v>
                </c:pt>
                <c:pt idx="239">
                  <c:v>120748</c:v>
                </c:pt>
                <c:pt idx="240">
                  <c:v>118976</c:v>
                </c:pt>
                <c:pt idx="241">
                  <c:v>117229</c:v>
                </c:pt>
                <c:pt idx="242">
                  <c:v>115508</c:v>
                </c:pt>
                <c:pt idx="243">
                  <c:v>113812</c:v>
                </c:pt>
                <c:pt idx="244">
                  <c:v>112141</c:v>
                </c:pt>
                <c:pt idx="245">
                  <c:v>110495</c:v>
                </c:pt>
                <c:pt idx="246">
                  <c:v>108873</c:v>
                </c:pt>
                <c:pt idx="247">
                  <c:v>107275</c:v>
                </c:pt>
                <c:pt idx="248">
                  <c:v>105700</c:v>
                </c:pt>
                <c:pt idx="249">
                  <c:v>104148</c:v>
                </c:pt>
                <c:pt idx="250">
                  <c:v>102619</c:v>
                </c:pt>
                <c:pt idx="251">
                  <c:v>101112</c:v>
                </c:pt>
                <c:pt idx="252">
                  <c:v>99628</c:v>
                </c:pt>
                <c:pt idx="253">
                  <c:v>98165.4</c:v>
                </c:pt>
                <c:pt idx="254">
                  <c:v>96724.2</c:v>
                </c:pt>
                <c:pt idx="255">
                  <c:v>95304.2</c:v>
                </c:pt>
                <c:pt idx="256">
                  <c:v>93905.1</c:v>
                </c:pt>
                <c:pt idx="257">
                  <c:v>92526.5</c:v>
                </c:pt>
                <c:pt idx="258">
                  <c:v>91168.1</c:v>
                </c:pt>
                <c:pt idx="259">
                  <c:v>89829.7</c:v>
                </c:pt>
                <c:pt idx="260">
                  <c:v>88511</c:v>
                </c:pt>
                <c:pt idx="261">
                  <c:v>87211.5</c:v>
                </c:pt>
                <c:pt idx="262">
                  <c:v>85931.199999999997</c:v>
                </c:pt>
                <c:pt idx="263">
                  <c:v>84669.7</c:v>
                </c:pt>
                <c:pt idx="264">
                  <c:v>83426.7</c:v>
                </c:pt>
                <c:pt idx="265">
                  <c:v>82201.899999999994</c:v>
                </c:pt>
                <c:pt idx="266">
                  <c:v>80995.100000000006</c:v>
                </c:pt>
                <c:pt idx="267">
                  <c:v>79806</c:v>
                </c:pt>
                <c:pt idx="268">
                  <c:v>78634.399999999994</c:v>
                </c:pt>
                <c:pt idx="269">
                  <c:v>77480</c:v>
                </c:pt>
                <c:pt idx="270">
                  <c:v>76342.5</c:v>
                </c:pt>
                <c:pt idx="271">
                  <c:v>75221.8</c:v>
                </c:pt>
                <c:pt idx="272">
                  <c:v>74117.399999999994</c:v>
                </c:pt>
                <c:pt idx="273">
                  <c:v>73029.3</c:v>
                </c:pt>
                <c:pt idx="274">
                  <c:v>71957.2</c:v>
                </c:pt>
                <c:pt idx="275">
                  <c:v>70900.800000000003</c:v>
                </c:pt>
                <c:pt idx="276">
                  <c:v>69859.899999999994</c:v>
                </c:pt>
                <c:pt idx="277">
                  <c:v>68834.3</c:v>
                </c:pt>
                <c:pt idx="278">
                  <c:v>67823.8</c:v>
                </c:pt>
                <c:pt idx="279">
                  <c:v>66828.100000000006</c:v>
                </c:pt>
                <c:pt idx="280">
                  <c:v>65847</c:v>
                </c:pt>
                <c:pt idx="281">
                  <c:v>64880.3</c:v>
                </c:pt>
                <c:pt idx="282">
                  <c:v>63927.8</c:v>
                </c:pt>
                <c:pt idx="283">
                  <c:v>62989.3</c:v>
                </c:pt>
                <c:pt idx="284">
                  <c:v>62064.6</c:v>
                </c:pt>
                <c:pt idx="285">
                  <c:v>61153.4</c:v>
                </c:pt>
                <c:pt idx="286">
                  <c:v>60255.6</c:v>
                </c:pt>
                <c:pt idx="287">
                  <c:v>59371</c:v>
                </c:pt>
                <c:pt idx="288">
                  <c:v>58499.4</c:v>
                </c:pt>
                <c:pt idx="289">
                  <c:v>57640.6</c:v>
                </c:pt>
                <c:pt idx="290">
                  <c:v>56794.400000000001</c:v>
                </c:pt>
                <c:pt idx="291">
                  <c:v>55960.6</c:v>
                </c:pt>
                <c:pt idx="292">
                  <c:v>55139.1</c:v>
                </c:pt>
                <c:pt idx="293">
                  <c:v>54329.599999999999</c:v>
                </c:pt>
                <c:pt idx="294">
                  <c:v>53532</c:v>
                </c:pt>
                <c:pt idx="295">
                  <c:v>52746.1</c:v>
                </c:pt>
                <c:pt idx="296">
                  <c:v>51971.7</c:v>
                </c:pt>
                <c:pt idx="297">
                  <c:v>51208.800000000003</c:v>
                </c:pt>
                <c:pt idx="298">
                  <c:v>50457</c:v>
                </c:pt>
                <c:pt idx="299">
                  <c:v>49716.2</c:v>
                </c:pt>
                <c:pt idx="300">
                  <c:v>48986.400000000001</c:v>
                </c:pt>
                <c:pt idx="301">
                  <c:v>48267.199999999997</c:v>
                </c:pt>
                <c:pt idx="302">
                  <c:v>47558.6</c:v>
                </c:pt>
                <c:pt idx="303">
                  <c:v>46860.4</c:v>
                </c:pt>
                <c:pt idx="304">
                  <c:v>46172.4</c:v>
                </c:pt>
                <c:pt idx="305">
                  <c:v>45494.6</c:v>
                </c:pt>
                <c:pt idx="306">
                  <c:v>44826.7</c:v>
                </c:pt>
                <c:pt idx="307">
                  <c:v>44168.6</c:v>
                </c:pt>
                <c:pt idx="308">
                  <c:v>43520.2</c:v>
                </c:pt>
                <c:pt idx="309">
                  <c:v>42881.3</c:v>
                </c:pt>
                <c:pt idx="310">
                  <c:v>42251.7</c:v>
                </c:pt>
                <c:pt idx="311">
                  <c:v>41631.5</c:v>
                </c:pt>
                <c:pt idx="312">
                  <c:v>41020.300000000003</c:v>
                </c:pt>
                <c:pt idx="313">
                  <c:v>40418.1</c:v>
                </c:pt>
                <c:pt idx="314">
                  <c:v>39824.699999999997</c:v>
                </c:pt>
                <c:pt idx="315">
                  <c:v>39240</c:v>
                </c:pt>
                <c:pt idx="316">
                  <c:v>38664</c:v>
                </c:pt>
                <c:pt idx="317">
                  <c:v>38096.300000000003</c:v>
                </c:pt>
                <c:pt idx="318">
                  <c:v>37537.1</c:v>
                </c:pt>
                <c:pt idx="319">
                  <c:v>36986</c:v>
                </c:pt>
                <c:pt idx="320">
                  <c:v>36443</c:v>
                </c:pt>
                <c:pt idx="321">
                  <c:v>35908</c:v>
                </c:pt>
                <c:pt idx="322">
                  <c:v>35380.800000000003</c:v>
                </c:pt>
                <c:pt idx="323">
                  <c:v>34861.4</c:v>
                </c:pt>
                <c:pt idx="324">
                  <c:v>34349.599999999999</c:v>
                </c:pt>
                <c:pt idx="325">
                  <c:v>33845.300000000003</c:v>
                </c:pt>
                <c:pt idx="326">
                  <c:v>33348.5</c:v>
                </c:pt>
                <c:pt idx="327">
                  <c:v>32858.9</c:v>
                </c:pt>
                <c:pt idx="328">
                  <c:v>32376.5</c:v>
                </c:pt>
                <c:pt idx="329">
                  <c:v>31901.200000000001</c:v>
                </c:pt>
                <c:pt idx="330">
                  <c:v>31432.799999999996</c:v>
                </c:pt>
                <c:pt idx="331">
                  <c:v>30971.4</c:v>
                </c:pt>
                <c:pt idx="332">
                  <c:v>30516.7</c:v>
                </c:pt>
                <c:pt idx="333">
                  <c:v>30068.7</c:v>
                </c:pt>
                <c:pt idx="334">
                  <c:v>29627.3</c:v>
                </c:pt>
                <c:pt idx="335">
                  <c:v>29192.3</c:v>
                </c:pt>
                <c:pt idx="336">
                  <c:v>28763.7</c:v>
                </c:pt>
                <c:pt idx="337">
                  <c:v>28341.5</c:v>
                </c:pt>
                <c:pt idx="338">
                  <c:v>27925.4</c:v>
                </c:pt>
                <c:pt idx="339">
                  <c:v>27515.4</c:v>
                </c:pt>
                <c:pt idx="340">
                  <c:v>27111.5</c:v>
                </c:pt>
                <c:pt idx="341">
                  <c:v>26713.5</c:v>
                </c:pt>
                <c:pt idx="342">
                  <c:v>26321.3</c:v>
                </c:pt>
                <c:pt idx="343">
                  <c:v>25934.9</c:v>
                </c:pt>
                <c:pt idx="344">
                  <c:v>25554.1</c:v>
                </c:pt>
                <c:pt idx="345">
                  <c:v>25179</c:v>
                </c:pt>
                <c:pt idx="346">
                  <c:v>24809.3</c:v>
                </c:pt>
                <c:pt idx="347">
                  <c:v>24445.1</c:v>
                </c:pt>
                <c:pt idx="348">
                  <c:v>24086.2</c:v>
                </c:pt>
                <c:pt idx="349">
                  <c:v>23732.6</c:v>
                </c:pt>
                <c:pt idx="350">
                  <c:v>23384.2</c:v>
                </c:pt>
                <c:pt idx="351">
                  <c:v>23040.9</c:v>
                </c:pt>
                <c:pt idx="352">
                  <c:v>22702.7</c:v>
                </c:pt>
                <c:pt idx="353">
                  <c:v>22369.4</c:v>
                </c:pt>
                <c:pt idx="354">
                  <c:v>22041</c:v>
                </c:pt>
                <c:pt idx="355">
                  <c:v>21717.4</c:v>
                </c:pt>
                <c:pt idx="356">
                  <c:v>21398.6</c:v>
                </c:pt>
                <c:pt idx="357">
                  <c:v>21084.400000000001</c:v>
                </c:pt>
                <c:pt idx="358">
                  <c:v>20774.900000000001</c:v>
                </c:pt>
                <c:pt idx="359">
                  <c:v>20469.900000000001</c:v>
                </c:pt>
                <c:pt idx="360">
                  <c:v>20169.400000000001</c:v>
                </c:pt>
                <c:pt idx="361">
                  <c:v>19873.3</c:v>
                </c:pt>
                <c:pt idx="362">
                  <c:v>19581.5</c:v>
                </c:pt>
                <c:pt idx="363">
                  <c:v>19294</c:v>
                </c:pt>
                <c:pt idx="364">
                  <c:v>19010.8</c:v>
                </c:pt>
                <c:pt idx="365">
                  <c:v>18731.7</c:v>
                </c:pt>
                <c:pt idx="366">
                  <c:v>18456.7</c:v>
                </c:pt>
                <c:pt idx="367">
                  <c:v>18185.7</c:v>
                </c:pt>
                <c:pt idx="368">
                  <c:v>17918.8</c:v>
                </c:pt>
                <c:pt idx="369">
                  <c:v>17655.7</c:v>
                </c:pt>
                <c:pt idx="370">
                  <c:v>17396.5</c:v>
                </c:pt>
                <c:pt idx="371">
                  <c:v>17141.09999999998</c:v>
                </c:pt>
                <c:pt idx="372">
                  <c:v>16889.5</c:v>
                </c:pt>
                <c:pt idx="373">
                  <c:v>16641.5</c:v>
                </c:pt>
                <c:pt idx="374">
                  <c:v>16397.2</c:v>
                </c:pt>
                <c:pt idx="375">
                  <c:v>16156.5</c:v>
                </c:pt>
                <c:pt idx="376">
                  <c:v>15919.3</c:v>
                </c:pt>
                <c:pt idx="377">
                  <c:v>15685.6</c:v>
                </c:pt>
                <c:pt idx="378">
                  <c:v>15455.3</c:v>
                </c:pt>
                <c:pt idx="379">
                  <c:v>15228.4</c:v>
                </c:pt>
                <c:pt idx="380">
                  <c:v>15004.8</c:v>
                </c:pt>
                <c:pt idx="381">
                  <c:v>14784.6</c:v>
                </c:pt>
                <c:pt idx="382">
                  <c:v>14567.5</c:v>
                </c:pt>
                <c:pt idx="383">
                  <c:v>14353.6</c:v>
                </c:pt>
                <c:pt idx="384">
                  <c:v>14142.9</c:v>
                </c:pt>
                <c:pt idx="385">
                  <c:v>13935.3</c:v>
                </c:pt>
                <c:pt idx="386">
                  <c:v>13730.7</c:v>
                </c:pt>
                <c:pt idx="387">
                  <c:v>13529.1</c:v>
                </c:pt>
                <c:pt idx="388">
                  <c:v>13330.5</c:v>
                </c:pt>
                <c:pt idx="389">
                  <c:v>13134.8</c:v>
                </c:pt>
                <c:pt idx="390">
                  <c:v>12942</c:v>
                </c:pt>
                <c:pt idx="391">
                  <c:v>12752</c:v>
                </c:pt>
                <c:pt idx="392">
                  <c:v>12564.8</c:v>
                </c:pt>
                <c:pt idx="393">
                  <c:v>12380.3</c:v>
                </c:pt>
                <c:pt idx="394">
                  <c:v>12198.6</c:v>
                </c:pt>
                <c:pt idx="395">
                  <c:v>12019.5</c:v>
                </c:pt>
                <c:pt idx="396">
                  <c:v>11843</c:v>
                </c:pt>
                <c:pt idx="397">
                  <c:v>11669.2</c:v>
                </c:pt>
                <c:pt idx="398">
                  <c:v>11497.8</c:v>
                </c:pt>
                <c:pt idx="399">
                  <c:v>11329</c:v>
                </c:pt>
                <c:pt idx="400">
                  <c:v>11162.7</c:v>
                </c:pt>
                <c:pt idx="401">
                  <c:v>10998.8</c:v>
                </c:pt>
                <c:pt idx="402">
                  <c:v>10837.4</c:v>
                </c:pt>
                <c:pt idx="403">
                  <c:v>10678.3</c:v>
                </c:pt>
                <c:pt idx="404">
                  <c:v>10521.5</c:v>
                </c:pt>
                <c:pt idx="405">
                  <c:v>10367</c:v>
                </c:pt>
                <c:pt idx="406">
                  <c:v>10214.9</c:v>
                </c:pt>
                <c:pt idx="407">
                  <c:v>10064.9</c:v>
                </c:pt>
                <c:pt idx="408">
                  <c:v>9917.1299999999901</c:v>
                </c:pt>
                <c:pt idx="409">
                  <c:v>9771.5400000000009</c:v>
                </c:pt>
                <c:pt idx="410">
                  <c:v>9628.08</c:v>
                </c:pt>
                <c:pt idx="411">
                  <c:v>9486.7300000000068</c:v>
                </c:pt>
                <c:pt idx="412">
                  <c:v>9347.4599999999809</c:v>
                </c:pt>
                <c:pt idx="413">
                  <c:v>9210.2300000000068</c:v>
                </c:pt>
                <c:pt idx="414">
                  <c:v>9075.02</c:v>
                </c:pt>
                <c:pt idx="415">
                  <c:v>8941.7900000000009</c:v>
                </c:pt>
                <c:pt idx="416">
                  <c:v>8810.52</c:v>
                </c:pt>
                <c:pt idx="417">
                  <c:v>8681.17</c:v>
                </c:pt>
                <c:pt idx="418">
                  <c:v>8553.7300000000068</c:v>
                </c:pt>
                <c:pt idx="419">
                  <c:v>8428.15</c:v>
                </c:pt>
                <c:pt idx="420">
                  <c:v>8304.42</c:v>
                </c:pt>
                <c:pt idx="421">
                  <c:v>8182.5</c:v>
                </c:pt>
                <c:pt idx="422">
                  <c:v>8062.38</c:v>
                </c:pt>
                <c:pt idx="423">
                  <c:v>7944.02</c:v>
                </c:pt>
                <c:pt idx="424">
                  <c:v>7827.39</c:v>
                </c:pt>
                <c:pt idx="425">
                  <c:v>7712.48</c:v>
                </c:pt>
                <c:pt idx="426">
                  <c:v>7599.26</c:v>
                </c:pt>
                <c:pt idx="427">
                  <c:v>7487.6900000000014</c:v>
                </c:pt>
                <c:pt idx="428">
                  <c:v>7377.7700000000013</c:v>
                </c:pt>
                <c:pt idx="429">
                  <c:v>7269.46</c:v>
                </c:pt>
                <c:pt idx="430">
                  <c:v>7162.73</c:v>
                </c:pt>
                <c:pt idx="431">
                  <c:v>7057.58</c:v>
                </c:pt>
                <c:pt idx="432">
                  <c:v>6953.9699999999993</c:v>
                </c:pt>
                <c:pt idx="433">
                  <c:v>6851.88</c:v>
                </c:pt>
                <c:pt idx="434">
                  <c:v>6751.29</c:v>
                </c:pt>
                <c:pt idx="435">
                  <c:v>6652.17</c:v>
                </c:pt>
                <c:pt idx="436">
                  <c:v>6554.51</c:v>
                </c:pt>
                <c:pt idx="437">
                  <c:v>6458.29</c:v>
                </c:pt>
                <c:pt idx="438">
                  <c:v>6363.48</c:v>
                </c:pt>
                <c:pt idx="439">
                  <c:v>6270.06</c:v>
                </c:pt>
                <c:pt idx="440">
                  <c:v>6178.01</c:v>
                </c:pt>
                <c:pt idx="441">
                  <c:v>6087.31</c:v>
                </c:pt>
                <c:pt idx="442">
                  <c:v>5997.94</c:v>
                </c:pt>
                <c:pt idx="443">
                  <c:v>5909.89</c:v>
                </c:pt>
                <c:pt idx="444">
                  <c:v>5823.13</c:v>
                </c:pt>
                <c:pt idx="445">
                  <c:v>5737.64</c:v>
                </c:pt>
                <c:pt idx="446">
                  <c:v>5653.4</c:v>
                </c:pt>
                <c:pt idx="447">
                  <c:v>5570.41</c:v>
                </c:pt>
                <c:pt idx="448">
                  <c:v>5488.63</c:v>
                </c:pt>
                <c:pt idx="449">
                  <c:v>5408.05</c:v>
                </c:pt>
                <c:pt idx="450">
                  <c:v>5328.6600000000044</c:v>
                </c:pt>
                <c:pt idx="451">
                  <c:v>5250.4299999999994</c:v>
                </c:pt>
                <c:pt idx="452">
                  <c:v>5173.3500000000004</c:v>
                </c:pt>
                <c:pt idx="453">
                  <c:v>5097.4000000000005</c:v>
                </c:pt>
                <c:pt idx="454">
                  <c:v>5022.57</c:v>
                </c:pt>
                <c:pt idx="455">
                  <c:v>4948.83</c:v>
                </c:pt>
                <c:pt idx="456">
                  <c:v>4876.18</c:v>
                </c:pt>
                <c:pt idx="457">
                  <c:v>4804.59</c:v>
                </c:pt>
                <c:pt idx="458">
                  <c:v>4734.0600000000004</c:v>
                </c:pt>
                <c:pt idx="459">
                  <c:v>4664.5600000000004</c:v>
                </c:pt>
                <c:pt idx="460">
                  <c:v>4596.08</c:v>
                </c:pt>
                <c:pt idx="461">
                  <c:v>4528.6000000000004</c:v>
                </c:pt>
                <c:pt idx="462">
                  <c:v>4462.1200000000044</c:v>
                </c:pt>
                <c:pt idx="463">
                  <c:v>4396.6100000000024</c:v>
                </c:pt>
                <c:pt idx="464">
                  <c:v>4332.07</c:v>
                </c:pt>
                <c:pt idx="465">
                  <c:v>4268.4699999999993</c:v>
                </c:pt>
                <c:pt idx="466">
                  <c:v>4205.8</c:v>
                </c:pt>
                <c:pt idx="467">
                  <c:v>4144.0600000000004</c:v>
                </c:pt>
                <c:pt idx="468">
                  <c:v>4083.22</c:v>
                </c:pt>
                <c:pt idx="469">
                  <c:v>4023.2799999999997</c:v>
                </c:pt>
                <c:pt idx="470">
                  <c:v>3964.21</c:v>
                </c:pt>
                <c:pt idx="471">
                  <c:v>3906.01</c:v>
                </c:pt>
                <c:pt idx="472">
                  <c:v>3848.67</c:v>
                </c:pt>
                <c:pt idx="473">
                  <c:v>3792.17</c:v>
                </c:pt>
                <c:pt idx="474">
                  <c:v>3736.5</c:v>
                </c:pt>
                <c:pt idx="475">
                  <c:v>3681.64</c:v>
                </c:pt>
                <c:pt idx="476">
                  <c:v>3627.59</c:v>
                </c:pt>
                <c:pt idx="477">
                  <c:v>3574.34</c:v>
                </c:pt>
                <c:pt idx="478">
                  <c:v>3521.86</c:v>
                </c:pt>
                <c:pt idx="479">
                  <c:v>3470.16</c:v>
                </c:pt>
                <c:pt idx="480">
                  <c:v>3419.22</c:v>
                </c:pt>
                <c:pt idx="481">
                  <c:v>3369.02</c:v>
                </c:pt>
                <c:pt idx="482">
                  <c:v>3319.56</c:v>
                </c:pt>
                <c:pt idx="483">
                  <c:v>3270.82</c:v>
                </c:pt>
                <c:pt idx="484">
                  <c:v>3222.8100000000022</c:v>
                </c:pt>
                <c:pt idx="485">
                  <c:v>3175.4900000000002</c:v>
                </c:pt>
                <c:pt idx="486">
                  <c:v>3128.8700000000022</c:v>
                </c:pt>
                <c:pt idx="487">
                  <c:v>3082.94</c:v>
                </c:pt>
                <c:pt idx="488">
                  <c:v>3037.68</c:v>
                </c:pt>
                <c:pt idx="489">
                  <c:v>2993.08</c:v>
                </c:pt>
                <c:pt idx="490">
                  <c:v>2949.14</c:v>
                </c:pt>
                <c:pt idx="491">
                  <c:v>2905.8500000000022</c:v>
                </c:pt>
                <c:pt idx="492">
                  <c:v>2863.19</c:v>
                </c:pt>
                <c:pt idx="493">
                  <c:v>2821.15</c:v>
                </c:pt>
                <c:pt idx="494">
                  <c:v>2779.74</c:v>
                </c:pt>
                <c:pt idx="495">
                  <c:v>2738.9300000000012</c:v>
                </c:pt>
                <c:pt idx="496">
                  <c:v>2698.72</c:v>
                </c:pt>
                <c:pt idx="497">
                  <c:v>2659.1</c:v>
                </c:pt>
                <c:pt idx="498">
                  <c:v>2620.06</c:v>
                </c:pt>
                <c:pt idx="499">
                  <c:v>2581.6</c:v>
                </c:pt>
                <c:pt idx="500">
                  <c:v>2543.6999999999998</c:v>
                </c:pt>
                <c:pt idx="501">
                  <c:v>2506.3500000000022</c:v>
                </c:pt>
                <c:pt idx="502">
                  <c:v>2469.56</c:v>
                </c:pt>
                <c:pt idx="503">
                  <c:v>2433.3000000000002</c:v>
                </c:pt>
                <c:pt idx="504">
                  <c:v>2397.58</c:v>
                </c:pt>
                <c:pt idx="505">
                  <c:v>2362.38</c:v>
                </c:pt>
                <c:pt idx="506">
                  <c:v>2327.6999999999998</c:v>
                </c:pt>
                <c:pt idx="507">
                  <c:v>2293.5300000000002</c:v>
                </c:pt>
                <c:pt idx="508">
                  <c:v>2259.86</c:v>
                </c:pt>
                <c:pt idx="509">
                  <c:v>2226.6799999999998</c:v>
                </c:pt>
                <c:pt idx="510">
                  <c:v>2193.9899999999998</c:v>
                </c:pt>
                <c:pt idx="511">
                  <c:v>2161.7799999999997</c:v>
                </c:pt>
                <c:pt idx="512">
                  <c:v>2130.0500000000002</c:v>
                </c:pt>
                <c:pt idx="513">
                  <c:v>2098.77</c:v>
                </c:pt>
                <c:pt idx="514">
                  <c:v>2067.96</c:v>
                </c:pt>
                <c:pt idx="515">
                  <c:v>2037.6</c:v>
                </c:pt>
                <c:pt idx="516">
                  <c:v>2007.6899999999998</c:v>
                </c:pt>
                <c:pt idx="517">
                  <c:v>1978.22</c:v>
                </c:pt>
                <c:pt idx="518">
                  <c:v>1949.1699999999998</c:v>
                </c:pt>
                <c:pt idx="519">
                  <c:v>1920.56</c:v>
                </c:pt>
                <c:pt idx="520">
                  <c:v>1892.36</c:v>
                </c:pt>
                <c:pt idx="521">
                  <c:v>1864.58</c:v>
                </c:pt>
                <c:pt idx="522">
                  <c:v>1837.21</c:v>
                </c:pt>
                <c:pt idx="523">
                  <c:v>1810.24</c:v>
                </c:pt>
                <c:pt idx="524">
                  <c:v>1783.6599999999999</c:v>
                </c:pt>
                <c:pt idx="525">
                  <c:v>1757.48</c:v>
                </c:pt>
                <c:pt idx="526">
                  <c:v>1731.6699999999998</c:v>
                </c:pt>
                <c:pt idx="527">
                  <c:v>1706.25</c:v>
                </c:pt>
                <c:pt idx="528">
                  <c:v>1681.2</c:v>
                </c:pt>
                <c:pt idx="529">
                  <c:v>1656.52</c:v>
                </c:pt>
                <c:pt idx="530">
                  <c:v>1632.2</c:v>
                </c:pt>
                <c:pt idx="531">
                  <c:v>1608.24</c:v>
                </c:pt>
                <c:pt idx="532">
                  <c:v>1584.6299999999999</c:v>
                </c:pt>
                <c:pt idx="533">
                  <c:v>1561.37</c:v>
                </c:pt>
                <c:pt idx="534">
                  <c:v>1538.44</c:v>
                </c:pt>
                <c:pt idx="535">
                  <c:v>1515.86</c:v>
                </c:pt>
                <c:pt idx="536">
                  <c:v>1493.6</c:v>
                </c:pt>
                <c:pt idx="537">
                  <c:v>1471.6799999999998</c:v>
                </c:pt>
                <c:pt idx="538">
                  <c:v>1450.07</c:v>
                </c:pt>
                <c:pt idx="539">
                  <c:v>1428.78</c:v>
                </c:pt>
                <c:pt idx="540">
                  <c:v>1407.81</c:v>
                </c:pt>
                <c:pt idx="541">
                  <c:v>1387.1399999999999</c:v>
                </c:pt>
                <c:pt idx="542">
                  <c:v>1366.78</c:v>
                </c:pt>
                <c:pt idx="543">
                  <c:v>1346.71</c:v>
                </c:pt>
                <c:pt idx="544">
                  <c:v>1326.94</c:v>
                </c:pt>
                <c:pt idx="545">
                  <c:v>1307.46</c:v>
                </c:pt>
                <c:pt idx="546">
                  <c:v>1288.27</c:v>
                </c:pt>
                <c:pt idx="547">
                  <c:v>1269.3499999999999</c:v>
                </c:pt>
                <c:pt idx="548">
                  <c:v>1250.72</c:v>
                </c:pt>
                <c:pt idx="549">
                  <c:v>1232.3599999999999</c:v>
                </c:pt>
                <c:pt idx="550">
                  <c:v>1214.26</c:v>
                </c:pt>
                <c:pt idx="551">
                  <c:v>1196.44</c:v>
                </c:pt>
                <c:pt idx="552">
                  <c:v>1178.8699999999999</c:v>
                </c:pt>
                <c:pt idx="553">
                  <c:v>1161.57</c:v>
                </c:pt>
                <c:pt idx="554">
                  <c:v>1144.51</c:v>
                </c:pt>
                <c:pt idx="555">
                  <c:v>1127.71</c:v>
                </c:pt>
                <c:pt idx="556">
                  <c:v>1111.1599999999999</c:v>
                </c:pt>
                <c:pt idx="557">
                  <c:v>1094.8399999999999</c:v>
                </c:pt>
                <c:pt idx="558">
                  <c:v>1078.77</c:v>
                </c:pt>
                <c:pt idx="559">
                  <c:v>1062.93</c:v>
                </c:pt>
                <c:pt idx="560">
                  <c:v>1047.33</c:v>
                </c:pt>
                <c:pt idx="561">
                  <c:v>1031.95</c:v>
                </c:pt>
                <c:pt idx="562">
                  <c:v>1016.8</c:v>
                </c:pt>
                <c:pt idx="563">
                  <c:v>1001.87</c:v>
                </c:pt>
                <c:pt idx="564">
                  <c:v>987.16599999999949</c:v>
                </c:pt>
                <c:pt idx="565">
                  <c:v>972.67400000000055</c:v>
                </c:pt>
                <c:pt idx="566">
                  <c:v>958.39400000000001</c:v>
                </c:pt>
                <c:pt idx="567">
                  <c:v>944.32399999999996</c:v>
                </c:pt>
                <c:pt idx="568">
                  <c:v>930.46099999999944</c:v>
                </c:pt>
                <c:pt idx="569">
                  <c:v>916.80099999999948</c:v>
                </c:pt>
                <c:pt idx="570">
                  <c:v>903.3419999999993</c:v>
                </c:pt>
                <c:pt idx="571">
                  <c:v>890.08</c:v>
                </c:pt>
                <c:pt idx="572">
                  <c:v>877.01300000000003</c:v>
                </c:pt>
                <c:pt idx="573">
                  <c:v>864.13800000000003</c:v>
                </c:pt>
                <c:pt idx="574">
                  <c:v>851.45099999999945</c:v>
                </c:pt>
                <c:pt idx="575">
                  <c:v>838.95199999999932</c:v>
                </c:pt>
                <c:pt idx="576">
                  <c:v>826.63499999999999</c:v>
                </c:pt>
                <c:pt idx="577">
                  <c:v>814.49900000000002</c:v>
                </c:pt>
                <c:pt idx="578">
                  <c:v>802.54199999999946</c:v>
                </c:pt>
                <c:pt idx="579">
                  <c:v>790.76</c:v>
                </c:pt>
                <c:pt idx="580">
                  <c:v>779.15099999999939</c:v>
                </c:pt>
                <c:pt idx="581">
                  <c:v>767.71199999999999</c:v>
                </c:pt>
                <c:pt idx="582">
                  <c:v>756.44199999999933</c:v>
                </c:pt>
                <c:pt idx="583">
                  <c:v>745.33699999999931</c:v>
                </c:pt>
                <c:pt idx="584">
                  <c:v>734.39499999999998</c:v>
                </c:pt>
                <c:pt idx="585">
                  <c:v>723.61300000000051</c:v>
                </c:pt>
                <c:pt idx="586">
                  <c:v>712.99</c:v>
                </c:pt>
                <c:pt idx="587">
                  <c:v>702.52300000000002</c:v>
                </c:pt>
                <c:pt idx="588">
                  <c:v>692.20899999999995</c:v>
                </c:pt>
                <c:pt idx="589">
                  <c:v>682.04699999999946</c:v>
                </c:pt>
                <c:pt idx="590">
                  <c:v>672.03399999999999</c:v>
                </c:pt>
                <c:pt idx="591">
                  <c:v>662.16800000000001</c:v>
                </c:pt>
                <c:pt idx="592">
                  <c:v>652.44699999999932</c:v>
                </c:pt>
                <c:pt idx="593">
                  <c:v>642.86799999999926</c:v>
                </c:pt>
                <c:pt idx="594">
                  <c:v>633.42999999999938</c:v>
                </c:pt>
                <c:pt idx="595">
                  <c:v>624.13099999999997</c:v>
                </c:pt>
                <c:pt idx="596">
                  <c:v>614.96799999999917</c:v>
                </c:pt>
                <c:pt idx="597">
                  <c:v>605.93999999999949</c:v>
                </c:pt>
                <c:pt idx="598">
                  <c:v>597.04499999999996</c:v>
                </c:pt>
                <c:pt idx="599">
                  <c:v>588.27900000000056</c:v>
                </c:pt>
                <c:pt idx="600">
                  <c:v>579.64300000000003</c:v>
                </c:pt>
                <c:pt idx="601">
                  <c:v>571.13300000000004</c:v>
                </c:pt>
                <c:pt idx="602">
                  <c:v>562.74900000000002</c:v>
                </c:pt>
                <c:pt idx="603">
                  <c:v>554.48699999999997</c:v>
                </c:pt>
                <c:pt idx="604">
                  <c:v>546.34699999999918</c:v>
                </c:pt>
                <c:pt idx="605">
                  <c:v>538.32599999999945</c:v>
                </c:pt>
                <c:pt idx="606">
                  <c:v>530.423</c:v>
                </c:pt>
                <c:pt idx="607">
                  <c:v>522.63599999999997</c:v>
                </c:pt>
                <c:pt idx="608">
                  <c:v>514.96299999999917</c:v>
                </c:pt>
                <c:pt idx="609">
                  <c:v>507.40299999999974</c:v>
                </c:pt>
              </c:numCache>
            </c:numRef>
          </c:xVal>
          <c:yVal>
            <c:numRef>
              <c:f>Лист1!$F$3:$F$612</c:f>
              <c:numCache>
                <c:formatCode>General</c:formatCode>
                <c:ptCount val="6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8.2955000000000116E-4</c:v>
                </c:pt>
                <c:pt idx="24">
                  <c:v>3.3686000000000002E-3</c:v>
                </c:pt>
                <c:pt idx="25">
                  <c:v>2.9745499999999999E-3</c:v>
                </c:pt>
                <c:pt idx="26">
                  <c:v>2.2612600000000023E-3</c:v>
                </c:pt>
                <c:pt idx="27">
                  <c:v>2.91807E-3</c:v>
                </c:pt>
                <c:pt idx="28">
                  <c:v>6.0187100000000013E-4</c:v>
                </c:pt>
                <c:pt idx="29">
                  <c:v>0</c:v>
                </c:pt>
                <c:pt idx="30">
                  <c:v>0</c:v>
                </c:pt>
                <c:pt idx="31">
                  <c:v>7.8983400000000087E-4</c:v>
                </c:pt>
                <c:pt idx="32">
                  <c:v>2.2913300000000029E-3</c:v>
                </c:pt>
                <c:pt idx="33">
                  <c:v>4.6840600000000003E-3</c:v>
                </c:pt>
                <c:pt idx="34">
                  <c:v>3.6980700000000034E-3</c:v>
                </c:pt>
                <c:pt idx="35">
                  <c:v>1.7144200000000001E-3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1.3753100000000011E-3</c:v>
                </c:pt>
                <c:pt idx="40">
                  <c:v>3.7946500000000023E-3</c:v>
                </c:pt>
                <c:pt idx="41">
                  <c:v>9.0340200000000002E-3</c:v>
                </c:pt>
                <c:pt idx="42">
                  <c:v>1.3681500000000015E-2</c:v>
                </c:pt>
                <c:pt idx="43">
                  <c:v>1.5362500000000012E-2</c:v>
                </c:pt>
                <c:pt idx="44">
                  <c:v>1.5713399999999999E-2</c:v>
                </c:pt>
                <c:pt idx="45">
                  <c:v>1.5838100000000001E-2</c:v>
                </c:pt>
                <c:pt idx="46">
                  <c:v>1.5743400000000001E-2</c:v>
                </c:pt>
                <c:pt idx="47">
                  <c:v>1.8229200000000001E-2</c:v>
                </c:pt>
                <c:pt idx="48">
                  <c:v>1.9311700000000001E-2</c:v>
                </c:pt>
                <c:pt idx="49">
                  <c:v>1.9143800000000016E-2</c:v>
                </c:pt>
                <c:pt idx="50">
                  <c:v>1.7984900000000005E-2</c:v>
                </c:pt>
                <c:pt idx="51">
                  <c:v>1.9519600000000005E-2</c:v>
                </c:pt>
                <c:pt idx="52">
                  <c:v>2.1945599999999999E-2</c:v>
                </c:pt>
                <c:pt idx="53">
                  <c:v>2.3600099999999999E-2</c:v>
                </c:pt>
                <c:pt idx="54">
                  <c:v>2.5866399999999998E-2</c:v>
                </c:pt>
                <c:pt idx="55">
                  <c:v>2.4621000000000011E-2</c:v>
                </c:pt>
                <c:pt idx="56">
                  <c:v>2.0662E-2</c:v>
                </c:pt>
                <c:pt idx="57">
                  <c:v>1.9423300000000018E-2</c:v>
                </c:pt>
                <c:pt idx="58">
                  <c:v>1.88696E-2</c:v>
                </c:pt>
                <c:pt idx="59">
                  <c:v>2.1761200000000001E-2</c:v>
                </c:pt>
                <c:pt idx="60">
                  <c:v>2.6847600000000027E-2</c:v>
                </c:pt>
                <c:pt idx="61">
                  <c:v>3.1581499999999998E-2</c:v>
                </c:pt>
                <c:pt idx="62">
                  <c:v>3.4732400000000004E-2</c:v>
                </c:pt>
                <c:pt idx="63">
                  <c:v>3.7045400000000034E-2</c:v>
                </c:pt>
                <c:pt idx="64">
                  <c:v>3.8181E-2</c:v>
                </c:pt>
                <c:pt idx="65">
                  <c:v>3.7999800000000035E-2</c:v>
                </c:pt>
                <c:pt idx="66">
                  <c:v>3.6781100000000032E-2</c:v>
                </c:pt>
                <c:pt idx="67">
                  <c:v>3.6978900000000002E-2</c:v>
                </c:pt>
                <c:pt idx="68">
                  <c:v>4.0927999999999999E-2</c:v>
                </c:pt>
                <c:pt idx="69">
                  <c:v>4.3606700000000012E-2</c:v>
                </c:pt>
                <c:pt idx="70">
                  <c:v>4.5487300000000001E-2</c:v>
                </c:pt>
                <c:pt idx="71">
                  <c:v>4.80796E-2</c:v>
                </c:pt>
                <c:pt idx="72">
                  <c:v>5.2687100000000001E-2</c:v>
                </c:pt>
                <c:pt idx="73">
                  <c:v>5.5332600000000086E-2</c:v>
                </c:pt>
                <c:pt idx="74">
                  <c:v>5.5151400000000003E-2</c:v>
                </c:pt>
                <c:pt idx="75">
                  <c:v>5.4857100000000013E-2</c:v>
                </c:pt>
                <c:pt idx="76">
                  <c:v>5.5347600000000038E-2</c:v>
                </c:pt>
                <c:pt idx="77">
                  <c:v>5.6011100000000001E-2</c:v>
                </c:pt>
                <c:pt idx="78">
                  <c:v>5.6973900000000001E-2</c:v>
                </c:pt>
                <c:pt idx="79">
                  <c:v>6.0803200000000043E-2</c:v>
                </c:pt>
                <c:pt idx="80">
                  <c:v>6.3575099999999996E-2</c:v>
                </c:pt>
                <c:pt idx="81">
                  <c:v>6.9871900000000028E-2</c:v>
                </c:pt>
                <c:pt idx="82">
                  <c:v>7.4752200000000102E-2</c:v>
                </c:pt>
                <c:pt idx="83">
                  <c:v>7.813589999999998E-2</c:v>
                </c:pt>
                <c:pt idx="84">
                  <c:v>7.9511000000000068E-2</c:v>
                </c:pt>
                <c:pt idx="85">
                  <c:v>8.2981199999999977E-2</c:v>
                </c:pt>
                <c:pt idx="86">
                  <c:v>8.3957300000000193E-2</c:v>
                </c:pt>
                <c:pt idx="87">
                  <c:v>8.5066400000000084E-2</c:v>
                </c:pt>
                <c:pt idx="88">
                  <c:v>8.5044800000000101E-2</c:v>
                </c:pt>
                <c:pt idx="89">
                  <c:v>8.4777100000000022E-2</c:v>
                </c:pt>
                <c:pt idx="90">
                  <c:v>8.3511800000000122E-2</c:v>
                </c:pt>
                <c:pt idx="91">
                  <c:v>8.4973400000000004E-2</c:v>
                </c:pt>
                <c:pt idx="92">
                  <c:v>8.7997900000000004E-2</c:v>
                </c:pt>
                <c:pt idx="93">
                  <c:v>9.4826900000000131E-2</c:v>
                </c:pt>
                <c:pt idx="94">
                  <c:v>9.8822500000000105E-2</c:v>
                </c:pt>
                <c:pt idx="95">
                  <c:v>9.8142500000000021E-2</c:v>
                </c:pt>
                <c:pt idx="96">
                  <c:v>9.6976900000000005E-2</c:v>
                </c:pt>
                <c:pt idx="97">
                  <c:v>9.7680300000000025E-2</c:v>
                </c:pt>
                <c:pt idx="98">
                  <c:v>0.10219499999999999</c:v>
                </c:pt>
                <c:pt idx="99">
                  <c:v>0.11054</c:v>
                </c:pt>
                <c:pt idx="100">
                  <c:v>0.11765500000000002</c:v>
                </c:pt>
                <c:pt idx="101">
                  <c:v>0.12393899999999998</c:v>
                </c:pt>
                <c:pt idx="102">
                  <c:v>0.12779499999999999</c:v>
                </c:pt>
                <c:pt idx="103">
                  <c:v>0.13264799999999999</c:v>
                </c:pt>
                <c:pt idx="104">
                  <c:v>0.135181</c:v>
                </c:pt>
                <c:pt idx="105">
                  <c:v>0.13633600000000001</c:v>
                </c:pt>
                <c:pt idx="106">
                  <c:v>0.13673399999999999</c:v>
                </c:pt>
                <c:pt idx="107">
                  <c:v>0.13911999999999999</c:v>
                </c:pt>
                <c:pt idx="108">
                  <c:v>0.14169899999999999</c:v>
                </c:pt>
                <c:pt idx="109">
                  <c:v>0.14240900000000017</c:v>
                </c:pt>
                <c:pt idx="110">
                  <c:v>0.14473500000000014</c:v>
                </c:pt>
                <c:pt idx="111">
                  <c:v>0.14926900000000023</c:v>
                </c:pt>
                <c:pt idx="112">
                  <c:v>0.15279300000000023</c:v>
                </c:pt>
                <c:pt idx="113">
                  <c:v>0.15489300000000014</c:v>
                </c:pt>
                <c:pt idx="114">
                  <c:v>0.15640100000000023</c:v>
                </c:pt>
                <c:pt idx="115">
                  <c:v>0.15665200000000001</c:v>
                </c:pt>
                <c:pt idx="116">
                  <c:v>0.15956400000000023</c:v>
                </c:pt>
                <c:pt idx="117">
                  <c:v>0.162382</c:v>
                </c:pt>
                <c:pt idx="118">
                  <c:v>0.16740900000000014</c:v>
                </c:pt>
                <c:pt idx="119">
                  <c:v>0.17577400000000001</c:v>
                </c:pt>
                <c:pt idx="120">
                  <c:v>0.18211700000000014</c:v>
                </c:pt>
                <c:pt idx="121">
                  <c:v>0.198131</c:v>
                </c:pt>
                <c:pt idx="122">
                  <c:v>0.21599400000000024</c:v>
                </c:pt>
                <c:pt idx="123">
                  <c:v>0.21935199999999999</c:v>
                </c:pt>
                <c:pt idx="124">
                  <c:v>0.21823300000000023</c:v>
                </c:pt>
                <c:pt idx="125">
                  <c:v>0.21657499999999999</c:v>
                </c:pt>
                <c:pt idx="126">
                  <c:v>0.21493700000000024</c:v>
                </c:pt>
                <c:pt idx="127">
                  <c:v>0.21448300000000017</c:v>
                </c:pt>
                <c:pt idx="128">
                  <c:v>0.21589800000000017</c:v>
                </c:pt>
                <c:pt idx="129">
                  <c:v>0.21996700000000027</c:v>
                </c:pt>
                <c:pt idx="130">
                  <c:v>0.22296500000000014</c:v>
                </c:pt>
                <c:pt idx="131">
                  <c:v>0.22756599999999999</c:v>
                </c:pt>
                <c:pt idx="132">
                  <c:v>0.23245900000000014</c:v>
                </c:pt>
                <c:pt idx="133">
                  <c:v>0.23158599999999999</c:v>
                </c:pt>
                <c:pt idx="134">
                  <c:v>0.22648299999999999</c:v>
                </c:pt>
                <c:pt idx="135">
                  <c:v>0.226189</c:v>
                </c:pt>
                <c:pt idx="136">
                  <c:v>0.226187</c:v>
                </c:pt>
                <c:pt idx="137">
                  <c:v>0.227822</c:v>
                </c:pt>
                <c:pt idx="138">
                  <c:v>0.23590800000000017</c:v>
                </c:pt>
                <c:pt idx="139">
                  <c:v>0.24352199999999999</c:v>
                </c:pt>
                <c:pt idx="140">
                  <c:v>0.25339700000000004</c:v>
                </c:pt>
                <c:pt idx="141">
                  <c:v>0.26055800000000001</c:v>
                </c:pt>
                <c:pt idx="142">
                  <c:v>0.26386900000000002</c:v>
                </c:pt>
                <c:pt idx="143">
                  <c:v>0.26485200000000025</c:v>
                </c:pt>
                <c:pt idx="144">
                  <c:v>0.26450400000000002</c:v>
                </c:pt>
                <c:pt idx="145">
                  <c:v>0.26620499999999997</c:v>
                </c:pt>
                <c:pt idx="146">
                  <c:v>0.26992200000000027</c:v>
                </c:pt>
                <c:pt idx="147">
                  <c:v>0.27313200000000004</c:v>
                </c:pt>
                <c:pt idx="148">
                  <c:v>0.28293400000000002</c:v>
                </c:pt>
                <c:pt idx="149">
                  <c:v>0.29213800000000001</c:v>
                </c:pt>
                <c:pt idx="150">
                  <c:v>0.30321000000000026</c:v>
                </c:pt>
                <c:pt idx="151">
                  <c:v>0.30523</c:v>
                </c:pt>
                <c:pt idx="152">
                  <c:v>0.29989500000000002</c:v>
                </c:pt>
                <c:pt idx="153">
                  <c:v>0.29457200000000028</c:v>
                </c:pt>
                <c:pt idx="154">
                  <c:v>0.29103200000000001</c:v>
                </c:pt>
                <c:pt idx="155">
                  <c:v>0.28814400000000001</c:v>
                </c:pt>
                <c:pt idx="156">
                  <c:v>0.28894700000000001</c:v>
                </c:pt>
                <c:pt idx="157">
                  <c:v>0.29486500000000032</c:v>
                </c:pt>
                <c:pt idx="158">
                  <c:v>0.3020800000000004</c:v>
                </c:pt>
                <c:pt idx="159">
                  <c:v>0.30727200000000032</c:v>
                </c:pt>
                <c:pt idx="160">
                  <c:v>0.31044300000000002</c:v>
                </c:pt>
                <c:pt idx="161">
                  <c:v>0.31292900000000035</c:v>
                </c:pt>
                <c:pt idx="162">
                  <c:v>0.31580700000000034</c:v>
                </c:pt>
                <c:pt idx="163">
                  <c:v>0.32184500000000038</c:v>
                </c:pt>
                <c:pt idx="164">
                  <c:v>0.32717100000000032</c:v>
                </c:pt>
                <c:pt idx="165">
                  <c:v>0.33109300000000008</c:v>
                </c:pt>
                <c:pt idx="166">
                  <c:v>0.33337300000000047</c:v>
                </c:pt>
                <c:pt idx="167">
                  <c:v>0.34136600000000028</c:v>
                </c:pt>
                <c:pt idx="168">
                  <c:v>0.34881300000000032</c:v>
                </c:pt>
                <c:pt idx="169">
                  <c:v>0.35052800000000034</c:v>
                </c:pt>
                <c:pt idx="170">
                  <c:v>0.354437</c:v>
                </c:pt>
                <c:pt idx="171">
                  <c:v>0.35422200000000026</c:v>
                </c:pt>
                <c:pt idx="172">
                  <c:v>0.35249800000000026</c:v>
                </c:pt>
                <c:pt idx="173">
                  <c:v>0.35086000000000034</c:v>
                </c:pt>
                <c:pt idx="174">
                  <c:v>0.3518700000000004</c:v>
                </c:pt>
                <c:pt idx="175">
                  <c:v>0.35857900000000031</c:v>
                </c:pt>
                <c:pt idx="176">
                  <c:v>0.36741600000000041</c:v>
                </c:pt>
                <c:pt idx="177">
                  <c:v>0.37618700000000038</c:v>
                </c:pt>
                <c:pt idx="178">
                  <c:v>0.38356800000000041</c:v>
                </c:pt>
                <c:pt idx="179">
                  <c:v>0.38719800000000032</c:v>
                </c:pt>
                <c:pt idx="180">
                  <c:v>0.38947100000000034</c:v>
                </c:pt>
                <c:pt idx="181">
                  <c:v>0.39766400000000041</c:v>
                </c:pt>
                <c:pt idx="182">
                  <c:v>0.40552400000000027</c:v>
                </c:pt>
                <c:pt idx="183">
                  <c:v>0.40718500000000002</c:v>
                </c:pt>
                <c:pt idx="184">
                  <c:v>0.40897200000000028</c:v>
                </c:pt>
                <c:pt idx="185">
                  <c:v>0.410194</c:v>
                </c:pt>
                <c:pt idx="186">
                  <c:v>0.41172900000000001</c:v>
                </c:pt>
                <c:pt idx="187">
                  <c:v>0.41811200000000026</c:v>
                </c:pt>
                <c:pt idx="188">
                  <c:v>0.41848300000000038</c:v>
                </c:pt>
                <c:pt idx="189">
                  <c:v>0.41767000000000032</c:v>
                </c:pt>
                <c:pt idx="190">
                  <c:v>0.419431</c:v>
                </c:pt>
                <c:pt idx="191">
                  <c:v>0.41922300000000001</c:v>
                </c:pt>
                <c:pt idx="192">
                  <c:v>0.41559000000000001</c:v>
                </c:pt>
                <c:pt idx="193">
                  <c:v>0.41701800000000028</c:v>
                </c:pt>
                <c:pt idx="194">
                  <c:v>0.42464600000000002</c:v>
                </c:pt>
                <c:pt idx="195">
                  <c:v>0.42794300000000002</c:v>
                </c:pt>
                <c:pt idx="196">
                  <c:v>0.43491100000000038</c:v>
                </c:pt>
                <c:pt idx="197">
                  <c:v>0.44574399999999997</c:v>
                </c:pt>
                <c:pt idx="198">
                  <c:v>0.45287300000000008</c:v>
                </c:pt>
                <c:pt idx="199">
                  <c:v>0.45642900000000008</c:v>
                </c:pt>
                <c:pt idx="200">
                  <c:v>0.45655400000000002</c:v>
                </c:pt>
                <c:pt idx="201">
                  <c:v>0.45683800000000002</c:v>
                </c:pt>
                <c:pt idx="202">
                  <c:v>0.45657700000000001</c:v>
                </c:pt>
                <c:pt idx="203">
                  <c:v>0.45831200000000027</c:v>
                </c:pt>
                <c:pt idx="204">
                  <c:v>0.45833000000000002</c:v>
                </c:pt>
                <c:pt idx="205">
                  <c:v>0.454517</c:v>
                </c:pt>
                <c:pt idx="206">
                  <c:v>0.45520099999999997</c:v>
                </c:pt>
                <c:pt idx="207">
                  <c:v>0.46084600000000026</c:v>
                </c:pt>
                <c:pt idx="208">
                  <c:v>0.46501400000000026</c:v>
                </c:pt>
                <c:pt idx="209">
                  <c:v>0.46985500000000002</c:v>
                </c:pt>
                <c:pt idx="210">
                  <c:v>0.47700300000000001</c:v>
                </c:pt>
                <c:pt idx="211">
                  <c:v>0.475192</c:v>
                </c:pt>
                <c:pt idx="212">
                  <c:v>0.47195100000000001</c:v>
                </c:pt>
                <c:pt idx="213">
                  <c:v>0.47183000000000008</c:v>
                </c:pt>
                <c:pt idx="214">
                  <c:v>0.46747900000000031</c:v>
                </c:pt>
                <c:pt idx="215">
                  <c:v>0.46221600000000002</c:v>
                </c:pt>
                <c:pt idx="216">
                  <c:v>0.45998600000000034</c:v>
                </c:pt>
                <c:pt idx="217">
                  <c:v>0.46184000000000008</c:v>
                </c:pt>
                <c:pt idx="218">
                  <c:v>0.46457200000000026</c:v>
                </c:pt>
                <c:pt idx="219">
                  <c:v>0.46588800000000041</c:v>
                </c:pt>
                <c:pt idx="220">
                  <c:v>0.46779499999999996</c:v>
                </c:pt>
                <c:pt idx="221">
                  <c:v>0.46498000000000034</c:v>
                </c:pt>
                <c:pt idx="222">
                  <c:v>0.45727600000000002</c:v>
                </c:pt>
                <c:pt idx="223">
                  <c:v>0.45388900000000032</c:v>
                </c:pt>
                <c:pt idx="224">
                  <c:v>0.45670099999999997</c:v>
                </c:pt>
                <c:pt idx="225">
                  <c:v>0.46108900000000008</c:v>
                </c:pt>
                <c:pt idx="226">
                  <c:v>0.457729</c:v>
                </c:pt>
                <c:pt idx="227">
                  <c:v>0.456177</c:v>
                </c:pt>
                <c:pt idx="228">
                  <c:v>0.45761200000000002</c:v>
                </c:pt>
                <c:pt idx="229">
                  <c:v>0.458123</c:v>
                </c:pt>
                <c:pt idx="230">
                  <c:v>0.46051500000000001</c:v>
                </c:pt>
                <c:pt idx="231">
                  <c:v>0.46677200000000002</c:v>
                </c:pt>
                <c:pt idx="232">
                  <c:v>0.46772200000000008</c:v>
                </c:pt>
                <c:pt idx="233">
                  <c:v>0.46456800000000026</c:v>
                </c:pt>
                <c:pt idx="234">
                  <c:v>0.4637750000000001</c:v>
                </c:pt>
                <c:pt idx="235">
                  <c:v>0.46634700000000001</c:v>
                </c:pt>
                <c:pt idx="236">
                  <c:v>0.46812100000000001</c:v>
                </c:pt>
                <c:pt idx="237">
                  <c:v>0.46571800000000002</c:v>
                </c:pt>
                <c:pt idx="238">
                  <c:v>0.46744600000000008</c:v>
                </c:pt>
                <c:pt idx="239">
                  <c:v>0.47199400000000002</c:v>
                </c:pt>
                <c:pt idx="240">
                  <c:v>0.47665400000000002</c:v>
                </c:pt>
                <c:pt idx="241">
                  <c:v>0.47667300000000001</c:v>
                </c:pt>
                <c:pt idx="242">
                  <c:v>0.47484900000000002</c:v>
                </c:pt>
                <c:pt idx="243">
                  <c:v>0.470717</c:v>
                </c:pt>
                <c:pt idx="244">
                  <c:v>0.4658800000000004</c:v>
                </c:pt>
                <c:pt idx="245">
                  <c:v>0.46153500000000003</c:v>
                </c:pt>
                <c:pt idx="246">
                  <c:v>0.4596110000000001</c:v>
                </c:pt>
                <c:pt idx="247">
                  <c:v>0.45708900000000002</c:v>
                </c:pt>
                <c:pt idx="248">
                  <c:v>0.45659500000000003</c:v>
                </c:pt>
                <c:pt idx="249">
                  <c:v>0.45554900000000004</c:v>
                </c:pt>
                <c:pt idx="250">
                  <c:v>0.45651200000000008</c:v>
                </c:pt>
                <c:pt idx="251">
                  <c:v>0.457175</c:v>
                </c:pt>
                <c:pt idx="252">
                  <c:v>0.45464000000000004</c:v>
                </c:pt>
                <c:pt idx="253">
                  <c:v>0.4527230000000001</c:v>
                </c:pt>
                <c:pt idx="254">
                  <c:v>0.449548</c:v>
                </c:pt>
                <c:pt idx="255">
                  <c:v>0.44547600000000026</c:v>
                </c:pt>
                <c:pt idx="256">
                  <c:v>0.44542800000000032</c:v>
                </c:pt>
                <c:pt idx="257">
                  <c:v>0.44633100000000003</c:v>
                </c:pt>
                <c:pt idx="258">
                  <c:v>0.44880400000000026</c:v>
                </c:pt>
                <c:pt idx="259">
                  <c:v>0.453125</c:v>
                </c:pt>
                <c:pt idx="260">
                  <c:v>0.45561800000000002</c:v>
                </c:pt>
                <c:pt idx="261">
                  <c:v>0.45541000000000026</c:v>
                </c:pt>
                <c:pt idx="262">
                  <c:v>0.45482300000000031</c:v>
                </c:pt>
                <c:pt idx="263">
                  <c:v>0.45541300000000001</c:v>
                </c:pt>
                <c:pt idx="264">
                  <c:v>0.45859100000000003</c:v>
                </c:pt>
                <c:pt idx="265">
                  <c:v>0.45574199999999998</c:v>
                </c:pt>
                <c:pt idx="266">
                  <c:v>0.45402500000000001</c:v>
                </c:pt>
                <c:pt idx="267">
                  <c:v>0.45214800000000005</c:v>
                </c:pt>
                <c:pt idx="268">
                  <c:v>0.44884000000000002</c:v>
                </c:pt>
                <c:pt idx="269">
                  <c:v>0.44996900000000001</c:v>
                </c:pt>
                <c:pt idx="270">
                  <c:v>0.4496750000000001</c:v>
                </c:pt>
                <c:pt idx="271">
                  <c:v>0.449847</c:v>
                </c:pt>
                <c:pt idx="272">
                  <c:v>0.45157400000000025</c:v>
                </c:pt>
                <c:pt idx="273">
                  <c:v>0.451459</c:v>
                </c:pt>
                <c:pt idx="274">
                  <c:v>0.44668200000000002</c:v>
                </c:pt>
                <c:pt idx="275">
                  <c:v>0.44169899999999995</c:v>
                </c:pt>
                <c:pt idx="276">
                  <c:v>0.43749400000000033</c:v>
                </c:pt>
                <c:pt idx="277">
                  <c:v>0.43512500000000032</c:v>
                </c:pt>
                <c:pt idx="278">
                  <c:v>0.43961200000000028</c:v>
                </c:pt>
                <c:pt idx="279">
                  <c:v>0.44600200000000001</c:v>
                </c:pt>
                <c:pt idx="280">
                  <c:v>0.4503370000000001</c:v>
                </c:pt>
                <c:pt idx="281">
                  <c:v>0.45143300000000003</c:v>
                </c:pt>
                <c:pt idx="282">
                  <c:v>0.4514510000000001</c:v>
                </c:pt>
                <c:pt idx="283">
                  <c:v>0.44797100000000001</c:v>
                </c:pt>
                <c:pt idx="284">
                  <c:v>0.44719799999999998</c:v>
                </c:pt>
                <c:pt idx="285">
                  <c:v>0.44694400000000001</c:v>
                </c:pt>
                <c:pt idx="286">
                  <c:v>0.44845800000000002</c:v>
                </c:pt>
                <c:pt idx="287">
                  <c:v>0.44692700000000002</c:v>
                </c:pt>
                <c:pt idx="288">
                  <c:v>0.44507000000000002</c:v>
                </c:pt>
                <c:pt idx="289">
                  <c:v>0.44272</c:v>
                </c:pt>
                <c:pt idx="290">
                  <c:v>0.44175399999999998</c:v>
                </c:pt>
                <c:pt idx="291">
                  <c:v>0.44483900000000004</c:v>
                </c:pt>
                <c:pt idx="292">
                  <c:v>0.44552900000000001</c:v>
                </c:pt>
                <c:pt idx="293">
                  <c:v>0.44185600000000008</c:v>
                </c:pt>
                <c:pt idx="294">
                  <c:v>0.43293500000000001</c:v>
                </c:pt>
                <c:pt idx="295">
                  <c:v>0.42605600000000032</c:v>
                </c:pt>
                <c:pt idx="296">
                  <c:v>0.42245600000000028</c:v>
                </c:pt>
                <c:pt idx="297">
                  <c:v>0.41960800000000026</c:v>
                </c:pt>
                <c:pt idx="298">
                  <c:v>0.42297900000000038</c:v>
                </c:pt>
                <c:pt idx="299">
                  <c:v>0.42593700000000001</c:v>
                </c:pt>
                <c:pt idx="300">
                  <c:v>0.42854900000000001</c:v>
                </c:pt>
                <c:pt idx="301">
                  <c:v>0.42951800000000034</c:v>
                </c:pt>
                <c:pt idx="302">
                  <c:v>0.42905100000000002</c:v>
                </c:pt>
                <c:pt idx="303">
                  <c:v>0.42850400000000027</c:v>
                </c:pt>
                <c:pt idx="304">
                  <c:v>0.42904800000000026</c:v>
                </c:pt>
                <c:pt idx="305">
                  <c:v>0.42848100000000028</c:v>
                </c:pt>
                <c:pt idx="306">
                  <c:v>0.42710200000000026</c:v>
                </c:pt>
                <c:pt idx="307">
                  <c:v>0.42547800000000041</c:v>
                </c:pt>
                <c:pt idx="308">
                  <c:v>0.42527000000000026</c:v>
                </c:pt>
                <c:pt idx="309">
                  <c:v>0.42453000000000002</c:v>
                </c:pt>
                <c:pt idx="310">
                  <c:v>0.42173500000000003</c:v>
                </c:pt>
                <c:pt idx="311">
                  <c:v>0.41932600000000042</c:v>
                </c:pt>
                <c:pt idx="312">
                  <c:v>0.41750900000000002</c:v>
                </c:pt>
                <c:pt idx="313">
                  <c:v>0.41424100000000003</c:v>
                </c:pt>
                <c:pt idx="314">
                  <c:v>0.41016900000000001</c:v>
                </c:pt>
                <c:pt idx="315">
                  <c:v>0.4036300000000001</c:v>
                </c:pt>
                <c:pt idx="316">
                  <c:v>0.39714300000000002</c:v>
                </c:pt>
                <c:pt idx="317">
                  <c:v>0.39456100000000027</c:v>
                </c:pt>
                <c:pt idx="318">
                  <c:v>0.39910900000000032</c:v>
                </c:pt>
                <c:pt idx="319">
                  <c:v>0.41060000000000002</c:v>
                </c:pt>
                <c:pt idx="320">
                  <c:v>0.41683700000000001</c:v>
                </c:pt>
                <c:pt idx="321">
                  <c:v>0.44311400000000001</c:v>
                </c:pt>
                <c:pt idx="322">
                  <c:v>0.443498</c:v>
                </c:pt>
                <c:pt idx="323">
                  <c:v>0.41032100000000032</c:v>
                </c:pt>
                <c:pt idx="324">
                  <c:v>0.39938500000000055</c:v>
                </c:pt>
                <c:pt idx="325">
                  <c:v>0.39805300000000032</c:v>
                </c:pt>
                <c:pt idx="326">
                  <c:v>0.40401700000000002</c:v>
                </c:pt>
                <c:pt idx="327">
                  <c:v>0.40597100000000008</c:v>
                </c:pt>
                <c:pt idx="328">
                  <c:v>0.40451900000000002</c:v>
                </c:pt>
                <c:pt idx="329">
                  <c:v>0.40658600000000034</c:v>
                </c:pt>
                <c:pt idx="330">
                  <c:v>0.4082670000000001</c:v>
                </c:pt>
                <c:pt idx="331">
                  <c:v>0.40768000000000032</c:v>
                </c:pt>
                <c:pt idx="332">
                  <c:v>0.40700700000000001</c:v>
                </c:pt>
                <c:pt idx="333">
                  <c:v>0.4049370000000001</c:v>
                </c:pt>
                <c:pt idx="334">
                  <c:v>0.40092500000000031</c:v>
                </c:pt>
                <c:pt idx="335">
                  <c:v>0.39733100000000032</c:v>
                </c:pt>
                <c:pt idx="336">
                  <c:v>0.39876600000000034</c:v>
                </c:pt>
                <c:pt idx="337">
                  <c:v>0.40443200000000001</c:v>
                </c:pt>
                <c:pt idx="338">
                  <c:v>0.41217200000000026</c:v>
                </c:pt>
                <c:pt idx="339">
                  <c:v>0.41528300000000001</c:v>
                </c:pt>
                <c:pt idx="340">
                  <c:v>0.41631900000000038</c:v>
                </c:pt>
                <c:pt idx="341">
                  <c:v>0.41795300000000002</c:v>
                </c:pt>
                <c:pt idx="342">
                  <c:v>0.41787800000000047</c:v>
                </c:pt>
                <c:pt idx="343">
                  <c:v>0.41542200000000035</c:v>
                </c:pt>
                <c:pt idx="344">
                  <c:v>0.41594000000000025</c:v>
                </c:pt>
                <c:pt idx="345">
                  <c:v>0.41632400000000047</c:v>
                </c:pt>
                <c:pt idx="346">
                  <c:v>0.41503200000000001</c:v>
                </c:pt>
                <c:pt idx="347">
                  <c:v>0.41242300000000032</c:v>
                </c:pt>
                <c:pt idx="348">
                  <c:v>0.410167</c:v>
                </c:pt>
                <c:pt idx="349">
                  <c:v>0.40735200000000032</c:v>
                </c:pt>
                <c:pt idx="350">
                  <c:v>0.40324000000000004</c:v>
                </c:pt>
                <c:pt idx="351">
                  <c:v>0.40063099999999996</c:v>
                </c:pt>
                <c:pt idx="352">
                  <c:v>0.39896600000000054</c:v>
                </c:pt>
                <c:pt idx="353">
                  <c:v>0.39694300000000032</c:v>
                </c:pt>
                <c:pt idx="354">
                  <c:v>0.39547800000000055</c:v>
                </c:pt>
                <c:pt idx="355">
                  <c:v>0.39347400000000055</c:v>
                </c:pt>
                <c:pt idx="356">
                  <c:v>0.39463000000000031</c:v>
                </c:pt>
                <c:pt idx="357">
                  <c:v>0.39802000000000043</c:v>
                </c:pt>
                <c:pt idx="358">
                  <c:v>0.40244200000000002</c:v>
                </c:pt>
                <c:pt idx="359">
                  <c:v>0.40629800000000005</c:v>
                </c:pt>
                <c:pt idx="360">
                  <c:v>0.40873699999999996</c:v>
                </c:pt>
                <c:pt idx="361">
                  <c:v>0.41064400000000001</c:v>
                </c:pt>
                <c:pt idx="362">
                  <c:v>0.41196600000000028</c:v>
                </c:pt>
                <c:pt idx="363">
                  <c:v>0.410721</c:v>
                </c:pt>
                <c:pt idx="364">
                  <c:v>0.40984800000000032</c:v>
                </c:pt>
                <c:pt idx="365">
                  <c:v>0.41254000000000002</c:v>
                </c:pt>
                <c:pt idx="366">
                  <c:v>0.41492600000000041</c:v>
                </c:pt>
                <c:pt idx="367">
                  <c:v>0.41556900000000002</c:v>
                </c:pt>
                <c:pt idx="368">
                  <c:v>0.41553400000000001</c:v>
                </c:pt>
                <c:pt idx="369">
                  <c:v>0.41719600000000001</c:v>
                </c:pt>
                <c:pt idx="370">
                  <c:v>0.41895000000000032</c:v>
                </c:pt>
                <c:pt idx="371">
                  <c:v>0.41536300000000032</c:v>
                </c:pt>
                <c:pt idx="372">
                  <c:v>0.41318000000000032</c:v>
                </c:pt>
                <c:pt idx="373">
                  <c:v>0.40849600000000008</c:v>
                </c:pt>
                <c:pt idx="374">
                  <c:v>0.40215600000000001</c:v>
                </c:pt>
                <c:pt idx="375">
                  <c:v>0.39658100000000041</c:v>
                </c:pt>
                <c:pt idx="376">
                  <c:v>0.39709100000000008</c:v>
                </c:pt>
                <c:pt idx="377">
                  <c:v>0.39904500000000032</c:v>
                </c:pt>
                <c:pt idx="378">
                  <c:v>0.40189000000000002</c:v>
                </c:pt>
                <c:pt idx="379">
                  <c:v>0.40078400000000008</c:v>
                </c:pt>
                <c:pt idx="380">
                  <c:v>0.39903400000000028</c:v>
                </c:pt>
                <c:pt idx="381">
                  <c:v>0.39512100000000028</c:v>
                </c:pt>
                <c:pt idx="382">
                  <c:v>0.39154100000000008</c:v>
                </c:pt>
                <c:pt idx="383">
                  <c:v>0.39320200000000027</c:v>
                </c:pt>
                <c:pt idx="384">
                  <c:v>0.39451800000000042</c:v>
                </c:pt>
                <c:pt idx="385">
                  <c:v>0.39243400000000034</c:v>
                </c:pt>
                <c:pt idx="386">
                  <c:v>0.38906000000000041</c:v>
                </c:pt>
                <c:pt idx="387">
                  <c:v>0.38939800000000041</c:v>
                </c:pt>
                <c:pt idx="388">
                  <c:v>0.38893700000000031</c:v>
                </c:pt>
                <c:pt idx="389">
                  <c:v>0.38905600000000035</c:v>
                </c:pt>
                <c:pt idx="390">
                  <c:v>0.38780400000000043</c:v>
                </c:pt>
                <c:pt idx="391">
                  <c:v>0.38546100000000028</c:v>
                </c:pt>
                <c:pt idx="392">
                  <c:v>0.38510000000000028</c:v>
                </c:pt>
                <c:pt idx="393">
                  <c:v>0.38290300000000038</c:v>
                </c:pt>
                <c:pt idx="394">
                  <c:v>0.38167800000000041</c:v>
                </c:pt>
                <c:pt idx="395">
                  <c:v>0.38143700000000008</c:v>
                </c:pt>
                <c:pt idx="396">
                  <c:v>0.38104300000000002</c:v>
                </c:pt>
                <c:pt idx="397">
                  <c:v>0.38259100000000001</c:v>
                </c:pt>
                <c:pt idx="398">
                  <c:v>0.38503700000000002</c:v>
                </c:pt>
                <c:pt idx="399">
                  <c:v>0.38731000000000054</c:v>
                </c:pt>
                <c:pt idx="400">
                  <c:v>0.38685600000000042</c:v>
                </c:pt>
                <c:pt idx="401">
                  <c:v>0.38213900000000001</c:v>
                </c:pt>
                <c:pt idx="402">
                  <c:v>0.37991600000000042</c:v>
                </c:pt>
                <c:pt idx="403">
                  <c:v>0.37978100000000031</c:v>
                </c:pt>
                <c:pt idx="404">
                  <c:v>0.37956700000000032</c:v>
                </c:pt>
                <c:pt idx="405">
                  <c:v>0.38046300000000027</c:v>
                </c:pt>
                <c:pt idx="406">
                  <c:v>0.37827300000000008</c:v>
                </c:pt>
                <c:pt idx="407">
                  <c:v>0.37531200000000042</c:v>
                </c:pt>
                <c:pt idx="408">
                  <c:v>0.37467800000000034</c:v>
                </c:pt>
                <c:pt idx="409">
                  <c:v>0.37394500000000008</c:v>
                </c:pt>
                <c:pt idx="410">
                  <c:v>0.37458800000000042</c:v>
                </c:pt>
                <c:pt idx="411">
                  <c:v>0.37575700000000001</c:v>
                </c:pt>
                <c:pt idx="412">
                  <c:v>0.37449900000000008</c:v>
                </c:pt>
                <c:pt idx="413">
                  <c:v>0.37097200000000041</c:v>
                </c:pt>
                <c:pt idx="414">
                  <c:v>0.3668000000000004</c:v>
                </c:pt>
                <c:pt idx="415">
                  <c:v>0.36483000000000032</c:v>
                </c:pt>
                <c:pt idx="416">
                  <c:v>0.3621410000000001</c:v>
                </c:pt>
                <c:pt idx="417">
                  <c:v>0.36293800000000026</c:v>
                </c:pt>
                <c:pt idx="418">
                  <c:v>0.36572900000000008</c:v>
                </c:pt>
                <c:pt idx="419">
                  <c:v>0.36636600000000041</c:v>
                </c:pt>
                <c:pt idx="420">
                  <c:v>0.3638040000000004</c:v>
                </c:pt>
                <c:pt idx="421">
                  <c:v>0.36089600000000033</c:v>
                </c:pt>
                <c:pt idx="422">
                  <c:v>0.35901900000000031</c:v>
                </c:pt>
                <c:pt idx="423">
                  <c:v>0.35637000000000041</c:v>
                </c:pt>
                <c:pt idx="424">
                  <c:v>0.35487200000000041</c:v>
                </c:pt>
                <c:pt idx="425">
                  <c:v>0.35246900000000031</c:v>
                </c:pt>
                <c:pt idx="426">
                  <c:v>0.34901600000000033</c:v>
                </c:pt>
                <c:pt idx="427">
                  <c:v>0.347271</c:v>
                </c:pt>
                <c:pt idx="428">
                  <c:v>0.34526800000000002</c:v>
                </c:pt>
                <c:pt idx="429">
                  <c:v>0.34502000000000033</c:v>
                </c:pt>
                <c:pt idx="430">
                  <c:v>0.34178600000000026</c:v>
                </c:pt>
                <c:pt idx="431">
                  <c:v>0.33840600000000043</c:v>
                </c:pt>
                <c:pt idx="432">
                  <c:v>0.33646200000000043</c:v>
                </c:pt>
                <c:pt idx="433">
                  <c:v>0.33304200000000034</c:v>
                </c:pt>
                <c:pt idx="434">
                  <c:v>0.32765300000000008</c:v>
                </c:pt>
                <c:pt idx="435">
                  <c:v>0.32046800000000042</c:v>
                </c:pt>
                <c:pt idx="436">
                  <c:v>0.3074640000000004</c:v>
                </c:pt>
                <c:pt idx="437">
                  <c:v>0.30003300000000011</c:v>
                </c:pt>
                <c:pt idx="438">
                  <c:v>0.3021390000000001</c:v>
                </c:pt>
                <c:pt idx="439">
                  <c:v>0.30804400000000026</c:v>
                </c:pt>
                <c:pt idx="440">
                  <c:v>0.31001100000000031</c:v>
                </c:pt>
                <c:pt idx="441">
                  <c:v>0.30852600000000041</c:v>
                </c:pt>
                <c:pt idx="442">
                  <c:v>0.30833800000000028</c:v>
                </c:pt>
                <c:pt idx="443">
                  <c:v>0.3102450000000001</c:v>
                </c:pt>
                <c:pt idx="444">
                  <c:v>0.31112200000000034</c:v>
                </c:pt>
                <c:pt idx="445">
                  <c:v>0.31126600000000032</c:v>
                </c:pt>
                <c:pt idx="446">
                  <c:v>0.30452700000000038</c:v>
                </c:pt>
                <c:pt idx="447">
                  <c:v>0.30095400000000028</c:v>
                </c:pt>
                <c:pt idx="448">
                  <c:v>0.30356000000000027</c:v>
                </c:pt>
                <c:pt idx="449">
                  <c:v>0.30290000000000028</c:v>
                </c:pt>
                <c:pt idx="450">
                  <c:v>0.29966500000000001</c:v>
                </c:pt>
                <c:pt idx="451">
                  <c:v>0.297655</c:v>
                </c:pt>
                <c:pt idx="452">
                  <c:v>0.29098900000000028</c:v>
                </c:pt>
                <c:pt idx="453">
                  <c:v>0.28131700000000032</c:v>
                </c:pt>
                <c:pt idx="454">
                  <c:v>0.27388000000000035</c:v>
                </c:pt>
                <c:pt idx="455">
                  <c:v>0.2748820000000004</c:v>
                </c:pt>
                <c:pt idx="456">
                  <c:v>0.27548600000000034</c:v>
                </c:pt>
                <c:pt idx="457">
                  <c:v>0.27588300000000032</c:v>
                </c:pt>
                <c:pt idx="458">
                  <c:v>0.28044400000000008</c:v>
                </c:pt>
                <c:pt idx="459">
                  <c:v>0.28382100000000032</c:v>
                </c:pt>
                <c:pt idx="460">
                  <c:v>0.28188400000000041</c:v>
                </c:pt>
                <c:pt idx="461">
                  <c:v>0.27722000000000002</c:v>
                </c:pt>
                <c:pt idx="462">
                  <c:v>0.27327400000000002</c:v>
                </c:pt>
                <c:pt idx="463">
                  <c:v>0.272142</c:v>
                </c:pt>
                <c:pt idx="464">
                  <c:v>0.27168800000000032</c:v>
                </c:pt>
                <c:pt idx="465">
                  <c:v>0.26985100000000001</c:v>
                </c:pt>
                <c:pt idx="466">
                  <c:v>0.26429599999999998</c:v>
                </c:pt>
                <c:pt idx="467">
                  <c:v>0.25929899999999995</c:v>
                </c:pt>
                <c:pt idx="468">
                  <c:v>0.25403699999999996</c:v>
                </c:pt>
                <c:pt idx="469">
                  <c:v>0.25059000000000003</c:v>
                </c:pt>
                <c:pt idx="470">
                  <c:v>0.24772100000000014</c:v>
                </c:pt>
                <c:pt idx="471">
                  <c:v>0.24327699999999999</c:v>
                </c:pt>
                <c:pt idx="472">
                  <c:v>0.23896500000000023</c:v>
                </c:pt>
                <c:pt idx="473">
                  <c:v>0.23348300000000013</c:v>
                </c:pt>
                <c:pt idx="474">
                  <c:v>0.22930500000000001</c:v>
                </c:pt>
                <c:pt idx="475">
                  <c:v>0.23204300000000014</c:v>
                </c:pt>
                <c:pt idx="476">
                  <c:v>0.23583999999999999</c:v>
                </c:pt>
                <c:pt idx="477">
                  <c:v>0.23700800000000014</c:v>
                </c:pt>
                <c:pt idx="478">
                  <c:v>0.23700700000000013</c:v>
                </c:pt>
                <c:pt idx="479">
                  <c:v>0.23654000000000014</c:v>
                </c:pt>
                <c:pt idx="480">
                  <c:v>0.23323900000000014</c:v>
                </c:pt>
                <c:pt idx="481">
                  <c:v>0.22888800000000001</c:v>
                </c:pt>
                <c:pt idx="482">
                  <c:v>0.22696400000000014</c:v>
                </c:pt>
                <c:pt idx="483">
                  <c:v>0.22541900000000017</c:v>
                </c:pt>
                <c:pt idx="484">
                  <c:v>0.22505800000000001</c:v>
                </c:pt>
                <c:pt idx="485">
                  <c:v>0.224332</c:v>
                </c:pt>
                <c:pt idx="486">
                  <c:v>0.22156999999999999</c:v>
                </c:pt>
                <c:pt idx="487">
                  <c:v>0.21927400000000014</c:v>
                </c:pt>
                <c:pt idx="488">
                  <c:v>0.21835399999999999</c:v>
                </c:pt>
                <c:pt idx="489">
                  <c:v>0.21388299999999999</c:v>
                </c:pt>
                <c:pt idx="490">
                  <c:v>0.20828800000000014</c:v>
                </c:pt>
                <c:pt idx="491">
                  <c:v>0.21153900000000017</c:v>
                </c:pt>
                <c:pt idx="492">
                  <c:v>0.21125800000000014</c:v>
                </c:pt>
                <c:pt idx="493">
                  <c:v>0.20521000000000014</c:v>
                </c:pt>
                <c:pt idx="494">
                  <c:v>0.19955500000000001</c:v>
                </c:pt>
                <c:pt idx="495">
                  <c:v>0.198356</c:v>
                </c:pt>
                <c:pt idx="496">
                  <c:v>0.200104</c:v>
                </c:pt>
                <c:pt idx="497">
                  <c:v>0.19984299999999999</c:v>
                </c:pt>
                <c:pt idx="498">
                  <c:v>0.19856399999999999</c:v>
                </c:pt>
                <c:pt idx="499">
                  <c:v>0.19892199999999999</c:v>
                </c:pt>
                <c:pt idx="500">
                  <c:v>0.20019100000000001</c:v>
                </c:pt>
                <c:pt idx="501">
                  <c:v>0.19963700000000001</c:v>
                </c:pt>
                <c:pt idx="502">
                  <c:v>0.19438800000000001</c:v>
                </c:pt>
                <c:pt idx="503">
                  <c:v>0.19000300000000001</c:v>
                </c:pt>
                <c:pt idx="504">
                  <c:v>0.18576500000000024</c:v>
                </c:pt>
                <c:pt idx="505">
                  <c:v>0.18333500000000014</c:v>
                </c:pt>
                <c:pt idx="506">
                  <c:v>0.18066699999999999</c:v>
                </c:pt>
                <c:pt idx="507">
                  <c:v>0.17819699999999999</c:v>
                </c:pt>
                <c:pt idx="508">
                  <c:v>0.17386599999999999</c:v>
                </c:pt>
                <c:pt idx="509">
                  <c:v>0.16931499999999999</c:v>
                </c:pt>
                <c:pt idx="510">
                  <c:v>0.163773</c:v>
                </c:pt>
                <c:pt idx="511">
                  <c:v>0.15975400000000017</c:v>
                </c:pt>
                <c:pt idx="512">
                  <c:v>0.15544300000000028</c:v>
                </c:pt>
                <c:pt idx="513">
                  <c:v>0.15282100000000001</c:v>
                </c:pt>
                <c:pt idx="514">
                  <c:v>0.15175500000000014</c:v>
                </c:pt>
                <c:pt idx="515">
                  <c:v>0.15366900000000014</c:v>
                </c:pt>
                <c:pt idx="516">
                  <c:v>0.15533000000000013</c:v>
                </c:pt>
                <c:pt idx="517">
                  <c:v>0.15662499999999999</c:v>
                </c:pt>
                <c:pt idx="518">
                  <c:v>0.15484100000000017</c:v>
                </c:pt>
                <c:pt idx="519">
                  <c:v>0.15220500000000017</c:v>
                </c:pt>
                <c:pt idx="520">
                  <c:v>0.150674</c:v>
                </c:pt>
                <c:pt idx="521">
                  <c:v>0.14920300000000014</c:v>
                </c:pt>
                <c:pt idx="522">
                  <c:v>0.14649400000000024</c:v>
                </c:pt>
                <c:pt idx="523">
                  <c:v>0.14184300000000014</c:v>
                </c:pt>
                <c:pt idx="524">
                  <c:v>0.137771</c:v>
                </c:pt>
                <c:pt idx="525">
                  <c:v>0.13498900000000014</c:v>
                </c:pt>
                <c:pt idx="526">
                  <c:v>0.13236700000000001</c:v>
                </c:pt>
                <c:pt idx="527">
                  <c:v>0.129665</c:v>
                </c:pt>
                <c:pt idx="528">
                  <c:v>0.12744200000000014</c:v>
                </c:pt>
                <c:pt idx="529">
                  <c:v>0.12750700000000001</c:v>
                </c:pt>
                <c:pt idx="530">
                  <c:v>0.12446599999999999</c:v>
                </c:pt>
                <c:pt idx="531">
                  <c:v>0.11955600000000002</c:v>
                </c:pt>
                <c:pt idx="532">
                  <c:v>0.11664099999999998</c:v>
                </c:pt>
                <c:pt idx="533">
                  <c:v>0.11389299999999998</c:v>
                </c:pt>
                <c:pt idx="534">
                  <c:v>0.114051</c:v>
                </c:pt>
                <c:pt idx="535">
                  <c:v>0.1165960000000001</c:v>
                </c:pt>
                <c:pt idx="536">
                  <c:v>0.11708</c:v>
                </c:pt>
                <c:pt idx="537">
                  <c:v>0.11778400000000007</c:v>
                </c:pt>
                <c:pt idx="538">
                  <c:v>0.12000300000000007</c:v>
                </c:pt>
                <c:pt idx="539">
                  <c:v>0.118219</c:v>
                </c:pt>
                <c:pt idx="540">
                  <c:v>0.11256400000000007</c:v>
                </c:pt>
                <c:pt idx="541">
                  <c:v>0.10671000000000007</c:v>
                </c:pt>
                <c:pt idx="542">
                  <c:v>0.103077</c:v>
                </c:pt>
                <c:pt idx="543">
                  <c:v>0.10124600000000007</c:v>
                </c:pt>
                <c:pt idx="544">
                  <c:v>9.8710200000000026E-2</c:v>
                </c:pt>
                <c:pt idx="545">
                  <c:v>9.5323200000000011E-2</c:v>
                </c:pt>
                <c:pt idx="546">
                  <c:v>9.1098100000000001E-2</c:v>
                </c:pt>
                <c:pt idx="547">
                  <c:v>8.7864100000000028E-2</c:v>
                </c:pt>
                <c:pt idx="548">
                  <c:v>8.7736100000000025E-2</c:v>
                </c:pt>
                <c:pt idx="549">
                  <c:v>8.7747700000000012E-2</c:v>
                </c:pt>
                <c:pt idx="550">
                  <c:v>8.225900000000004E-2</c:v>
                </c:pt>
                <c:pt idx="551">
                  <c:v>7.5207300000000019E-2</c:v>
                </c:pt>
                <c:pt idx="552">
                  <c:v>7.0263900000000004E-2</c:v>
                </c:pt>
                <c:pt idx="553">
                  <c:v>6.6158599999999998E-2</c:v>
                </c:pt>
                <c:pt idx="554">
                  <c:v>6.7207799999999998E-2</c:v>
                </c:pt>
                <c:pt idx="555">
                  <c:v>6.8716000000000083E-2</c:v>
                </c:pt>
                <c:pt idx="556">
                  <c:v>6.9658800000000007E-2</c:v>
                </c:pt>
                <c:pt idx="557">
                  <c:v>7.0834400000000033E-2</c:v>
                </c:pt>
                <c:pt idx="558">
                  <c:v>6.9994700000000076E-2</c:v>
                </c:pt>
                <c:pt idx="559">
                  <c:v>6.8110799999999999E-2</c:v>
                </c:pt>
                <c:pt idx="560">
                  <c:v>6.533570000000001E-2</c:v>
                </c:pt>
                <c:pt idx="561">
                  <c:v>6.3478400000000004E-2</c:v>
                </c:pt>
                <c:pt idx="562">
                  <c:v>6.10092E-2</c:v>
                </c:pt>
                <c:pt idx="563">
                  <c:v>5.7416000000000085E-2</c:v>
                </c:pt>
                <c:pt idx="564">
                  <c:v>5.6789199999999998E-2</c:v>
                </c:pt>
                <c:pt idx="565">
                  <c:v>5.5297700000000033E-2</c:v>
                </c:pt>
                <c:pt idx="566">
                  <c:v>5.2648999999999987E-2</c:v>
                </c:pt>
                <c:pt idx="567">
                  <c:v>5.1636399999999999E-2</c:v>
                </c:pt>
                <c:pt idx="568">
                  <c:v>4.7497800000000034E-2</c:v>
                </c:pt>
                <c:pt idx="569">
                  <c:v>4.0479299999999996E-2</c:v>
                </c:pt>
                <c:pt idx="570">
                  <c:v>3.4485100000000012E-2</c:v>
                </c:pt>
                <c:pt idx="571">
                  <c:v>3.2375100000000032E-2</c:v>
                </c:pt>
                <c:pt idx="572">
                  <c:v>3.377680000000001E-2</c:v>
                </c:pt>
                <c:pt idx="573">
                  <c:v>3.59634E-2</c:v>
                </c:pt>
                <c:pt idx="574">
                  <c:v>3.7072500000000036E-2</c:v>
                </c:pt>
                <c:pt idx="575">
                  <c:v>3.9751200000000014E-2</c:v>
                </c:pt>
                <c:pt idx="576">
                  <c:v>3.9589899999999997E-2</c:v>
                </c:pt>
                <c:pt idx="577">
                  <c:v>3.6907900000000035E-2</c:v>
                </c:pt>
                <c:pt idx="578">
                  <c:v>3.5137099999999998E-2</c:v>
                </c:pt>
                <c:pt idx="579">
                  <c:v>3.3000500000000002E-2</c:v>
                </c:pt>
                <c:pt idx="580">
                  <c:v>2.9753100000000001E-2</c:v>
                </c:pt>
                <c:pt idx="581">
                  <c:v>2.7749500000000021E-2</c:v>
                </c:pt>
                <c:pt idx="582">
                  <c:v>2.6510800000000001E-2</c:v>
                </c:pt>
                <c:pt idx="583">
                  <c:v>2.5431700000000026E-2</c:v>
                </c:pt>
                <c:pt idx="584">
                  <c:v>2.3707499999999979E-2</c:v>
                </c:pt>
                <c:pt idx="585">
                  <c:v>2.3067299999999999E-2</c:v>
                </c:pt>
                <c:pt idx="586">
                  <c:v>1.9374400000000003E-2</c:v>
                </c:pt>
                <c:pt idx="587">
                  <c:v>1.4105100000000001E-2</c:v>
                </c:pt>
                <c:pt idx="588">
                  <c:v>9.9731700000000086E-3</c:v>
                </c:pt>
                <c:pt idx="589">
                  <c:v>5.1162800000000034E-3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1.1124600000000011E-3</c:v>
                </c:pt>
                <c:pt idx="594">
                  <c:v>3.0263099999999999E-3</c:v>
                </c:pt>
                <c:pt idx="595">
                  <c:v>2.9781200000000029E-3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v>Смесь ПНД+20%ПВД</c:v>
          </c:tx>
          <c:spPr>
            <a:ln w="19050"/>
          </c:spPr>
          <c:marker>
            <c:symbol val="x"/>
            <c:size val="2"/>
          </c:marker>
          <c:xVal>
            <c:numRef>
              <c:f>Лист1!$G$3:$G$756</c:f>
              <c:numCache>
                <c:formatCode>General</c:formatCode>
                <c:ptCount val="754"/>
                <c:pt idx="0">
                  <c:v>26583200</c:v>
                </c:pt>
                <c:pt idx="1">
                  <c:v>26206800</c:v>
                </c:pt>
                <c:pt idx="2">
                  <c:v>25835600</c:v>
                </c:pt>
                <c:pt idx="3">
                  <c:v>25469700</c:v>
                </c:pt>
                <c:pt idx="4">
                  <c:v>25109000</c:v>
                </c:pt>
                <c:pt idx="5">
                  <c:v>24753400</c:v>
                </c:pt>
                <c:pt idx="6">
                  <c:v>24402800</c:v>
                </c:pt>
                <c:pt idx="7">
                  <c:v>24057200</c:v>
                </c:pt>
                <c:pt idx="8">
                  <c:v>23716500</c:v>
                </c:pt>
                <c:pt idx="9">
                  <c:v>23380600</c:v>
                </c:pt>
                <c:pt idx="10">
                  <c:v>23049500</c:v>
                </c:pt>
                <c:pt idx="11">
                  <c:v>22723000</c:v>
                </c:pt>
                <c:pt idx="12">
                  <c:v>22401200</c:v>
                </c:pt>
                <c:pt idx="13">
                  <c:v>22083900</c:v>
                </c:pt>
                <c:pt idx="14">
                  <c:v>21771200</c:v>
                </c:pt>
                <c:pt idx="15">
                  <c:v>21462800</c:v>
                </c:pt>
                <c:pt idx="16">
                  <c:v>21158900</c:v>
                </c:pt>
                <c:pt idx="17">
                  <c:v>20859200</c:v>
                </c:pt>
                <c:pt idx="18">
                  <c:v>20563800</c:v>
                </c:pt>
                <c:pt idx="19">
                  <c:v>20272500</c:v>
                </c:pt>
                <c:pt idx="20">
                  <c:v>19985400</c:v>
                </c:pt>
                <c:pt idx="21">
                  <c:v>19702400</c:v>
                </c:pt>
                <c:pt idx="22">
                  <c:v>19423300</c:v>
                </c:pt>
                <c:pt idx="23">
                  <c:v>19148200</c:v>
                </c:pt>
                <c:pt idx="24">
                  <c:v>18877000</c:v>
                </c:pt>
                <c:pt idx="25">
                  <c:v>18609700</c:v>
                </c:pt>
                <c:pt idx="26">
                  <c:v>18346100</c:v>
                </c:pt>
                <c:pt idx="27">
                  <c:v>18086300</c:v>
                </c:pt>
                <c:pt idx="28">
                  <c:v>17830200</c:v>
                </c:pt>
                <c:pt idx="29">
                  <c:v>17577600</c:v>
                </c:pt>
                <c:pt idx="30">
                  <c:v>17328700</c:v>
                </c:pt>
                <c:pt idx="31">
                  <c:v>17083300</c:v>
                </c:pt>
                <c:pt idx="32">
                  <c:v>16841300</c:v>
                </c:pt>
                <c:pt idx="33">
                  <c:v>16602800</c:v>
                </c:pt>
                <c:pt idx="34">
                  <c:v>16367700</c:v>
                </c:pt>
                <c:pt idx="35">
                  <c:v>16135900</c:v>
                </c:pt>
                <c:pt idx="36">
                  <c:v>15907300</c:v>
                </c:pt>
                <c:pt idx="37">
                  <c:v>15682000</c:v>
                </c:pt>
                <c:pt idx="38">
                  <c:v>15459900</c:v>
                </c:pt>
                <c:pt idx="39">
                  <c:v>15241000</c:v>
                </c:pt>
                <c:pt idx="40">
                  <c:v>15025100</c:v>
                </c:pt>
                <c:pt idx="41">
                  <c:v>14812300</c:v>
                </c:pt>
                <c:pt idx="42">
                  <c:v>14602500</c:v>
                </c:pt>
                <c:pt idx="43">
                  <c:v>14395700</c:v>
                </c:pt>
                <c:pt idx="44">
                  <c:v>14191900</c:v>
                </c:pt>
                <c:pt idx="45">
                  <c:v>13990900</c:v>
                </c:pt>
                <c:pt idx="46">
                  <c:v>13792700</c:v>
                </c:pt>
                <c:pt idx="47">
                  <c:v>13597400</c:v>
                </c:pt>
                <c:pt idx="48">
                  <c:v>13404800</c:v>
                </c:pt>
                <c:pt idx="49">
                  <c:v>13214900</c:v>
                </c:pt>
                <c:pt idx="50">
                  <c:v>13027800</c:v>
                </c:pt>
                <c:pt idx="51">
                  <c:v>12843300</c:v>
                </c:pt>
                <c:pt idx="52">
                  <c:v>12661400</c:v>
                </c:pt>
                <c:pt idx="53">
                  <c:v>12482100</c:v>
                </c:pt>
                <c:pt idx="54">
                  <c:v>12305300</c:v>
                </c:pt>
                <c:pt idx="55">
                  <c:v>12131000</c:v>
                </c:pt>
                <c:pt idx="56">
                  <c:v>11959200</c:v>
                </c:pt>
                <c:pt idx="57">
                  <c:v>11789800</c:v>
                </c:pt>
                <c:pt idx="58">
                  <c:v>11622900</c:v>
                </c:pt>
                <c:pt idx="59">
                  <c:v>11458200</c:v>
                </c:pt>
                <c:pt idx="60">
                  <c:v>11296000</c:v>
                </c:pt>
                <c:pt idx="61">
                  <c:v>11136000</c:v>
                </c:pt>
                <c:pt idx="62">
                  <c:v>10978300</c:v>
                </c:pt>
                <c:pt idx="63">
                  <c:v>10822800</c:v>
                </c:pt>
                <c:pt idx="64">
                  <c:v>10669500</c:v>
                </c:pt>
                <c:pt idx="65">
                  <c:v>10518400</c:v>
                </c:pt>
                <c:pt idx="66">
                  <c:v>10369400</c:v>
                </c:pt>
                <c:pt idx="67">
                  <c:v>10222600</c:v>
                </c:pt>
                <c:pt idx="68">
                  <c:v>10077800</c:v>
                </c:pt>
                <c:pt idx="69">
                  <c:v>9935060</c:v>
                </c:pt>
                <c:pt idx="70">
                  <c:v>9794350</c:v>
                </c:pt>
                <c:pt idx="71">
                  <c:v>9655640</c:v>
                </c:pt>
                <c:pt idx="72">
                  <c:v>9518890</c:v>
                </c:pt>
                <c:pt idx="73">
                  <c:v>9384080</c:v>
                </c:pt>
                <c:pt idx="74">
                  <c:v>9251170</c:v>
                </c:pt>
                <c:pt idx="75">
                  <c:v>9120150</c:v>
                </c:pt>
                <c:pt idx="76">
                  <c:v>8990980</c:v>
                </c:pt>
                <c:pt idx="77">
                  <c:v>8863650</c:v>
                </c:pt>
                <c:pt idx="78">
                  <c:v>8738120</c:v>
                </c:pt>
                <c:pt idx="79">
                  <c:v>8614360</c:v>
                </c:pt>
                <c:pt idx="80">
                  <c:v>8492360</c:v>
                </c:pt>
                <c:pt idx="81">
                  <c:v>8372080</c:v>
                </c:pt>
                <c:pt idx="82">
                  <c:v>8253510</c:v>
                </c:pt>
                <c:pt idx="83">
                  <c:v>8136620</c:v>
                </c:pt>
                <c:pt idx="84">
                  <c:v>8021380</c:v>
                </c:pt>
                <c:pt idx="85">
                  <c:v>7907780</c:v>
                </c:pt>
                <c:pt idx="86">
                  <c:v>7795780</c:v>
                </c:pt>
                <c:pt idx="87">
                  <c:v>7685370</c:v>
                </c:pt>
                <c:pt idx="88">
                  <c:v>7576530</c:v>
                </c:pt>
                <c:pt idx="89">
                  <c:v>7469220</c:v>
                </c:pt>
                <c:pt idx="90">
                  <c:v>7363440</c:v>
                </c:pt>
                <c:pt idx="91">
                  <c:v>7259150</c:v>
                </c:pt>
                <c:pt idx="92">
                  <c:v>7156350</c:v>
                </c:pt>
                <c:pt idx="93">
                  <c:v>7054990</c:v>
                </c:pt>
                <c:pt idx="94">
                  <c:v>6955070</c:v>
                </c:pt>
                <c:pt idx="95">
                  <c:v>6856570</c:v>
                </c:pt>
                <c:pt idx="96">
                  <c:v>6759460</c:v>
                </c:pt>
                <c:pt idx="97">
                  <c:v>6663730</c:v>
                </c:pt>
                <c:pt idx="98">
                  <c:v>6569360</c:v>
                </c:pt>
                <c:pt idx="99">
                  <c:v>6476320</c:v>
                </c:pt>
                <c:pt idx="100">
                  <c:v>6384590</c:v>
                </c:pt>
                <c:pt idx="101">
                  <c:v>6294170</c:v>
                </c:pt>
                <c:pt idx="102">
                  <c:v>6205030</c:v>
                </c:pt>
                <c:pt idx="103">
                  <c:v>6117150</c:v>
                </c:pt>
                <c:pt idx="104">
                  <c:v>6030510</c:v>
                </c:pt>
                <c:pt idx="105">
                  <c:v>5945110</c:v>
                </c:pt>
                <c:pt idx="106">
                  <c:v>5860910</c:v>
                </c:pt>
                <c:pt idx="107">
                  <c:v>5777900</c:v>
                </c:pt>
                <c:pt idx="108">
                  <c:v>5696070</c:v>
                </c:pt>
                <c:pt idx="109">
                  <c:v>5615400</c:v>
                </c:pt>
                <c:pt idx="110">
                  <c:v>5535870</c:v>
                </c:pt>
                <c:pt idx="111">
                  <c:v>5457470</c:v>
                </c:pt>
                <c:pt idx="112">
                  <c:v>5380170</c:v>
                </c:pt>
                <c:pt idx="113">
                  <c:v>5303980</c:v>
                </c:pt>
                <c:pt idx="114">
                  <c:v>5228860</c:v>
                </c:pt>
                <c:pt idx="115">
                  <c:v>5154800</c:v>
                </c:pt>
                <c:pt idx="116">
                  <c:v>5081800</c:v>
                </c:pt>
                <c:pt idx="117">
                  <c:v>5009830</c:v>
                </c:pt>
                <c:pt idx="118">
                  <c:v>4938870</c:v>
                </c:pt>
                <c:pt idx="119">
                  <c:v>4868930</c:v>
                </c:pt>
                <c:pt idx="120">
                  <c:v>4799970</c:v>
                </c:pt>
                <c:pt idx="121">
                  <c:v>4731990</c:v>
                </c:pt>
                <c:pt idx="122">
                  <c:v>4664970</c:v>
                </c:pt>
                <c:pt idx="123">
                  <c:v>4598900</c:v>
                </c:pt>
                <c:pt idx="124">
                  <c:v>4533770</c:v>
                </c:pt>
                <c:pt idx="125">
                  <c:v>4469560</c:v>
                </c:pt>
                <c:pt idx="126">
                  <c:v>4406260</c:v>
                </c:pt>
                <c:pt idx="127">
                  <c:v>4343850</c:v>
                </c:pt>
                <c:pt idx="128">
                  <c:v>4282330</c:v>
                </c:pt>
                <c:pt idx="129">
                  <c:v>4221680</c:v>
                </c:pt>
                <c:pt idx="130">
                  <c:v>4161890</c:v>
                </c:pt>
                <c:pt idx="131">
                  <c:v>4102950</c:v>
                </c:pt>
                <c:pt idx="132">
                  <c:v>4044840</c:v>
                </c:pt>
                <c:pt idx="133">
                  <c:v>3987550</c:v>
                </c:pt>
                <c:pt idx="134">
                  <c:v>3931080</c:v>
                </c:pt>
                <c:pt idx="135">
                  <c:v>3875410</c:v>
                </c:pt>
                <c:pt idx="136">
                  <c:v>3820520</c:v>
                </c:pt>
                <c:pt idx="137">
                  <c:v>3766410</c:v>
                </c:pt>
                <c:pt idx="138">
                  <c:v>3713070</c:v>
                </c:pt>
                <c:pt idx="139">
                  <c:v>3660480</c:v>
                </c:pt>
                <c:pt idx="140">
                  <c:v>3608640</c:v>
                </c:pt>
                <c:pt idx="141">
                  <c:v>3557530</c:v>
                </c:pt>
                <c:pt idx="142">
                  <c:v>3507150</c:v>
                </c:pt>
                <c:pt idx="143">
                  <c:v>3457480</c:v>
                </c:pt>
                <c:pt idx="144">
                  <c:v>3408510</c:v>
                </c:pt>
                <c:pt idx="145">
                  <c:v>3360240</c:v>
                </c:pt>
                <c:pt idx="146">
                  <c:v>3312650</c:v>
                </c:pt>
                <c:pt idx="147">
                  <c:v>3265730</c:v>
                </c:pt>
                <c:pt idx="148">
                  <c:v>3219480</c:v>
                </c:pt>
                <c:pt idx="149">
                  <c:v>3173880</c:v>
                </c:pt>
                <c:pt idx="150">
                  <c:v>3128930</c:v>
                </c:pt>
                <c:pt idx="151">
                  <c:v>3084620</c:v>
                </c:pt>
                <c:pt idx="152">
                  <c:v>3040930</c:v>
                </c:pt>
                <c:pt idx="153">
                  <c:v>2997860</c:v>
                </c:pt>
                <c:pt idx="154">
                  <c:v>2955400</c:v>
                </c:pt>
                <c:pt idx="155">
                  <c:v>2913550</c:v>
                </c:pt>
                <c:pt idx="156">
                  <c:v>2872280</c:v>
                </c:pt>
                <c:pt idx="157">
                  <c:v>2831610</c:v>
                </c:pt>
                <c:pt idx="158">
                  <c:v>2791500</c:v>
                </c:pt>
                <c:pt idx="159">
                  <c:v>2751970</c:v>
                </c:pt>
                <c:pt idx="160">
                  <c:v>2712990</c:v>
                </c:pt>
                <c:pt idx="161">
                  <c:v>2674570</c:v>
                </c:pt>
                <c:pt idx="162">
                  <c:v>2636690</c:v>
                </c:pt>
                <c:pt idx="163">
                  <c:v>2599350</c:v>
                </c:pt>
                <c:pt idx="164">
                  <c:v>2562530</c:v>
                </c:pt>
                <c:pt idx="165">
                  <c:v>2526240</c:v>
                </c:pt>
                <c:pt idx="166">
                  <c:v>2490460</c:v>
                </c:pt>
                <c:pt idx="167">
                  <c:v>2455190</c:v>
                </c:pt>
                <c:pt idx="168">
                  <c:v>2420420</c:v>
                </c:pt>
                <c:pt idx="169">
                  <c:v>2386140</c:v>
                </c:pt>
                <c:pt idx="170">
                  <c:v>2352340</c:v>
                </c:pt>
                <c:pt idx="171">
                  <c:v>2319030</c:v>
                </c:pt>
                <c:pt idx="172">
                  <c:v>2286190</c:v>
                </c:pt>
                <c:pt idx="173">
                  <c:v>2253810</c:v>
                </c:pt>
                <c:pt idx="174">
                  <c:v>2221890</c:v>
                </c:pt>
                <c:pt idx="175">
                  <c:v>2190420</c:v>
                </c:pt>
                <c:pt idx="176">
                  <c:v>2159400</c:v>
                </c:pt>
                <c:pt idx="177">
                  <c:v>2128810</c:v>
                </c:pt>
                <c:pt idx="178">
                  <c:v>2098660</c:v>
                </c:pt>
                <c:pt idx="179">
                  <c:v>2068940</c:v>
                </c:pt>
                <c:pt idx="180">
                  <c:v>2039640</c:v>
                </c:pt>
                <c:pt idx="181">
                  <c:v>2010750</c:v>
                </c:pt>
                <c:pt idx="182">
                  <c:v>1982280</c:v>
                </c:pt>
                <c:pt idx="183">
                  <c:v>1954200</c:v>
                </c:pt>
                <c:pt idx="184">
                  <c:v>1926520</c:v>
                </c:pt>
                <c:pt idx="185">
                  <c:v>1899240</c:v>
                </c:pt>
                <c:pt idx="186">
                  <c:v>1872340</c:v>
                </c:pt>
                <c:pt idx="187">
                  <c:v>1845820</c:v>
                </c:pt>
                <c:pt idx="188">
                  <c:v>1819680</c:v>
                </c:pt>
                <c:pt idx="189">
                  <c:v>1793910</c:v>
                </c:pt>
                <c:pt idx="190">
                  <c:v>1768500</c:v>
                </c:pt>
                <c:pt idx="191">
                  <c:v>1743460</c:v>
                </c:pt>
                <c:pt idx="192">
                  <c:v>1718770</c:v>
                </c:pt>
                <c:pt idx="193">
                  <c:v>1694420</c:v>
                </c:pt>
                <c:pt idx="194">
                  <c:v>1670430</c:v>
                </c:pt>
                <c:pt idx="195">
                  <c:v>1646770</c:v>
                </c:pt>
                <c:pt idx="196">
                  <c:v>1623440</c:v>
                </c:pt>
                <c:pt idx="197">
                  <c:v>1600450</c:v>
                </c:pt>
                <c:pt idx="198">
                  <c:v>1577790</c:v>
                </c:pt>
                <c:pt idx="199">
                  <c:v>1555440</c:v>
                </c:pt>
                <c:pt idx="200">
                  <c:v>1533410</c:v>
                </c:pt>
                <c:pt idx="201">
                  <c:v>1511690</c:v>
                </c:pt>
                <c:pt idx="202">
                  <c:v>1490280</c:v>
                </c:pt>
                <c:pt idx="203">
                  <c:v>1469180</c:v>
                </c:pt>
                <c:pt idx="204">
                  <c:v>1448370</c:v>
                </c:pt>
                <c:pt idx="205">
                  <c:v>1427860</c:v>
                </c:pt>
                <c:pt idx="206">
                  <c:v>1407640</c:v>
                </c:pt>
                <c:pt idx="207">
                  <c:v>1387700</c:v>
                </c:pt>
                <c:pt idx="208">
                  <c:v>1368050</c:v>
                </c:pt>
                <c:pt idx="209">
                  <c:v>1348670</c:v>
                </c:pt>
                <c:pt idx="210">
                  <c:v>1329570</c:v>
                </c:pt>
                <c:pt idx="211">
                  <c:v>1310740</c:v>
                </c:pt>
                <c:pt idx="212">
                  <c:v>1292180</c:v>
                </c:pt>
                <c:pt idx="213">
                  <c:v>1273880</c:v>
                </c:pt>
                <c:pt idx="214">
                  <c:v>1255830</c:v>
                </c:pt>
                <c:pt idx="215">
                  <c:v>1238050</c:v>
                </c:pt>
                <c:pt idx="216">
                  <c:v>1220510</c:v>
                </c:pt>
                <c:pt idx="217">
                  <c:v>1203230</c:v>
                </c:pt>
                <c:pt idx="218">
                  <c:v>1186190</c:v>
                </c:pt>
                <c:pt idx="219">
                  <c:v>1169390</c:v>
                </c:pt>
                <c:pt idx="220">
                  <c:v>1152830</c:v>
                </c:pt>
                <c:pt idx="221">
                  <c:v>1136500</c:v>
                </c:pt>
                <c:pt idx="222">
                  <c:v>1120400</c:v>
                </c:pt>
                <c:pt idx="223">
                  <c:v>1104530</c:v>
                </c:pt>
                <c:pt idx="224">
                  <c:v>1088890</c:v>
                </c:pt>
                <c:pt idx="225">
                  <c:v>1073470</c:v>
                </c:pt>
                <c:pt idx="226">
                  <c:v>1058270</c:v>
                </c:pt>
                <c:pt idx="227">
                  <c:v>1043280</c:v>
                </c:pt>
                <c:pt idx="228">
                  <c:v>1028500</c:v>
                </c:pt>
                <c:pt idx="229">
                  <c:v>1013940</c:v>
                </c:pt>
                <c:pt idx="230">
                  <c:v>999577</c:v>
                </c:pt>
                <c:pt idx="231">
                  <c:v>985420</c:v>
                </c:pt>
                <c:pt idx="232">
                  <c:v>971464</c:v>
                </c:pt>
                <c:pt idx="233">
                  <c:v>957705</c:v>
                </c:pt>
                <c:pt idx="234">
                  <c:v>944142</c:v>
                </c:pt>
                <c:pt idx="235">
                  <c:v>930770</c:v>
                </c:pt>
                <c:pt idx="236">
                  <c:v>917588</c:v>
                </c:pt>
                <c:pt idx="237">
                  <c:v>904592</c:v>
                </c:pt>
                <c:pt idx="238">
                  <c:v>891781</c:v>
                </c:pt>
                <c:pt idx="239">
                  <c:v>879151</c:v>
                </c:pt>
                <c:pt idx="240">
                  <c:v>866700</c:v>
                </c:pt>
                <c:pt idx="241">
                  <c:v>854425</c:v>
                </c:pt>
                <c:pt idx="242">
                  <c:v>842324</c:v>
                </c:pt>
                <c:pt idx="243">
                  <c:v>830394</c:v>
                </c:pt>
                <c:pt idx="244">
                  <c:v>818634</c:v>
                </c:pt>
                <c:pt idx="245">
                  <c:v>807040</c:v>
                </c:pt>
                <c:pt idx="246">
                  <c:v>795610</c:v>
                </c:pt>
                <c:pt idx="247">
                  <c:v>784342</c:v>
                </c:pt>
                <c:pt idx="248">
                  <c:v>773234</c:v>
                </c:pt>
                <c:pt idx="249">
                  <c:v>762283</c:v>
                </c:pt>
                <c:pt idx="250">
                  <c:v>751487</c:v>
                </c:pt>
                <c:pt idx="251">
                  <c:v>740843</c:v>
                </c:pt>
                <c:pt idx="252">
                  <c:v>730351</c:v>
                </c:pt>
                <c:pt idx="253">
                  <c:v>720007</c:v>
                </c:pt>
                <c:pt idx="254">
                  <c:v>709810</c:v>
                </c:pt>
                <c:pt idx="255">
                  <c:v>699757</c:v>
                </c:pt>
                <c:pt idx="256">
                  <c:v>689847</c:v>
                </c:pt>
                <c:pt idx="257">
                  <c:v>680077</c:v>
                </c:pt>
                <c:pt idx="258">
                  <c:v>670445</c:v>
                </c:pt>
                <c:pt idx="259">
                  <c:v>660950</c:v>
                </c:pt>
                <c:pt idx="260">
                  <c:v>651589</c:v>
                </c:pt>
                <c:pt idx="261">
                  <c:v>642361</c:v>
                </c:pt>
                <c:pt idx="262">
                  <c:v>633263</c:v>
                </c:pt>
                <c:pt idx="263">
                  <c:v>624294</c:v>
                </c:pt>
                <c:pt idx="264">
                  <c:v>615453</c:v>
                </c:pt>
                <c:pt idx="265">
                  <c:v>606736</c:v>
                </c:pt>
                <c:pt idx="266">
                  <c:v>598143</c:v>
                </c:pt>
                <c:pt idx="267">
                  <c:v>589672</c:v>
                </c:pt>
                <c:pt idx="268">
                  <c:v>581321</c:v>
                </c:pt>
                <c:pt idx="269">
                  <c:v>573088</c:v>
                </c:pt>
                <c:pt idx="270">
                  <c:v>564971</c:v>
                </c:pt>
                <c:pt idx="271">
                  <c:v>556970</c:v>
                </c:pt>
                <c:pt idx="272">
                  <c:v>549081</c:v>
                </c:pt>
                <c:pt idx="273">
                  <c:v>541305</c:v>
                </c:pt>
                <c:pt idx="274">
                  <c:v>533639</c:v>
                </c:pt>
                <c:pt idx="275">
                  <c:v>526081</c:v>
                </c:pt>
                <c:pt idx="276">
                  <c:v>518630</c:v>
                </c:pt>
                <c:pt idx="277">
                  <c:v>511285</c:v>
                </c:pt>
                <c:pt idx="278">
                  <c:v>504044</c:v>
                </c:pt>
                <c:pt idx="279">
                  <c:v>496905</c:v>
                </c:pt>
                <c:pt idx="280">
                  <c:v>489868</c:v>
                </c:pt>
                <c:pt idx="281">
                  <c:v>482930</c:v>
                </c:pt>
                <c:pt idx="282">
                  <c:v>476090</c:v>
                </c:pt>
                <c:pt idx="283">
                  <c:v>469348</c:v>
                </c:pt>
                <c:pt idx="284">
                  <c:v>462700</c:v>
                </c:pt>
                <c:pt idx="285">
                  <c:v>456147</c:v>
                </c:pt>
                <c:pt idx="286">
                  <c:v>449687</c:v>
                </c:pt>
                <c:pt idx="287">
                  <c:v>443318</c:v>
                </c:pt>
                <c:pt idx="288">
                  <c:v>437040</c:v>
                </c:pt>
                <c:pt idx="289">
                  <c:v>430850</c:v>
                </c:pt>
                <c:pt idx="290">
                  <c:v>424748</c:v>
                </c:pt>
                <c:pt idx="291">
                  <c:v>418732</c:v>
                </c:pt>
                <c:pt idx="292">
                  <c:v>412802</c:v>
                </c:pt>
                <c:pt idx="293">
                  <c:v>406956</c:v>
                </c:pt>
                <c:pt idx="294">
                  <c:v>401192</c:v>
                </c:pt>
                <c:pt idx="295">
                  <c:v>395510</c:v>
                </c:pt>
                <c:pt idx="296">
                  <c:v>389909</c:v>
                </c:pt>
                <c:pt idx="297">
                  <c:v>384386</c:v>
                </c:pt>
                <c:pt idx="298">
                  <c:v>378943</c:v>
                </c:pt>
                <c:pt idx="299">
                  <c:v>373576</c:v>
                </c:pt>
                <c:pt idx="300">
                  <c:v>368285</c:v>
                </c:pt>
                <c:pt idx="301">
                  <c:v>363069</c:v>
                </c:pt>
                <c:pt idx="302">
                  <c:v>357927</c:v>
                </c:pt>
                <c:pt idx="303">
                  <c:v>352858</c:v>
                </c:pt>
                <c:pt idx="304">
                  <c:v>347860</c:v>
                </c:pt>
                <c:pt idx="305">
                  <c:v>342934</c:v>
                </c:pt>
                <c:pt idx="306">
                  <c:v>338077</c:v>
                </c:pt>
                <c:pt idx="307">
                  <c:v>333289</c:v>
                </c:pt>
                <c:pt idx="308">
                  <c:v>328568</c:v>
                </c:pt>
                <c:pt idx="309">
                  <c:v>323915</c:v>
                </c:pt>
                <c:pt idx="310">
                  <c:v>319328</c:v>
                </c:pt>
                <c:pt idx="311">
                  <c:v>314805</c:v>
                </c:pt>
                <c:pt idx="312">
                  <c:v>310347</c:v>
                </c:pt>
                <c:pt idx="313">
                  <c:v>305951</c:v>
                </c:pt>
                <c:pt idx="314">
                  <c:v>301618</c:v>
                </c:pt>
                <c:pt idx="315">
                  <c:v>297346</c:v>
                </c:pt>
                <c:pt idx="316">
                  <c:v>293135</c:v>
                </c:pt>
                <c:pt idx="317">
                  <c:v>288984</c:v>
                </c:pt>
                <c:pt idx="318">
                  <c:v>284891</c:v>
                </c:pt>
                <c:pt idx="319">
                  <c:v>280856</c:v>
                </c:pt>
                <c:pt idx="320">
                  <c:v>276878</c:v>
                </c:pt>
                <c:pt idx="321">
                  <c:v>272957</c:v>
                </c:pt>
                <c:pt idx="322">
                  <c:v>269091</c:v>
                </c:pt>
                <c:pt idx="323">
                  <c:v>265280</c:v>
                </c:pt>
                <c:pt idx="324">
                  <c:v>261523</c:v>
                </c:pt>
                <c:pt idx="325">
                  <c:v>257819</c:v>
                </c:pt>
                <c:pt idx="326">
                  <c:v>254168</c:v>
                </c:pt>
                <c:pt idx="327">
                  <c:v>250568</c:v>
                </c:pt>
                <c:pt idx="328">
                  <c:v>247019</c:v>
                </c:pt>
                <c:pt idx="329">
                  <c:v>243521</c:v>
                </c:pt>
                <c:pt idx="330">
                  <c:v>240072</c:v>
                </c:pt>
                <c:pt idx="331">
                  <c:v>236672</c:v>
                </c:pt>
                <c:pt idx="332">
                  <c:v>233320</c:v>
                </c:pt>
                <c:pt idx="333">
                  <c:v>230016</c:v>
                </c:pt>
                <c:pt idx="334">
                  <c:v>226758</c:v>
                </c:pt>
                <c:pt idx="335">
                  <c:v>223546</c:v>
                </c:pt>
                <c:pt idx="336">
                  <c:v>220380</c:v>
                </c:pt>
                <c:pt idx="337">
                  <c:v>217259</c:v>
                </c:pt>
                <c:pt idx="338">
                  <c:v>214182</c:v>
                </c:pt>
                <c:pt idx="339">
                  <c:v>211149</c:v>
                </c:pt>
                <c:pt idx="340">
                  <c:v>208158</c:v>
                </c:pt>
                <c:pt idx="341">
                  <c:v>205210</c:v>
                </c:pt>
                <c:pt idx="342">
                  <c:v>202304</c:v>
                </c:pt>
                <c:pt idx="343">
                  <c:v>199439</c:v>
                </c:pt>
                <c:pt idx="344">
                  <c:v>196614</c:v>
                </c:pt>
                <c:pt idx="345">
                  <c:v>193830</c:v>
                </c:pt>
                <c:pt idx="346">
                  <c:v>191084</c:v>
                </c:pt>
                <c:pt idx="347">
                  <c:v>188378</c:v>
                </c:pt>
                <c:pt idx="348">
                  <c:v>185710</c:v>
                </c:pt>
                <c:pt idx="349">
                  <c:v>183080</c:v>
                </c:pt>
                <c:pt idx="350">
                  <c:v>180487</c:v>
                </c:pt>
                <c:pt idx="351">
                  <c:v>177931</c:v>
                </c:pt>
                <c:pt idx="352">
                  <c:v>175411</c:v>
                </c:pt>
                <c:pt idx="353">
                  <c:v>172927</c:v>
                </c:pt>
                <c:pt idx="354">
                  <c:v>170478</c:v>
                </c:pt>
                <c:pt idx="355">
                  <c:v>168063</c:v>
                </c:pt>
                <c:pt idx="356">
                  <c:v>165683</c:v>
                </c:pt>
                <c:pt idx="357">
                  <c:v>163336</c:v>
                </c:pt>
                <c:pt idx="358">
                  <c:v>161023</c:v>
                </c:pt>
                <c:pt idx="359">
                  <c:v>158743</c:v>
                </c:pt>
                <c:pt idx="360">
                  <c:v>156494</c:v>
                </c:pt>
                <c:pt idx="361">
                  <c:v>154278</c:v>
                </c:pt>
                <c:pt idx="362">
                  <c:v>152093</c:v>
                </c:pt>
                <c:pt idx="363">
                  <c:v>149939</c:v>
                </c:pt>
                <c:pt idx="364">
                  <c:v>147816</c:v>
                </c:pt>
                <c:pt idx="365">
                  <c:v>145722</c:v>
                </c:pt>
                <c:pt idx="366">
                  <c:v>143658</c:v>
                </c:pt>
                <c:pt idx="367">
                  <c:v>141624</c:v>
                </c:pt>
                <c:pt idx="368">
                  <c:v>139618</c:v>
                </c:pt>
                <c:pt idx="369">
                  <c:v>137641</c:v>
                </c:pt>
                <c:pt idx="370">
                  <c:v>135691</c:v>
                </c:pt>
                <c:pt idx="371">
                  <c:v>133769</c:v>
                </c:pt>
                <c:pt idx="372">
                  <c:v>131875</c:v>
                </c:pt>
                <c:pt idx="373">
                  <c:v>130007</c:v>
                </c:pt>
                <c:pt idx="374">
                  <c:v>128166</c:v>
                </c:pt>
                <c:pt idx="375">
                  <c:v>126351</c:v>
                </c:pt>
                <c:pt idx="376">
                  <c:v>124561</c:v>
                </c:pt>
                <c:pt idx="377">
                  <c:v>122797</c:v>
                </c:pt>
                <c:pt idx="378">
                  <c:v>121058</c:v>
                </c:pt>
                <c:pt idx="379">
                  <c:v>119344</c:v>
                </c:pt>
                <c:pt idx="380">
                  <c:v>117653</c:v>
                </c:pt>
                <c:pt idx="381">
                  <c:v>115987</c:v>
                </c:pt>
                <c:pt idx="382">
                  <c:v>114344</c:v>
                </c:pt>
                <c:pt idx="383">
                  <c:v>112725</c:v>
                </c:pt>
                <c:pt idx="384">
                  <c:v>111128</c:v>
                </c:pt>
                <c:pt idx="385">
                  <c:v>109555</c:v>
                </c:pt>
                <c:pt idx="386">
                  <c:v>108003</c:v>
                </c:pt>
                <c:pt idx="387">
                  <c:v>106473</c:v>
                </c:pt>
                <c:pt idx="388">
                  <c:v>104965</c:v>
                </c:pt>
                <c:pt idx="389">
                  <c:v>103479</c:v>
                </c:pt>
                <c:pt idx="390">
                  <c:v>102013</c:v>
                </c:pt>
                <c:pt idx="391">
                  <c:v>100568</c:v>
                </c:pt>
                <c:pt idx="392">
                  <c:v>99144.1</c:v>
                </c:pt>
                <c:pt idx="393">
                  <c:v>97740</c:v>
                </c:pt>
                <c:pt idx="394">
                  <c:v>96355.7</c:v>
                </c:pt>
                <c:pt idx="395">
                  <c:v>94991.1</c:v>
                </c:pt>
                <c:pt idx="396">
                  <c:v>93645.8</c:v>
                </c:pt>
                <c:pt idx="397">
                  <c:v>92319.5</c:v>
                </c:pt>
                <c:pt idx="398">
                  <c:v>91012</c:v>
                </c:pt>
                <c:pt idx="399">
                  <c:v>89723</c:v>
                </c:pt>
                <c:pt idx="400">
                  <c:v>88452.3</c:v>
                </c:pt>
                <c:pt idx="401">
                  <c:v>87199.6</c:v>
                </c:pt>
                <c:pt idx="402">
                  <c:v>85964.6</c:v>
                </c:pt>
                <c:pt idx="403">
                  <c:v>84747.1</c:v>
                </c:pt>
                <c:pt idx="404">
                  <c:v>83546.899999999994</c:v>
                </c:pt>
                <c:pt idx="405">
                  <c:v>82363.600000000006</c:v>
                </c:pt>
                <c:pt idx="406">
                  <c:v>81197.100000000006</c:v>
                </c:pt>
                <c:pt idx="407">
                  <c:v>80047.100000000006</c:v>
                </c:pt>
                <c:pt idx="408">
                  <c:v>78913.5</c:v>
                </c:pt>
                <c:pt idx="409">
                  <c:v>77795.8</c:v>
                </c:pt>
                <c:pt idx="410">
                  <c:v>76694</c:v>
                </c:pt>
                <c:pt idx="411">
                  <c:v>75607.8</c:v>
                </c:pt>
                <c:pt idx="412">
                  <c:v>74537</c:v>
                </c:pt>
                <c:pt idx="413">
                  <c:v>73481.399999999994</c:v>
                </c:pt>
                <c:pt idx="414">
                  <c:v>72440.7</c:v>
                </c:pt>
                <c:pt idx="415">
                  <c:v>71414.7</c:v>
                </c:pt>
                <c:pt idx="416">
                  <c:v>70403.3</c:v>
                </c:pt>
                <c:pt idx="417">
                  <c:v>69406.2</c:v>
                </c:pt>
                <c:pt idx="418">
                  <c:v>68423.199999999997</c:v>
                </c:pt>
                <c:pt idx="419">
                  <c:v>67454.2</c:v>
                </c:pt>
                <c:pt idx="420">
                  <c:v>66498.899999999994</c:v>
                </c:pt>
                <c:pt idx="421">
                  <c:v>65557.100000000006</c:v>
                </c:pt>
                <c:pt idx="422">
                  <c:v>64628.6</c:v>
                </c:pt>
                <c:pt idx="423">
                  <c:v>63713.3</c:v>
                </c:pt>
                <c:pt idx="424">
                  <c:v>62810.9</c:v>
                </c:pt>
                <c:pt idx="425">
                  <c:v>61921.3</c:v>
                </c:pt>
                <c:pt idx="426">
                  <c:v>61044.4</c:v>
                </c:pt>
                <c:pt idx="427">
                  <c:v>60179.8</c:v>
                </c:pt>
                <c:pt idx="428">
                  <c:v>59327.5</c:v>
                </c:pt>
                <c:pt idx="429">
                  <c:v>58487.3</c:v>
                </c:pt>
                <c:pt idx="430">
                  <c:v>57658.9</c:v>
                </c:pt>
                <c:pt idx="431">
                  <c:v>56842.3</c:v>
                </c:pt>
                <c:pt idx="432">
                  <c:v>56037.3</c:v>
                </c:pt>
                <c:pt idx="433">
                  <c:v>55243.7</c:v>
                </c:pt>
                <c:pt idx="434">
                  <c:v>54461.3</c:v>
                </c:pt>
                <c:pt idx="435">
                  <c:v>53689.9</c:v>
                </c:pt>
                <c:pt idx="436">
                  <c:v>52929.5</c:v>
                </c:pt>
                <c:pt idx="437">
                  <c:v>52179.9</c:v>
                </c:pt>
                <c:pt idx="438">
                  <c:v>51440.9</c:v>
                </c:pt>
                <c:pt idx="439">
                  <c:v>50712.4</c:v>
                </c:pt>
                <c:pt idx="440">
                  <c:v>49994.2</c:v>
                </c:pt>
                <c:pt idx="441">
                  <c:v>49286.1</c:v>
                </c:pt>
                <c:pt idx="442">
                  <c:v>48588.1</c:v>
                </c:pt>
                <c:pt idx="443">
                  <c:v>47899.9</c:v>
                </c:pt>
                <c:pt idx="444">
                  <c:v>47221.5</c:v>
                </c:pt>
                <c:pt idx="445">
                  <c:v>46552.800000000003</c:v>
                </c:pt>
                <c:pt idx="446">
                  <c:v>45893.5</c:v>
                </c:pt>
                <c:pt idx="447">
                  <c:v>45243.5</c:v>
                </c:pt>
                <c:pt idx="448">
                  <c:v>44602.7</c:v>
                </c:pt>
                <c:pt idx="449">
                  <c:v>43971</c:v>
                </c:pt>
                <c:pt idx="450">
                  <c:v>43348.3</c:v>
                </c:pt>
                <c:pt idx="451">
                  <c:v>42734.3</c:v>
                </c:pt>
                <c:pt idx="452">
                  <c:v>42129.1</c:v>
                </c:pt>
                <c:pt idx="453">
                  <c:v>41532.400000000001</c:v>
                </c:pt>
                <c:pt idx="454">
                  <c:v>40944.199999999997</c:v>
                </c:pt>
                <c:pt idx="455">
                  <c:v>40364.400000000001</c:v>
                </c:pt>
                <c:pt idx="456">
                  <c:v>39792.699999999997</c:v>
                </c:pt>
                <c:pt idx="457">
                  <c:v>39229.1</c:v>
                </c:pt>
                <c:pt idx="458">
                  <c:v>38673.5</c:v>
                </c:pt>
                <c:pt idx="459">
                  <c:v>38125.800000000003</c:v>
                </c:pt>
                <c:pt idx="460">
                  <c:v>37585.800000000003</c:v>
                </c:pt>
                <c:pt idx="461">
                  <c:v>37053.5</c:v>
                </c:pt>
                <c:pt idx="462">
                  <c:v>36528.699999999997</c:v>
                </c:pt>
                <c:pt idx="463">
                  <c:v>36011.4</c:v>
                </c:pt>
                <c:pt idx="464">
                  <c:v>35501.4</c:v>
                </c:pt>
                <c:pt idx="465">
                  <c:v>34998.6</c:v>
                </c:pt>
                <c:pt idx="466">
                  <c:v>34502.9</c:v>
                </c:pt>
                <c:pt idx="467">
                  <c:v>34014.300000000003</c:v>
                </c:pt>
                <c:pt idx="468">
                  <c:v>33532.5</c:v>
                </c:pt>
                <c:pt idx="469">
                  <c:v>33057.599999999999</c:v>
                </c:pt>
                <c:pt idx="470">
                  <c:v>32589.4</c:v>
                </c:pt>
                <c:pt idx="471">
                  <c:v>32127.9</c:v>
                </c:pt>
                <c:pt idx="472">
                  <c:v>31672.9</c:v>
                </c:pt>
                <c:pt idx="473">
                  <c:v>31224.3</c:v>
                </c:pt>
                <c:pt idx="474">
                  <c:v>30782.1</c:v>
                </c:pt>
                <c:pt idx="475">
                  <c:v>30346.1</c:v>
                </c:pt>
                <c:pt idx="476">
                  <c:v>29916.3</c:v>
                </c:pt>
                <c:pt idx="477">
                  <c:v>29492.6</c:v>
                </c:pt>
                <c:pt idx="478">
                  <c:v>29074.9</c:v>
                </c:pt>
                <c:pt idx="479">
                  <c:v>28663.200000000001</c:v>
                </c:pt>
                <c:pt idx="480">
                  <c:v>28257.200000000001</c:v>
                </c:pt>
                <c:pt idx="481">
                  <c:v>27857</c:v>
                </c:pt>
                <c:pt idx="482">
                  <c:v>27462.5</c:v>
                </c:pt>
                <c:pt idx="483">
                  <c:v>27073.5</c:v>
                </c:pt>
                <c:pt idx="484">
                  <c:v>26690.1</c:v>
                </c:pt>
                <c:pt idx="485">
                  <c:v>26312.1</c:v>
                </c:pt>
                <c:pt idx="486">
                  <c:v>25939.5</c:v>
                </c:pt>
                <c:pt idx="487">
                  <c:v>25572.1</c:v>
                </c:pt>
                <c:pt idx="488">
                  <c:v>25209.9</c:v>
                </c:pt>
                <c:pt idx="489">
                  <c:v>24852.9</c:v>
                </c:pt>
                <c:pt idx="490">
                  <c:v>24500.9</c:v>
                </c:pt>
                <c:pt idx="491">
                  <c:v>24153.9</c:v>
                </c:pt>
                <c:pt idx="492">
                  <c:v>23811.8</c:v>
                </c:pt>
                <c:pt idx="493">
                  <c:v>23474.6</c:v>
                </c:pt>
                <c:pt idx="494">
                  <c:v>23142.1</c:v>
                </c:pt>
                <c:pt idx="495">
                  <c:v>22814.3</c:v>
                </c:pt>
                <c:pt idx="496">
                  <c:v>22491.200000000001</c:v>
                </c:pt>
                <c:pt idx="497">
                  <c:v>22172.7</c:v>
                </c:pt>
                <c:pt idx="498">
                  <c:v>21858.7</c:v>
                </c:pt>
                <c:pt idx="499">
                  <c:v>21549.1</c:v>
                </c:pt>
                <c:pt idx="500">
                  <c:v>21243.9</c:v>
                </c:pt>
                <c:pt idx="501">
                  <c:v>20943</c:v>
                </c:pt>
                <c:pt idx="502">
                  <c:v>20646.400000000001</c:v>
                </c:pt>
                <c:pt idx="503">
                  <c:v>20354</c:v>
                </c:pt>
                <c:pt idx="504">
                  <c:v>20065.7</c:v>
                </c:pt>
                <c:pt idx="505">
                  <c:v>19781.59999999998</c:v>
                </c:pt>
                <c:pt idx="506">
                  <c:v>19501.400000000001</c:v>
                </c:pt>
                <c:pt idx="507">
                  <c:v>19225.2</c:v>
                </c:pt>
                <c:pt idx="508">
                  <c:v>18952.900000000001</c:v>
                </c:pt>
                <c:pt idx="509">
                  <c:v>18684.5</c:v>
                </c:pt>
                <c:pt idx="510">
                  <c:v>18419.900000000001</c:v>
                </c:pt>
                <c:pt idx="511">
                  <c:v>18159</c:v>
                </c:pt>
                <c:pt idx="512">
                  <c:v>17901.8</c:v>
                </c:pt>
                <c:pt idx="513">
                  <c:v>17648.3</c:v>
                </c:pt>
                <c:pt idx="514">
                  <c:v>17398.3</c:v>
                </c:pt>
                <c:pt idx="515">
                  <c:v>17151.900000000001</c:v>
                </c:pt>
                <c:pt idx="516">
                  <c:v>16909</c:v>
                </c:pt>
                <c:pt idx="517">
                  <c:v>16669.5</c:v>
                </c:pt>
                <c:pt idx="518">
                  <c:v>16433.5</c:v>
                </c:pt>
                <c:pt idx="519">
                  <c:v>16200.7</c:v>
                </c:pt>
                <c:pt idx="520">
                  <c:v>15971.3</c:v>
                </c:pt>
                <c:pt idx="521">
                  <c:v>15745.1</c:v>
                </c:pt>
                <c:pt idx="522">
                  <c:v>15522.1</c:v>
                </c:pt>
                <c:pt idx="523">
                  <c:v>15302.2</c:v>
                </c:pt>
                <c:pt idx="524">
                  <c:v>15085.5</c:v>
                </c:pt>
                <c:pt idx="525">
                  <c:v>14871.9</c:v>
                </c:pt>
                <c:pt idx="526">
                  <c:v>14661.2</c:v>
                </c:pt>
                <c:pt idx="527">
                  <c:v>14453.6</c:v>
                </c:pt>
                <c:pt idx="528">
                  <c:v>14248.9</c:v>
                </c:pt>
                <c:pt idx="529">
                  <c:v>14047.1</c:v>
                </c:pt>
                <c:pt idx="530">
                  <c:v>13848.2</c:v>
                </c:pt>
                <c:pt idx="531">
                  <c:v>13652</c:v>
                </c:pt>
                <c:pt idx="532">
                  <c:v>13458.7</c:v>
                </c:pt>
                <c:pt idx="533">
                  <c:v>13268.1</c:v>
                </c:pt>
                <c:pt idx="534">
                  <c:v>13080.2</c:v>
                </c:pt>
                <c:pt idx="535">
                  <c:v>12894.9</c:v>
                </c:pt>
                <c:pt idx="536">
                  <c:v>12712.3</c:v>
                </c:pt>
                <c:pt idx="537">
                  <c:v>12532.2</c:v>
                </c:pt>
                <c:pt idx="538">
                  <c:v>12354.7</c:v>
                </c:pt>
                <c:pt idx="539">
                  <c:v>12179.8</c:v>
                </c:pt>
                <c:pt idx="540">
                  <c:v>12007.3</c:v>
                </c:pt>
                <c:pt idx="541">
                  <c:v>11837.2</c:v>
                </c:pt>
                <c:pt idx="542">
                  <c:v>11669.6</c:v>
                </c:pt>
                <c:pt idx="543">
                  <c:v>11504.3</c:v>
                </c:pt>
                <c:pt idx="544">
                  <c:v>11341.4</c:v>
                </c:pt>
                <c:pt idx="545">
                  <c:v>11180.7</c:v>
                </c:pt>
                <c:pt idx="546">
                  <c:v>11022.4</c:v>
                </c:pt>
                <c:pt idx="547">
                  <c:v>10866.3</c:v>
                </c:pt>
                <c:pt idx="548">
                  <c:v>10712.4</c:v>
                </c:pt>
                <c:pt idx="549">
                  <c:v>10560.7</c:v>
                </c:pt>
                <c:pt idx="550">
                  <c:v>10411.1</c:v>
                </c:pt>
                <c:pt idx="551">
                  <c:v>10263.700000000004</c:v>
                </c:pt>
                <c:pt idx="552">
                  <c:v>10118.29999999999</c:v>
                </c:pt>
                <c:pt idx="553">
                  <c:v>9975</c:v>
                </c:pt>
                <c:pt idx="554">
                  <c:v>9833.7199999999903</c:v>
                </c:pt>
                <c:pt idx="555">
                  <c:v>9694.4499999999898</c:v>
                </c:pt>
                <c:pt idx="556">
                  <c:v>9557.15</c:v>
                </c:pt>
                <c:pt idx="557">
                  <c:v>9421.7999999999902</c:v>
                </c:pt>
                <c:pt idx="558">
                  <c:v>9288.3599999999824</c:v>
                </c:pt>
                <c:pt idx="559">
                  <c:v>9156.81</c:v>
                </c:pt>
                <c:pt idx="560">
                  <c:v>9027.1299999999901</c:v>
                </c:pt>
                <c:pt idx="561">
                  <c:v>8899.2800000000007</c:v>
                </c:pt>
                <c:pt idx="562">
                  <c:v>8773.2400000000089</c:v>
                </c:pt>
                <c:pt idx="563">
                  <c:v>8648.99</c:v>
                </c:pt>
                <c:pt idx="564">
                  <c:v>8526.49</c:v>
                </c:pt>
                <c:pt idx="565">
                  <c:v>8405.7400000000089</c:v>
                </c:pt>
                <c:pt idx="566">
                  <c:v>8286.69</c:v>
                </c:pt>
                <c:pt idx="567">
                  <c:v>8169.33</c:v>
                </c:pt>
                <c:pt idx="568">
                  <c:v>8053.63</c:v>
                </c:pt>
                <c:pt idx="569">
                  <c:v>7939.57</c:v>
                </c:pt>
                <c:pt idx="570">
                  <c:v>7827.1200000000044</c:v>
                </c:pt>
                <c:pt idx="571">
                  <c:v>7716.2700000000013</c:v>
                </c:pt>
                <c:pt idx="572">
                  <c:v>7606.98</c:v>
                </c:pt>
                <c:pt idx="573">
                  <c:v>7499.25</c:v>
                </c:pt>
                <c:pt idx="574">
                  <c:v>7393.04</c:v>
                </c:pt>
                <c:pt idx="575">
                  <c:v>7288.33</c:v>
                </c:pt>
                <c:pt idx="576">
                  <c:v>7185.1100000000024</c:v>
                </c:pt>
                <c:pt idx="577">
                  <c:v>7083.35</c:v>
                </c:pt>
                <c:pt idx="578">
                  <c:v>6983.03</c:v>
                </c:pt>
                <c:pt idx="579">
                  <c:v>6884.13</c:v>
                </c:pt>
                <c:pt idx="580">
                  <c:v>6786.64</c:v>
                </c:pt>
                <c:pt idx="581">
                  <c:v>6690.52</c:v>
                </c:pt>
                <c:pt idx="582">
                  <c:v>6595.76</c:v>
                </c:pt>
                <c:pt idx="583">
                  <c:v>6502.35</c:v>
                </c:pt>
                <c:pt idx="584">
                  <c:v>6410.26</c:v>
                </c:pt>
                <c:pt idx="585">
                  <c:v>6319.4699999999993</c:v>
                </c:pt>
                <c:pt idx="586">
                  <c:v>6229.9699999999993</c:v>
                </c:pt>
                <c:pt idx="587">
                  <c:v>6141.74</c:v>
                </c:pt>
                <c:pt idx="588">
                  <c:v>6054.76</c:v>
                </c:pt>
                <c:pt idx="589">
                  <c:v>5969</c:v>
                </c:pt>
                <c:pt idx="590">
                  <c:v>5884.4699999999993</c:v>
                </c:pt>
                <c:pt idx="591">
                  <c:v>5801.13</c:v>
                </c:pt>
                <c:pt idx="592">
                  <c:v>5718.9699999999993</c:v>
                </c:pt>
                <c:pt idx="593">
                  <c:v>5637.9699999999993</c:v>
                </c:pt>
                <c:pt idx="594">
                  <c:v>5558.1200000000044</c:v>
                </c:pt>
                <c:pt idx="595">
                  <c:v>5479.4</c:v>
                </c:pt>
                <c:pt idx="596">
                  <c:v>5401.8</c:v>
                </c:pt>
                <c:pt idx="597">
                  <c:v>5325.3</c:v>
                </c:pt>
                <c:pt idx="598">
                  <c:v>5249.88</c:v>
                </c:pt>
                <c:pt idx="599">
                  <c:v>5175.5200000000004</c:v>
                </c:pt>
                <c:pt idx="600">
                  <c:v>5102.2300000000005</c:v>
                </c:pt>
                <c:pt idx="601">
                  <c:v>5029.96</c:v>
                </c:pt>
                <c:pt idx="602">
                  <c:v>4958.7300000000005</c:v>
                </c:pt>
                <c:pt idx="603">
                  <c:v>4888.5</c:v>
                </c:pt>
                <c:pt idx="604">
                  <c:v>4819.26</c:v>
                </c:pt>
                <c:pt idx="605">
                  <c:v>4751.01</c:v>
                </c:pt>
                <c:pt idx="606">
                  <c:v>4683.72</c:v>
                </c:pt>
                <c:pt idx="607">
                  <c:v>4617.3900000000003</c:v>
                </c:pt>
                <c:pt idx="608">
                  <c:v>4551.99</c:v>
                </c:pt>
                <c:pt idx="609">
                  <c:v>4487.53</c:v>
                </c:pt>
                <c:pt idx="610">
                  <c:v>4423.9699999999993</c:v>
                </c:pt>
                <c:pt idx="611">
                  <c:v>4361.3100000000004</c:v>
                </c:pt>
                <c:pt idx="612">
                  <c:v>4299.55</c:v>
                </c:pt>
                <c:pt idx="613">
                  <c:v>4238.6500000000024</c:v>
                </c:pt>
                <c:pt idx="614">
                  <c:v>4178.6200000000044</c:v>
                </c:pt>
                <c:pt idx="615">
                  <c:v>4119.4399999999996</c:v>
                </c:pt>
                <c:pt idx="616">
                  <c:v>4061.1</c:v>
                </c:pt>
                <c:pt idx="617">
                  <c:v>4003.58</c:v>
                </c:pt>
                <c:pt idx="618">
                  <c:v>3946.88</c:v>
                </c:pt>
                <c:pt idx="619">
                  <c:v>3890.98</c:v>
                </c:pt>
                <c:pt idx="620">
                  <c:v>3835.88</c:v>
                </c:pt>
                <c:pt idx="621">
                  <c:v>3781.55</c:v>
                </c:pt>
                <c:pt idx="622">
                  <c:v>3727.9900000000002</c:v>
                </c:pt>
                <c:pt idx="623">
                  <c:v>3675.2</c:v>
                </c:pt>
                <c:pt idx="624">
                  <c:v>3623.14</c:v>
                </c:pt>
                <c:pt idx="625">
                  <c:v>3571.8300000000022</c:v>
                </c:pt>
                <c:pt idx="626">
                  <c:v>3521.24</c:v>
                </c:pt>
                <c:pt idx="627">
                  <c:v>3471.3700000000022</c:v>
                </c:pt>
                <c:pt idx="628">
                  <c:v>3422.21</c:v>
                </c:pt>
                <c:pt idx="629">
                  <c:v>3373.74</c:v>
                </c:pt>
                <c:pt idx="630">
                  <c:v>3325.96</c:v>
                </c:pt>
                <c:pt idx="631">
                  <c:v>3278.86</c:v>
                </c:pt>
                <c:pt idx="632">
                  <c:v>3232.42</c:v>
                </c:pt>
                <c:pt idx="633">
                  <c:v>3186.64</c:v>
                </c:pt>
                <c:pt idx="634">
                  <c:v>3141.51</c:v>
                </c:pt>
                <c:pt idx="635">
                  <c:v>3097.02</c:v>
                </c:pt>
                <c:pt idx="636">
                  <c:v>3053.15</c:v>
                </c:pt>
                <c:pt idx="637">
                  <c:v>3009.9100000000012</c:v>
                </c:pt>
                <c:pt idx="638">
                  <c:v>2967.2799999999997</c:v>
                </c:pt>
                <c:pt idx="639">
                  <c:v>2925.2599999999998</c:v>
                </c:pt>
                <c:pt idx="640">
                  <c:v>2883.8300000000022</c:v>
                </c:pt>
                <c:pt idx="641">
                  <c:v>2842.9900000000002</c:v>
                </c:pt>
                <c:pt idx="642">
                  <c:v>2802.72</c:v>
                </c:pt>
                <c:pt idx="643">
                  <c:v>2763.03</c:v>
                </c:pt>
                <c:pt idx="644">
                  <c:v>2723.9</c:v>
                </c:pt>
                <c:pt idx="645">
                  <c:v>2685.32</c:v>
                </c:pt>
                <c:pt idx="646">
                  <c:v>2647.29</c:v>
                </c:pt>
                <c:pt idx="647">
                  <c:v>2609.8000000000002</c:v>
                </c:pt>
                <c:pt idx="648">
                  <c:v>2572.8300000000022</c:v>
                </c:pt>
                <c:pt idx="649">
                  <c:v>2536.4</c:v>
                </c:pt>
                <c:pt idx="650">
                  <c:v>2500.4699999999998</c:v>
                </c:pt>
                <c:pt idx="651">
                  <c:v>2465.06</c:v>
                </c:pt>
                <c:pt idx="652">
                  <c:v>2430.15</c:v>
                </c:pt>
                <c:pt idx="653">
                  <c:v>2395.73</c:v>
                </c:pt>
                <c:pt idx="654">
                  <c:v>2361.8000000000002</c:v>
                </c:pt>
                <c:pt idx="655">
                  <c:v>2328.3500000000022</c:v>
                </c:pt>
                <c:pt idx="656">
                  <c:v>2295.38</c:v>
                </c:pt>
                <c:pt idx="657">
                  <c:v>2262.8700000000022</c:v>
                </c:pt>
                <c:pt idx="658">
                  <c:v>2230.8200000000002</c:v>
                </c:pt>
                <c:pt idx="659">
                  <c:v>2199.2199999999998</c:v>
                </c:pt>
                <c:pt idx="660">
                  <c:v>2168.08</c:v>
                </c:pt>
                <c:pt idx="661">
                  <c:v>2137.3700000000022</c:v>
                </c:pt>
                <c:pt idx="662">
                  <c:v>2107.1</c:v>
                </c:pt>
                <c:pt idx="663">
                  <c:v>2077.2599999999998</c:v>
                </c:pt>
                <c:pt idx="664">
                  <c:v>2047.84</c:v>
                </c:pt>
                <c:pt idx="665">
                  <c:v>2018.84</c:v>
                </c:pt>
                <c:pt idx="666">
                  <c:v>1990.24</c:v>
                </c:pt>
                <c:pt idx="667">
                  <c:v>1962.06</c:v>
                </c:pt>
                <c:pt idx="668">
                  <c:v>1934.27</c:v>
                </c:pt>
                <c:pt idx="669">
                  <c:v>1906.87</c:v>
                </c:pt>
                <c:pt idx="670">
                  <c:v>1879.87</c:v>
                </c:pt>
                <c:pt idx="671">
                  <c:v>1853.24</c:v>
                </c:pt>
                <c:pt idx="672">
                  <c:v>1827</c:v>
                </c:pt>
                <c:pt idx="673">
                  <c:v>1801.12</c:v>
                </c:pt>
                <c:pt idx="674">
                  <c:v>1775.61</c:v>
                </c:pt>
                <c:pt idx="675">
                  <c:v>1750.47</c:v>
                </c:pt>
                <c:pt idx="676">
                  <c:v>1725.6699999999998</c:v>
                </c:pt>
                <c:pt idx="677">
                  <c:v>1701.23</c:v>
                </c:pt>
                <c:pt idx="678">
                  <c:v>1677.1399999999999</c:v>
                </c:pt>
                <c:pt idx="679">
                  <c:v>1653.3899999999999</c:v>
                </c:pt>
                <c:pt idx="680">
                  <c:v>1629.97</c:v>
                </c:pt>
                <c:pt idx="681">
                  <c:v>1606.8899999999999</c:v>
                </c:pt>
                <c:pt idx="682">
                  <c:v>1584.1299999999999</c:v>
                </c:pt>
                <c:pt idx="683">
                  <c:v>1561.6899999999998</c:v>
                </c:pt>
                <c:pt idx="684">
                  <c:v>1539.57</c:v>
                </c:pt>
                <c:pt idx="685">
                  <c:v>1517.77</c:v>
                </c:pt>
                <c:pt idx="686">
                  <c:v>1496.27</c:v>
                </c:pt>
                <c:pt idx="687">
                  <c:v>1475.08</c:v>
                </c:pt>
                <c:pt idx="688">
                  <c:v>1454.1899999999998</c:v>
                </c:pt>
                <c:pt idx="689">
                  <c:v>1433.6</c:v>
                </c:pt>
                <c:pt idx="690">
                  <c:v>1413.29</c:v>
                </c:pt>
                <c:pt idx="691">
                  <c:v>1393.28</c:v>
                </c:pt>
                <c:pt idx="692">
                  <c:v>1373.54</c:v>
                </c:pt>
                <c:pt idx="693">
                  <c:v>1354.09</c:v>
                </c:pt>
                <c:pt idx="694">
                  <c:v>1334.91</c:v>
                </c:pt>
                <c:pt idx="695">
                  <c:v>1316.01</c:v>
                </c:pt>
                <c:pt idx="696">
                  <c:v>1297.3699999999999</c:v>
                </c:pt>
                <c:pt idx="697">
                  <c:v>1279</c:v>
                </c:pt>
                <c:pt idx="698">
                  <c:v>1260.8799999999999</c:v>
                </c:pt>
                <c:pt idx="699">
                  <c:v>1243.02</c:v>
                </c:pt>
                <c:pt idx="700">
                  <c:v>1225.42</c:v>
                </c:pt>
                <c:pt idx="701">
                  <c:v>1208.06</c:v>
                </c:pt>
                <c:pt idx="702">
                  <c:v>1190.96</c:v>
                </c:pt>
                <c:pt idx="703">
                  <c:v>1174.0899999999999</c:v>
                </c:pt>
                <c:pt idx="704">
                  <c:v>1157.46</c:v>
                </c:pt>
                <c:pt idx="705">
                  <c:v>1141.07</c:v>
                </c:pt>
                <c:pt idx="706">
                  <c:v>1124.9100000000001</c:v>
                </c:pt>
                <c:pt idx="707">
                  <c:v>1108.97</c:v>
                </c:pt>
                <c:pt idx="708">
                  <c:v>1093.27</c:v>
                </c:pt>
                <c:pt idx="709">
                  <c:v>1077.79</c:v>
                </c:pt>
                <c:pt idx="710">
                  <c:v>1062.52</c:v>
                </c:pt>
                <c:pt idx="711">
                  <c:v>1047.47</c:v>
                </c:pt>
                <c:pt idx="712">
                  <c:v>1032.6399999999999</c:v>
                </c:pt>
                <c:pt idx="713">
                  <c:v>1018.01</c:v>
                </c:pt>
                <c:pt idx="714">
                  <c:v>1003.59</c:v>
                </c:pt>
                <c:pt idx="715">
                  <c:v>989.38099999999997</c:v>
                </c:pt>
                <c:pt idx="716">
                  <c:v>975.36899999999946</c:v>
                </c:pt>
                <c:pt idx="717">
                  <c:v>961.55499999999938</c:v>
                </c:pt>
                <c:pt idx="718">
                  <c:v>947.93699999999944</c:v>
                </c:pt>
                <c:pt idx="719">
                  <c:v>934.51199999999949</c:v>
                </c:pt>
                <c:pt idx="720">
                  <c:v>921.27599999999995</c:v>
                </c:pt>
                <c:pt idx="721">
                  <c:v>908.22900000000004</c:v>
                </c:pt>
                <c:pt idx="722">
                  <c:v>895.3659999999993</c:v>
                </c:pt>
                <c:pt idx="723">
                  <c:v>882.68499999999995</c:v>
                </c:pt>
                <c:pt idx="724">
                  <c:v>870.18400000000054</c:v>
                </c:pt>
                <c:pt idx="725">
                  <c:v>857.85999999999945</c:v>
                </c:pt>
                <c:pt idx="726">
                  <c:v>845.71</c:v>
                </c:pt>
                <c:pt idx="727">
                  <c:v>833.73199999999997</c:v>
                </c:pt>
                <c:pt idx="728">
                  <c:v>821.92499999999939</c:v>
                </c:pt>
                <c:pt idx="729">
                  <c:v>810.28400000000056</c:v>
                </c:pt>
                <c:pt idx="730">
                  <c:v>798.80799999999931</c:v>
                </c:pt>
                <c:pt idx="731">
                  <c:v>787.495</c:v>
                </c:pt>
                <c:pt idx="732">
                  <c:v>776.3419999999993</c:v>
                </c:pt>
                <c:pt idx="733">
                  <c:v>765.34699999999918</c:v>
                </c:pt>
                <c:pt idx="734">
                  <c:v>754.50699999999949</c:v>
                </c:pt>
                <c:pt idx="735">
                  <c:v>743.82099999999946</c:v>
                </c:pt>
                <c:pt idx="736">
                  <c:v>733.28700000000003</c:v>
                </c:pt>
                <c:pt idx="737">
                  <c:v>722.90199999999948</c:v>
                </c:pt>
                <c:pt idx="738">
                  <c:v>712.66300000000001</c:v>
                </c:pt>
                <c:pt idx="739">
                  <c:v>702.57</c:v>
                </c:pt>
                <c:pt idx="740">
                  <c:v>692.62</c:v>
                </c:pt>
                <c:pt idx="741">
                  <c:v>682.81099999999947</c:v>
                </c:pt>
                <c:pt idx="742">
                  <c:v>673.14</c:v>
                </c:pt>
                <c:pt idx="743">
                  <c:v>663.60699999999997</c:v>
                </c:pt>
                <c:pt idx="744">
                  <c:v>654.20799999999997</c:v>
                </c:pt>
                <c:pt idx="745">
                  <c:v>644.9429999999993</c:v>
                </c:pt>
                <c:pt idx="746">
                  <c:v>635.80899999999997</c:v>
                </c:pt>
                <c:pt idx="747">
                  <c:v>626.80399999999997</c:v>
                </c:pt>
                <c:pt idx="748">
                  <c:v>617.92699999999945</c:v>
                </c:pt>
                <c:pt idx="749">
                  <c:v>609.17499999999995</c:v>
                </c:pt>
                <c:pt idx="750">
                  <c:v>600.548</c:v>
                </c:pt>
                <c:pt idx="751">
                  <c:v>592.04199999999946</c:v>
                </c:pt>
                <c:pt idx="752">
                  <c:v>583.65699999999947</c:v>
                </c:pt>
                <c:pt idx="753">
                  <c:v>575.39099999999996</c:v>
                </c:pt>
              </c:numCache>
            </c:numRef>
          </c:xVal>
          <c:yVal>
            <c:numRef>
              <c:f>Лист1!$H$3:$H$756</c:f>
              <c:numCache>
                <c:formatCode>General</c:formatCode>
                <c:ptCount val="754"/>
                <c:pt idx="0">
                  <c:v>7.8300000000000088E-3</c:v>
                </c:pt>
                <c:pt idx="1">
                  <c:v>7.2200000000000033E-3</c:v>
                </c:pt>
                <c:pt idx="2">
                  <c:v>8.2399999999999991E-3</c:v>
                </c:pt>
                <c:pt idx="3">
                  <c:v>7.5300000000000072E-3</c:v>
                </c:pt>
                <c:pt idx="4">
                  <c:v>5.5200000000000023E-3</c:v>
                </c:pt>
                <c:pt idx="5">
                  <c:v>4.15E-3</c:v>
                </c:pt>
                <c:pt idx="6">
                  <c:v>4.6100000000000004E-3</c:v>
                </c:pt>
                <c:pt idx="7">
                  <c:v>3.9399999999999999E-3</c:v>
                </c:pt>
                <c:pt idx="8">
                  <c:v>2.5600000000000024E-3</c:v>
                </c:pt>
                <c:pt idx="9">
                  <c:v>8.97765000000001E-4</c:v>
                </c:pt>
                <c:pt idx="10">
                  <c:v>0</c:v>
                </c:pt>
                <c:pt idx="11">
                  <c:v>1.8455800000000019E-4</c:v>
                </c:pt>
                <c:pt idx="12">
                  <c:v>9.5828300000000194E-4</c:v>
                </c:pt>
                <c:pt idx="13">
                  <c:v>1.1999999999999999E-3</c:v>
                </c:pt>
                <c:pt idx="14">
                  <c:v>3.4600000000000021E-3</c:v>
                </c:pt>
                <c:pt idx="15">
                  <c:v>4.5900000000000003E-3</c:v>
                </c:pt>
                <c:pt idx="16">
                  <c:v>4.6100000000000004E-3</c:v>
                </c:pt>
                <c:pt idx="17">
                  <c:v>4.6000000000000034E-3</c:v>
                </c:pt>
                <c:pt idx="18">
                  <c:v>5.6500000000000014E-3</c:v>
                </c:pt>
                <c:pt idx="19">
                  <c:v>6.7100000000000059E-3</c:v>
                </c:pt>
                <c:pt idx="20">
                  <c:v>6.9300000000000099E-3</c:v>
                </c:pt>
                <c:pt idx="21">
                  <c:v>6.7000000000000046E-3</c:v>
                </c:pt>
                <c:pt idx="22">
                  <c:v>5.6900000000000023E-3</c:v>
                </c:pt>
                <c:pt idx="23">
                  <c:v>3.6300000000000021E-3</c:v>
                </c:pt>
                <c:pt idx="24">
                  <c:v>3.1700000000000022E-3</c:v>
                </c:pt>
                <c:pt idx="25">
                  <c:v>2.7200000000000024E-3</c:v>
                </c:pt>
                <c:pt idx="26">
                  <c:v>4.6699999999999997E-3</c:v>
                </c:pt>
                <c:pt idx="27">
                  <c:v>6.4300000000000078E-3</c:v>
                </c:pt>
                <c:pt idx="28">
                  <c:v>7.1300000000000044E-3</c:v>
                </c:pt>
                <c:pt idx="29">
                  <c:v>7.2900000000000048E-3</c:v>
                </c:pt>
                <c:pt idx="30">
                  <c:v>7.4400000000000048E-3</c:v>
                </c:pt>
                <c:pt idx="31">
                  <c:v>8.5700000000000047E-3</c:v>
                </c:pt>
                <c:pt idx="32">
                  <c:v>8.9800000000000105E-3</c:v>
                </c:pt>
                <c:pt idx="33">
                  <c:v>6.7800000000000048E-3</c:v>
                </c:pt>
                <c:pt idx="34">
                  <c:v>7.0600000000000046E-3</c:v>
                </c:pt>
                <c:pt idx="35">
                  <c:v>7.9400000000000078E-3</c:v>
                </c:pt>
                <c:pt idx="36">
                  <c:v>7.4300000000000078E-3</c:v>
                </c:pt>
                <c:pt idx="37">
                  <c:v>6.8900000000000046E-3</c:v>
                </c:pt>
                <c:pt idx="38">
                  <c:v>8.0000000000000106E-3</c:v>
                </c:pt>
                <c:pt idx="39">
                  <c:v>8.9400000000000087E-3</c:v>
                </c:pt>
                <c:pt idx="40">
                  <c:v>8.9900000000000067E-3</c:v>
                </c:pt>
                <c:pt idx="41">
                  <c:v>7.6500000000000014E-3</c:v>
                </c:pt>
                <c:pt idx="42">
                  <c:v>7.9600000000000087E-3</c:v>
                </c:pt>
                <c:pt idx="43">
                  <c:v>9.0100000000000006E-3</c:v>
                </c:pt>
                <c:pt idx="44">
                  <c:v>8.9300000000000004E-3</c:v>
                </c:pt>
                <c:pt idx="45">
                  <c:v>1.0500000000000011E-2</c:v>
                </c:pt>
                <c:pt idx="46">
                  <c:v>1.2160000000000001E-2</c:v>
                </c:pt>
                <c:pt idx="47">
                  <c:v>1.094000000000001E-2</c:v>
                </c:pt>
                <c:pt idx="48">
                  <c:v>9.0900000000000026E-3</c:v>
                </c:pt>
                <c:pt idx="49">
                  <c:v>7.6700000000000058E-3</c:v>
                </c:pt>
                <c:pt idx="50">
                  <c:v>7.5200000000000024E-3</c:v>
                </c:pt>
                <c:pt idx="51">
                  <c:v>7.4000000000000081E-3</c:v>
                </c:pt>
                <c:pt idx="52">
                  <c:v>8.1800000000000067E-3</c:v>
                </c:pt>
                <c:pt idx="53">
                  <c:v>8.7900000000000027E-3</c:v>
                </c:pt>
                <c:pt idx="54">
                  <c:v>8.9100000000000047E-3</c:v>
                </c:pt>
                <c:pt idx="55">
                  <c:v>8.4100000000000008E-3</c:v>
                </c:pt>
                <c:pt idx="56">
                  <c:v>9.1400000000000006E-3</c:v>
                </c:pt>
                <c:pt idx="57">
                  <c:v>8.7400000000000012E-3</c:v>
                </c:pt>
                <c:pt idx="58">
                  <c:v>8.9900000000000067E-3</c:v>
                </c:pt>
                <c:pt idx="59">
                  <c:v>9.5900000000000048E-3</c:v>
                </c:pt>
                <c:pt idx="60">
                  <c:v>9.4400000000000005E-3</c:v>
                </c:pt>
                <c:pt idx="61">
                  <c:v>9.3600000000000141E-3</c:v>
                </c:pt>
                <c:pt idx="62">
                  <c:v>1.1420000000000013E-2</c:v>
                </c:pt>
                <c:pt idx="63">
                  <c:v>1.255E-2</c:v>
                </c:pt>
                <c:pt idx="64">
                  <c:v>1.1939999999999999E-2</c:v>
                </c:pt>
                <c:pt idx="65">
                  <c:v>1.0970000000000001E-2</c:v>
                </c:pt>
                <c:pt idx="66">
                  <c:v>1.1720000000000013E-2</c:v>
                </c:pt>
                <c:pt idx="67">
                  <c:v>1.2460000000000001E-2</c:v>
                </c:pt>
                <c:pt idx="68">
                  <c:v>1.43E-2</c:v>
                </c:pt>
                <c:pt idx="69">
                  <c:v>1.4330000000000001E-2</c:v>
                </c:pt>
                <c:pt idx="70">
                  <c:v>1.3910000000000011E-2</c:v>
                </c:pt>
                <c:pt idx="71">
                  <c:v>1.4279999999999987E-2</c:v>
                </c:pt>
                <c:pt idx="72">
                  <c:v>1.4330000000000001E-2</c:v>
                </c:pt>
                <c:pt idx="73">
                  <c:v>1.404E-2</c:v>
                </c:pt>
                <c:pt idx="74">
                  <c:v>1.5060000000000011E-2</c:v>
                </c:pt>
                <c:pt idx="75">
                  <c:v>1.7040000000000003E-2</c:v>
                </c:pt>
                <c:pt idx="76">
                  <c:v>1.8190000000000001E-2</c:v>
                </c:pt>
                <c:pt idx="77">
                  <c:v>1.8780000000000019E-2</c:v>
                </c:pt>
                <c:pt idx="78">
                  <c:v>1.8450000000000001E-2</c:v>
                </c:pt>
                <c:pt idx="79">
                  <c:v>1.8010000000000005E-2</c:v>
                </c:pt>
                <c:pt idx="80">
                  <c:v>1.7960000000000018E-2</c:v>
                </c:pt>
                <c:pt idx="81">
                  <c:v>1.6789999999999999E-2</c:v>
                </c:pt>
                <c:pt idx="82">
                  <c:v>1.5730000000000001E-2</c:v>
                </c:pt>
                <c:pt idx="83">
                  <c:v>1.5679999999999999E-2</c:v>
                </c:pt>
                <c:pt idx="84">
                  <c:v>1.6060000000000001E-2</c:v>
                </c:pt>
                <c:pt idx="85">
                  <c:v>1.6760000000000018E-2</c:v>
                </c:pt>
                <c:pt idx="86">
                  <c:v>1.72E-2</c:v>
                </c:pt>
                <c:pt idx="87">
                  <c:v>1.7160000000000005E-2</c:v>
                </c:pt>
                <c:pt idx="88">
                  <c:v>1.7469999999999999E-2</c:v>
                </c:pt>
                <c:pt idx="89">
                  <c:v>1.7059999999999999E-2</c:v>
                </c:pt>
                <c:pt idx="90">
                  <c:v>1.6549999999999999E-2</c:v>
                </c:pt>
                <c:pt idx="91">
                  <c:v>1.6660000000000019E-2</c:v>
                </c:pt>
                <c:pt idx="92">
                  <c:v>1.6270000000000003E-2</c:v>
                </c:pt>
                <c:pt idx="93">
                  <c:v>1.8060000000000003E-2</c:v>
                </c:pt>
                <c:pt idx="94">
                  <c:v>1.9779999999999999E-2</c:v>
                </c:pt>
                <c:pt idx="95">
                  <c:v>1.9710000000000016E-2</c:v>
                </c:pt>
                <c:pt idx="96">
                  <c:v>2.0420000000000001E-2</c:v>
                </c:pt>
                <c:pt idx="97">
                  <c:v>2.0149999999999998E-2</c:v>
                </c:pt>
                <c:pt idx="98">
                  <c:v>2.102E-2</c:v>
                </c:pt>
                <c:pt idx="99">
                  <c:v>2.2069999999999999E-2</c:v>
                </c:pt>
                <c:pt idx="100">
                  <c:v>2.2050000000000011E-2</c:v>
                </c:pt>
                <c:pt idx="101">
                  <c:v>2.197000000000001E-2</c:v>
                </c:pt>
                <c:pt idx="102">
                  <c:v>2.1569999999999999E-2</c:v>
                </c:pt>
                <c:pt idx="103">
                  <c:v>2.2040000000000021E-2</c:v>
                </c:pt>
                <c:pt idx="104">
                  <c:v>2.3389999999999998E-2</c:v>
                </c:pt>
                <c:pt idx="105">
                  <c:v>2.3880000000000002E-2</c:v>
                </c:pt>
                <c:pt idx="106">
                  <c:v>2.4029999999999999E-2</c:v>
                </c:pt>
                <c:pt idx="107">
                  <c:v>2.47E-2</c:v>
                </c:pt>
                <c:pt idx="108">
                  <c:v>2.649000000000002E-2</c:v>
                </c:pt>
                <c:pt idx="109">
                  <c:v>2.809E-2</c:v>
                </c:pt>
                <c:pt idx="110">
                  <c:v>2.7060000000000011E-2</c:v>
                </c:pt>
                <c:pt idx="111">
                  <c:v>2.579E-2</c:v>
                </c:pt>
                <c:pt idx="112">
                  <c:v>2.7860000000000006E-2</c:v>
                </c:pt>
                <c:pt idx="113">
                  <c:v>2.802E-2</c:v>
                </c:pt>
                <c:pt idx="114">
                  <c:v>2.7170000000000021E-2</c:v>
                </c:pt>
                <c:pt idx="115">
                  <c:v>3.0100000000000002E-2</c:v>
                </c:pt>
                <c:pt idx="116">
                  <c:v>3.3440000000000004E-2</c:v>
                </c:pt>
                <c:pt idx="117">
                  <c:v>3.4690000000000006E-2</c:v>
                </c:pt>
                <c:pt idx="118">
                  <c:v>3.6260000000000001E-2</c:v>
                </c:pt>
                <c:pt idx="119">
                  <c:v>3.7680000000000012E-2</c:v>
                </c:pt>
                <c:pt idx="120">
                  <c:v>3.7030000000000035E-2</c:v>
                </c:pt>
                <c:pt idx="121">
                  <c:v>3.6999999999999998E-2</c:v>
                </c:pt>
                <c:pt idx="122">
                  <c:v>3.9210000000000002E-2</c:v>
                </c:pt>
                <c:pt idx="123">
                  <c:v>4.0250000000000001E-2</c:v>
                </c:pt>
                <c:pt idx="124">
                  <c:v>4.129E-2</c:v>
                </c:pt>
                <c:pt idx="125">
                  <c:v>4.1939999999999998E-2</c:v>
                </c:pt>
                <c:pt idx="126">
                  <c:v>4.0469999999999999E-2</c:v>
                </c:pt>
                <c:pt idx="127">
                  <c:v>3.9969999999999999E-2</c:v>
                </c:pt>
                <c:pt idx="128">
                  <c:v>4.1360000000000022E-2</c:v>
                </c:pt>
                <c:pt idx="129">
                  <c:v>4.1990000000000013E-2</c:v>
                </c:pt>
                <c:pt idx="130">
                  <c:v>4.0489999999999998E-2</c:v>
                </c:pt>
                <c:pt idx="131">
                  <c:v>4.0100000000000004E-2</c:v>
                </c:pt>
                <c:pt idx="132">
                  <c:v>4.2250000000000003E-2</c:v>
                </c:pt>
                <c:pt idx="133">
                  <c:v>4.4350000000000042E-2</c:v>
                </c:pt>
                <c:pt idx="134">
                  <c:v>4.5340000000000012E-2</c:v>
                </c:pt>
                <c:pt idx="135">
                  <c:v>4.5480000000000013E-2</c:v>
                </c:pt>
                <c:pt idx="136">
                  <c:v>4.4420000000000022E-2</c:v>
                </c:pt>
                <c:pt idx="137">
                  <c:v>4.4440000000000014E-2</c:v>
                </c:pt>
                <c:pt idx="138">
                  <c:v>4.6260000000000003E-2</c:v>
                </c:pt>
                <c:pt idx="139">
                  <c:v>4.8129999999999985E-2</c:v>
                </c:pt>
                <c:pt idx="140">
                  <c:v>4.9209999999999997E-2</c:v>
                </c:pt>
                <c:pt idx="141">
                  <c:v>5.0340000000000003E-2</c:v>
                </c:pt>
                <c:pt idx="142">
                  <c:v>5.2850000000000022E-2</c:v>
                </c:pt>
                <c:pt idx="143">
                  <c:v>5.3519999999999998E-2</c:v>
                </c:pt>
                <c:pt idx="144">
                  <c:v>5.3839999999999999E-2</c:v>
                </c:pt>
                <c:pt idx="145">
                  <c:v>5.5109999999999999E-2</c:v>
                </c:pt>
                <c:pt idx="146">
                  <c:v>5.7990000000000048E-2</c:v>
                </c:pt>
                <c:pt idx="147">
                  <c:v>5.9540000000000003E-2</c:v>
                </c:pt>
                <c:pt idx="148">
                  <c:v>5.9570000000000012E-2</c:v>
                </c:pt>
                <c:pt idx="149">
                  <c:v>5.8090000000000024E-2</c:v>
                </c:pt>
                <c:pt idx="150">
                  <c:v>5.8299999999999998E-2</c:v>
                </c:pt>
                <c:pt idx="151">
                  <c:v>5.9300000000000054E-2</c:v>
                </c:pt>
                <c:pt idx="152">
                  <c:v>6.0700000000000039E-2</c:v>
                </c:pt>
                <c:pt idx="153">
                  <c:v>6.2530000000000002E-2</c:v>
                </c:pt>
                <c:pt idx="154">
                  <c:v>6.4600000000000019E-2</c:v>
                </c:pt>
                <c:pt idx="155">
                  <c:v>6.5110000000000029E-2</c:v>
                </c:pt>
                <c:pt idx="156">
                  <c:v>6.7750000000000032E-2</c:v>
                </c:pt>
                <c:pt idx="157">
                  <c:v>7.1580000000000005E-2</c:v>
                </c:pt>
                <c:pt idx="158">
                  <c:v>7.5149999999999995E-2</c:v>
                </c:pt>
                <c:pt idx="159">
                  <c:v>7.603E-2</c:v>
                </c:pt>
                <c:pt idx="160">
                  <c:v>7.6609999999999998E-2</c:v>
                </c:pt>
                <c:pt idx="161">
                  <c:v>7.8420000000000004E-2</c:v>
                </c:pt>
                <c:pt idx="162">
                  <c:v>7.9910000000000064E-2</c:v>
                </c:pt>
                <c:pt idx="163">
                  <c:v>7.9970000000000013E-2</c:v>
                </c:pt>
                <c:pt idx="164">
                  <c:v>7.9670000000000019E-2</c:v>
                </c:pt>
                <c:pt idx="165">
                  <c:v>8.0100000000000005E-2</c:v>
                </c:pt>
                <c:pt idx="166">
                  <c:v>8.1600000000000006E-2</c:v>
                </c:pt>
                <c:pt idx="167">
                  <c:v>8.3940000000000028E-2</c:v>
                </c:pt>
                <c:pt idx="168">
                  <c:v>8.6550000000000085E-2</c:v>
                </c:pt>
                <c:pt idx="169">
                  <c:v>8.7710000000000024E-2</c:v>
                </c:pt>
                <c:pt idx="170">
                  <c:v>8.8810000000000028E-2</c:v>
                </c:pt>
                <c:pt idx="171">
                  <c:v>8.9530000000000151E-2</c:v>
                </c:pt>
                <c:pt idx="172">
                  <c:v>9.0800000000000006E-2</c:v>
                </c:pt>
                <c:pt idx="173">
                  <c:v>9.291000000000002E-2</c:v>
                </c:pt>
                <c:pt idx="174">
                  <c:v>9.5530000000000101E-2</c:v>
                </c:pt>
                <c:pt idx="175">
                  <c:v>9.7040000000000001E-2</c:v>
                </c:pt>
                <c:pt idx="176">
                  <c:v>9.7020000000000023E-2</c:v>
                </c:pt>
                <c:pt idx="177">
                  <c:v>9.8090000000000108E-2</c:v>
                </c:pt>
                <c:pt idx="178">
                  <c:v>9.9990000000000065E-2</c:v>
                </c:pt>
                <c:pt idx="179">
                  <c:v>0.10270000000000007</c:v>
                </c:pt>
                <c:pt idx="180">
                  <c:v>0.1053</c:v>
                </c:pt>
                <c:pt idx="181">
                  <c:v>0.10772000000000011</c:v>
                </c:pt>
                <c:pt idx="182">
                  <c:v>0.10854999999999998</c:v>
                </c:pt>
                <c:pt idx="183">
                  <c:v>0.10745</c:v>
                </c:pt>
                <c:pt idx="184">
                  <c:v>0.10834000000000002</c:v>
                </c:pt>
                <c:pt idx="185">
                  <c:v>0.10999000000000009</c:v>
                </c:pt>
                <c:pt idx="186">
                  <c:v>0.11371000000000002</c:v>
                </c:pt>
                <c:pt idx="187">
                  <c:v>0.11794</c:v>
                </c:pt>
                <c:pt idx="188">
                  <c:v>0.11826000000000009</c:v>
                </c:pt>
                <c:pt idx="189">
                  <c:v>0.1179</c:v>
                </c:pt>
                <c:pt idx="190">
                  <c:v>0.11992000000000007</c:v>
                </c:pt>
                <c:pt idx="191">
                  <c:v>0.12206000000000007</c:v>
                </c:pt>
                <c:pt idx="192">
                  <c:v>0.12391000000000002</c:v>
                </c:pt>
                <c:pt idx="193">
                  <c:v>0.12620000000000001</c:v>
                </c:pt>
                <c:pt idx="194">
                  <c:v>0.12870000000000001</c:v>
                </c:pt>
                <c:pt idx="195">
                  <c:v>0.13134999999999999</c:v>
                </c:pt>
                <c:pt idx="196">
                  <c:v>0.13481000000000001</c:v>
                </c:pt>
                <c:pt idx="197">
                  <c:v>0.13914000000000001</c:v>
                </c:pt>
                <c:pt idx="198">
                  <c:v>0.14299000000000017</c:v>
                </c:pt>
                <c:pt idx="199">
                  <c:v>0.14501000000000014</c:v>
                </c:pt>
                <c:pt idx="200">
                  <c:v>0.14682000000000001</c:v>
                </c:pt>
                <c:pt idx="201">
                  <c:v>0.14949000000000023</c:v>
                </c:pt>
                <c:pt idx="202">
                  <c:v>0.15395000000000014</c:v>
                </c:pt>
                <c:pt idx="203">
                  <c:v>0.15611000000000014</c:v>
                </c:pt>
                <c:pt idx="204">
                  <c:v>0.15715999999999999</c:v>
                </c:pt>
                <c:pt idx="205">
                  <c:v>0.15987999999999999</c:v>
                </c:pt>
                <c:pt idx="206">
                  <c:v>0.16269</c:v>
                </c:pt>
                <c:pt idx="207">
                  <c:v>0.16439999999999999</c:v>
                </c:pt>
                <c:pt idx="208">
                  <c:v>0.16553000000000001</c:v>
                </c:pt>
                <c:pt idx="209">
                  <c:v>0.16725000000000001</c:v>
                </c:pt>
                <c:pt idx="210">
                  <c:v>0.17022000000000001</c:v>
                </c:pt>
                <c:pt idx="211">
                  <c:v>0.17427000000000001</c:v>
                </c:pt>
                <c:pt idx="212">
                  <c:v>0.17727999999999999</c:v>
                </c:pt>
                <c:pt idx="213">
                  <c:v>0.17982999999999999</c:v>
                </c:pt>
                <c:pt idx="214">
                  <c:v>0.18312999999999999</c:v>
                </c:pt>
                <c:pt idx="215">
                  <c:v>0.18696000000000024</c:v>
                </c:pt>
                <c:pt idx="216">
                  <c:v>0.18950000000000014</c:v>
                </c:pt>
                <c:pt idx="217">
                  <c:v>0.18970000000000017</c:v>
                </c:pt>
                <c:pt idx="218">
                  <c:v>0.19217999999999988</c:v>
                </c:pt>
                <c:pt idx="219">
                  <c:v>0.19464000000000001</c:v>
                </c:pt>
                <c:pt idx="220">
                  <c:v>0.19647000000000001</c:v>
                </c:pt>
                <c:pt idx="221">
                  <c:v>0.19983999999999999</c:v>
                </c:pt>
                <c:pt idx="222">
                  <c:v>0.20419999999999999</c:v>
                </c:pt>
                <c:pt idx="223">
                  <c:v>0.20744000000000024</c:v>
                </c:pt>
                <c:pt idx="224">
                  <c:v>0.20876000000000014</c:v>
                </c:pt>
                <c:pt idx="225">
                  <c:v>0.21146000000000018</c:v>
                </c:pt>
                <c:pt idx="226">
                  <c:v>0.21323000000000014</c:v>
                </c:pt>
                <c:pt idx="227">
                  <c:v>0.21426000000000017</c:v>
                </c:pt>
                <c:pt idx="228">
                  <c:v>0.21610000000000001</c:v>
                </c:pt>
                <c:pt idx="229">
                  <c:v>0.21889000000000014</c:v>
                </c:pt>
                <c:pt idx="230">
                  <c:v>0.22084000000000001</c:v>
                </c:pt>
                <c:pt idx="231">
                  <c:v>0.22447</c:v>
                </c:pt>
                <c:pt idx="232">
                  <c:v>0.22947000000000001</c:v>
                </c:pt>
                <c:pt idx="233">
                  <c:v>0.23419000000000001</c:v>
                </c:pt>
                <c:pt idx="234">
                  <c:v>0.23790000000000014</c:v>
                </c:pt>
                <c:pt idx="235">
                  <c:v>0.24217</c:v>
                </c:pt>
                <c:pt idx="236">
                  <c:v>0.24527000000000004</c:v>
                </c:pt>
                <c:pt idx="237">
                  <c:v>0.24773000000000017</c:v>
                </c:pt>
                <c:pt idx="238">
                  <c:v>0.24949000000000024</c:v>
                </c:pt>
                <c:pt idx="239">
                  <c:v>0.2524300000000001</c:v>
                </c:pt>
                <c:pt idx="240">
                  <c:v>0.25335000000000002</c:v>
                </c:pt>
                <c:pt idx="241">
                  <c:v>0.25547000000000025</c:v>
                </c:pt>
                <c:pt idx="242">
                  <c:v>0.25901000000000002</c:v>
                </c:pt>
                <c:pt idx="243">
                  <c:v>0.26324999999999998</c:v>
                </c:pt>
                <c:pt idx="244">
                  <c:v>0.26622000000000001</c:v>
                </c:pt>
                <c:pt idx="245">
                  <c:v>0.26852000000000026</c:v>
                </c:pt>
                <c:pt idx="246">
                  <c:v>0.27165</c:v>
                </c:pt>
                <c:pt idx="247">
                  <c:v>0.27386000000000033</c:v>
                </c:pt>
                <c:pt idx="248">
                  <c:v>0.27445000000000008</c:v>
                </c:pt>
                <c:pt idx="249">
                  <c:v>0.27539000000000002</c:v>
                </c:pt>
                <c:pt idx="250">
                  <c:v>0.27598000000000034</c:v>
                </c:pt>
                <c:pt idx="251">
                  <c:v>0.27800000000000002</c:v>
                </c:pt>
                <c:pt idx="252">
                  <c:v>0.28228000000000025</c:v>
                </c:pt>
                <c:pt idx="253">
                  <c:v>0.28621000000000002</c:v>
                </c:pt>
                <c:pt idx="254">
                  <c:v>0.28889000000000031</c:v>
                </c:pt>
                <c:pt idx="255">
                  <c:v>0.29315000000000002</c:v>
                </c:pt>
                <c:pt idx="256">
                  <c:v>0.29472000000000026</c:v>
                </c:pt>
                <c:pt idx="257">
                  <c:v>0.29702000000000034</c:v>
                </c:pt>
                <c:pt idx="258">
                  <c:v>0.30075000000000002</c:v>
                </c:pt>
                <c:pt idx="259">
                  <c:v>0.30533000000000032</c:v>
                </c:pt>
                <c:pt idx="260">
                  <c:v>0.30953000000000008</c:v>
                </c:pt>
                <c:pt idx="261">
                  <c:v>0.31150000000000028</c:v>
                </c:pt>
                <c:pt idx="262">
                  <c:v>0.31269000000000002</c:v>
                </c:pt>
                <c:pt idx="263">
                  <c:v>0.31449000000000032</c:v>
                </c:pt>
                <c:pt idx="264">
                  <c:v>0.31789000000000034</c:v>
                </c:pt>
                <c:pt idx="265">
                  <c:v>0.32060000000000027</c:v>
                </c:pt>
                <c:pt idx="266">
                  <c:v>0.32168000000000041</c:v>
                </c:pt>
                <c:pt idx="267">
                  <c:v>0.32409000000000032</c:v>
                </c:pt>
                <c:pt idx="268">
                  <c:v>0.32776000000000027</c:v>
                </c:pt>
                <c:pt idx="269">
                  <c:v>0.32992000000000055</c:v>
                </c:pt>
                <c:pt idx="270">
                  <c:v>0.33125000000000032</c:v>
                </c:pt>
                <c:pt idx="271">
                  <c:v>0.33262000000000047</c:v>
                </c:pt>
                <c:pt idx="272">
                  <c:v>0.33482000000000062</c:v>
                </c:pt>
                <c:pt idx="273">
                  <c:v>0.33698000000000056</c:v>
                </c:pt>
                <c:pt idx="274">
                  <c:v>0.3394900000000004</c:v>
                </c:pt>
                <c:pt idx="275">
                  <c:v>0.34251000000000026</c:v>
                </c:pt>
                <c:pt idx="276">
                  <c:v>0.34610000000000002</c:v>
                </c:pt>
                <c:pt idx="277">
                  <c:v>0.34962000000000032</c:v>
                </c:pt>
                <c:pt idx="278">
                  <c:v>0.35158000000000034</c:v>
                </c:pt>
                <c:pt idx="279">
                  <c:v>0.35345000000000032</c:v>
                </c:pt>
                <c:pt idx="280">
                  <c:v>0.35501000000000033</c:v>
                </c:pt>
                <c:pt idx="281">
                  <c:v>0.35715000000000002</c:v>
                </c:pt>
                <c:pt idx="282">
                  <c:v>0.35957000000000028</c:v>
                </c:pt>
                <c:pt idx="283">
                  <c:v>0.36006000000000032</c:v>
                </c:pt>
                <c:pt idx="284">
                  <c:v>0.36151000000000028</c:v>
                </c:pt>
                <c:pt idx="285">
                  <c:v>0.36412000000000028</c:v>
                </c:pt>
                <c:pt idx="286">
                  <c:v>0.36700000000000033</c:v>
                </c:pt>
                <c:pt idx="287">
                  <c:v>0.36856000000000028</c:v>
                </c:pt>
                <c:pt idx="288">
                  <c:v>0.36932000000000043</c:v>
                </c:pt>
                <c:pt idx="289">
                  <c:v>0.37099000000000032</c:v>
                </c:pt>
                <c:pt idx="290">
                  <c:v>0.37233000000000038</c:v>
                </c:pt>
                <c:pt idx="291">
                  <c:v>0.37504000000000026</c:v>
                </c:pt>
                <c:pt idx="292">
                  <c:v>0.37770000000000026</c:v>
                </c:pt>
                <c:pt idx="293">
                  <c:v>0.38072000000000028</c:v>
                </c:pt>
                <c:pt idx="294">
                  <c:v>0.38400000000000034</c:v>
                </c:pt>
                <c:pt idx="295">
                  <c:v>0.38804000000000027</c:v>
                </c:pt>
                <c:pt idx="296">
                  <c:v>0.38956000000000041</c:v>
                </c:pt>
                <c:pt idx="297">
                  <c:v>0.3920000000000004</c:v>
                </c:pt>
                <c:pt idx="298">
                  <c:v>0.39449000000000034</c:v>
                </c:pt>
                <c:pt idx="299">
                  <c:v>0.39544000000000035</c:v>
                </c:pt>
                <c:pt idx="300">
                  <c:v>0.39571000000000034</c:v>
                </c:pt>
                <c:pt idx="301">
                  <c:v>0.39848000000000056</c:v>
                </c:pt>
                <c:pt idx="302">
                  <c:v>0.40093000000000001</c:v>
                </c:pt>
                <c:pt idx="303">
                  <c:v>0.4032</c:v>
                </c:pt>
                <c:pt idx="304">
                  <c:v>0.40600000000000008</c:v>
                </c:pt>
                <c:pt idx="305">
                  <c:v>0.40810000000000002</c:v>
                </c:pt>
                <c:pt idx="306">
                  <c:v>0.41027000000000002</c:v>
                </c:pt>
                <c:pt idx="307">
                  <c:v>0.41415000000000002</c:v>
                </c:pt>
                <c:pt idx="308">
                  <c:v>0.41638000000000042</c:v>
                </c:pt>
                <c:pt idx="309">
                  <c:v>0.41698000000000041</c:v>
                </c:pt>
                <c:pt idx="310">
                  <c:v>0.4188100000000004</c:v>
                </c:pt>
                <c:pt idx="311">
                  <c:v>0.42160000000000025</c:v>
                </c:pt>
                <c:pt idx="312">
                  <c:v>0.42431000000000041</c:v>
                </c:pt>
                <c:pt idx="313">
                  <c:v>0.42814000000000002</c:v>
                </c:pt>
                <c:pt idx="314">
                  <c:v>0.43013000000000001</c:v>
                </c:pt>
                <c:pt idx="315">
                  <c:v>0.43312000000000034</c:v>
                </c:pt>
                <c:pt idx="316">
                  <c:v>0.43578000000000028</c:v>
                </c:pt>
                <c:pt idx="317">
                  <c:v>0.43785000000000041</c:v>
                </c:pt>
                <c:pt idx="318">
                  <c:v>0.43998000000000043</c:v>
                </c:pt>
                <c:pt idx="319">
                  <c:v>0.44355</c:v>
                </c:pt>
                <c:pt idx="320">
                  <c:v>0.44571</c:v>
                </c:pt>
                <c:pt idx="321">
                  <c:v>0.44671</c:v>
                </c:pt>
                <c:pt idx="322">
                  <c:v>0.44878000000000001</c:v>
                </c:pt>
                <c:pt idx="323">
                  <c:v>0.45061000000000001</c:v>
                </c:pt>
                <c:pt idx="324">
                  <c:v>0.45167000000000002</c:v>
                </c:pt>
                <c:pt idx="325">
                  <c:v>0.45458000000000026</c:v>
                </c:pt>
                <c:pt idx="326">
                  <c:v>0.45589000000000002</c:v>
                </c:pt>
                <c:pt idx="327">
                  <c:v>0.45736000000000032</c:v>
                </c:pt>
                <c:pt idx="328">
                  <c:v>0.45868000000000025</c:v>
                </c:pt>
                <c:pt idx="329">
                  <c:v>0.46004</c:v>
                </c:pt>
                <c:pt idx="330">
                  <c:v>0.46182000000000034</c:v>
                </c:pt>
                <c:pt idx="331">
                  <c:v>0.4658800000000004</c:v>
                </c:pt>
                <c:pt idx="332">
                  <c:v>0.46978000000000025</c:v>
                </c:pt>
                <c:pt idx="333">
                  <c:v>0.47237000000000035</c:v>
                </c:pt>
                <c:pt idx="334">
                  <c:v>0.47345000000000026</c:v>
                </c:pt>
                <c:pt idx="335">
                  <c:v>0.47535000000000033</c:v>
                </c:pt>
                <c:pt idx="336">
                  <c:v>0.47743000000000002</c:v>
                </c:pt>
                <c:pt idx="337">
                  <c:v>0.47878000000000026</c:v>
                </c:pt>
                <c:pt idx="338">
                  <c:v>0.47984000000000032</c:v>
                </c:pt>
                <c:pt idx="339">
                  <c:v>0.48220000000000002</c:v>
                </c:pt>
                <c:pt idx="340">
                  <c:v>0.48397000000000034</c:v>
                </c:pt>
                <c:pt idx="341">
                  <c:v>0.48531000000000041</c:v>
                </c:pt>
                <c:pt idx="342">
                  <c:v>0.48659000000000002</c:v>
                </c:pt>
                <c:pt idx="343">
                  <c:v>0.48723</c:v>
                </c:pt>
                <c:pt idx="344">
                  <c:v>0.48875000000000002</c:v>
                </c:pt>
                <c:pt idx="345">
                  <c:v>0.49207000000000034</c:v>
                </c:pt>
                <c:pt idx="346">
                  <c:v>0.49528000000000028</c:v>
                </c:pt>
                <c:pt idx="347">
                  <c:v>0.49682000000000043</c:v>
                </c:pt>
                <c:pt idx="348">
                  <c:v>0.49582000000000043</c:v>
                </c:pt>
                <c:pt idx="349">
                  <c:v>0.49651000000000034</c:v>
                </c:pt>
                <c:pt idx="350">
                  <c:v>0.49934000000000034</c:v>
                </c:pt>
                <c:pt idx="351">
                  <c:v>0.5001099999999995</c:v>
                </c:pt>
                <c:pt idx="352">
                  <c:v>0.50197999999999998</c:v>
                </c:pt>
                <c:pt idx="353">
                  <c:v>0.50439000000000001</c:v>
                </c:pt>
                <c:pt idx="354">
                  <c:v>0.50624999999999998</c:v>
                </c:pt>
                <c:pt idx="355">
                  <c:v>0.50665000000000004</c:v>
                </c:pt>
                <c:pt idx="356">
                  <c:v>0.50835999999999959</c:v>
                </c:pt>
                <c:pt idx="357">
                  <c:v>0.50860000000000005</c:v>
                </c:pt>
                <c:pt idx="358">
                  <c:v>0.50800999999999996</c:v>
                </c:pt>
                <c:pt idx="359">
                  <c:v>0.51068999999999998</c:v>
                </c:pt>
                <c:pt idx="360">
                  <c:v>0.51329000000000002</c:v>
                </c:pt>
                <c:pt idx="361">
                  <c:v>0.51480000000000004</c:v>
                </c:pt>
                <c:pt idx="362">
                  <c:v>0.51619000000000004</c:v>
                </c:pt>
                <c:pt idx="363">
                  <c:v>0.51817999999999997</c:v>
                </c:pt>
                <c:pt idx="364">
                  <c:v>0.52117999999999998</c:v>
                </c:pt>
                <c:pt idx="365">
                  <c:v>0.52388000000000001</c:v>
                </c:pt>
                <c:pt idx="366">
                  <c:v>0.52483999999999997</c:v>
                </c:pt>
                <c:pt idx="367">
                  <c:v>0.52450999999999959</c:v>
                </c:pt>
                <c:pt idx="368">
                  <c:v>0.52644999999999997</c:v>
                </c:pt>
                <c:pt idx="369">
                  <c:v>0.5280899999999995</c:v>
                </c:pt>
                <c:pt idx="370">
                  <c:v>0.52873999999999999</c:v>
                </c:pt>
                <c:pt idx="371">
                  <c:v>0.53065000000000051</c:v>
                </c:pt>
                <c:pt idx="372">
                  <c:v>0.53086999999999951</c:v>
                </c:pt>
                <c:pt idx="373">
                  <c:v>0.53395000000000004</c:v>
                </c:pt>
                <c:pt idx="374">
                  <c:v>0.53632000000000002</c:v>
                </c:pt>
                <c:pt idx="375">
                  <c:v>0.53617000000000004</c:v>
                </c:pt>
                <c:pt idx="376">
                  <c:v>0.53678999999999999</c:v>
                </c:pt>
                <c:pt idx="377">
                  <c:v>0.53744999999999998</c:v>
                </c:pt>
                <c:pt idx="378">
                  <c:v>0.53737000000000001</c:v>
                </c:pt>
                <c:pt idx="379">
                  <c:v>0.53713999999999951</c:v>
                </c:pt>
                <c:pt idx="380">
                  <c:v>0.53698000000000001</c:v>
                </c:pt>
                <c:pt idx="381">
                  <c:v>0.53788000000000002</c:v>
                </c:pt>
                <c:pt idx="382">
                  <c:v>0.53907000000000005</c:v>
                </c:pt>
                <c:pt idx="383">
                  <c:v>0.53942999999999997</c:v>
                </c:pt>
                <c:pt idx="384">
                  <c:v>0.54174999999999995</c:v>
                </c:pt>
                <c:pt idx="385">
                  <c:v>0.54262999999999995</c:v>
                </c:pt>
                <c:pt idx="386">
                  <c:v>0.54100000000000004</c:v>
                </c:pt>
                <c:pt idx="387">
                  <c:v>0.54183999999999999</c:v>
                </c:pt>
                <c:pt idx="388">
                  <c:v>0.54144999999999999</c:v>
                </c:pt>
                <c:pt idx="389">
                  <c:v>0.54061000000000003</c:v>
                </c:pt>
                <c:pt idx="390">
                  <c:v>0.54130999999999996</c:v>
                </c:pt>
                <c:pt idx="391">
                  <c:v>0.54227000000000003</c:v>
                </c:pt>
                <c:pt idx="392">
                  <c:v>0.5414599999999995</c:v>
                </c:pt>
                <c:pt idx="393">
                  <c:v>0.53995000000000004</c:v>
                </c:pt>
                <c:pt idx="394">
                  <c:v>0.53939000000000004</c:v>
                </c:pt>
                <c:pt idx="395">
                  <c:v>0.53886999999999996</c:v>
                </c:pt>
                <c:pt idx="396">
                  <c:v>0.53878000000000004</c:v>
                </c:pt>
                <c:pt idx="397">
                  <c:v>0.54003000000000001</c:v>
                </c:pt>
                <c:pt idx="398">
                  <c:v>0.54035</c:v>
                </c:pt>
                <c:pt idx="399">
                  <c:v>0.54093999999999998</c:v>
                </c:pt>
                <c:pt idx="400">
                  <c:v>0.53991</c:v>
                </c:pt>
                <c:pt idx="401">
                  <c:v>0.53902000000000005</c:v>
                </c:pt>
                <c:pt idx="402">
                  <c:v>0.53800999999999999</c:v>
                </c:pt>
                <c:pt idx="403">
                  <c:v>0.53781999999999996</c:v>
                </c:pt>
                <c:pt idx="404">
                  <c:v>0.53829000000000005</c:v>
                </c:pt>
                <c:pt idx="405">
                  <c:v>0.53947000000000001</c:v>
                </c:pt>
                <c:pt idx="406">
                  <c:v>0.53820999999999997</c:v>
                </c:pt>
                <c:pt idx="407">
                  <c:v>0.53493999999999997</c:v>
                </c:pt>
                <c:pt idx="408">
                  <c:v>0.53249000000000002</c:v>
                </c:pt>
                <c:pt idx="409">
                  <c:v>0.53264000000000056</c:v>
                </c:pt>
                <c:pt idx="410">
                  <c:v>0.53342999999999996</c:v>
                </c:pt>
                <c:pt idx="411">
                  <c:v>0.53317999999999999</c:v>
                </c:pt>
                <c:pt idx="412">
                  <c:v>0.53402000000000005</c:v>
                </c:pt>
                <c:pt idx="413">
                  <c:v>0.53566000000000003</c:v>
                </c:pt>
                <c:pt idx="414">
                  <c:v>0.53374999999999995</c:v>
                </c:pt>
                <c:pt idx="415">
                  <c:v>0.53108</c:v>
                </c:pt>
                <c:pt idx="416">
                  <c:v>0.52822999999999998</c:v>
                </c:pt>
                <c:pt idx="417">
                  <c:v>0.52734999999999999</c:v>
                </c:pt>
                <c:pt idx="418">
                  <c:v>0.52661999999999998</c:v>
                </c:pt>
                <c:pt idx="419">
                  <c:v>0.5238699999999995</c:v>
                </c:pt>
                <c:pt idx="420">
                  <c:v>0.52278999999999998</c:v>
                </c:pt>
                <c:pt idx="421">
                  <c:v>0.52217000000000002</c:v>
                </c:pt>
                <c:pt idx="422">
                  <c:v>0.52022000000000002</c:v>
                </c:pt>
                <c:pt idx="423">
                  <c:v>0.51907000000000003</c:v>
                </c:pt>
                <c:pt idx="424">
                  <c:v>0.51788999999999996</c:v>
                </c:pt>
                <c:pt idx="425">
                  <c:v>0.51745999999999959</c:v>
                </c:pt>
                <c:pt idx="426">
                  <c:v>0.51593999999999951</c:v>
                </c:pt>
                <c:pt idx="427">
                  <c:v>0.51246999999999931</c:v>
                </c:pt>
                <c:pt idx="428">
                  <c:v>0.51029999999999998</c:v>
                </c:pt>
                <c:pt idx="429">
                  <c:v>0.50951999999999931</c:v>
                </c:pt>
                <c:pt idx="430">
                  <c:v>0.50822999999999996</c:v>
                </c:pt>
                <c:pt idx="431">
                  <c:v>0.50788999999999951</c:v>
                </c:pt>
                <c:pt idx="432">
                  <c:v>0.50719000000000003</c:v>
                </c:pt>
                <c:pt idx="433">
                  <c:v>0.50447999999999948</c:v>
                </c:pt>
                <c:pt idx="434">
                  <c:v>0.50205</c:v>
                </c:pt>
                <c:pt idx="435">
                  <c:v>0.49832000000000054</c:v>
                </c:pt>
                <c:pt idx="436">
                  <c:v>0.49594000000000033</c:v>
                </c:pt>
                <c:pt idx="437">
                  <c:v>0.4950200000000004</c:v>
                </c:pt>
                <c:pt idx="438">
                  <c:v>0.49519000000000002</c:v>
                </c:pt>
                <c:pt idx="439">
                  <c:v>0.49426000000000025</c:v>
                </c:pt>
                <c:pt idx="440">
                  <c:v>0.49187000000000042</c:v>
                </c:pt>
                <c:pt idx="441">
                  <c:v>0.48927000000000026</c:v>
                </c:pt>
                <c:pt idx="442">
                  <c:v>0.48834000000000027</c:v>
                </c:pt>
                <c:pt idx="443">
                  <c:v>0.48526000000000002</c:v>
                </c:pt>
                <c:pt idx="444">
                  <c:v>0.48294000000000026</c:v>
                </c:pt>
                <c:pt idx="445">
                  <c:v>0.48096000000000028</c:v>
                </c:pt>
                <c:pt idx="446">
                  <c:v>0.48008000000000034</c:v>
                </c:pt>
                <c:pt idx="447">
                  <c:v>0.47822000000000026</c:v>
                </c:pt>
                <c:pt idx="448">
                  <c:v>0.47491000000000028</c:v>
                </c:pt>
                <c:pt idx="449">
                  <c:v>0.47340000000000032</c:v>
                </c:pt>
                <c:pt idx="450">
                  <c:v>0.47146000000000032</c:v>
                </c:pt>
                <c:pt idx="451">
                  <c:v>0.46886000000000028</c:v>
                </c:pt>
                <c:pt idx="452">
                  <c:v>0.46623000000000003</c:v>
                </c:pt>
                <c:pt idx="453">
                  <c:v>0.46527000000000002</c:v>
                </c:pt>
                <c:pt idx="454">
                  <c:v>0.46421000000000001</c:v>
                </c:pt>
                <c:pt idx="455">
                  <c:v>0.46136000000000033</c:v>
                </c:pt>
                <c:pt idx="456">
                  <c:v>0.45773999999999998</c:v>
                </c:pt>
                <c:pt idx="457">
                  <c:v>0.45347000000000026</c:v>
                </c:pt>
                <c:pt idx="458">
                  <c:v>0.45432000000000028</c:v>
                </c:pt>
                <c:pt idx="459">
                  <c:v>0.45491000000000026</c:v>
                </c:pt>
                <c:pt idx="460">
                  <c:v>0.44989000000000001</c:v>
                </c:pt>
                <c:pt idx="461">
                  <c:v>0.44663000000000003</c:v>
                </c:pt>
                <c:pt idx="462">
                  <c:v>0.44563999999999998</c:v>
                </c:pt>
                <c:pt idx="463">
                  <c:v>0.44662000000000002</c:v>
                </c:pt>
                <c:pt idx="464">
                  <c:v>0.44542000000000026</c:v>
                </c:pt>
                <c:pt idx="465">
                  <c:v>0.44174999999999998</c:v>
                </c:pt>
                <c:pt idx="466">
                  <c:v>0.43899000000000032</c:v>
                </c:pt>
                <c:pt idx="467">
                  <c:v>0.43815000000000026</c:v>
                </c:pt>
                <c:pt idx="468">
                  <c:v>0.43650000000000028</c:v>
                </c:pt>
                <c:pt idx="469">
                  <c:v>0.43318000000000034</c:v>
                </c:pt>
                <c:pt idx="470">
                  <c:v>0.42992000000000041</c:v>
                </c:pt>
                <c:pt idx="471">
                  <c:v>0.42774000000000001</c:v>
                </c:pt>
                <c:pt idx="472">
                  <c:v>0.42624000000000001</c:v>
                </c:pt>
                <c:pt idx="473">
                  <c:v>0.42501000000000028</c:v>
                </c:pt>
                <c:pt idx="474">
                  <c:v>0.42297000000000035</c:v>
                </c:pt>
                <c:pt idx="475">
                  <c:v>0.42213000000000001</c:v>
                </c:pt>
                <c:pt idx="476">
                  <c:v>0.42077000000000025</c:v>
                </c:pt>
                <c:pt idx="477">
                  <c:v>0.41676000000000002</c:v>
                </c:pt>
                <c:pt idx="478">
                  <c:v>0.41312000000000032</c:v>
                </c:pt>
                <c:pt idx="479">
                  <c:v>0.40999000000000002</c:v>
                </c:pt>
                <c:pt idx="480">
                  <c:v>0.40833000000000008</c:v>
                </c:pt>
                <c:pt idx="481">
                  <c:v>0.40681000000000034</c:v>
                </c:pt>
                <c:pt idx="482">
                  <c:v>0.40449000000000002</c:v>
                </c:pt>
                <c:pt idx="483">
                  <c:v>0.40224000000000004</c:v>
                </c:pt>
                <c:pt idx="484">
                  <c:v>0.40097000000000033</c:v>
                </c:pt>
                <c:pt idx="485">
                  <c:v>0.39787000000000056</c:v>
                </c:pt>
                <c:pt idx="486">
                  <c:v>0.39431000000000055</c:v>
                </c:pt>
                <c:pt idx="487">
                  <c:v>0.39055000000000034</c:v>
                </c:pt>
                <c:pt idx="488">
                  <c:v>0.38587000000000055</c:v>
                </c:pt>
                <c:pt idx="489">
                  <c:v>0.38317000000000034</c:v>
                </c:pt>
                <c:pt idx="490">
                  <c:v>0.38150000000000034</c:v>
                </c:pt>
                <c:pt idx="491">
                  <c:v>0.37899000000000038</c:v>
                </c:pt>
                <c:pt idx="492">
                  <c:v>0.37585000000000041</c:v>
                </c:pt>
                <c:pt idx="493">
                  <c:v>0.37323000000000001</c:v>
                </c:pt>
                <c:pt idx="494">
                  <c:v>0.37022000000000033</c:v>
                </c:pt>
                <c:pt idx="495">
                  <c:v>0.36817000000000027</c:v>
                </c:pt>
                <c:pt idx="496">
                  <c:v>0.3658000000000004</c:v>
                </c:pt>
                <c:pt idx="497">
                  <c:v>0.36360000000000026</c:v>
                </c:pt>
                <c:pt idx="498">
                  <c:v>0.36047000000000035</c:v>
                </c:pt>
                <c:pt idx="499">
                  <c:v>0.35702000000000034</c:v>
                </c:pt>
                <c:pt idx="500">
                  <c:v>0.35416000000000025</c:v>
                </c:pt>
                <c:pt idx="501">
                  <c:v>0.35134000000000032</c:v>
                </c:pt>
                <c:pt idx="502">
                  <c:v>0.34764</c:v>
                </c:pt>
                <c:pt idx="503">
                  <c:v>0.34504000000000001</c:v>
                </c:pt>
                <c:pt idx="504">
                  <c:v>0.34144000000000002</c:v>
                </c:pt>
                <c:pt idx="505">
                  <c:v>0.33600000000000041</c:v>
                </c:pt>
                <c:pt idx="506">
                  <c:v>0.33132000000000061</c:v>
                </c:pt>
                <c:pt idx="507">
                  <c:v>0.32669000000000031</c:v>
                </c:pt>
                <c:pt idx="508">
                  <c:v>0.32494000000000034</c:v>
                </c:pt>
                <c:pt idx="509">
                  <c:v>0.32363000000000008</c:v>
                </c:pt>
                <c:pt idx="510">
                  <c:v>0.32366000000000034</c:v>
                </c:pt>
                <c:pt idx="511">
                  <c:v>0.32148000000000054</c:v>
                </c:pt>
                <c:pt idx="512">
                  <c:v>0.31837000000000054</c:v>
                </c:pt>
                <c:pt idx="513">
                  <c:v>0.31651000000000035</c:v>
                </c:pt>
                <c:pt idx="514">
                  <c:v>0.31323000000000001</c:v>
                </c:pt>
                <c:pt idx="515">
                  <c:v>0.31127000000000032</c:v>
                </c:pt>
                <c:pt idx="516">
                  <c:v>0.31001000000000034</c:v>
                </c:pt>
                <c:pt idx="517">
                  <c:v>0.30979000000000001</c:v>
                </c:pt>
                <c:pt idx="518">
                  <c:v>0.30754000000000026</c:v>
                </c:pt>
                <c:pt idx="519">
                  <c:v>0.30510000000000026</c:v>
                </c:pt>
                <c:pt idx="520">
                  <c:v>0.30128000000000033</c:v>
                </c:pt>
                <c:pt idx="521">
                  <c:v>0.29655000000000026</c:v>
                </c:pt>
                <c:pt idx="522">
                  <c:v>0.29171000000000002</c:v>
                </c:pt>
                <c:pt idx="523">
                  <c:v>0.28757000000000033</c:v>
                </c:pt>
                <c:pt idx="524">
                  <c:v>0.28439000000000031</c:v>
                </c:pt>
                <c:pt idx="525">
                  <c:v>0.28150000000000008</c:v>
                </c:pt>
                <c:pt idx="526">
                  <c:v>0.27924000000000004</c:v>
                </c:pt>
                <c:pt idx="527">
                  <c:v>0.27653</c:v>
                </c:pt>
                <c:pt idx="528">
                  <c:v>0.27447000000000032</c:v>
                </c:pt>
                <c:pt idx="529">
                  <c:v>0.27456000000000008</c:v>
                </c:pt>
                <c:pt idx="530">
                  <c:v>0.2727</c:v>
                </c:pt>
                <c:pt idx="531">
                  <c:v>0.26994000000000001</c:v>
                </c:pt>
                <c:pt idx="532">
                  <c:v>0.26738000000000034</c:v>
                </c:pt>
                <c:pt idx="533">
                  <c:v>0.26426000000000005</c:v>
                </c:pt>
                <c:pt idx="534">
                  <c:v>0.26219000000000003</c:v>
                </c:pt>
                <c:pt idx="535">
                  <c:v>0.26122000000000001</c:v>
                </c:pt>
                <c:pt idx="536">
                  <c:v>0.25888000000000028</c:v>
                </c:pt>
                <c:pt idx="537">
                  <c:v>0.25653000000000004</c:v>
                </c:pt>
                <c:pt idx="538">
                  <c:v>0.25496000000000002</c:v>
                </c:pt>
                <c:pt idx="539">
                  <c:v>0.25289</c:v>
                </c:pt>
                <c:pt idx="540">
                  <c:v>0.25109000000000004</c:v>
                </c:pt>
                <c:pt idx="541">
                  <c:v>0.24792000000000014</c:v>
                </c:pt>
                <c:pt idx="542">
                  <c:v>0.24737000000000001</c:v>
                </c:pt>
                <c:pt idx="543">
                  <c:v>0.24690000000000017</c:v>
                </c:pt>
                <c:pt idx="544">
                  <c:v>0.24350000000000013</c:v>
                </c:pt>
                <c:pt idx="545">
                  <c:v>0.23932999999999999</c:v>
                </c:pt>
                <c:pt idx="546">
                  <c:v>0.23780000000000001</c:v>
                </c:pt>
                <c:pt idx="547">
                  <c:v>0.2351</c:v>
                </c:pt>
                <c:pt idx="548">
                  <c:v>0.23254000000000014</c:v>
                </c:pt>
                <c:pt idx="549">
                  <c:v>0.23064999999999999</c:v>
                </c:pt>
                <c:pt idx="550">
                  <c:v>0.22881000000000001</c:v>
                </c:pt>
                <c:pt idx="551">
                  <c:v>0.22653999999999999</c:v>
                </c:pt>
                <c:pt idx="552">
                  <c:v>0.22459999999999999</c:v>
                </c:pt>
                <c:pt idx="553">
                  <c:v>0.22256999999999999</c:v>
                </c:pt>
                <c:pt idx="554">
                  <c:v>0.22167999999999988</c:v>
                </c:pt>
                <c:pt idx="555">
                  <c:v>0.21984000000000017</c:v>
                </c:pt>
                <c:pt idx="556">
                  <c:v>0.21718000000000001</c:v>
                </c:pt>
                <c:pt idx="557">
                  <c:v>0.21512000000000001</c:v>
                </c:pt>
                <c:pt idx="558">
                  <c:v>0.21239000000000013</c:v>
                </c:pt>
                <c:pt idx="559">
                  <c:v>0.20816000000000001</c:v>
                </c:pt>
                <c:pt idx="560">
                  <c:v>0.20444000000000023</c:v>
                </c:pt>
                <c:pt idx="561">
                  <c:v>0.20193000000000014</c:v>
                </c:pt>
                <c:pt idx="562">
                  <c:v>0.19880999999999999</c:v>
                </c:pt>
                <c:pt idx="563">
                  <c:v>0.19719</c:v>
                </c:pt>
                <c:pt idx="564">
                  <c:v>0.19721000000000014</c:v>
                </c:pt>
                <c:pt idx="565">
                  <c:v>0.19589000000000001</c:v>
                </c:pt>
                <c:pt idx="566">
                  <c:v>0.19261</c:v>
                </c:pt>
                <c:pt idx="567">
                  <c:v>0.18996000000000024</c:v>
                </c:pt>
                <c:pt idx="568">
                  <c:v>0.18800000000000014</c:v>
                </c:pt>
                <c:pt idx="569">
                  <c:v>0.18687999999999999</c:v>
                </c:pt>
                <c:pt idx="570">
                  <c:v>0.18608000000000013</c:v>
                </c:pt>
                <c:pt idx="571">
                  <c:v>0.18599000000000024</c:v>
                </c:pt>
                <c:pt idx="572">
                  <c:v>0.18501000000000017</c:v>
                </c:pt>
                <c:pt idx="573">
                  <c:v>0.18250000000000013</c:v>
                </c:pt>
                <c:pt idx="574">
                  <c:v>0.17954000000000017</c:v>
                </c:pt>
                <c:pt idx="575">
                  <c:v>0.17666000000000001</c:v>
                </c:pt>
                <c:pt idx="576">
                  <c:v>0.17419999999999999</c:v>
                </c:pt>
                <c:pt idx="577">
                  <c:v>0.17191000000000017</c:v>
                </c:pt>
                <c:pt idx="578">
                  <c:v>0.16955000000000001</c:v>
                </c:pt>
                <c:pt idx="579">
                  <c:v>0.16692000000000001</c:v>
                </c:pt>
                <c:pt idx="580">
                  <c:v>0.16469</c:v>
                </c:pt>
                <c:pt idx="581">
                  <c:v>0.16195999999999999</c:v>
                </c:pt>
                <c:pt idx="582">
                  <c:v>0.15855000000000014</c:v>
                </c:pt>
                <c:pt idx="583">
                  <c:v>0.15668000000000001</c:v>
                </c:pt>
                <c:pt idx="584">
                  <c:v>0.15512999999999999</c:v>
                </c:pt>
                <c:pt idx="585">
                  <c:v>0.15145000000000014</c:v>
                </c:pt>
                <c:pt idx="586">
                  <c:v>0.14978000000000014</c:v>
                </c:pt>
                <c:pt idx="587">
                  <c:v>0.14750000000000013</c:v>
                </c:pt>
                <c:pt idx="588">
                  <c:v>0.14670000000000014</c:v>
                </c:pt>
                <c:pt idx="589">
                  <c:v>0.14659000000000014</c:v>
                </c:pt>
                <c:pt idx="590">
                  <c:v>0.14692000000000013</c:v>
                </c:pt>
                <c:pt idx="591">
                  <c:v>0.14652000000000001</c:v>
                </c:pt>
                <c:pt idx="592">
                  <c:v>0.14477000000000001</c:v>
                </c:pt>
                <c:pt idx="593">
                  <c:v>0.14375000000000004</c:v>
                </c:pt>
                <c:pt idx="594">
                  <c:v>0.14243000000000014</c:v>
                </c:pt>
                <c:pt idx="595">
                  <c:v>0.14038999999999999</c:v>
                </c:pt>
                <c:pt idx="596">
                  <c:v>0.13668</c:v>
                </c:pt>
                <c:pt idx="597">
                  <c:v>0.13425999999999999</c:v>
                </c:pt>
                <c:pt idx="598">
                  <c:v>0.13303000000000001</c:v>
                </c:pt>
                <c:pt idx="599">
                  <c:v>0.13066999999999998</c:v>
                </c:pt>
                <c:pt idx="600">
                  <c:v>0.12898000000000001</c:v>
                </c:pt>
                <c:pt idx="601">
                  <c:v>0.12648000000000001</c:v>
                </c:pt>
                <c:pt idx="602">
                  <c:v>0.12534999999999999</c:v>
                </c:pt>
                <c:pt idx="603">
                  <c:v>0.12323000000000012</c:v>
                </c:pt>
                <c:pt idx="604">
                  <c:v>0.12071999999999998</c:v>
                </c:pt>
                <c:pt idx="605">
                  <c:v>0.11919000000000009</c:v>
                </c:pt>
                <c:pt idx="606">
                  <c:v>0.11910999999999998</c:v>
                </c:pt>
                <c:pt idx="607">
                  <c:v>0.11828000000000002</c:v>
                </c:pt>
                <c:pt idx="608">
                  <c:v>0.11572000000000009</c:v>
                </c:pt>
                <c:pt idx="609">
                  <c:v>0.11498999999999991</c:v>
                </c:pt>
                <c:pt idx="610">
                  <c:v>0.11484</c:v>
                </c:pt>
                <c:pt idx="611">
                  <c:v>0.11446000000000002</c:v>
                </c:pt>
                <c:pt idx="612">
                  <c:v>0.11311</c:v>
                </c:pt>
                <c:pt idx="613">
                  <c:v>0.1109499999999999</c:v>
                </c:pt>
                <c:pt idx="614">
                  <c:v>0.10987000000000002</c:v>
                </c:pt>
                <c:pt idx="615">
                  <c:v>0.10667000000000007</c:v>
                </c:pt>
                <c:pt idx="616">
                  <c:v>0.10421000000000002</c:v>
                </c:pt>
                <c:pt idx="617">
                  <c:v>0.10301</c:v>
                </c:pt>
                <c:pt idx="618">
                  <c:v>0.10277000000000007</c:v>
                </c:pt>
                <c:pt idx="619">
                  <c:v>0.1013199999999999</c:v>
                </c:pt>
                <c:pt idx="620">
                  <c:v>9.9650000000000155E-2</c:v>
                </c:pt>
                <c:pt idx="621">
                  <c:v>9.7090000000000024E-2</c:v>
                </c:pt>
                <c:pt idx="622">
                  <c:v>9.4740000000000046E-2</c:v>
                </c:pt>
                <c:pt idx="623">
                  <c:v>9.2409999999999992E-2</c:v>
                </c:pt>
                <c:pt idx="624">
                  <c:v>9.1409999999999991E-2</c:v>
                </c:pt>
                <c:pt idx="625">
                  <c:v>9.0820000000000067E-2</c:v>
                </c:pt>
                <c:pt idx="626">
                  <c:v>8.9590000000000128E-2</c:v>
                </c:pt>
                <c:pt idx="627">
                  <c:v>8.7220000000000006E-2</c:v>
                </c:pt>
                <c:pt idx="628">
                  <c:v>8.7160000000000001E-2</c:v>
                </c:pt>
                <c:pt idx="629">
                  <c:v>8.9400000000000021E-2</c:v>
                </c:pt>
                <c:pt idx="630">
                  <c:v>8.9880000000000002E-2</c:v>
                </c:pt>
                <c:pt idx="631">
                  <c:v>8.8560000000000111E-2</c:v>
                </c:pt>
                <c:pt idx="632">
                  <c:v>8.6240000000000011E-2</c:v>
                </c:pt>
                <c:pt idx="633">
                  <c:v>8.2580000000000001E-2</c:v>
                </c:pt>
                <c:pt idx="634">
                  <c:v>7.9240000000000019E-2</c:v>
                </c:pt>
                <c:pt idx="635">
                  <c:v>7.6499999999999999E-2</c:v>
                </c:pt>
                <c:pt idx="636">
                  <c:v>7.4700000000000072E-2</c:v>
                </c:pt>
                <c:pt idx="637">
                  <c:v>7.3529999999999998E-2</c:v>
                </c:pt>
                <c:pt idx="638">
                  <c:v>7.3870000000000019E-2</c:v>
                </c:pt>
                <c:pt idx="639">
                  <c:v>7.4130000000000071E-2</c:v>
                </c:pt>
                <c:pt idx="640">
                  <c:v>7.3130000000000001E-2</c:v>
                </c:pt>
                <c:pt idx="641">
                  <c:v>7.0970000000000005E-2</c:v>
                </c:pt>
                <c:pt idx="642">
                  <c:v>7.060000000000001E-2</c:v>
                </c:pt>
                <c:pt idx="643">
                  <c:v>7.0010000000000072E-2</c:v>
                </c:pt>
                <c:pt idx="644">
                  <c:v>6.7659999999999998E-2</c:v>
                </c:pt>
                <c:pt idx="645">
                  <c:v>6.6839999999999997E-2</c:v>
                </c:pt>
                <c:pt idx="646">
                  <c:v>6.6009999999999999E-2</c:v>
                </c:pt>
                <c:pt idx="647">
                  <c:v>6.388000000000002E-2</c:v>
                </c:pt>
                <c:pt idx="648">
                  <c:v>6.3250000000000001E-2</c:v>
                </c:pt>
                <c:pt idx="649">
                  <c:v>6.2859999999999999E-2</c:v>
                </c:pt>
                <c:pt idx="650">
                  <c:v>6.1939999999999995E-2</c:v>
                </c:pt>
                <c:pt idx="651">
                  <c:v>6.0360000000000039E-2</c:v>
                </c:pt>
                <c:pt idx="652">
                  <c:v>5.9029999999999999E-2</c:v>
                </c:pt>
                <c:pt idx="653">
                  <c:v>5.7560000000000042E-2</c:v>
                </c:pt>
                <c:pt idx="654">
                  <c:v>5.6590000000000001E-2</c:v>
                </c:pt>
                <c:pt idx="655">
                  <c:v>5.6849999999999977E-2</c:v>
                </c:pt>
                <c:pt idx="656">
                  <c:v>5.5539999999999999E-2</c:v>
                </c:pt>
                <c:pt idx="657">
                  <c:v>5.3260000000000002E-2</c:v>
                </c:pt>
                <c:pt idx="658">
                  <c:v>5.1959999999999985E-2</c:v>
                </c:pt>
                <c:pt idx="659">
                  <c:v>5.0729999999999997E-2</c:v>
                </c:pt>
                <c:pt idx="660">
                  <c:v>4.9920000000000013E-2</c:v>
                </c:pt>
                <c:pt idx="661">
                  <c:v>5.0139999999999997E-2</c:v>
                </c:pt>
                <c:pt idx="662">
                  <c:v>5.0529999999999999E-2</c:v>
                </c:pt>
                <c:pt idx="663">
                  <c:v>4.8790000000000049E-2</c:v>
                </c:pt>
                <c:pt idx="664">
                  <c:v>4.6589999999999986E-2</c:v>
                </c:pt>
                <c:pt idx="665">
                  <c:v>4.5690000000000001E-2</c:v>
                </c:pt>
                <c:pt idx="666">
                  <c:v>4.6129999999999977E-2</c:v>
                </c:pt>
                <c:pt idx="667">
                  <c:v>4.5440000000000001E-2</c:v>
                </c:pt>
                <c:pt idx="668">
                  <c:v>4.3990000000000022E-2</c:v>
                </c:pt>
                <c:pt idx="669">
                  <c:v>4.3409999999999997E-2</c:v>
                </c:pt>
                <c:pt idx="670">
                  <c:v>4.3199999999999995E-2</c:v>
                </c:pt>
                <c:pt idx="671">
                  <c:v>4.2079999999999999E-2</c:v>
                </c:pt>
                <c:pt idx="672">
                  <c:v>4.0570000000000002E-2</c:v>
                </c:pt>
                <c:pt idx="673">
                  <c:v>3.9510000000000003E-2</c:v>
                </c:pt>
                <c:pt idx="674">
                  <c:v>3.7640000000000035E-2</c:v>
                </c:pt>
                <c:pt idx="675">
                  <c:v>3.6880000000000038E-2</c:v>
                </c:pt>
                <c:pt idx="676">
                  <c:v>3.5740000000000001E-2</c:v>
                </c:pt>
                <c:pt idx="677">
                  <c:v>3.5529999999999999E-2</c:v>
                </c:pt>
                <c:pt idx="678">
                  <c:v>3.5180000000000003E-2</c:v>
                </c:pt>
                <c:pt idx="679">
                  <c:v>3.3169999999999998E-2</c:v>
                </c:pt>
                <c:pt idx="680">
                  <c:v>3.1180000000000006E-2</c:v>
                </c:pt>
                <c:pt idx="681">
                  <c:v>3.0850000000000002E-2</c:v>
                </c:pt>
                <c:pt idx="682">
                  <c:v>3.0810000000000011E-2</c:v>
                </c:pt>
                <c:pt idx="683">
                  <c:v>2.9770000000000001E-2</c:v>
                </c:pt>
                <c:pt idx="684">
                  <c:v>2.7710000000000002E-2</c:v>
                </c:pt>
                <c:pt idx="685">
                  <c:v>2.7700000000000002E-2</c:v>
                </c:pt>
                <c:pt idx="686">
                  <c:v>2.8349999999999997E-2</c:v>
                </c:pt>
                <c:pt idx="687">
                  <c:v>2.8139999999999998E-2</c:v>
                </c:pt>
                <c:pt idx="688">
                  <c:v>2.792E-2</c:v>
                </c:pt>
                <c:pt idx="689">
                  <c:v>2.989000000000001E-2</c:v>
                </c:pt>
                <c:pt idx="690">
                  <c:v>3.0730000000000011E-2</c:v>
                </c:pt>
                <c:pt idx="691">
                  <c:v>2.9690000000000001E-2</c:v>
                </c:pt>
                <c:pt idx="692">
                  <c:v>2.8330000000000001E-2</c:v>
                </c:pt>
                <c:pt idx="693">
                  <c:v>2.5440000000000011E-2</c:v>
                </c:pt>
                <c:pt idx="694">
                  <c:v>2.3609999999999999E-2</c:v>
                </c:pt>
                <c:pt idx="695">
                  <c:v>2.2790000000000001E-2</c:v>
                </c:pt>
                <c:pt idx="696">
                  <c:v>2.3429999999999999E-2</c:v>
                </c:pt>
                <c:pt idx="697">
                  <c:v>2.3529999999999988E-2</c:v>
                </c:pt>
                <c:pt idx="698">
                  <c:v>2.299000000000001E-2</c:v>
                </c:pt>
                <c:pt idx="699">
                  <c:v>2.1520000000000001E-2</c:v>
                </c:pt>
                <c:pt idx="700">
                  <c:v>2.0969999999999999E-2</c:v>
                </c:pt>
                <c:pt idx="701">
                  <c:v>2.0600000000000011E-2</c:v>
                </c:pt>
                <c:pt idx="702">
                  <c:v>2.0230000000000012E-2</c:v>
                </c:pt>
                <c:pt idx="703">
                  <c:v>1.9179999999999999E-2</c:v>
                </c:pt>
                <c:pt idx="704">
                  <c:v>1.7270000000000001E-2</c:v>
                </c:pt>
                <c:pt idx="705">
                  <c:v>1.6250000000000001E-2</c:v>
                </c:pt>
                <c:pt idx="706">
                  <c:v>1.6449999999999999E-2</c:v>
                </c:pt>
                <c:pt idx="707">
                  <c:v>1.771E-2</c:v>
                </c:pt>
                <c:pt idx="708">
                  <c:v>2.017E-2</c:v>
                </c:pt>
                <c:pt idx="709">
                  <c:v>2.138E-2</c:v>
                </c:pt>
                <c:pt idx="710">
                  <c:v>2.1910000000000002E-2</c:v>
                </c:pt>
                <c:pt idx="711">
                  <c:v>2.1260000000000001E-2</c:v>
                </c:pt>
                <c:pt idx="712">
                  <c:v>2.0469999999999999E-2</c:v>
                </c:pt>
                <c:pt idx="713">
                  <c:v>1.9510000000000017E-2</c:v>
                </c:pt>
                <c:pt idx="714">
                  <c:v>1.6969999999999999E-2</c:v>
                </c:pt>
                <c:pt idx="715">
                  <c:v>1.4930000000000001E-2</c:v>
                </c:pt>
                <c:pt idx="716">
                  <c:v>1.3339999999999998E-2</c:v>
                </c:pt>
                <c:pt idx="717">
                  <c:v>1.2780000000000001E-2</c:v>
                </c:pt>
                <c:pt idx="718">
                  <c:v>1.1820000000000015E-2</c:v>
                </c:pt>
                <c:pt idx="719">
                  <c:v>1.1010000000000001E-2</c:v>
                </c:pt>
                <c:pt idx="720">
                  <c:v>1.039E-2</c:v>
                </c:pt>
                <c:pt idx="721">
                  <c:v>9.7900000000000001E-3</c:v>
                </c:pt>
                <c:pt idx="722">
                  <c:v>9.4700000000000149E-3</c:v>
                </c:pt>
                <c:pt idx="723">
                  <c:v>7.9500000000000091E-3</c:v>
                </c:pt>
                <c:pt idx="724">
                  <c:v>5.6000000000000034E-3</c:v>
                </c:pt>
                <c:pt idx="725">
                  <c:v>5.6600000000000001E-3</c:v>
                </c:pt>
                <c:pt idx="726">
                  <c:v>7.9900000000000092E-3</c:v>
                </c:pt>
                <c:pt idx="727">
                  <c:v>1.001E-2</c:v>
                </c:pt>
                <c:pt idx="728">
                  <c:v>9.400000000000009E-3</c:v>
                </c:pt>
                <c:pt idx="729">
                  <c:v>9.880000000000019E-3</c:v>
                </c:pt>
                <c:pt idx="730">
                  <c:v>1.0720000000000011E-2</c:v>
                </c:pt>
                <c:pt idx="731">
                  <c:v>1.031E-2</c:v>
                </c:pt>
                <c:pt idx="732">
                  <c:v>8.8100000000000105E-3</c:v>
                </c:pt>
                <c:pt idx="733">
                  <c:v>6.2400000000000077E-3</c:v>
                </c:pt>
                <c:pt idx="734">
                  <c:v>5.1000000000000004E-3</c:v>
                </c:pt>
                <c:pt idx="735">
                  <c:v>5.6400000000000044E-3</c:v>
                </c:pt>
                <c:pt idx="736">
                  <c:v>7.6500000000000014E-3</c:v>
                </c:pt>
                <c:pt idx="737">
                  <c:v>7.3500000000000024E-3</c:v>
                </c:pt>
                <c:pt idx="738">
                  <c:v>6.2800000000000087E-3</c:v>
                </c:pt>
                <c:pt idx="739">
                  <c:v>6.2200000000000024E-3</c:v>
                </c:pt>
                <c:pt idx="740">
                  <c:v>6.4700000000000087E-3</c:v>
                </c:pt>
                <c:pt idx="741">
                  <c:v>6.5900000000000047E-3</c:v>
                </c:pt>
                <c:pt idx="742">
                  <c:v>5.2900000000000048E-3</c:v>
                </c:pt>
                <c:pt idx="743">
                  <c:v>3.0600000000000028E-3</c:v>
                </c:pt>
                <c:pt idx="744">
                  <c:v>1.3699999999999999E-3</c:v>
                </c:pt>
                <c:pt idx="745">
                  <c:v>1.0700000000000011E-3</c:v>
                </c:pt>
                <c:pt idx="746">
                  <c:v>1.6884300000000025E-4</c:v>
                </c:pt>
                <c:pt idx="747">
                  <c:v>6.8944399999999999E-4</c:v>
                </c:pt>
                <c:pt idx="748">
                  <c:v>2.3900000000000002E-3</c:v>
                </c:pt>
                <c:pt idx="749">
                  <c:v>3.31E-3</c:v>
                </c:pt>
                <c:pt idx="750">
                  <c:v>2.8000000000000021E-3</c:v>
                </c:pt>
                <c:pt idx="751">
                  <c:v>2.7400000000000028E-3</c:v>
                </c:pt>
                <c:pt idx="752">
                  <c:v>2.5600000000000024E-3</c:v>
                </c:pt>
                <c:pt idx="753">
                  <c:v>1.2500000000000011E-3</c:v>
                </c:pt>
              </c:numCache>
            </c:numRef>
          </c:yVal>
          <c:smooth val="1"/>
        </c:ser>
        <c:ser>
          <c:idx val="4"/>
          <c:order val="4"/>
          <c:tx>
            <c:v>ПНД марки 276 и 273</c:v>
          </c:tx>
          <c:spPr>
            <a:ln w="19050"/>
          </c:spPr>
          <c:marker>
            <c:symbol val="star"/>
            <c:size val="2"/>
          </c:marker>
          <c:xVal>
            <c:numRef>
              <c:f>Лист1!$I$3:$I$745</c:f>
              <c:numCache>
                <c:formatCode>General</c:formatCode>
                <c:ptCount val="743"/>
                <c:pt idx="0">
                  <c:v>18645500</c:v>
                </c:pt>
                <c:pt idx="1">
                  <c:v>18380300</c:v>
                </c:pt>
                <c:pt idx="2">
                  <c:v>18118800</c:v>
                </c:pt>
                <c:pt idx="3">
                  <c:v>17861100</c:v>
                </c:pt>
                <c:pt idx="4">
                  <c:v>17607100</c:v>
                </c:pt>
                <c:pt idx="5">
                  <c:v>17356600</c:v>
                </c:pt>
                <c:pt idx="6">
                  <c:v>17109800</c:v>
                </c:pt>
                <c:pt idx="7">
                  <c:v>16866400</c:v>
                </c:pt>
                <c:pt idx="8">
                  <c:v>16626500</c:v>
                </c:pt>
                <c:pt idx="9">
                  <c:v>16390000</c:v>
                </c:pt>
                <c:pt idx="10">
                  <c:v>16156900</c:v>
                </c:pt>
                <c:pt idx="11">
                  <c:v>15927100</c:v>
                </c:pt>
                <c:pt idx="12">
                  <c:v>15700500</c:v>
                </c:pt>
                <c:pt idx="13">
                  <c:v>15477200</c:v>
                </c:pt>
                <c:pt idx="14">
                  <c:v>15257100</c:v>
                </c:pt>
                <c:pt idx="15">
                  <c:v>15040100</c:v>
                </c:pt>
                <c:pt idx="16">
                  <c:v>14826200</c:v>
                </c:pt>
                <c:pt idx="17">
                  <c:v>14615300</c:v>
                </c:pt>
                <c:pt idx="18">
                  <c:v>14407400</c:v>
                </c:pt>
                <c:pt idx="19">
                  <c:v>14202500</c:v>
                </c:pt>
                <c:pt idx="20">
                  <c:v>14000500</c:v>
                </c:pt>
                <c:pt idx="21">
                  <c:v>13801300</c:v>
                </c:pt>
                <c:pt idx="22">
                  <c:v>13605000</c:v>
                </c:pt>
                <c:pt idx="23">
                  <c:v>13411500</c:v>
                </c:pt>
                <c:pt idx="24">
                  <c:v>13220800</c:v>
                </c:pt>
                <c:pt idx="25">
                  <c:v>13032700</c:v>
                </c:pt>
                <c:pt idx="26">
                  <c:v>12847300</c:v>
                </c:pt>
                <c:pt idx="27">
                  <c:v>12664600</c:v>
                </c:pt>
                <c:pt idx="28">
                  <c:v>12484500</c:v>
                </c:pt>
                <c:pt idx="29">
                  <c:v>12306900</c:v>
                </c:pt>
                <c:pt idx="30">
                  <c:v>12131900</c:v>
                </c:pt>
                <c:pt idx="31">
                  <c:v>11959300</c:v>
                </c:pt>
                <c:pt idx="32">
                  <c:v>11789200</c:v>
                </c:pt>
                <c:pt idx="33">
                  <c:v>11621500</c:v>
                </c:pt>
                <c:pt idx="34">
                  <c:v>11456200</c:v>
                </c:pt>
                <c:pt idx="35">
                  <c:v>11293300</c:v>
                </c:pt>
                <c:pt idx="36">
                  <c:v>11132600</c:v>
                </c:pt>
                <c:pt idx="37">
                  <c:v>10974300</c:v>
                </c:pt>
                <c:pt idx="38">
                  <c:v>10818200</c:v>
                </c:pt>
                <c:pt idx="39">
                  <c:v>10664300</c:v>
                </c:pt>
                <c:pt idx="40">
                  <c:v>10512600</c:v>
                </c:pt>
                <c:pt idx="41">
                  <c:v>10363100</c:v>
                </c:pt>
                <c:pt idx="42">
                  <c:v>10215700</c:v>
                </c:pt>
                <c:pt idx="43">
                  <c:v>10070400</c:v>
                </c:pt>
                <c:pt idx="44">
                  <c:v>9927170</c:v>
                </c:pt>
                <c:pt idx="45">
                  <c:v>9785970</c:v>
                </c:pt>
                <c:pt idx="46">
                  <c:v>9646780</c:v>
                </c:pt>
                <c:pt idx="47">
                  <c:v>9509570</c:v>
                </c:pt>
                <c:pt idx="48">
                  <c:v>9374310</c:v>
                </c:pt>
                <c:pt idx="49">
                  <c:v>9240970</c:v>
                </c:pt>
                <c:pt idx="50">
                  <c:v>9109540</c:v>
                </c:pt>
                <c:pt idx="51">
                  <c:v>8979970</c:v>
                </c:pt>
                <c:pt idx="52">
                  <c:v>8852240</c:v>
                </c:pt>
                <c:pt idx="53">
                  <c:v>8726330</c:v>
                </c:pt>
                <c:pt idx="54">
                  <c:v>8602210</c:v>
                </c:pt>
                <c:pt idx="55">
                  <c:v>8479860</c:v>
                </c:pt>
                <c:pt idx="56">
                  <c:v>8359240</c:v>
                </c:pt>
                <c:pt idx="57">
                  <c:v>8240350</c:v>
                </c:pt>
                <c:pt idx="58">
                  <c:v>8123140</c:v>
                </c:pt>
                <c:pt idx="59">
                  <c:v>8007600</c:v>
                </c:pt>
                <c:pt idx="60">
                  <c:v>7893700</c:v>
                </c:pt>
                <c:pt idx="61">
                  <c:v>7781430</c:v>
                </c:pt>
                <c:pt idx="62">
                  <c:v>7670750</c:v>
                </c:pt>
                <c:pt idx="63">
                  <c:v>7561640</c:v>
                </c:pt>
                <c:pt idx="64">
                  <c:v>7454090</c:v>
                </c:pt>
                <c:pt idx="65">
                  <c:v>7348070</c:v>
                </c:pt>
                <c:pt idx="66">
                  <c:v>7243550</c:v>
                </c:pt>
                <c:pt idx="67">
                  <c:v>7140520</c:v>
                </c:pt>
                <c:pt idx="68">
                  <c:v>7038960</c:v>
                </c:pt>
                <c:pt idx="69">
                  <c:v>6938840</c:v>
                </c:pt>
                <c:pt idx="70">
                  <c:v>6840150</c:v>
                </c:pt>
                <c:pt idx="71">
                  <c:v>6742860</c:v>
                </c:pt>
                <c:pt idx="72">
                  <c:v>6646950</c:v>
                </c:pt>
                <c:pt idx="73">
                  <c:v>6552410</c:v>
                </c:pt>
                <c:pt idx="74">
                  <c:v>6459210</c:v>
                </c:pt>
                <c:pt idx="75">
                  <c:v>6367340</c:v>
                </c:pt>
                <c:pt idx="76">
                  <c:v>6276770</c:v>
                </c:pt>
                <c:pt idx="77">
                  <c:v>6187490</c:v>
                </c:pt>
                <c:pt idx="78">
                  <c:v>6099480</c:v>
                </c:pt>
                <c:pt idx="79">
                  <c:v>6012730</c:v>
                </c:pt>
                <c:pt idx="80">
                  <c:v>5927210</c:v>
                </c:pt>
                <c:pt idx="81">
                  <c:v>5842900</c:v>
                </c:pt>
                <c:pt idx="82">
                  <c:v>5759790</c:v>
                </c:pt>
                <c:pt idx="83">
                  <c:v>5677870</c:v>
                </c:pt>
                <c:pt idx="84">
                  <c:v>5597110</c:v>
                </c:pt>
                <c:pt idx="85">
                  <c:v>5517500</c:v>
                </c:pt>
                <c:pt idx="86">
                  <c:v>5439020</c:v>
                </c:pt>
                <c:pt idx="87">
                  <c:v>5361660</c:v>
                </c:pt>
                <c:pt idx="88">
                  <c:v>5285400</c:v>
                </c:pt>
                <c:pt idx="89">
                  <c:v>5210220</c:v>
                </c:pt>
                <c:pt idx="90">
                  <c:v>5136110</c:v>
                </c:pt>
                <c:pt idx="91">
                  <c:v>5063060</c:v>
                </c:pt>
                <c:pt idx="92">
                  <c:v>4991050</c:v>
                </c:pt>
                <c:pt idx="93">
                  <c:v>4920060</c:v>
                </c:pt>
                <c:pt idx="94">
                  <c:v>4850080</c:v>
                </c:pt>
                <c:pt idx="95">
                  <c:v>4781090</c:v>
                </c:pt>
                <c:pt idx="96">
                  <c:v>4713090</c:v>
                </c:pt>
                <c:pt idx="97">
                  <c:v>4646050</c:v>
                </c:pt>
                <c:pt idx="98">
                  <c:v>4579970</c:v>
                </c:pt>
                <c:pt idx="99">
                  <c:v>4514820</c:v>
                </c:pt>
                <c:pt idx="100">
                  <c:v>4450610</c:v>
                </c:pt>
                <c:pt idx="101">
                  <c:v>4387300</c:v>
                </c:pt>
                <c:pt idx="102">
                  <c:v>4324900</c:v>
                </c:pt>
                <c:pt idx="103">
                  <c:v>4263390</c:v>
                </c:pt>
                <c:pt idx="104">
                  <c:v>4202750</c:v>
                </c:pt>
                <c:pt idx="105">
                  <c:v>4142970</c:v>
                </c:pt>
                <c:pt idx="106">
                  <c:v>4084040</c:v>
                </c:pt>
                <c:pt idx="107">
                  <c:v>4025950</c:v>
                </c:pt>
                <c:pt idx="108">
                  <c:v>3968690</c:v>
                </c:pt>
                <c:pt idx="109">
                  <c:v>3912240</c:v>
                </c:pt>
                <c:pt idx="110">
                  <c:v>3856590</c:v>
                </c:pt>
                <c:pt idx="111">
                  <c:v>3801740</c:v>
                </c:pt>
                <c:pt idx="112">
                  <c:v>3747670</c:v>
                </c:pt>
                <c:pt idx="113">
                  <c:v>3694360</c:v>
                </c:pt>
                <c:pt idx="114">
                  <c:v>3641810</c:v>
                </c:pt>
                <c:pt idx="115">
                  <c:v>3590010</c:v>
                </c:pt>
                <c:pt idx="116">
                  <c:v>3538950</c:v>
                </c:pt>
                <c:pt idx="117">
                  <c:v>3488620</c:v>
                </c:pt>
                <c:pt idx="118">
                  <c:v>3438990</c:v>
                </c:pt>
                <c:pt idx="119">
                  <c:v>3390080</c:v>
                </c:pt>
                <c:pt idx="120">
                  <c:v>3341860</c:v>
                </c:pt>
                <c:pt idx="121">
                  <c:v>3294330</c:v>
                </c:pt>
                <c:pt idx="122">
                  <c:v>3247470</c:v>
                </c:pt>
                <c:pt idx="123">
                  <c:v>3201280</c:v>
                </c:pt>
                <c:pt idx="124">
                  <c:v>3155750</c:v>
                </c:pt>
                <c:pt idx="125">
                  <c:v>3110860</c:v>
                </c:pt>
                <c:pt idx="126">
                  <c:v>3066610</c:v>
                </c:pt>
                <c:pt idx="127">
                  <c:v>3023000</c:v>
                </c:pt>
                <c:pt idx="128">
                  <c:v>2980000</c:v>
                </c:pt>
                <c:pt idx="129">
                  <c:v>2937610</c:v>
                </c:pt>
                <c:pt idx="130">
                  <c:v>2895830</c:v>
                </c:pt>
                <c:pt idx="131">
                  <c:v>2854640</c:v>
                </c:pt>
                <c:pt idx="132">
                  <c:v>2814040</c:v>
                </c:pt>
                <c:pt idx="133">
                  <c:v>2774010</c:v>
                </c:pt>
                <c:pt idx="134">
                  <c:v>2734560</c:v>
                </c:pt>
                <c:pt idx="135">
                  <c:v>2695660</c:v>
                </c:pt>
                <c:pt idx="136">
                  <c:v>2657320</c:v>
                </c:pt>
                <c:pt idx="137">
                  <c:v>2619520</c:v>
                </c:pt>
                <c:pt idx="138">
                  <c:v>2582260</c:v>
                </c:pt>
                <c:pt idx="139">
                  <c:v>2545540</c:v>
                </c:pt>
                <c:pt idx="140">
                  <c:v>2509330</c:v>
                </c:pt>
                <c:pt idx="141">
                  <c:v>2473640</c:v>
                </c:pt>
                <c:pt idx="142">
                  <c:v>2438450</c:v>
                </c:pt>
                <c:pt idx="143">
                  <c:v>2403770</c:v>
                </c:pt>
                <c:pt idx="144">
                  <c:v>2369580</c:v>
                </c:pt>
                <c:pt idx="145">
                  <c:v>2335880</c:v>
                </c:pt>
                <c:pt idx="146">
                  <c:v>2302650</c:v>
                </c:pt>
                <c:pt idx="147">
                  <c:v>2269900</c:v>
                </c:pt>
                <c:pt idx="148">
                  <c:v>2237610</c:v>
                </c:pt>
                <c:pt idx="149">
                  <c:v>2205790</c:v>
                </c:pt>
                <c:pt idx="150">
                  <c:v>2174410</c:v>
                </c:pt>
                <c:pt idx="151">
                  <c:v>2143490</c:v>
                </c:pt>
                <c:pt idx="152">
                  <c:v>2113000</c:v>
                </c:pt>
                <c:pt idx="153">
                  <c:v>2082940</c:v>
                </c:pt>
                <c:pt idx="154">
                  <c:v>2053320</c:v>
                </c:pt>
                <c:pt idx="155">
                  <c:v>2024110</c:v>
                </c:pt>
                <c:pt idx="156">
                  <c:v>1995320</c:v>
                </c:pt>
                <c:pt idx="157">
                  <c:v>1966940</c:v>
                </c:pt>
                <c:pt idx="158">
                  <c:v>1938960</c:v>
                </c:pt>
                <c:pt idx="159">
                  <c:v>1911390</c:v>
                </c:pt>
                <c:pt idx="160">
                  <c:v>1884200</c:v>
                </c:pt>
                <c:pt idx="161">
                  <c:v>1857400</c:v>
                </c:pt>
                <c:pt idx="162">
                  <c:v>1830980</c:v>
                </c:pt>
                <c:pt idx="163">
                  <c:v>1804940</c:v>
                </c:pt>
                <c:pt idx="164">
                  <c:v>1779270</c:v>
                </c:pt>
                <c:pt idx="165">
                  <c:v>1753960</c:v>
                </c:pt>
                <c:pt idx="166">
                  <c:v>1729010</c:v>
                </c:pt>
                <c:pt idx="167">
                  <c:v>1704420</c:v>
                </c:pt>
                <c:pt idx="168">
                  <c:v>1680180</c:v>
                </c:pt>
                <c:pt idx="169">
                  <c:v>1656280</c:v>
                </c:pt>
                <c:pt idx="170">
                  <c:v>1632720</c:v>
                </c:pt>
                <c:pt idx="171">
                  <c:v>1609500</c:v>
                </c:pt>
                <c:pt idx="172">
                  <c:v>1586600</c:v>
                </c:pt>
                <c:pt idx="173">
                  <c:v>1564040</c:v>
                </c:pt>
                <c:pt idx="174">
                  <c:v>1541790</c:v>
                </c:pt>
                <c:pt idx="175">
                  <c:v>1519860</c:v>
                </c:pt>
                <c:pt idx="176">
                  <c:v>1498240</c:v>
                </c:pt>
                <c:pt idx="177">
                  <c:v>1476930</c:v>
                </c:pt>
                <c:pt idx="178">
                  <c:v>1455930</c:v>
                </c:pt>
                <c:pt idx="179">
                  <c:v>1435220</c:v>
                </c:pt>
                <c:pt idx="180">
                  <c:v>1414800</c:v>
                </c:pt>
                <c:pt idx="181">
                  <c:v>1394680</c:v>
                </c:pt>
                <c:pt idx="182">
                  <c:v>1374840</c:v>
                </c:pt>
                <c:pt idx="183">
                  <c:v>1355290</c:v>
                </c:pt>
                <c:pt idx="184">
                  <c:v>1336010</c:v>
                </c:pt>
                <c:pt idx="185">
                  <c:v>1317010</c:v>
                </c:pt>
                <c:pt idx="186">
                  <c:v>1298280</c:v>
                </c:pt>
                <c:pt idx="187">
                  <c:v>1279810</c:v>
                </c:pt>
                <c:pt idx="188">
                  <c:v>1261610</c:v>
                </c:pt>
                <c:pt idx="189">
                  <c:v>1243660</c:v>
                </c:pt>
                <c:pt idx="190">
                  <c:v>1225970</c:v>
                </c:pt>
                <c:pt idx="191">
                  <c:v>1208530</c:v>
                </c:pt>
                <c:pt idx="192">
                  <c:v>1191350</c:v>
                </c:pt>
                <c:pt idx="193">
                  <c:v>1174400</c:v>
                </c:pt>
                <c:pt idx="194">
                  <c:v>1157700</c:v>
                </c:pt>
                <c:pt idx="195">
                  <c:v>1141230</c:v>
                </c:pt>
                <c:pt idx="196">
                  <c:v>1125000</c:v>
                </c:pt>
                <c:pt idx="197">
                  <c:v>1109000</c:v>
                </c:pt>
                <c:pt idx="198">
                  <c:v>1093220</c:v>
                </c:pt>
                <c:pt idx="199">
                  <c:v>1077670</c:v>
                </c:pt>
                <c:pt idx="200">
                  <c:v>1062340</c:v>
                </c:pt>
                <c:pt idx="201">
                  <c:v>1047230</c:v>
                </c:pt>
                <c:pt idx="202">
                  <c:v>1032340</c:v>
                </c:pt>
                <c:pt idx="203">
                  <c:v>1017660</c:v>
                </c:pt>
                <c:pt idx="204">
                  <c:v>1003180</c:v>
                </c:pt>
                <c:pt idx="205">
                  <c:v>988912</c:v>
                </c:pt>
                <c:pt idx="206">
                  <c:v>974846</c:v>
                </c:pt>
                <c:pt idx="207">
                  <c:v>960980</c:v>
                </c:pt>
                <c:pt idx="208">
                  <c:v>947312</c:v>
                </c:pt>
                <c:pt idx="209">
                  <c:v>933838</c:v>
                </c:pt>
                <c:pt idx="210">
                  <c:v>920555</c:v>
                </c:pt>
                <c:pt idx="211">
                  <c:v>907462</c:v>
                </c:pt>
                <c:pt idx="212">
                  <c:v>894554</c:v>
                </c:pt>
                <c:pt idx="213">
                  <c:v>881831</c:v>
                </c:pt>
                <c:pt idx="214">
                  <c:v>869288</c:v>
                </c:pt>
                <c:pt idx="215">
                  <c:v>856924</c:v>
                </c:pt>
                <c:pt idx="216">
                  <c:v>844735</c:v>
                </c:pt>
                <c:pt idx="217">
                  <c:v>832720</c:v>
                </c:pt>
                <c:pt idx="218">
                  <c:v>820876</c:v>
                </c:pt>
                <c:pt idx="219">
                  <c:v>809200</c:v>
                </c:pt>
                <c:pt idx="220">
                  <c:v>797691</c:v>
                </c:pt>
                <c:pt idx="221">
                  <c:v>786345</c:v>
                </c:pt>
                <c:pt idx="222">
                  <c:v>775160</c:v>
                </c:pt>
                <c:pt idx="223">
                  <c:v>764135</c:v>
                </c:pt>
                <c:pt idx="224">
                  <c:v>753266</c:v>
                </c:pt>
                <c:pt idx="225">
                  <c:v>742552</c:v>
                </c:pt>
                <c:pt idx="226">
                  <c:v>731990</c:v>
                </c:pt>
                <c:pt idx="227">
                  <c:v>721579</c:v>
                </c:pt>
                <c:pt idx="228">
                  <c:v>711315</c:v>
                </c:pt>
                <c:pt idx="229">
                  <c:v>701198</c:v>
                </c:pt>
                <c:pt idx="230">
                  <c:v>691224</c:v>
                </c:pt>
                <c:pt idx="231">
                  <c:v>681393</c:v>
                </c:pt>
                <c:pt idx="232">
                  <c:v>671701</c:v>
                </c:pt>
                <c:pt idx="233">
                  <c:v>662147</c:v>
                </c:pt>
                <c:pt idx="234">
                  <c:v>652729</c:v>
                </c:pt>
                <c:pt idx="235">
                  <c:v>643445</c:v>
                </c:pt>
                <c:pt idx="236">
                  <c:v>634293</c:v>
                </c:pt>
                <c:pt idx="237">
                  <c:v>625271</c:v>
                </c:pt>
                <c:pt idx="238">
                  <c:v>616377</c:v>
                </c:pt>
                <c:pt idx="239">
                  <c:v>607610</c:v>
                </c:pt>
                <c:pt idx="240">
                  <c:v>598968</c:v>
                </c:pt>
                <c:pt idx="241">
                  <c:v>590449</c:v>
                </c:pt>
                <c:pt idx="242">
                  <c:v>582050</c:v>
                </c:pt>
                <c:pt idx="243">
                  <c:v>573772</c:v>
                </c:pt>
                <c:pt idx="244">
                  <c:v>565611</c:v>
                </c:pt>
                <c:pt idx="245">
                  <c:v>557566</c:v>
                </c:pt>
                <c:pt idx="246">
                  <c:v>549635</c:v>
                </c:pt>
                <c:pt idx="247">
                  <c:v>541817</c:v>
                </c:pt>
                <c:pt idx="248">
                  <c:v>534111</c:v>
                </c:pt>
                <c:pt idx="249">
                  <c:v>526514</c:v>
                </c:pt>
                <c:pt idx="250">
                  <c:v>519025</c:v>
                </c:pt>
                <c:pt idx="251">
                  <c:v>511643</c:v>
                </c:pt>
                <c:pt idx="252">
                  <c:v>504365</c:v>
                </c:pt>
                <c:pt idx="253">
                  <c:v>497191</c:v>
                </c:pt>
                <c:pt idx="254">
                  <c:v>490120</c:v>
                </c:pt>
                <c:pt idx="255">
                  <c:v>483148</c:v>
                </c:pt>
                <c:pt idx="256">
                  <c:v>476276</c:v>
                </c:pt>
                <c:pt idx="257">
                  <c:v>469502</c:v>
                </c:pt>
                <c:pt idx="258">
                  <c:v>462824</c:v>
                </c:pt>
                <c:pt idx="259">
                  <c:v>456241</c:v>
                </c:pt>
                <c:pt idx="260">
                  <c:v>449752</c:v>
                </c:pt>
                <c:pt idx="261">
                  <c:v>443355</c:v>
                </c:pt>
                <c:pt idx="262">
                  <c:v>437049</c:v>
                </c:pt>
                <c:pt idx="263">
                  <c:v>430832</c:v>
                </c:pt>
                <c:pt idx="264">
                  <c:v>424704</c:v>
                </c:pt>
                <c:pt idx="265">
                  <c:v>418664</c:v>
                </c:pt>
                <c:pt idx="266">
                  <c:v>412709</c:v>
                </c:pt>
                <c:pt idx="267">
                  <c:v>406839</c:v>
                </c:pt>
                <c:pt idx="268">
                  <c:v>401052</c:v>
                </c:pt>
                <c:pt idx="269">
                  <c:v>395348</c:v>
                </c:pt>
                <c:pt idx="270">
                  <c:v>389724</c:v>
                </c:pt>
                <c:pt idx="271">
                  <c:v>384181</c:v>
                </c:pt>
                <c:pt idx="272">
                  <c:v>378717</c:v>
                </c:pt>
                <c:pt idx="273">
                  <c:v>373330</c:v>
                </c:pt>
                <c:pt idx="274">
                  <c:v>368020</c:v>
                </c:pt>
                <c:pt idx="275">
                  <c:v>362785</c:v>
                </c:pt>
                <c:pt idx="276">
                  <c:v>357625</c:v>
                </c:pt>
                <c:pt idx="277">
                  <c:v>352539</c:v>
                </c:pt>
                <c:pt idx="278">
                  <c:v>347524</c:v>
                </c:pt>
                <c:pt idx="279">
                  <c:v>342581</c:v>
                </c:pt>
                <c:pt idx="280">
                  <c:v>337709</c:v>
                </c:pt>
                <c:pt idx="281">
                  <c:v>332905</c:v>
                </c:pt>
                <c:pt idx="282">
                  <c:v>328170</c:v>
                </c:pt>
                <c:pt idx="283">
                  <c:v>323502</c:v>
                </c:pt>
                <c:pt idx="284">
                  <c:v>318901</c:v>
                </c:pt>
                <c:pt idx="285">
                  <c:v>314365</c:v>
                </c:pt>
                <c:pt idx="286">
                  <c:v>309894</c:v>
                </c:pt>
                <c:pt idx="287">
                  <c:v>305486</c:v>
                </c:pt>
                <c:pt idx="288">
                  <c:v>301141</c:v>
                </c:pt>
                <c:pt idx="289">
                  <c:v>296858</c:v>
                </c:pt>
                <c:pt idx="290">
                  <c:v>292635</c:v>
                </c:pt>
                <c:pt idx="291">
                  <c:v>288473</c:v>
                </c:pt>
                <c:pt idx="292">
                  <c:v>284370</c:v>
                </c:pt>
                <c:pt idx="293">
                  <c:v>280325</c:v>
                </c:pt>
                <c:pt idx="294">
                  <c:v>276338</c:v>
                </c:pt>
                <c:pt idx="295">
                  <c:v>272407</c:v>
                </c:pt>
                <c:pt idx="296">
                  <c:v>268533</c:v>
                </c:pt>
                <c:pt idx="297">
                  <c:v>264713</c:v>
                </c:pt>
                <c:pt idx="298">
                  <c:v>260948</c:v>
                </c:pt>
                <c:pt idx="299">
                  <c:v>257237</c:v>
                </c:pt>
                <c:pt idx="300">
                  <c:v>253578</c:v>
                </c:pt>
                <c:pt idx="301">
                  <c:v>249971</c:v>
                </c:pt>
                <c:pt idx="302">
                  <c:v>246416</c:v>
                </c:pt>
                <c:pt idx="303">
                  <c:v>242911</c:v>
                </c:pt>
                <c:pt idx="304">
                  <c:v>239456</c:v>
                </c:pt>
                <c:pt idx="305">
                  <c:v>236050</c:v>
                </c:pt>
                <c:pt idx="306">
                  <c:v>232692</c:v>
                </c:pt>
                <c:pt idx="307">
                  <c:v>229383</c:v>
                </c:pt>
                <c:pt idx="308">
                  <c:v>226120</c:v>
                </c:pt>
                <c:pt idx="309">
                  <c:v>222904</c:v>
                </c:pt>
                <c:pt idx="310">
                  <c:v>219733</c:v>
                </c:pt>
                <c:pt idx="311">
                  <c:v>216608</c:v>
                </c:pt>
                <c:pt idx="312">
                  <c:v>213527</c:v>
                </c:pt>
                <c:pt idx="313">
                  <c:v>210490</c:v>
                </c:pt>
                <c:pt idx="314">
                  <c:v>207496</c:v>
                </c:pt>
                <c:pt idx="315">
                  <c:v>204545</c:v>
                </c:pt>
                <c:pt idx="316">
                  <c:v>201635</c:v>
                </c:pt>
                <c:pt idx="317">
                  <c:v>198767</c:v>
                </c:pt>
                <c:pt idx="318">
                  <c:v>195940</c:v>
                </c:pt>
                <c:pt idx="319">
                  <c:v>193153</c:v>
                </c:pt>
                <c:pt idx="320">
                  <c:v>190406</c:v>
                </c:pt>
                <c:pt idx="321">
                  <c:v>187698</c:v>
                </c:pt>
                <c:pt idx="322">
                  <c:v>185028</c:v>
                </c:pt>
                <c:pt idx="323">
                  <c:v>182396</c:v>
                </c:pt>
                <c:pt idx="324">
                  <c:v>179802</c:v>
                </c:pt>
                <c:pt idx="325">
                  <c:v>177245</c:v>
                </c:pt>
                <c:pt idx="326">
                  <c:v>174723</c:v>
                </c:pt>
                <c:pt idx="327">
                  <c:v>172238</c:v>
                </c:pt>
                <c:pt idx="328">
                  <c:v>169788</c:v>
                </c:pt>
                <c:pt idx="329">
                  <c:v>167373</c:v>
                </c:pt>
                <c:pt idx="330">
                  <c:v>164993</c:v>
                </c:pt>
                <c:pt idx="331">
                  <c:v>162646</c:v>
                </c:pt>
                <c:pt idx="332">
                  <c:v>160333</c:v>
                </c:pt>
                <c:pt idx="333">
                  <c:v>158052</c:v>
                </c:pt>
                <c:pt idx="334">
                  <c:v>155804</c:v>
                </c:pt>
                <c:pt idx="335">
                  <c:v>153588</c:v>
                </c:pt>
                <c:pt idx="336">
                  <c:v>151403</c:v>
                </c:pt>
                <c:pt idx="337">
                  <c:v>149250</c:v>
                </c:pt>
                <c:pt idx="338">
                  <c:v>147127</c:v>
                </c:pt>
                <c:pt idx="339">
                  <c:v>145034</c:v>
                </c:pt>
                <c:pt idx="340">
                  <c:v>142972</c:v>
                </c:pt>
                <c:pt idx="341">
                  <c:v>140938</c:v>
                </c:pt>
                <c:pt idx="342">
                  <c:v>138933</c:v>
                </c:pt>
                <c:pt idx="343">
                  <c:v>136957</c:v>
                </c:pt>
                <c:pt idx="344">
                  <c:v>135009</c:v>
                </c:pt>
                <c:pt idx="345">
                  <c:v>133089</c:v>
                </c:pt>
                <c:pt idx="346">
                  <c:v>131196</c:v>
                </c:pt>
                <c:pt idx="347">
                  <c:v>129330</c:v>
                </c:pt>
                <c:pt idx="348">
                  <c:v>127490</c:v>
                </c:pt>
                <c:pt idx="349">
                  <c:v>125677</c:v>
                </c:pt>
                <c:pt idx="350">
                  <c:v>123889</c:v>
                </c:pt>
                <c:pt idx="351">
                  <c:v>122127</c:v>
                </c:pt>
                <c:pt idx="352">
                  <c:v>120390</c:v>
                </c:pt>
                <c:pt idx="353">
                  <c:v>118678</c:v>
                </c:pt>
                <c:pt idx="354">
                  <c:v>116990</c:v>
                </c:pt>
                <c:pt idx="355">
                  <c:v>115326</c:v>
                </c:pt>
                <c:pt idx="356">
                  <c:v>113685</c:v>
                </c:pt>
                <c:pt idx="357">
                  <c:v>112068</c:v>
                </c:pt>
                <c:pt idx="358">
                  <c:v>110474</c:v>
                </c:pt>
                <c:pt idx="359">
                  <c:v>108903</c:v>
                </c:pt>
                <c:pt idx="360">
                  <c:v>107354</c:v>
                </c:pt>
                <c:pt idx="361">
                  <c:v>105827</c:v>
                </c:pt>
                <c:pt idx="362">
                  <c:v>104322</c:v>
                </c:pt>
                <c:pt idx="363">
                  <c:v>102838</c:v>
                </c:pt>
                <c:pt idx="364">
                  <c:v>101375</c:v>
                </c:pt>
                <c:pt idx="365">
                  <c:v>99933.5</c:v>
                </c:pt>
                <c:pt idx="366">
                  <c:v>98512.1</c:v>
                </c:pt>
                <c:pt idx="367">
                  <c:v>97110.9</c:v>
                </c:pt>
                <c:pt idx="368">
                  <c:v>95729.7</c:v>
                </c:pt>
                <c:pt idx="369">
                  <c:v>94368.1</c:v>
                </c:pt>
                <c:pt idx="370">
                  <c:v>93025.8</c:v>
                </c:pt>
                <c:pt idx="371">
                  <c:v>91702.7</c:v>
                </c:pt>
                <c:pt idx="372">
                  <c:v>90398.3</c:v>
                </c:pt>
                <c:pt idx="373">
                  <c:v>89112.6</c:v>
                </c:pt>
                <c:pt idx="374">
                  <c:v>87845.1</c:v>
                </c:pt>
                <c:pt idx="375">
                  <c:v>86595.6</c:v>
                </c:pt>
                <c:pt idx="376">
                  <c:v>85363.9</c:v>
                </c:pt>
                <c:pt idx="377">
                  <c:v>84149.7</c:v>
                </c:pt>
                <c:pt idx="378">
                  <c:v>82952.800000000003</c:v>
                </c:pt>
                <c:pt idx="379">
                  <c:v>81772.899999999994</c:v>
                </c:pt>
                <c:pt idx="380">
                  <c:v>80609.8</c:v>
                </c:pt>
                <c:pt idx="381">
                  <c:v>79463.3</c:v>
                </c:pt>
                <c:pt idx="382">
                  <c:v>78333</c:v>
                </c:pt>
                <c:pt idx="383">
                  <c:v>77218.899999999994</c:v>
                </c:pt>
                <c:pt idx="384">
                  <c:v>76120.600000000006</c:v>
                </c:pt>
                <c:pt idx="385">
                  <c:v>75037.899999999994</c:v>
                </c:pt>
                <c:pt idx="386">
                  <c:v>73970.600000000006</c:v>
                </c:pt>
                <c:pt idx="387">
                  <c:v>72918.399999999994</c:v>
                </c:pt>
                <c:pt idx="388">
                  <c:v>71881.3</c:v>
                </c:pt>
                <c:pt idx="389">
                  <c:v>70858.899999999994</c:v>
                </c:pt>
                <c:pt idx="390">
                  <c:v>69851</c:v>
                </c:pt>
                <c:pt idx="391">
                  <c:v>68857.5</c:v>
                </c:pt>
                <c:pt idx="392">
                  <c:v>67878.100000000006</c:v>
                </c:pt>
                <c:pt idx="393">
                  <c:v>66912.600000000006</c:v>
                </c:pt>
                <c:pt idx="394">
                  <c:v>65960.899999999994</c:v>
                </c:pt>
                <c:pt idx="395">
                  <c:v>65022.7</c:v>
                </c:pt>
                <c:pt idx="396">
                  <c:v>64097.9</c:v>
                </c:pt>
                <c:pt idx="397">
                  <c:v>63186.2</c:v>
                </c:pt>
                <c:pt idx="398">
                  <c:v>62287.4</c:v>
                </c:pt>
                <c:pt idx="399">
                  <c:v>61401.5</c:v>
                </c:pt>
                <c:pt idx="400">
                  <c:v>60528.1</c:v>
                </c:pt>
                <c:pt idx="401">
                  <c:v>59667.199999999997</c:v>
                </c:pt>
                <c:pt idx="402">
                  <c:v>58818.5</c:v>
                </c:pt>
                <c:pt idx="403">
                  <c:v>57981.9</c:v>
                </c:pt>
                <c:pt idx="404">
                  <c:v>57157.2</c:v>
                </c:pt>
                <c:pt idx="405">
                  <c:v>56344.3</c:v>
                </c:pt>
                <c:pt idx="406">
                  <c:v>55542.8</c:v>
                </c:pt>
                <c:pt idx="407">
                  <c:v>54752.800000000003</c:v>
                </c:pt>
                <c:pt idx="408">
                  <c:v>53974</c:v>
                </c:pt>
                <c:pt idx="409">
                  <c:v>53206.3</c:v>
                </c:pt>
                <c:pt idx="410">
                  <c:v>52449.599999999999</c:v>
                </c:pt>
                <c:pt idx="411">
                  <c:v>51703.6</c:v>
                </c:pt>
                <c:pt idx="412">
                  <c:v>50968.1</c:v>
                </c:pt>
                <c:pt idx="413">
                  <c:v>50243.199999999997</c:v>
                </c:pt>
                <c:pt idx="414">
                  <c:v>49528.6</c:v>
                </c:pt>
                <c:pt idx="415">
                  <c:v>48824.1</c:v>
                </c:pt>
                <c:pt idx="416">
                  <c:v>48129.599999999999</c:v>
                </c:pt>
                <c:pt idx="417">
                  <c:v>47445.1</c:v>
                </c:pt>
                <c:pt idx="418">
                  <c:v>46770.2</c:v>
                </c:pt>
                <c:pt idx="419">
                  <c:v>46105</c:v>
                </c:pt>
                <c:pt idx="420">
                  <c:v>45449.2</c:v>
                </c:pt>
                <c:pt idx="421">
                  <c:v>44802.8</c:v>
                </c:pt>
                <c:pt idx="422">
                  <c:v>44165.5</c:v>
                </c:pt>
                <c:pt idx="423">
                  <c:v>43537.3</c:v>
                </c:pt>
                <c:pt idx="424">
                  <c:v>42918.1</c:v>
                </c:pt>
                <c:pt idx="425">
                  <c:v>42307.6</c:v>
                </c:pt>
                <c:pt idx="426">
                  <c:v>41705.9</c:v>
                </c:pt>
                <c:pt idx="427">
                  <c:v>41112.699999999997</c:v>
                </c:pt>
                <c:pt idx="428">
                  <c:v>40527.9</c:v>
                </c:pt>
                <c:pt idx="429">
                  <c:v>39951.5</c:v>
                </c:pt>
                <c:pt idx="430">
                  <c:v>39383.199999999997</c:v>
                </c:pt>
                <c:pt idx="431">
                  <c:v>38823</c:v>
                </c:pt>
                <c:pt idx="432">
                  <c:v>38270.800000000003</c:v>
                </c:pt>
                <c:pt idx="433">
                  <c:v>37726.5</c:v>
                </c:pt>
                <c:pt idx="434">
                  <c:v>37189.9</c:v>
                </c:pt>
                <c:pt idx="435">
                  <c:v>36660.9</c:v>
                </c:pt>
                <c:pt idx="436">
                  <c:v>36139.5</c:v>
                </c:pt>
                <c:pt idx="437">
                  <c:v>35625.4</c:v>
                </c:pt>
                <c:pt idx="438">
                  <c:v>35118.699999999997</c:v>
                </c:pt>
                <c:pt idx="439">
                  <c:v>34619.199999999997</c:v>
                </c:pt>
                <c:pt idx="440">
                  <c:v>34126.800000000003</c:v>
                </c:pt>
                <c:pt idx="441">
                  <c:v>33641.4</c:v>
                </c:pt>
                <c:pt idx="442">
                  <c:v>33162.9</c:v>
                </c:pt>
                <c:pt idx="443">
                  <c:v>32691.200000000001</c:v>
                </c:pt>
                <c:pt idx="444">
                  <c:v>32226.2</c:v>
                </c:pt>
                <c:pt idx="445">
                  <c:v>31767.9</c:v>
                </c:pt>
                <c:pt idx="446">
                  <c:v>31316</c:v>
                </c:pt>
                <c:pt idx="447">
                  <c:v>30870.6</c:v>
                </c:pt>
                <c:pt idx="448">
                  <c:v>30431.5</c:v>
                </c:pt>
                <c:pt idx="449">
                  <c:v>29998.7</c:v>
                </c:pt>
                <c:pt idx="450">
                  <c:v>29572</c:v>
                </c:pt>
                <c:pt idx="451">
                  <c:v>29151.4</c:v>
                </c:pt>
                <c:pt idx="452">
                  <c:v>28736.7</c:v>
                </c:pt>
                <c:pt idx="453">
                  <c:v>28328</c:v>
                </c:pt>
                <c:pt idx="454">
                  <c:v>27925.1</c:v>
                </c:pt>
                <c:pt idx="455">
                  <c:v>27527.9</c:v>
                </c:pt>
                <c:pt idx="456">
                  <c:v>27136.3</c:v>
                </c:pt>
                <c:pt idx="457">
                  <c:v>26750.400000000001</c:v>
                </c:pt>
                <c:pt idx="458">
                  <c:v>26369.9</c:v>
                </c:pt>
                <c:pt idx="459">
                  <c:v>25994.799999999996</c:v>
                </c:pt>
                <c:pt idx="460">
                  <c:v>25625.1</c:v>
                </c:pt>
                <c:pt idx="461">
                  <c:v>25260.6</c:v>
                </c:pt>
                <c:pt idx="462">
                  <c:v>24901.3</c:v>
                </c:pt>
                <c:pt idx="463">
                  <c:v>24547.1</c:v>
                </c:pt>
                <c:pt idx="464">
                  <c:v>24198</c:v>
                </c:pt>
                <c:pt idx="465">
                  <c:v>23853.8</c:v>
                </c:pt>
                <c:pt idx="466">
                  <c:v>23514.5</c:v>
                </c:pt>
                <c:pt idx="467">
                  <c:v>23180</c:v>
                </c:pt>
                <c:pt idx="468">
                  <c:v>22850.3</c:v>
                </c:pt>
                <c:pt idx="469">
                  <c:v>22525.3</c:v>
                </c:pt>
                <c:pt idx="470">
                  <c:v>22204.9</c:v>
                </c:pt>
                <c:pt idx="471">
                  <c:v>21889.1</c:v>
                </c:pt>
                <c:pt idx="472">
                  <c:v>21577.8</c:v>
                </c:pt>
                <c:pt idx="473">
                  <c:v>21270.9</c:v>
                </c:pt>
                <c:pt idx="474">
                  <c:v>20968.3</c:v>
                </c:pt>
                <c:pt idx="475">
                  <c:v>20670.09999999998</c:v>
                </c:pt>
                <c:pt idx="476">
                  <c:v>20376.09999999998</c:v>
                </c:pt>
                <c:pt idx="477">
                  <c:v>20086.2</c:v>
                </c:pt>
                <c:pt idx="478">
                  <c:v>19800.5</c:v>
                </c:pt>
                <c:pt idx="479">
                  <c:v>19518.900000000001</c:v>
                </c:pt>
                <c:pt idx="480">
                  <c:v>19241.3</c:v>
                </c:pt>
                <c:pt idx="481">
                  <c:v>18967.59999999998</c:v>
                </c:pt>
                <c:pt idx="482">
                  <c:v>18697.8</c:v>
                </c:pt>
                <c:pt idx="483">
                  <c:v>18431.900000000001</c:v>
                </c:pt>
                <c:pt idx="484">
                  <c:v>18169.7</c:v>
                </c:pt>
                <c:pt idx="485">
                  <c:v>17911.3</c:v>
                </c:pt>
                <c:pt idx="486">
                  <c:v>17656.5</c:v>
                </c:pt>
                <c:pt idx="487">
                  <c:v>17405.400000000001</c:v>
                </c:pt>
                <c:pt idx="488">
                  <c:v>17157.8</c:v>
                </c:pt>
                <c:pt idx="489">
                  <c:v>16913.8</c:v>
                </c:pt>
                <c:pt idx="490">
                  <c:v>16673.2</c:v>
                </c:pt>
                <c:pt idx="491">
                  <c:v>16436</c:v>
                </c:pt>
                <c:pt idx="492">
                  <c:v>16202.3</c:v>
                </c:pt>
                <c:pt idx="493">
                  <c:v>15971.8</c:v>
                </c:pt>
                <c:pt idx="494">
                  <c:v>15744.6</c:v>
                </c:pt>
                <c:pt idx="495">
                  <c:v>15520.7</c:v>
                </c:pt>
                <c:pt idx="496">
                  <c:v>15299.9</c:v>
                </c:pt>
                <c:pt idx="497">
                  <c:v>15082.3</c:v>
                </c:pt>
                <c:pt idx="498">
                  <c:v>14867.8</c:v>
                </c:pt>
                <c:pt idx="499">
                  <c:v>14656.3</c:v>
                </c:pt>
                <c:pt idx="500">
                  <c:v>14447.9</c:v>
                </c:pt>
                <c:pt idx="501">
                  <c:v>14242.4</c:v>
                </c:pt>
                <c:pt idx="502">
                  <c:v>14039.8</c:v>
                </c:pt>
                <c:pt idx="503">
                  <c:v>13840.1</c:v>
                </c:pt>
                <c:pt idx="504">
                  <c:v>13643.2</c:v>
                </c:pt>
                <c:pt idx="505">
                  <c:v>13449.2</c:v>
                </c:pt>
                <c:pt idx="506">
                  <c:v>13257.9</c:v>
                </c:pt>
                <c:pt idx="507">
                  <c:v>13069.3</c:v>
                </c:pt>
                <c:pt idx="508">
                  <c:v>12883.4</c:v>
                </c:pt>
                <c:pt idx="509">
                  <c:v>12700.2</c:v>
                </c:pt>
                <c:pt idx="510">
                  <c:v>12519.5</c:v>
                </c:pt>
                <c:pt idx="511">
                  <c:v>12341.5</c:v>
                </c:pt>
                <c:pt idx="512">
                  <c:v>12165.9</c:v>
                </c:pt>
                <c:pt idx="513">
                  <c:v>11992.9</c:v>
                </c:pt>
                <c:pt idx="514">
                  <c:v>11822.3</c:v>
                </c:pt>
                <c:pt idx="515">
                  <c:v>11654.1</c:v>
                </c:pt>
                <c:pt idx="516">
                  <c:v>11488.4</c:v>
                </c:pt>
                <c:pt idx="517">
                  <c:v>11325</c:v>
                </c:pt>
                <c:pt idx="518">
                  <c:v>11163.9</c:v>
                </c:pt>
                <c:pt idx="519">
                  <c:v>11005.1</c:v>
                </c:pt>
                <c:pt idx="520">
                  <c:v>10848.6</c:v>
                </c:pt>
                <c:pt idx="521">
                  <c:v>10694.3</c:v>
                </c:pt>
                <c:pt idx="522">
                  <c:v>10542.2</c:v>
                </c:pt>
                <c:pt idx="523">
                  <c:v>10392.200000000004</c:v>
                </c:pt>
                <c:pt idx="524">
                  <c:v>10244.4</c:v>
                </c:pt>
                <c:pt idx="525">
                  <c:v>10098.700000000004</c:v>
                </c:pt>
                <c:pt idx="526">
                  <c:v>9955.0499999999902</c:v>
                </c:pt>
                <c:pt idx="527">
                  <c:v>9813.4499999999898</c:v>
                </c:pt>
                <c:pt idx="528">
                  <c:v>9673.8699999999844</c:v>
                </c:pt>
                <c:pt idx="529">
                  <c:v>9536.27</c:v>
                </c:pt>
                <c:pt idx="530">
                  <c:v>9400.6299999999901</c:v>
                </c:pt>
                <c:pt idx="531">
                  <c:v>9266.92</c:v>
                </c:pt>
                <c:pt idx="532">
                  <c:v>9135.1200000000008</c:v>
                </c:pt>
                <c:pt idx="533">
                  <c:v>9005.18</c:v>
                </c:pt>
                <c:pt idx="534">
                  <c:v>8877.1</c:v>
                </c:pt>
                <c:pt idx="535">
                  <c:v>8750.83</c:v>
                </c:pt>
                <c:pt idx="536">
                  <c:v>8626.3699999999844</c:v>
                </c:pt>
                <c:pt idx="537">
                  <c:v>8503.67</c:v>
                </c:pt>
                <c:pt idx="538">
                  <c:v>8382.7199999999903</c:v>
                </c:pt>
                <c:pt idx="539">
                  <c:v>8263.49</c:v>
                </c:pt>
                <c:pt idx="540">
                  <c:v>8145.95</c:v>
                </c:pt>
                <c:pt idx="541">
                  <c:v>8030.09</c:v>
                </c:pt>
                <c:pt idx="542">
                  <c:v>7915.87</c:v>
                </c:pt>
                <c:pt idx="543">
                  <c:v>7803.28</c:v>
                </c:pt>
                <c:pt idx="544">
                  <c:v>7692.29</c:v>
                </c:pt>
                <c:pt idx="545">
                  <c:v>7582.88</c:v>
                </c:pt>
                <c:pt idx="546">
                  <c:v>7475.02</c:v>
                </c:pt>
                <c:pt idx="547">
                  <c:v>7368.7</c:v>
                </c:pt>
                <c:pt idx="548">
                  <c:v>7263.89</c:v>
                </c:pt>
                <c:pt idx="549">
                  <c:v>7160.57</c:v>
                </c:pt>
                <c:pt idx="550">
                  <c:v>7058.73</c:v>
                </c:pt>
                <c:pt idx="551">
                  <c:v>6958.33</c:v>
                </c:pt>
                <c:pt idx="552">
                  <c:v>6859.35</c:v>
                </c:pt>
                <c:pt idx="553">
                  <c:v>6761.79</c:v>
                </c:pt>
                <c:pt idx="554">
                  <c:v>6665.6100000000024</c:v>
                </c:pt>
                <c:pt idx="555">
                  <c:v>6570.81</c:v>
                </c:pt>
                <c:pt idx="556">
                  <c:v>6477.35</c:v>
                </c:pt>
                <c:pt idx="557">
                  <c:v>6385.22</c:v>
                </c:pt>
                <c:pt idx="558">
                  <c:v>6294.4</c:v>
                </c:pt>
                <c:pt idx="559">
                  <c:v>6204.87</c:v>
                </c:pt>
                <c:pt idx="560">
                  <c:v>6116.6100000000024</c:v>
                </c:pt>
                <c:pt idx="561">
                  <c:v>6029.6100000000024</c:v>
                </c:pt>
                <c:pt idx="562">
                  <c:v>5943.85</c:v>
                </c:pt>
                <c:pt idx="563">
                  <c:v>5859.31</c:v>
                </c:pt>
                <c:pt idx="564">
                  <c:v>5775.9699999999993</c:v>
                </c:pt>
                <c:pt idx="565">
                  <c:v>5693.81</c:v>
                </c:pt>
                <c:pt idx="566">
                  <c:v>5612.83</c:v>
                </c:pt>
                <c:pt idx="567">
                  <c:v>5532.99</c:v>
                </c:pt>
                <c:pt idx="568">
                  <c:v>5454.29</c:v>
                </c:pt>
                <c:pt idx="569">
                  <c:v>5376.72</c:v>
                </c:pt>
                <c:pt idx="570">
                  <c:v>5300.24</c:v>
                </c:pt>
                <c:pt idx="571">
                  <c:v>5224.8500000000004</c:v>
                </c:pt>
                <c:pt idx="572">
                  <c:v>5150.54</c:v>
                </c:pt>
                <c:pt idx="573">
                  <c:v>5077.28</c:v>
                </c:pt>
                <c:pt idx="574">
                  <c:v>5005.0600000000004</c:v>
                </c:pt>
                <c:pt idx="575">
                  <c:v>4933.87</c:v>
                </c:pt>
                <c:pt idx="576">
                  <c:v>4863.6900000000014</c:v>
                </c:pt>
                <c:pt idx="577">
                  <c:v>4794.5200000000004</c:v>
                </c:pt>
                <c:pt idx="578">
                  <c:v>4726.3200000000024</c:v>
                </c:pt>
                <c:pt idx="579">
                  <c:v>4659.1000000000004</c:v>
                </c:pt>
                <c:pt idx="580">
                  <c:v>4592.83</c:v>
                </c:pt>
                <c:pt idx="581">
                  <c:v>4527.5</c:v>
                </c:pt>
                <c:pt idx="582">
                  <c:v>4463.1000000000004</c:v>
                </c:pt>
                <c:pt idx="583">
                  <c:v>4399.6200000000044</c:v>
                </c:pt>
                <c:pt idx="584">
                  <c:v>4337.05</c:v>
                </c:pt>
                <c:pt idx="585">
                  <c:v>4275.3600000000024</c:v>
                </c:pt>
                <c:pt idx="586">
                  <c:v>4214.55</c:v>
                </c:pt>
                <c:pt idx="587">
                  <c:v>4154.6000000000004</c:v>
                </c:pt>
                <c:pt idx="588">
                  <c:v>4095.51</c:v>
                </c:pt>
                <c:pt idx="589">
                  <c:v>4037.2599999999998</c:v>
                </c:pt>
                <c:pt idx="590">
                  <c:v>3979.8300000000022</c:v>
                </c:pt>
                <c:pt idx="591">
                  <c:v>3923.22</c:v>
                </c:pt>
                <c:pt idx="592">
                  <c:v>3867.42</c:v>
                </c:pt>
                <c:pt idx="593">
                  <c:v>3812.4100000000012</c:v>
                </c:pt>
                <c:pt idx="594">
                  <c:v>3758.19</c:v>
                </c:pt>
                <c:pt idx="595">
                  <c:v>3704.73</c:v>
                </c:pt>
                <c:pt idx="596">
                  <c:v>3652.04</c:v>
                </c:pt>
                <c:pt idx="597">
                  <c:v>3600.09</c:v>
                </c:pt>
                <c:pt idx="598">
                  <c:v>3548.8900000000012</c:v>
                </c:pt>
                <c:pt idx="599">
                  <c:v>3498.4100000000012</c:v>
                </c:pt>
                <c:pt idx="600">
                  <c:v>3448.65</c:v>
                </c:pt>
                <c:pt idx="601">
                  <c:v>3399.6</c:v>
                </c:pt>
                <c:pt idx="602">
                  <c:v>3351.25</c:v>
                </c:pt>
                <c:pt idx="603">
                  <c:v>3303.58</c:v>
                </c:pt>
                <c:pt idx="604">
                  <c:v>3256.59</c:v>
                </c:pt>
                <c:pt idx="605">
                  <c:v>3210.27</c:v>
                </c:pt>
                <c:pt idx="606">
                  <c:v>3164.61</c:v>
                </c:pt>
                <c:pt idx="607">
                  <c:v>3119.6</c:v>
                </c:pt>
                <c:pt idx="608">
                  <c:v>3075.23</c:v>
                </c:pt>
                <c:pt idx="609">
                  <c:v>3031.4900000000002</c:v>
                </c:pt>
                <c:pt idx="610">
                  <c:v>2988.3700000000022</c:v>
                </c:pt>
                <c:pt idx="611">
                  <c:v>2945.86</c:v>
                </c:pt>
                <c:pt idx="612">
                  <c:v>2903.96</c:v>
                </c:pt>
                <c:pt idx="613">
                  <c:v>2862.66</c:v>
                </c:pt>
                <c:pt idx="614">
                  <c:v>2821.94</c:v>
                </c:pt>
                <c:pt idx="615">
                  <c:v>2781.8</c:v>
                </c:pt>
                <c:pt idx="616">
                  <c:v>2742.24</c:v>
                </c:pt>
                <c:pt idx="617">
                  <c:v>2703.23</c:v>
                </c:pt>
                <c:pt idx="618">
                  <c:v>2664.7799999999997</c:v>
                </c:pt>
                <c:pt idx="619">
                  <c:v>2626.88</c:v>
                </c:pt>
                <c:pt idx="620">
                  <c:v>2589.52</c:v>
                </c:pt>
                <c:pt idx="621">
                  <c:v>2552.6799999999998</c:v>
                </c:pt>
                <c:pt idx="622">
                  <c:v>2516.38</c:v>
                </c:pt>
                <c:pt idx="623">
                  <c:v>2480.58</c:v>
                </c:pt>
                <c:pt idx="624">
                  <c:v>2445.3000000000002</c:v>
                </c:pt>
                <c:pt idx="625">
                  <c:v>2410.52</c:v>
                </c:pt>
                <c:pt idx="626">
                  <c:v>2376.23</c:v>
                </c:pt>
                <c:pt idx="627">
                  <c:v>2342.44</c:v>
                </c:pt>
                <c:pt idx="628">
                  <c:v>2309.12</c:v>
                </c:pt>
                <c:pt idx="629">
                  <c:v>2276.27</c:v>
                </c:pt>
                <c:pt idx="630">
                  <c:v>2243.9</c:v>
                </c:pt>
                <c:pt idx="631">
                  <c:v>2211.98</c:v>
                </c:pt>
                <c:pt idx="632">
                  <c:v>2180.52</c:v>
                </c:pt>
                <c:pt idx="633">
                  <c:v>2149.5100000000002</c:v>
                </c:pt>
                <c:pt idx="634">
                  <c:v>2118.9299999999998</c:v>
                </c:pt>
                <c:pt idx="635">
                  <c:v>2088.79</c:v>
                </c:pt>
                <c:pt idx="636">
                  <c:v>2059.08</c:v>
                </c:pt>
                <c:pt idx="637">
                  <c:v>2029.8</c:v>
                </c:pt>
                <c:pt idx="638">
                  <c:v>2000.93</c:v>
                </c:pt>
                <c:pt idx="639">
                  <c:v>1972.46</c:v>
                </c:pt>
                <c:pt idx="640">
                  <c:v>1944.41</c:v>
                </c:pt>
                <c:pt idx="641">
                  <c:v>1916.75</c:v>
                </c:pt>
                <c:pt idx="642">
                  <c:v>1889.49</c:v>
                </c:pt>
                <c:pt idx="643">
                  <c:v>1862.62</c:v>
                </c:pt>
                <c:pt idx="644">
                  <c:v>1836.12</c:v>
                </c:pt>
                <c:pt idx="645">
                  <c:v>1810.01</c:v>
                </c:pt>
                <c:pt idx="646">
                  <c:v>1784.26</c:v>
                </c:pt>
                <c:pt idx="647">
                  <c:v>1758.8799999999999</c:v>
                </c:pt>
                <c:pt idx="648">
                  <c:v>1733.87</c:v>
                </c:pt>
                <c:pt idx="649">
                  <c:v>1709.2</c:v>
                </c:pt>
                <c:pt idx="650">
                  <c:v>1684.8899999999999</c:v>
                </c:pt>
                <c:pt idx="651">
                  <c:v>1660.93</c:v>
                </c:pt>
                <c:pt idx="652">
                  <c:v>1637.3</c:v>
                </c:pt>
                <c:pt idx="653">
                  <c:v>1614.02</c:v>
                </c:pt>
                <c:pt idx="654">
                  <c:v>1591.06</c:v>
                </c:pt>
                <c:pt idx="655">
                  <c:v>1568.43</c:v>
                </c:pt>
                <c:pt idx="656">
                  <c:v>1546.12</c:v>
                </c:pt>
                <c:pt idx="657">
                  <c:v>1524.1299999999999</c:v>
                </c:pt>
                <c:pt idx="658">
                  <c:v>1502.45</c:v>
                </c:pt>
                <c:pt idx="659">
                  <c:v>1481.08</c:v>
                </c:pt>
                <c:pt idx="660">
                  <c:v>1460.01</c:v>
                </c:pt>
                <c:pt idx="661">
                  <c:v>1439.25</c:v>
                </c:pt>
                <c:pt idx="662">
                  <c:v>1418.78</c:v>
                </c:pt>
                <c:pt idx="663">
                  <c:v>1398.6</c:v>
                </c:pt>
                <c:pt idx="664">
                  <c:v>1378.7</c:v>
                </c:pt>
                <c:pt idx="665">
                  <c:v>1359.09</c:v>
                </c:pt>
                <c:pt idx="666">
                  <c:v>1339.76</c:v>
                </c:pt>
                <c:pt idx="667">
                  <c:v>1320.71</c:v>
                </c:pt>
                <c:pt idx="668">
                  <c:v>1301.92</c:v>
                </c:pt>
                <c:pt idx="669">
                  <c:v>1283.4000000000001</c:v>
                </c:pt>
                <c:pt idx="670">
                  <c:v>1265.1499999999999</c:v>
                </c:pt>
                <c:pt idx="671">
                  <c:v>1247.1499999999999</c:v>
                </c:pt>
                <c:pt idx="672">
                  <c:v>1229.4100000000001</c:v>
                </c:pt>
                <c:pt idx="673">
                  <c:v>1211.93</c:v>
                </c:pt>
                <c:pt idx="674">
                  <c:v>1194.6899999999998</c:v>
                </c:pt>
                <c:pt idx="675">
                  <c:v>1177.7</c:v>
                </c:pt>
                <c:pt idx="676">
                  <c:v>1160.95</c:v>
                </c:pt>
                <c:pt idx="677">
                  <c:v>1144.43</c:v>
                </c:pt>
                <c:pt idx="678">
                  <c:v>1128.1599999999999</c:v>
                </c:pt>
                <c:pt idx="679">
                  <c:v>1112.1099999999999</c:v>
                </c:pt>
                <c:pt idx="680">
                  <c:v>1096.29</c:v>
                </c:pt>
                <c:pt idx="681">
                  <c:v>1080.7</c:v>
                </c:pt>
                <c:pt idx="682">
                  <c:v>1065.33</c:v>
                </c:pt>
                <c:pt idx="683">
                  <c:v>1050.1699999999998</c:v>
                </c:pt>
                <c:pt idx="684">
                  <c:v>1035.24</c:v>
                </c:pt>
                <c:pt idx="685">
                  <c:v>1020.51</c:v>
                </c:pt>
                <c:pt idx="686">
                  <c:v>1006</c:v>
                </c:pt>
                <c:pt idx="687">
                  <c:v>991.68900000000053</c:v>
                </c:pt>
                <c:pt idx="688">
                  <c:v>977.58299999999997</c:v>
                </c:pt>
                <c:pt idx="689">
                  <c:v>963.67900000000054</c:v>
                </c:pt>
                <c:pt idx="690">
                  <c:v>949.97199999999998</c:v>
                </c:pt>
                <c:pt idx="691">
                  <c:v>936.45999999999947</c:v>
                </c:pt>
                <c:pt idx="692">
                  <c:v>923.14</c:v>
                </c:pt>
                <c:pt idx="693">
                  <c:v>910.01</c:v>
                </c:pt>
                <c:pt idx="694">
                  <c:v>897.06599999999946</c:v>
                </c:pt>
                <c:pt idx="695">
                  <c:v>884.30699999999945</c:v>
                </c:pt>
                <c:pt idx="696">
                  <c:v>871.72900000000004</c:v>
                </c:pt>
                <c:pt idx="697">
                  <c:v>859.32999999999947</c:v>
                </c:pt>
                <c:pt idx="698">
                  <c:v>847.10699999999997</c:v>
                </c:pt>
                <c:pt idx="699">
                  <c:v>835.05799999999931</c:v>
                </c:pt>
                <c:pt idx="700">
                  <c:v>823.18100000000004</c:v>
                </c:pt>
                <c:pt idx="701">
                  <c:v>811.47299999999996</c:v>
                </c:pt>
                <c:pt idx="702">
                  <c:v>799.93099999999947</c:v>
                </c:pt>
                <c:pt idx="703">
                  <c:v>788.553</c:v>
                </c:pt>
                <c:pt idx="704">
                  <c:v>777.33699999999931</c:v>
                </c:pt>
                <c:pt idx="705">
                  <c:v>766.28000000000054</c:v>
                </c:pt>
                <c:pt idx="706">
                  <c:v>755.38099999999997</c:v>
                </c:pt>
                <c:pt idx="707">
                  <c:v>744.63699999999949</c:v>
                </c:pt>
                <c:pt idx="708">
                  <c:v>734.04599999999948</c:v>
                </c:pt>
                <c:pt idx="709">
                  <c:v>723.60500000000002</c:v>
                </c:pt>
                <c:pt idx="710">
                  <c:v>713.31299999999931</c:v>
                </c:pt>
                <c:pt idx="711">
                  <c:v>703.16699999999946</c:v>
                </c:pt>
                <c:pt idx="712">
                  <c:v>693.16499999999996</c:v>
                </c:pt>
                <c:pt idx="713">
                  <c:v>683.30599999999947</c:v>
                </c:pt>
                <c:pt idx="714">
                  <c:v>673.58699999999999</c:v>
                </c:pt>
                <c:pt idx="715">
                  <c:v>664.00599999999997</c:v>
                </c:pt>
                <c:pt idx="716">
                  <c:v>654.56199999999944</c:v>
                </c:pt>
                <c:pt idx="717">
                  <c:v>645.25199999999938</c:v>
                </c:pt>
                <c:pt idx="718">
                  <c:v>636.07400000000052</c:v>
                </c:pt>
                <c:pt idx="719">
                  <c:v>627.02699999999948</c:v>
                </c:pt>
                <c:pt idx="720">
                  <c:v>618.10799999999949</c:v>
                </c:pt>
                <c:pt idx="721">
                  <c:v>609.31699999999933</c:v>
                </c:pt>
                <c:pt idx="722">
                  <c:v>600.65</c:v>
                </c:pt>
                <c:pt idx="723">
                  <c:v>592.10699999999997</c:v>
                </c:pt>
                <c:pt idx="724">
                  <c:v>583.68499999999995</c:v>
                </c:pt>
                <c:pt idx="725">
                  <c:v>575.38300000000004</c:v>
                </c:pt>
                <c:pt idx="726">
                  <c:v>567.19900000000052</c:v>
                </c:pt>
                <c:pt idx="727">
                  <c:v>559.13099999999997</c:v>
                </c:pt>
                <c:pt idx="728">
                  <c:v>551.17800000000057</c:v>
                </c:pt>
                <c:pt idx="729">
                  <c:v>543.33900000000006</c:v>
                </c:pt>
                <c:pt idx="730">
                  <c:v>535.61099999999999</c:v>
                </c:pt>
                <c:pt idx="731">
                  <c:v>527.99199999999996</c:v>
                </c:pt>
                <c:pt idx="732">
                  <c:v>520.48199999999997</c:v>
                </c:pt>
                <c:pt idx="733">
                  <c:v>513.07899999999995</c:v>
                </c:pt>
                <c:pt idx="734">
                  <c:v>505.78199999999947</c:v>
                </c:pt>
                <c:pt idx="735">
                  <c:v>498.58799999999974</c:v>
                </c:pt>
                <c:pt idx="736">
                  <c:v>491.49599999999947</c:v>
                </c:pt>
                <c:pt idx="737">
                  <c:v>484.505</c:v>
                </c:pt>
                <c:pt idx="738">
                  <c:v>477.61399999999969</c:v>
                </c:pt>
                <c:pt idx="739">
                  <c:v>470.82</c:v>
                </c:pt>
                <c:pt idx="740">
                  <c:v>464.12400000000002</c:v>
                </c:pt>
                <c:pt idx="741">
                  <c:v>457.52199999999959</c:v>
                </c:pt>
                <c:pt idx="742">
                  <c:v>451.01499999999999</c:v>
                </c:pt>
              </c:numCache>
            </c:numRef>
          </c:xVal>
          <c:yVal>
            <c:numRef>
              <c:f>Лист1!$J$3:$J$745</c:f>
              <c:numCache>
                <c:formatCode>General</c:formatCode>
                <c:ptCount val="7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7.1971300000000013E-5</c:v>
                </c:pt>
                <c:pt idx="13">
                  <c:v>1.1440500000000021E-3</c:v>
                </c:pt>
                <c:pt idx="14">
                  <c:v>1.6784400000000022E-3</c:v>
                </c:pt>
                <c:pt idx="15">
                  <c:v>7.0894200000000103E-4</c:v>
                </c:pt>
                <c:pt idx="16">
                  <c:v>8.7213699999999983E-4</c:v>
                </c:pt>
                <c:pt idx="17">
                  <c:v>8.79757E-4</c:v>
                </c:pt>
                <c:pt idx="18">
                  <c:v>6.3354500000000055E-4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1.8035900000000005E-4</c:v>
                </c:pt>
                <c:pt idx="24">
                  <c:v>1.34796E-3</c:v>
                </c:pt>
                <c:pt idx="25">
                  <c:v>1.9751500000000023E-3</c:v>
                </c:pt>
                <c:pt idx="26">
                  <c:v>2.3184899999999999E-3</c:v>
                </c:pt>
                <c:pt idx="27">
                  <c:v>2.2742499999999998E-3</c:v>
                </c:pt>
                <c:pt idx="28">
                  <c:v>1.4030100000000001E-3</c:v>
                </c:pt>
                <c:pt idx="29">
                  <c:v>5.6998200000000034E-4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7.3125300000000023E-5</c:v>
                </c:pt>
                <c:pt idx="35">
                  <c:v>2.0083800000000044E-4</c:v>
                </c:pt>
                <c:pt idx="36">
                  <c:v>9.1809700000000042E-4</c:v>
                </c:pt>
                <c:pt idx="37">
                  <c:v>1.8509800000000014E-3</c:v>
                </c:pt>
                <c:pt idx="38">
                  <c:v>3.520790000000005E-3</c:v>
                </c:pt>
                <c:pt idx="39">
                  <c:v>3.2172600000000022E-3</c:v>
                </c:pt>
                <c:pt idx="40">
                  <c:v>2.4497400000000002E-3</c:v>
                </c:pt>
                <c:pt idx="41">
                  <c:v>2.99504E-3</c:v>
                </c:pt>
                <c:pt idx="42">
                  <c:v>3.6604400000000022E-3</c:v>
                </c:pt>
                <c:pt idx="43">
                  <c:v>4.6151600000000001E-3</c:v>
                </c:pt>
                <c:pt idx="44">
                  <c:v>5.1277099999999997E-3</c:v>
                </c:pt>
                <c:pt idx="45">
                  <c:v>5.2335900000000058E-3</c:v>
                </c:pt>
                <c:pt idx="46">
                  <c:v>4.4797100000000048E-3</c:v>
                </c:pt>
                <c:pt idx="47">
                  <c:v>4.2007500000000057E-3</c:v>
                </c:pt>
                <c:pt idx="48">
                  <c:v>4.1892700000000045E-3</c:v>
                </c:pt>
                <c:pt idx="49">
                  <c:v>4.1859699999999998E-3</c:v>
                </c:pt>
                <c:pt idx="50">
                  <c:v>5.1434100000000002E-3</c:v>
                </c:pt>
                <c:pt idx="51">
                  <c:v>5.6095700000000004E-3</c:v>
                </c:pt>
                <c:pt idx="52">
                  <c:v>6.3459300000000014E-3</c:v>
                </c:pt>
                <c:pt idx="53">
                  <c:v>6.3508200000000044E-3</c:v>
                </c:pt>
                <c:pt idx="54">
                  <c:v>6.735100000000006E-3</c:v>
                </c:pt>
                <c:pt idx="55">
                  <c:v>8.1183199999999983E-3</c:v>
                </c:pt>
                <c:pt idx="56">
                  <c:v>9.2559100000000026E-3</c:v>
                </c:pt>
                <c:pt idx="57">
                  <c:v>9.6401800000000017E-3</c:v>
                </c:pt>
                <c:pt idx="58">
                  <c:v>1.0259199999999998E-2</c:v>
                </c:pt>
                <c:pt idx="59">
                  <c:v>1.0889100000000007E-2</c:v>
                </c:pt>
                <c:pt idx="60">
                  <c:v>1.0006899999999999E-2</c:v>
                </c:pt>
                <c:pt idx="61">
                  <c:v>8.9664800000000197E-3</c:v>
                </c:pt>
                <c:pt idx="62">
                  <c:v>9.8338600000000068E-3</c:v>
                </c:pt>
                <c:pt idx="63">
                  <c:v>1.19322E-2</c:v>
                </c:pt>
                <c:pt idx="64">
                  <c:v>1.28541E-2</c:v>
                </c:pt>
                <c:pt idx="65">
                  <c:v>1.44339E-2</c:v>
                </c:pt>
                <c:pt idx="66">
                  <c:v>1.5623300000000001E-2</c:v>
                </c:pt>
                <c:pt idx="67">
                  <c:v>1.6534400000000001E-2</c:v>
                </c:pt>
                <c:pt idx="68">
                  <c:v>1.7647400000000001E-2</c:v>
                </c:pt>
                <c:pt idx="69">
                  <c:v>1.8143600000000003E-2</c:v>
                </c:pt>
                <c:pt idx="70">
                  <c:v>1.8031100000000001E-2</c:v>
                </c:pt>
                <c:pt idx="71">
                  <c:v>1.8055100000000001E-2</c:v>
                </c:pt>
                <c:pt idx="72">
                  <c:v>1.7964500000000001E-2</c:v>
                </c:pt>
                <c:pt idx="73">
                  <c:v>1.7731900000000002E-2</c:v>
                </c:pt>
                <c:pt idx="74">
                  <c:v>1.7553900000000001E-2</c:v>
                </c:pt>
                <c:pt idx="75">
                  <c:v>1.8366700000000003E-2</c:v>
                </c:pt>
                <c:pt idx="76">
                  <c:v>1.9174000000000007E-2</c:v>
                </c:pt>
                <c:pt idx="77">
                  <c:v>1.9028800000000016E-2</c:v>
                </c:pt>
                <c:pt idx="78">
                  <c:v>1.8768900000000005E-2</c:v>
                </c:pt>
                <c:pt idx="79">
                  <c:v>1.9562600000000017E-2</c:v>
                </c:pt>
                <c:pt idx="80">
                  <c:v>1.9772200000000007E-2</c:v>
                </c:pt>
                <c:pt idx="81">
                  <c:v>2.0082800000000001E-2</c:v>
                </c:pt>
                <c:pt idx="82">
                  <c:v>2.0456200000000001E-2</c:v>
                </c:pt>
                <c:pt idx="83">
                  <c:v>2.0856800000000002E-2</c:v>
                </c:pt>
                <c:pt idx="84">
                  <c:v>2.06106E-2</c:v>
                </c:pt>
                <c:pt idx="85">
                  <c:v>2.0146000000000001E-2</c:v>
                </c:pt>
                <c:pt idx="86">
                  <c:v>1.9976200000000003E-2</c:v>
                </c:pt>
                <c:pt idx="87">
                  <c:v>2.0685300000000038E-2</c:v>
                </c:pt>
                <c:pt idx="88">
                  <c:v>2.191570000000001E-2</c:v>
                </c:pt>
                <c:pt idx="89">
                  <c:v>2.1849600000000021E-2</c:v>
                </c:pt>
                <c:pt idx="90">
                  <c:v>2.1849100000000038E-2</c:v>
                </c:pt>
                <c:pt idx="91">
                  <c:v>2.2620899999999999E-2</c:v>
                </c:pt>
                <c:pt idx="92">
                  <c:v>2.3660199999999989E-2</c:v>
                </c:pt>
                <c:pt idx="93">
                  <c:v>2.50926E-2</c:v>
                </c:pt>
                <c:pt idx="94">
                  <c:v>2.5203900000000026E-2</c:v>
                </c:pt>
                <c:pt idx="95">
                  <c:v>2.4570100000000001E-2</c:v>
                </c:pt>
                <c:pt idx="96">
                  <c:v>2.4837000000000022E-2</c:v>
                </c:pt>
                <c:pt idx="97">
                  <c:v>2.6493200000000026E-2</c:v>
                </c:pt>
                <c:pt idx="98">
                  <c:v>2.7308700000000002E-2</c:v>
                </c:pt>
                <c:pt idx="99">
                  <c:v>2.7974100000000012E-2</c:v>
                </c:pt>
                <c:pt idx="100">
                  <c:v>2.8055400000000001E-2</c:v>
                </c:pt>
                <c:pt idx="101">
                  <c:v>2.8958299999999979E-2</c:v>
                </c:pt>
                <c:pt idx="102">
                  <c:v>2.9470800000000012E-2</c:v>
                </c:pt>
                <c:pt idx="103">
                  <c:v>2.95249E-2</c:v>
                </c:pt>
                <c:pt idx="104">
                  <c:v>2.9185900000000011E-2</c:v>
                </c:pt>
                <c:pt idx="105">
                  <c:v>2.9029699999999999E-2</c:v>
                </c:pt>
                <c:pt idx="106">
                  <c:v>2.8082099999999999E-2</c:v>
                </c:pt>
                <c:pt idx="107">
                  <c:v>2.8411700000000002E-2</c:v>
                </c:pt>
                <c:pt idx="108">
                  <c:v>2.8479400000000002E-2</c:v>
                </c:pt>
                <c:pt idx="109">
                  <c:v>2.916659999999998E-2</c:v>
                </c:pt>
                <c:pt idx="110">
                  <c:v>2.998760000000001E-2</c:v>
                </c:pt>
                <c:pt idx="111">
                  <c:v>3.1106100000000001E-2</c:v>
                </c:pt>
                <c:pt idx="112">
                  <c:v>3.1801500000000038E-2</c:v>
                </c:pt>
                <c:pt idx="113">
                  <c:v>3.2199400000000003E-2</c:v>
                </c:pt>
                <c:pt idx="114">
                  <c:v>3.1811300000000042E-2</c:v>
                </c:pt>
                <c:pt idx="115">
                  <c:v>3.1772500000000002E-2</c:v>
                </c:pt>
                <c:pt idx="116">
                  <c:v>3.2563500000000002E-2</c:v>
                </c:pt>
                <c:pt idx="117">
                  <c:v>3.3654700000000003E-2</c:v>
                </c:pt>
                <c:pt idx="118">
                  <c:v>3.4964200000000001E-2</c:v>
                </c:pt>
                <c:pt idx="119">
                  <c:v>3.5285700000000038E-2</c:v>
                </c:pt>
                <c:pt idx="120">
                  <c:v>3.6480600000000002E-2</c:v>
                </c:pt>
                <c:pt idx="121">
                  <c:v>3.7342500000000001E-2</c:v>
                </c:pt>
                <c:pt idx="122">
                  <c:v>3.7142700000000001E-2</c:v>
                </c:pt>
                <c:pt idx="123">
                  <c:v>3.8367600000000002E-2</c:v>
                </c:pt>
                <c:pt idx="124">
                  <c:v>3.9677100000000042E-2</c:v>
                </c:pt>
                <c:pt idx="125">
                  <c:v>3.9840300000000037E-2</c:v>
                </c:pt>
                <c:pt idx="126">
                  <c:v>3.9777000000000035E-2</c:v>
                </c:pt>
                <c:pt idx="127">
                  <c:v>4.1242099999999976E-2</c:v>
                </c:pt>
                <c:pt idx="128">
                  <c:v>4.2431500000000004E-2</c:v>
                </c:pt>
                <c:pt idx="129">
                  <c:v>4.4352500000000052E-2</c:v>
                </c:pt>
                <c:pt idx="130">
                  <c:v>4.5874900000000003E-2</c:v>
                </c:pt>
                <c:pt idx="131">
                  <c:v>4.7192600000000084E-2</c:v>
                </c:pt>
                <c:pt idx="132">
                  <c:v>4.7549599999999977E-2</c:v>
                </c:pt>
                <c:pt idx="133">
                  <c:v>4.86954E-2</c:v>
                </c:pt>
                <c:pt idx="134">
                  <c:v>4.9420800000000001E-2</c:v>
                </c:pt>
                <c:pt idx="135">
                  <c:v>5.0394600000000067E-2</c:v>
                </c:pt>
                <c:pt idx="136">
                  <c:v>5.1084600000000022E-2</c:v>
                </c:pt>
                <c:pt idx="137">
                  <c:v>5.1728200000000002E-2</c:v>
                </c:pt>
                <c:pt idx="138">
                  <c:v>5.2789300000000004E-2</c:v>
                </c:pt>
                <c:pt idx="139">
                  <c:v>5.4205299999999998E-2</c:v>
                </c:pt>
                <c:pt idx="140">
                  <c:v>5.5108200000000003E-2</c:v>
                </c:pt>
                <c:pt idx="141">
                  <c:v>5.5759900000000022E-2</c:v>
                </c:pt>
                <c:pt idx="142">
                  <c:v>5.5980400000000013E-2</c:v>
                </c:pt>
                <c:pt idx="143">
                  <c:v>5.7077100000000013E-2</c:v>
                </c:pt>
                <c:pt idx="144">
                  <c:v>5.9631200000000023E-2</c:v>
                </c:pt>
                <c:pt idx="145">
                  <c:v>6.2343600000000055E-2</c:v>
                </c:pt>
                <c:pt idx="146">
                  <c:v>6.4455600000000071E-2</c:v>
                </c:pt>
                <c:pt idx="147">
                  <c:v>6.5685999999999994E-2</c:v>
                </c:pt>
                <c:pt idx="148">
                  <c:v>6.6315899999999997E-2</c:v>
                </c:pt>
                <c:pt idx="149">
                  <c:v>6.8040299999999998E-2</c:v>
                </c:pt>
                <c:pt idx="150">
                  <c:v>6.8293599999999996E-2</c:v>
                </c:pt>
                <c:pt idx="151">
                  <c:v>6.8912600000000088E-2</c:v>
                </c:pt>
                <c:pt idx="152">
                  <c:v>7.0066500000000073E-2</c:v>
                </c:pt>
                <c:pt idx="153">
                  <c:v>7.2224899999999995E-2</c:v>
                </c:pt>
                <c:pt idx="154">
                  <c:v>7.3801900000000004E-2</c:v>
                </c:pt>
                <c:pt idx="155">
                  <c:v>7.5706399999999993E-2</c:v>
                </c:pt>
                <c:pt idx="156">
                  <c:v>7.6620199999999986E-2</c:v>
                </c:pt>
                <c:pt idx="157">
                  <c:v>7.750940000000002E-2</c:v>
                </c:pt>
                <c:pt idx="158">
                  <c:v>7.7525200000000002E-2</c:v>
                </c:pt>
                <c:pt idx="159">
                  <c:v>7.8591800000000003E-2</c:v>
                </c:pt>
                <c:pt idx="160">
                  <c:v>7.9767600000000105E-2</c:v>
                </c:pt>
                <c:pt idx="161">
                  <c:v>8.2158000000000023E-2</c:v>
                </c:pt>
                <c:pt idx="162">
                  <c:v>8.4119900000000025E-2</c:v>
                </c:pt>
                <c:pt idx="163">
                  <c:v>8.5489400000000007E-2</c:v>
                </c:pt>
                <c:pt idx="164">
                  <c:v>8.6763500000000021E-2</c:v>
                </c:pt>
                <c:pt idx="165">
                  <c:v>8.8864500000000193E-2</c:v>
                </c:pt>
                <c:pt idx="166">
                  <c:v>9.0114000000000027E-2</c:v>
                </c:pt>
                <c:pt idx="167">
                  <c:v>9.2198700000000008E-2</c:v>
                </c:pt>
                <c:pt idx="168">
                  <c:v>9.4370700000000002E-2</c:v>
                </c:pt>
                <c:pt idx="169">
                  <c:v>9.6092400000000022E-2</c:v>
                </c:pt>
                <c:pt idx="170">
                  <c:v>9.762030000000009E-2</c:v>
                </c:pt>
                <c:pt idx="171">
                  <c:v>9.8858800000000149E-2</c:v>
                </c:pt>
                <c:pt idx="172">
                  <c:v>9.9756200000000114E-2</c:v>
                </c:pt>
                <c:pt idx="173">
                  <c:v>0.10136600000000007</c:v>
                </c:pt>
                <c:pt idx="174">
                  <c:v>0.10333600000000007</c:v>
                </c:pt>
                <c:pt idx="175">
                  <c:v>0.105937</c:v>
                </c:pt>
                <c:pt idx="176">
                  <c:v>0.107847</c:v>
                </c:pt>
                <c:pt idx="177">
                  <c:v>0.10975699999999999</c:v>
                </c:pt>
                <c:pt idx="178">
                  <c:v>0.1118519999999999</c:v>
                </c:pt>
                <c:pt idx="179">
                  <c:v>0.11349200000000002</c:v>
                </c:pt>
                <c:pt idx="180">
                  <c:v>0.11576500000000012</c:v>
                </c:pt>
                <c:pt idx="181">
                  <c:v>0.11806800000000002</c:v>
                </c:pt>
                <c:pt idx="182">
                  <c:v>0.12000500000000007</c:v>
                </c:pt>
                <c:pt idx="183">
                  <c:v>0.12168900000000002</c:v>
                </c:pt>
                <c:pt idx="184">
                  <c:v>0.122908</c:v>
                </c:pt>
                <c:pt idx="185">
                  <c:v>0.12540499999999999</c:v>
                </c:pt>
                <c:pt idx="186">
                  <c:v>0.12747600000000001</c:v>
                </c:pt>
                <c:pt idx="187">
                  <c:v>0.12954700000000013</c:v>
                </c:pt>
                <c:pt idx="188">
                  <c:v>0.131828</c:v>
                </c:pt>
                <c:pt idx="189">
                  <c:v>0.13380400000000001</c:v>
                </c:pt>
                <c:pt idx="190">
                  <c:v>0.13608999999999999</c:v>
                </c:pt>
                <c:pt idx="191">
                  <c:v>0.13883799999999999</c:v>
                </c:pt>
                <c:pt idx="192">
                  <c:v>0.14155899999999999</c:v>
                </c:pt>
                <c:pt idx="193">
                  <c:v>0.14492900000000014</c:v>
                </c:pt>
                <c:pt idx="194">
                  <c:v>0.14811700000000014</c:v>
                </c:pt>
                <c:pt idx="195">
                  <c:v>0.14939100000000013</c:v>
                </c:pt>
                <c:pt idx="196">
                  <c:v>0.15101100000000017</c:v>
                </c:pt>
                <c:pt idx="197">
                  <c:v>0.15422900000000017</c:v>
                </c:pt>
                <c:pt idx="198">
                  <c:v>0.15701200000000023</c:v>
                </c:pt>
                <c:pt idx="199">
                  <c:v>0.15852600000000014</c:v>
                </c:pt>
                <c:pt idx="200">
                  <c:v>0.16108600000000001</c:v>
                </c:pt>
                <c:pt idx="201">
                  <c:v>0.16264400000000001</c:v>
                </c:pt>
                <c:pt idx="202">
                  <c:v>0.16477800000000001</c:v>
                </c:pt>
                <c:pt idx="203">
                  <c:v>0.16764299999999999</c:v>
                </c:pt>
                <c:pt idx="204">
                  <c:v>0.17049200000000017</c:v>
                </c:pt>
                <c:pt idx="205">
                  <c:v>0.17257400000000001</c:v>
                </c:pt>
                <c:pt idx="206">
                  <c:v>0.17548800000000017</c:v>
                </c:pt>
                <c:pt idx="207">
                  <c:v>0.17821700000000018</c:v>
                </c:pt>
                <c:pt idx="208">
                  <c:v>0.18086099999999999</c:v>
                </c:pt>
                <c:pt idx="209">
                  <c:v>0.18282599999999999</c:v>
                </c:pt>
                <c:pt idx="210">
                  <c:v>0.18551600000000018</c:v>
                </c:pt>
                <c:pt idx="211">
                  <c:v>0.18884600000000024</c:v>
                </c:pt>
                <c:pt idx="212">
                  <c:v>0.191694</c:v>
                </c:pt>
                <c:pt idx="213">
                  <c:v>0.19476399999999999</c:v>
                </c:pt>
                <c:pt idx="214">
                  <c:v>0.197523</c:v>
                </c:pt>
                <c:pt idx="215">
                  <c:v>0.20024400000000017</c:v>
                </c:pt>
                <c:pt idx="216">
                  <c:v>0.20328900000000014</c:v>
                </c:pt>
                <c:pt idx="217">
                  <c:v>0.20601000000000014</c:v>
                </c:pt>
                <c:pt idx="218">
                  <c:v>0.20835400000000001</c:v>
                </c:pt>
                <c:pt idx="219">
                  <c:v>0.21047700000000014</c:v>
                </c:pt>
                <c:pt idx="220">
                  <c:v>0.21281300000000014</c:v>
                </c:pt>
                <c:pt idx="221">
                  <c:v>0.21605400000000013</c:v>
                </c:pt>
                <c:pt idx="222">
                  <c:v>0.22011500000000001</c:v>
                </c:pt>
                <c:pt idx="223">
                  <c:v>0.223273</c:v>
                </c:pt>
                <c:pt idx="224">
                  <c:v>0.225387</c:v>
                </c:pt>
                <c:pt idx="225">
                  <c:v>0.22749400000000014</c:v>
                </c:pt>
                <c:pt idx="226">
                  <c:v>0.229355</c:v>
                </c:pt>
                <c:pt idx="227">
                  <c:v>0.23027400000000001</c:v>
                </c:pt>
                <c:pt idx="228">
                  <c:v>0.23178000000000001</c:v>
                </c:pt>
                <c:pt idx="229">
                  <c:v>0.23520700000000014</c:v>
                </c:pt>
                <c:pt idx="230">
                  <c:v>0.23859100000000014</c:v>
                </c:pt>
                <c:pt idx="231">
                  <c:v>0.24147000000000013</c:v>
                </c:pt>
                <c:pt idx="232">
                  <c:v>0.24527700000000013</c:v>
                </c:pt>
                <c:pt idx="233">
                  <c:v>0.24794600000000031</c:v>
                </c:pt>
                <c:pt idx="234">
                  <c:v>0.24865000000000001</c:v>
                </c:pt>
                <c:pt idx="235">
                  <c:v>0.2504090000000001</c:v>
                </c:pt>
                <c:pt idx="236">
                  <c:v>0.254025</c:v>
                </c:pt>
                <c:pt idx="237">
                  <c:v>0.25724799999999998</c:v>
                </c:pt>
                <c:pt idx="238">
                  <c:v>0.26013499999999995</c:v>
                </c:pt>
                <c:pt idx="239">
                  <c:v>0.26326299999999997</c:v>
                </c:pt>
                <c:pt idx="240">
                  <c:v>0.26731200000000033</c:v>
                </c:pt>
                <c:pt idx="241">
                  <c:v>0.27085500000000001</c:v>
                </c:pt>
                <c:pt idx="242">
                  <c:v>0.27334000000000008</c:v>
                </c:pt>
                <c:pt idx="243">
                  <c:v>0.27501000000000025</c:v>
                </c:pt>
                <c:pt idx="244">
                  <c:v>0.27788600000000041</c:v>
                </c:pt>
                <c:pt idx="245">
                  <c:v>0.2806530000000001</c:v>
                </c:pt>
                <c:pt idx="246">
                  <c:v>0.282113</c:v>
                </c:pt>
                <c:pt idx="247">
                  <c:v>0.28452000000000027</c:v>
                </c:pt>
                <c:pt idx="248">
                  <c:v>0.28742300000000032</c:v>
                </c:pt>
                <c:pt idx="249">
                  <c:v>0.29091600000000034</c:v>
                </c:pt>
                <c:pt idx="250">
                  <c:v>0.29428700000000002</c:v>
                </c:pt>
                <c:pt idx="251">
                  <c:v>0.29708100000000032</c:v>
                </c:pt>
                <c:pt idx="252">
                  <c:v>0.298759</c:v>
                </c:pt>
                <c:pt idx="253">
                  <c:v>0.30044200000000032</c:v>
                </c:pt>
                <c:pt idx="254">
                  <c:v>0.30287100000000028</c:v>
                </c:pt>
                <c:pt idx="255">
                  <c:v>0.30676500000000001</c:v>
                </c:pt>
                <c:pt idx="256">
                  <c:v>0.31017600000000034</c:v>
                </c:pt>
                <c:pt idx="257">
                  <c:v>0.31269000000000002</c:v>
                </c:pt>
                <c:pt idx="258">
                  <c:v>0.31507400000000041</c:v>
                </c:pt>
                <c:pt idx="259">
                  <c:v>0.31703400000000026</c:v>
                </c:pt>
                <c:pt idx="260">
                  <c:v>0.31921100000000002</c:v>
                </c:pt>
                <c:pt idx="261">
                  <c:v>0.32101700000000027</c:v>
                </c:pt>
                <c:pt idx="262">
                  <c:v>0.32212500000000038</c:v>
                </c:pt>
                <c:pt idx="263">
                  <c:v>0.32474400000000025</c:v>
                </c:pt>
                <c:pt idx="264">
                  <c:v>0.32699600000000034</c:v>
                </c:pt>
                <c:pt idx="265">
                  <c:v>0.32956600000000047</c:v>
                </c:pt>
                <c:pt idx="266">
                  <c:v>0.33240400000000042</c:v>
                </c:pt>
                <c:pt idx="267">
                  <c:v>0.33352800000000055</c:v>
                </c:pt>
                <c:pt idx="268">
                  <c:v>0.33569200000000032</c:v>
                </c:pt>
                <c:pt idx="269">
                  <c:v>0.33947200000000055</c:v>
                </c:pt>
                <c:pt idx="270">
                  <c:v>0.34252000000000032</c:v>
                </c:pt>
                <c:pt idx="271">
                  <c:v>0.34407200000000032</c:v>
                </c:pt>
                <c:pt idx="272">
                  <c:v>0.34631500000000032</c:v>
                </c:pt>
                <c:pt idx="273">
                  <c:v>0.348053</c:v>
                </c:pt>
                <c:pt idx="274">
                  <c:v>0.34979900000000003</c:v>
                </c:pt>
                <c:pt idx="275">
                  <c:v>0.351742</c:v>
                </c:pt>
                <c:pt idx="276">
                  <c:v>0.35402300000000031</c:v>
                </c:pt>
                <c:pt idx="277">
                  <c:v>0.35641600000000034</c:v>
                </c:pt>
                <c:pt idx="278">
                  <c:v>0.35963700000000004</c:v>
                </c:pt>
                <c:pt idx="279">
                  <c:v>0.36215200000000008</c:v>
                </c:pt>
                <c:pt idx="280">
                  <c:v>0.36404900000000001</c:v>
                </c:pt>
                <c:pt idx="281">
                  <c:v>0.36582500000000034</c:v>
                </c:pt>
                <c:pt idx="282">
                  <c:v>0.36797300000000038</c:v>
                </c:pt>
                <c:pt idx="283">
                  <c:v>0.36996200000000035</c:v>
                </c:pt>
                <c:pt idx="284">
                  <c:v>0.37280500000000028</c:v>
                </c:pt>
                <c:pt idx="285">
                  <c:v>0.37603300000000001</c:v>
                </c:pt>
                <c:pt idx="286">
                  <c:v>0.37937900000000041</c:v>
                </c:pt>
                <c:pt idx="287">
                  <c:v>0.38148800000000055</c:v>
                </c:pt>
                <c:pt idx="288">
                  <c:v>0.38310300000000008</c:v>
                </c:pt>
                <c:pt idx="289">
                  <c:v>0.38461500000000032</c:v>
                </c:pt>
                <c:pt idx="290">
                  <c:v>0.38674900000000001</c:v>
                </c:pt>
                <c:pt idx="291">
                  <c:v>0.38876800000000028</c:v>
                </c:pt>
                <c:pt idx="292">
                  <c:v>0.39105200000000034</c:v>
                </c:pt>
                <c:pt idx="293">
                  <c:v>0.39297600000000055</c:v>
                </c:pt>
                <c:pt idx="294">
                  <c:v>0.39430400000000054</c:v>
                </c:pt>
                <c:pt idx="295">
                  <c:v>0.39628000000000041</c:v>
                </c:pt>
                <c:pt idx="296">
                  <c:v>0.39927100000000032</c:v>
                </c:pt>
                <c:pt idx="297">
                  <c:v>0.40190400000000026</c:v>
                </c:pt>
                <c:pt idx="298">
                  <c:v>0.40458300000000008</c:v>
                </c:pt>
                <c:pt idx="299">
                  <c:v>0.40596900000000002</c:v>
                </c:pt>
                <c:pt idx="300">
                  <c:v>0.40789900000000001</c:v>
                </c:pt>
                <c:pt idx="301">
                  <c:v>0.41036300000000031</c:v>
                </c:pt>
                <c:pt idx="302">
                  <c:v>0.412715</c:v>
                </c:pt>
                <c:pt idx="303">
                  <c:v>0.41499900000000001</c:v>
                </c:pt>
                <c:pt idx="304">
                  <c:v>0.41773299999999997</c:v>
                </c:pt>
                <c:pt idx="305">
                  <c:v>0.41913300000000003</c:v>
                </c:pt>
                <c:pt idx="306">
                  <c:v>0.42056200000000032</c:v>
                </c:pt>
                <c:pt idx="307">
                  <c:v>0.42250200000000032</c:v>
                </c:pt>
                <c:pt idx="308">
                  <c:v>0.42511600000000033</c:v>
                </c:pt>
                <c:pt idx="309">
                  <c:v>0.42843700000000001</c:v>
                </c:pt>
                <c:pt idx="310">
                  <c:v>0.43138500000000041</c:v>
                </c:pt>
                <c:pt idx="311">
                  <c:v>0.43264000000000002</c:v>
                </c:pt>
                <c:pt idx="312">
                  <c:v>0.43395200000000034</c:v>
                </c:pt>
                <c:pt idx="313">
                  <c:v>0.43620600000000026</c:v>
                </c:pt>
                <c:pt idx="314">
                  <c:v>0.43813800000000008</c:v>
                </c:pt>
                <c:pt idx="315">
                  <c:v>0.44095600000000001</c:v>
                </c:pt>
                <c:pt idx="316">
                  <c:v>0.443</c:v>
                </c:pt>
                <c:pt idx="317">
                  <c:v>0.44390800000000002</c:v>
                </c:pt>
                <c:pt idx="318">
                  <c:v>0.44529199999999997</c:v>
                </c:pt>
                <c:pt idx="319">
                  <c:v>0.4476</c:v>
                </c:pt>
                <c:pt idx="320">
                  <c:v>0.4503950000000001</c:v>
                </c:pt>
                <c:pt idx="321">
                  <c:v>0.452517</c:v>
                </c:pt>
                <c:pt idx="322">
                  <c:v>0.45348300000000002</c:v>
                </c:pt>
                <c:pt idx="323">
                  <c:v>0.456146</c:v>
                </c:pt>
                <c:pt idx="324">
                  <c:v>0.45891300000000002</c:v>
                </c:pt>
                <c:pt idx="325">
                  <c:v>0.46005600000000002</c:v>
                </c:pt>
                <c:pt idx="326">
                  <c:v>0.461756</c:v>
                </c:pt>
                <c:pt idx="327">
                  <c:v>0.46466800000000008</c:v>
                </c:pt>
                <c:pt idx="328">
                  <c:v>0.46694100000000011</c:v>
                </c:pt>
                <c:pt idx="329">
                  <c:v>0.46858600000000028</c:v>
                </c:pt>
                <c:pt idx="330">
                  <c:v>0.47087600000000041</c:v>
                </c:pt>
                <c:pt idx="331">
                  <c:v>0.47290600000000033</c:v>
                </c:pt>
                <c:pt idx="332">
                  <c:v>0.47533700000000001</c:v>
                </c:pt>
                <c:pt idx="333">
                  <c:v>0.47763500000000003</c:v>
                </c:pt>
                <c:pt idx="334">
                  <c:v>0.479495</c:v>
                </c:pt>
                <c:pt idx="335">
                  <c:v>0.481132</c:v>
                </c:pt>
                <c:pt idx="336">
                  <c:v>0.483157</c:v>
                </c:pt>
                <c:pt idx="337">
                  <c:v>0.48507000000000028</c:v>
                </c:pt>
                <c:pt idx="338">
                  <c:v>0.48701800000000034</c:v>
                </c:pt>
                <c:pt idx="339">
                  <c:v>0.48894700000000002</c:v>
                </c:pt>
                <c:pt idx="340">
                  <c:v>0.49065000000000025</c:v>
                </c:pt>
                <c:pt idx="341">
                  <c:v>0.49255100000000002</c:v>
                </c:pt>
                <c:pt idx="342">
                  <c:v>0.493757</c:v>
                </c:pt>
                <c:pt idx="343">
                  <c:v>0.49526900000000001</c:v>
                </c:pt>
                <c:pt idx="344">
                  <c:v>0.49726900000000002</c:v>
                </c:pt>
                <c:pt idx="345">
                  <c:v>0.49875600000000025</c:v>
                </c:pt>
                <c:pt idx="346">
                  <c:v>0.50038199999999944</c:v>
                </c:pt>
                <c:pt idx="347">
                  <c:v>0.501803</c:v>
                </c:pt>
                <c:pt idx="348">
                  <c:v>0.5022799999999995</c:v>
                </c:pt>
                <c:pt idx="349">
                  <c:v>0.50354100000000002</c:v>
                </c:pt>
                <c:pt idx="350">
                  <c:v>0.5052219999999995</c:v>
                </c:pt>
                <c:pt idx="351">
                  <c:v>0.50675499999999996</c:v>
                </c:pt>
                <c:pt idx="352">
                  <c:v>0.50942900000000002</c:v>
                </c:pt>
                <c:pt idx="353">
                  <c:v>0.51235999999999959</c:v>
                </c:pt>
                <c:pt idx="354">
                  <c:v>0.513822</c:v>
                </c:pt>
                <c:pt idx="355">
                  <c:v>0.51536899999999919</c:v>
                </c:pt>
                <c:pt idx="356">
                  <c:v>0.51690800000000003</c:v>
                </c:pt>
                <c:pt idx="357">
                  <c:v>0.51862200000000003</c:v>
                </c:pt>
                <c:pt idx="358">
                  <c:v>0.52178199999999997</c:v>
                </c:pt>
                <c:pt idx="359">
                  <c:v>0.52388299999999932</c:v>
                </c:pt>
                <c:pt idx="360">
                  <c:v>0.524594</c:v>
                </c:pt>
                <c:pt idx="361">
                  <c:v>0.52435100000000001</c:v>
                </c:pt>
                <c:pt idx="362">
                  <c:v>0.524451</c:v>
                </c:pt>
                <c:pt idx="363">
                  <c:v>0.52571699999999943</c:v>
                </c:pt>
                <c:pt idx="364">
                  <c:v>0.52737100000000003</c:v>
                </c:pt>
                <c:pt idx="365">
                  <c:v>0.52814799999999951</c:v>
                </c:pt>
                <c:pt idx="366">
                  <c:v>0.52947699999999931</c:v>
                </c:pt>
                <c:pt idx="367">
                  <c:v>0.53057599999999949</c:v>
                </c:pt>
                <c:pt idx="368">
                  <c:v>0.53161000000000003</c:v>
                </c:pt>
                <c:pt idx="369">
                  <c:v>0.53236000000000006</c:v>
                </c:pt>
                <c:pt idx="370">
                  <c:v>0.53322700000000001</c:v>
                </c:pt>
                <c:pt idx="371">
                  <c:v>0.53380499999999997</c:v>
                </c:pt>
                <c:pt idx="372">
                  <c:v>0.5344109999999993</c:v>
                </c:pt>
                <c:pt idx="373">
                  <c:v>0.535223</c:v>
                </c:pt>
                <c:pt idx="374">
                  <c:v>0.53577399999999997</c:v>
                </c:pt>
                <c:pt idx="375">
                  <c:v>0.53551199999999932</c:v>
                </c:pt>
                <c:pt idx="376">
                  <c:v>0.53519700000000003</c:v>
                </c:pt>
                <c:pt idx="377">
                  <c:v>0.53488599999999997</c:v>
                </c:pt>
                <c:pt idx="378">
                  <c:v>0.53579699999999997</c:v>
                </c:pt>
                <c:pt idx="379">
                  <c:v>0.53631499999999932</c:v>
                </c:pt>
                <c:pt idx="380">
                  <c:v>0.5371899999999995</c:v>
                </c:pt>
                <c:pt idx="381">
                  <c:v>0.53775499999999998</c:v>
                </c:pt>
                <c:pt idx="382">
                  <c:v>0.5384879999999993</c:v>
                </c:pt>
                <c:pt idx="383">
                  <c:v>0.538578</c:v>
                </c:pt>
                <c:pt idx="384">
                  <c:v>0.53892600000000002</c:v>
                </c:pt>
                <c:pt idx="385">
                  <c:v>0.53942500000000004</c:v>
                </c:pt>
                <c:pt idx="386">
                  <c:v>0.53943299999999927</c:v>
                </c:pt>
                <c:pt idx="387">
                  <c:v>0.5394409999999995</c:v>
                </c:pt>
                <c:pt idx="388">
                  <c:v>0.53983899999999996</c:v>
                </c:pt>
                <c:pt idx="389">
                  <c:v>0.540269</c:v>
                </c:pt>
                <c:pt idx="390">
                  <c:v>0.539524</c:v>
                </c:pt>
                <c:pt idx="391">
                  <c:v>0.53783300000000001</c:v>
                </c:pt>
                <c:pt idx="392">
                  <c:v>0.53766400000000003</c:v>
                </c:pt>
                <c:pt idx="393">
                  <c:v>0.53838399999999931</c:v>
                </c:pt>
                <c:pt idx="394">
                  <c:v>0.53917199999999998</c:v>
                </c:pt>
                <c:pt idx="395">
                  <c:v>0.53925900000000004</c:v>
                </c:pt>
                <c:pt idx="396">
                  <c:v>0.53919300000000003</c:v>
                </c:pt>
                <c:pt idx="397">
                  <c:v>0.53823100000000001</c:v>
                </c:pt>
                <c:pt idx="398">
                  <c:v>0.5371359999999995</c:v>
                </c:pt>
                <c:pt idx="399">
                  <c:v>0.53660900000000056</c:v>
                </c:pt>
                <c:pt idx="400">
                  <c:v>0.53700999999999999</c:v>
                </c:pt>
                <c:pt idx="401">
                  <c:v>0.53626699999999927</c:v>
                </c:pt>
                <c:pt idx="402">
                  <c:v>0.53541399999999917</c:v>
                </c:pt>
                <c:pt idx="403">
                  <c:v>0.53547400000000001</c:v>
                </c:pt>
                <c:pt idx="404">
                  <c:v>0.5349659999999995</c:v>
                </c:pt>
                <c:pt idx="405">
                  <c:v>0.53433699999999917</c:v>
                </c:pt>
                <c:pt idx="406">
                  <c:v>0.53419799999999951</c:v>
                </c:pt>
                <c:pt idx="407">
                  <c:v>0.53363499999999997</c:v>
                </c:pt>
                <c:pt idx="408">
                  <c:v>0.53292499999999998</c:v>
                </c:pt>
                <c:pt idx="409">
                  <c:v>0.53207199999999999</c:v>
                </c:pt>
                <c:pt idx="410">
                  <c:v>0.53106699999999918</c:v>
                </c:pt>
                <c:pt idx="411">
                  <c:v>0.5298659999999995</c:v>
                </c:pt>
                <c:pt idx="412">
                  <c:v>0.52864299999999997</c:v>
                </c:pt>
                <c:pt idx="413">
                  <c:v>0.52724199999999999</c:v>
                </c:pt>
                <c:pt idx="414">
                  <c:v>0.526057</c:v>
                </c:pt>
                <c:pt idx="415">
                  <c:v>0.52523699999999918</c:v>
                </c:pt>
                <c:pt idx="416">
                  <c:v>0.52343499999999932</c:v>
                </c:pt>
                <c:pt idx="417">
                  <c:v>0.52201299999999917</c:v>
                </c:pt>
                <c:pt idx="418">
                  <c:v>0.52077300000000004</c:v>
                </c:pt>
                <c:pt idx="419">
                  <c:v>0.51885899999999996</c:v>
                </c:pt>
                <c:pt idx="420">
                  <c:v>0.51735799999999932</c:v>
                </c:pt>
                <c:pt idx="421">
                  <c:v>0.51597000000000004</c:v>
                </c:pt>
                <c:pt idx="422">
                  <c:v>0.51404000000000005</c:v>
                </c:pt>
                <c:pt idx="423">
                  <c:v>0.51212599999999997</c:v>
                </c:pt>
                <c:pt idx="424">
                  <c:v>0.51075300000000001</c:v>
                </c:pt>
                <c:pt idx="425">
                  <c:v>0.50921799999999917</c:v>
                </c:pt>
                <c:pt idx="426">
                  <c:v>0.50799799999999951</c:v>
                </c:pt>
                <c:pt idx="427">
                  <c:v>0.50699300000000003</c:v>
                </c:pt>
                <c:pt idx="428">
                  <c:v>0.50564699999999996</c:v>
                </c:pt>
                <c:pt idx="429">
                  <c:v>0.50359100000000001</c:v>
                </c:pt>
                <c:pt idx="430">
                  <c:v>0.50182199999999999</c:v>
                </c:pt>
                <c:pt idx="431">
                  <c:v>0.49995200000000034</c:v>
                </c:pt>
                <c:pt idx="432">
                  <c:v>0.4981280000000004</c:v>
                </c:pt>
                <c:pt idx="433">
                  <c:v>0.49598500000000034</c:v>
                </c:pt>
                <c:pt idx="434">
                  <c:v>0.49378400000000028</c:v>
                </c:pt>
                <c:pt idx="435">
                  <c:v>0.49187600000000042</c:v>
                </c:pt>
                <c:pt idx="436">
                  <c:v>0.48967800000000028</c:v>
                </c:pt>
                <c:pt idx="437">
                  <c:v>0.48688800000000054</c:v>
                </c:pt>
                <c:pt idx="438">
                  <c:v>0.48433300000000001</c:v>
                </c:pt>
                <c:pt idx="439">
                  <c:v>0.48212700000000008</c:v>
                </c:pt>
                <c:pt idx="440">
                  <c:v>0.47979300000000003</c:v>
                </c:pt>
                <c:pt idx="441">
                  <c:v>0.47868700000000008</c:v>
                </c:pt>
                <c:pt idx="442">
                  <c:v>0.476773</c:v>
                </c:pt>
                <c:pt idx="443">
                  <c:v>0.47475500000000004</c:v>
                </c:pt>
                <c:pt idx="444">
                  <c:v>0.47384300000000001</c:v>
                </c:pt>
                <c:pt idx="445">
                  <c:v>0.47278900000000001</c:v>
                </c:pt>
                <c:pt idx="446">
                  <c:v>0.47130900000000031</c:v>
                </c:pt>
                <c:pt idx="447">
                  <c:v>0.47010200000000002</c:v>
                </c:pt>
                <c:pt idx="448">
                  <c:v>0.46816600000000008</c:v>
                </c:pt>
                <c:pt idx="449">
                  <c:v>0.466146</c:v>
                </c:pt>
                <c:pt idx="450">
                  <c:v>0.46390200000000026</c:v>
                </c:pt>
                <c:pt idx="451">
                  <c:v>0.46086600000000028</c:v>
                </c:pt>
                <c:pt idx="452">
                  <c:v>0.45732600000000034</c:v>
                </c:pt>
                <c:pt idx="453">
                  <c:v>0.45480100000000001</c:v>
                </c:pt>
                <c:pt idx="454">
                  <c:v>0.45238200000000034</c:v>
                </c:pt>
                <c:pt idx="455">
                  <c:v>0.449764</c:v>
                </c:pt>
                <c:pt idx="456">
                  <c:v>0.447127</c:v>
                </c:pt>
                <c:pt idx="457">
                  <c:v>0.44510099999999997</c:v>
                </c:pt>
                <c:pt idx="458">
                  <c:v>0.44319799999999998</c:v>
                </c:pt>
                <c:pt idx="459">
                  <c:v>0.44026600000000005</c:v>
                </c:pt>
                <c:pt idx="460">
                  <c:v>0.43778700000000031</c:v>
                </c:pt>
                <c:pt idx="461">
                  <c:v>0.43604800000000032</c:v>
                </c:pt>
                <c:pt idx="462">
                  <c:v>0.43405800000000028</c:v>
                </c:pt>
                <c:pt idx="463">
                  <c:v>0.43060200000000026</c:v>
                </c:pt>
                <c:pt idx="464">
                  <c:v>0.42826500000000001</c:v>
                </c:pt>
                <c:pt idx="465">
                  <c:v>0.42747000000000041</c:v>
                </c:pt>
                <c:pt idx="466">
                  <c:v>0.42590300000000031</c:v>
                </c:pt>
                <c:pt idx="467">
                  <c:v>0.42373500000000003</c:v>
                </c:pt>
                <c:pt idx="468">
                  <c:v>0.42134600000000028</c:v>
                </c:pt>
                <c:pt idx="469">
                  <c:v>0.41978500000000002</c:v>
                </c:pt>
                <c:pt idx="470">
                  <c:v>0.41785400000000034</c:v>
                </c:pt>
                <c:pt idx="471">
                  <c:v>0.41531000000000035</c:v>
                </c:pt>
                <c:pt idx="472">
                  <c:v>0.4122630000000001</c:v>
                </c:pt>
                <c:pt idx="473">
                  <c:v>0.40916800000000025</c:v>
                </c:pt>
                <c:pt idx="474">
                  <c:v>0.40685000000000032</c:v>
                </c:pt>
                <c:pt idx="475">
                  <c:v>0.40446100000000001</c:v>
                </c:pt>
                <c:pt idx="476">
                  <c:v>0.40236400000000028</c:v>
                </c:pt>
                <c:pt idx="477">
                  <c:v>0.3990500000000004</c:v>
                </c:pt>
                <c:pt idx="478">
                  <c:v>0.39513900000000002</c:v>
                </c:pt>
                <c:pt idx="479">
                  <c:v>0.39152700000000035</c:v>
                </c:pt>
                <c:pt idx="480">
                  <c:v>0.38860600000000034</c:v>
                </c:pt>
                <c:pt idx="481">
                  <c:v>0.38645500000000038</c:v>
                </c:pt>
                <c:pt idx="482">
                  <c:v>0.38470200000000032</c:v>
                </c:pt>
                <c:pt idx="483">
                  <c:v>0.38202700000000034</c:v>
                </c:pt>
                <c:pt idx="484">
                  <c:v>0.37932400000000055</c:v>
                </c:pt>
                <c:pt idx="485">
                  <c:v>0.37705500000000008</c:v>
                </c:pt>
                <c:pt idx="486">
                  <c:v>0.37525900000000001</c:v>
                </c:pt>
                <c:pt idx="487">
                  <c:v>0.37381200000000042</c:v>
                </c:pt>
                <c:pt idx="488">
                  <c:v>0.37085500000000032</c:v>
                </c:pt>
                <c:pt idx="489">
                  <c:v>0.367699</c:v>
                </c:pt>
                <c:pt idx="490">
                  <c:v>0.36521000000000026</c:v>
                </c:pt>
                <c:pt idx="491">
                  <c:v>0.36294900000000002</c:v>
                </c:pt>
                <c:pt idx="492">
                  <c:v>0.36004200000000008</c:v>
                </c:pt>
                <c:pt idx="493">
                  <c:v>0.35701200000000027</c:v>
                </c:pt>
                <c:pt idx="494">
                  <c:v>0.35348200000000041</c:v>
                </c:pt>
                <c:pt idx="495">
                  <c:v>0.34991400000000028</c:v>
                </c:pt>
                <c:pt idx="496">
                  <c:v>0.345607</c:v>
                </c:pt>
                <c:pt idx="497">
                  <c:v>0.34257400000000032</c:v>
                </c:pt>
                <c:pt idx="498">
                  <c:v>0.33943700000000032</c:v>
                </c:pt>
                <c:pt idx="499">
                  <c:v>0.33669300000000002</c:v>
                </c:pt>
                <c:pt idx="500">
                  <c:v>0.33401000000000042</c:v>
                </c:pt>
                <c:pt idx="501">
                  <c:v>0.33191000000000043</c:v>
                </c:pt>
                <c:pt idx="502">
                  <c:v>0.33020900000000031</c:v>
                </c:pt>
                <c:pt idx="503">
                  <c:v>0.32758000000000043</c:v>
                </c:pt>
                <c:pt idx="504">
                  <c:v>0.32478000000000035</c:v>
                </c:pt>
                <c:pt idx="505">
                  <c:v>0.32243400000000028</c:v>
                </c:pt>
                <c:pt idx="506">
                  <c:v>0.31987900000000041</c:v>
                </c:pt>
                <c:pt idx="507">
                  <c:v>0.31778500000000032</c:v>
                </c:pt>
                <c:pt idx="508">
                  <c:v>0.314747</c:v>
                </c:pt>
                <c:pt idx="509">
                  <c:v>0.31141400000000041</c:v>
                </c:pt>
                <c:pt idx="510">
                  <c:v>0.30882000000000043</c:v>
                </c:pt>
                <c:pt idx="511">
                  <c:v>0.30616700000000002</c:v>
                </c:pt>
                <c:pt idx="512">
                  <c:v>0.30413000000000001</c:v>
                </c:pt>
                <c:pt idx="513">
                  <c:v>0.301597</c:v>
                </c:pt>
                <c:pt idx="514">
                  <c:v>0.29886700000000038</c:v>
                </c:pt>
                <c:pt idx="515">
                  <c:v>0.2957030000000001</c:v>
                </c:pt>
                <c:pt idx="516">
                  <c:v>0.29279300000000003</c:v>
                </c:pt>
                <c:pt idx="517">
                  <c:v>0.28976800000000008</c:v>
                </c:pt>
                <c:pt idx="518">
                  <c:v>0.28652500000000031</c:v>
                </c:pt>
                <c:pt idx="519">
                  <c:v>0.28445800000000032</c:v>
                </c:pt>
                <c:pt idx="520">
                  <c:v>0.28146100000000002</c:v>
                </c:pt>
                <c:pt idx="521">
                  <c:v>0.27909400000000001</c:v>
                </c:pt>
                <c:pt idx="522">
                  <c:v>0.27816800000000008</c:v>
                </c:pt>
                <c:pt idx="523">
                  <c:v>0.27651100000000001</c:v>
                </c:pt>
                <c:pt idx="524">
                  <c:v>0.27488100000000032</c:v>
                </c:pt>
                <c:pt idx="525">
                  <c:v>0.27226500000000003</c:v>
                </c:pt>
                <c:pt idx="526">
                  <c:v>0.270229</c:v>
                </c:pt>
                <c:pt idx="527">
                  <c:v>0.26814299999999996</c:v>
                </c:pt>
                <c:pt idx="528">
                  <c:v>0.266262</c:v>
                </c:pt>
                <c:pt idx="529">
                  <c:v>0.26350200000000001</c:v>
                </c:pt>
                <c:pt idx="530">
                  <c:v>0.26069800000000004</c:v>
                </c:pt>
                <c:pt idx="531">
                  <c:v>0.25774999999999998</c:v>
                </c:pt>
                <c:pt idx="532">
                  <c:v>0.25430800000000026</c:v>
                </c:pt>
                <c:pt idx="533">
                  <c:v>0.25138700000000008</c:v>
                </c:pt>
                <c:pt idx="534">
                  <c:v>0.24925200000000014</c:v>
                </c:pt>
                <c:pt idx="535">
                  <c:v>0.24782899999999999</c:v>
                </c:pt>
                <c:pt idx="536">
                  <c:v>0.24543800000000024</c:v>
                </c:pt>
                <c:pt idx="537">
                  <c:v>0.24285999999999999</c:v>
                </c:pt>
                <c:pt idx="538">
                  <c:v>0.24063799999999999</c:v>
                </c:pt>
                <c:pt idx="539">
                  <c:v>0.23824100000000017</c:v>
                </c:pt>
                <c:pt idx="540">
                  <c:v>0.23541300000000023</c:v>
                </c:pt>
                <c:pt idx="541">
                  <c:v>0.23320700000000014</c:v>
                </c:pt>
                <c:pt idx="542">
                  <c:v>0.23117299999999988</c:v>
                </c:pt>
                <c:pt idx="543">
                  <c:v>0.22901600000000014</c:v>
                </c:pt>
                <c:pt idx="544">
                  <c:v>0.226385</c:v>
                </c:pt>
                <c:pt idx="545">
                  <c:v>0.22461</c:v>
                </c:pt>
                <c:pt idx="546">
                  <c:v>0.222082</c:v>
                </c:pt>
                <c:pt idx="547">
                  <c:v>0.21963299999999999</c:v>
                </c:pt>
                <c:pt idx="548">
                  <c:v>0.21663800000000014</c:v>
                </c:pt>
                <c:pt idx="549">
                  <c:v>0.21419500000000014</c:v>
                </c:pt>
                <c:pt idx="550">
                  <c:v>0.21238799999999999</c:v>
                </c:pt>
                <c:pt idx="551">
                  <c:v>0.21050400000000014</c:v>
                </c:pt>
                <c:pt idx="552">
                  <c:v>0.20800600000000014</c:v>
                </c:pt>
                <c:pt idx="553">
                  <c:v>0.20667099999999997</c:v>
                </c:pt>
                <c:pt idx="554">
                  <c:v>0.20483100000000001</c:v>
                </c:pt>
                <c:pt idx="555">
                  <c:v>0.202676</c:v>
                </c:pt>
                <c:pt idx="556">
                  <c:v>0.20147999999999999</c:v>
                </c:pt>
                <c:pt idx="557">
                  <c:v>0.20066700000000001</c:v>
                </c:pt>
                <c:pt idx="558">
                  <c:v>0.19855100000000001</c:v>
                </c:pt>
                <c:pt idx="559">
                  <c:v>0.19634199999999999</c:v>
                </c:pt>
                <c:pt idx="560">
                  <c:v>0.19472800000000001</c:v>
                </c:pt>
                <c:pt idx="561">
                  <c:v>0.192353</c:v>
                </c:pt>
                <c:pt idx="562">
                  <c:v>0.18897400000000014</c:v>
                </c:pt>
                <c:pt idx="563">
                  <c:v>0.18697500000000014</c:v>
                </c:pt>
                <c:pt idx="564">
                  <c:v>0.18449900000000027</c:v>
                </c:pt>
                <c:pt idx="565">
                  <c:v>0.18238900000000013</c:v>
                </c:pt>
                <c:pt idx="566">
                  <c:v>0.17985000000000001</c:v>
                </c:pt>
                <c:pt idx="567">
                  <c:v>0.17804500000000018</c:v>
                </c:pt>
                <c:pt idx="568">
                  <c:v>0.17574400000000023</c:v>
                </c:pt>
                <c:pt idx="569">
                  <c:v>0.17369299999999999</c:v>
                </c:pt>
                <c:pt idx="570">
                  <c:v>0.17213200000000001</c:v>
                </c:pt>
                <c:pt idx="571">
                  <c:v>0.17044400000000023</c:v>
                </c:pt>
                <c:pt idx="572">
                  <c:v>0.16835600000000001</c:v>
                </c:pt>
                <c:pt idx="573">
                  <c:v>0.16642299999999999</c:v>
                </c:pt>
                <c:pt idx="574">
                  <c:v>0.16346100000000013</c:v>
                </c:pt>
                <c:pt idx="575">
                  <c:v>0.16104199999999999</c:v>
                </c:pt>
                <c:pt idx="576">
                  <c:v>0.15879500000000024</c:v>
                </c:pt>
                <c:pt idx="577">
                  <c:v>0.15694700000000031</c:v>
                </c:pt>
                <c:pt idx="578">
                  <c:v>0.15438600000000013</c:v>
                </c:pt>
                <c:pt idx="579">
                  <c:v>0.15228900000000017</c:v>
                </c:pt>
                <c:pt idx="580">
                  <c:v>0.15037</c:v>
                </c:pt>
                <c:pt idx="581">
                  <c:v>0.14821900000000024</c:v>
                </c:pt>
                <c:pt idx="582">
                  <c:v>0.14719199999999999</c:v>
                </c:pt>
                <c:pt idx="583">
                  <c:v>0.14666999999999999</c:v>
                </c:pt>
                <c:pt idx="584">
                  <c:v>0.14568200000000001</c:v>
                </c:pt>
                <c:pt idx="585">
                  <c:v>0.14455599999999999</c:v>
                </c:pt>
                <c:pt idx="586">
                  <c:v>0.14309800000000014</c:v>
                </c:pt>
                <c:pt idx="587">
                  <c:v>0.14161599999999999</c:v>
                </c:pt>
                <c:pt idx="588">
                  <c:v>0.13919400000000001</c:v>
                </c:pt>
                <c:pt idx="589">
                  <c:v>0.13694200000000017</c:v>
                </c:pt>
                <c:pt idx="590">
                  <c:v>0.13397200000000001</c:v>
                </c:pt>
                <c:pt idx="591">
                  <c:v>0.13156100000000001</c:v>
                </c:pt>
                <c:pt idx="592">
                  <c:v>0.12976699999999999</c:v>
                </c:pt>
                <c:pt idx="593">
                  <c:v>0.12889300000000001</c:v>
                </c:pt>
                <c:pt idx="594">
                  <c:v>0.12837399999999988</c:v>
                </c:pt>
                <c:pt idx="595">
                  <c:v>0.12708800000000001</c:v>
                </c:pt>
                <c:pt idx="596">
                  <c:v>0.12547700000000001</c:v>
                </c:pt>
                <c:pt idx="597">
                  <c:v>0.12462800000000007</c:v>
                </c:pt>
                <c:pt idx="598">
                  <c:v>0.122367</c:v>
                </c:pt>
                <c:pt idx="599">
                  <c:v>0.12094199999999998</c:v>
                </c:pt>
                <c:pt idx="600">
                  <c:v>0.11920000000000007</c:v>
                </c:pt>
                <c:pt idx="601">
                  <c:v>0.11756500000000007</c:v>
                </c:pt>
                <c:pt idx="602">
                  <c:v>0.11559400000000007</c:v>
                </c:pt>
                <c:pt idx="603">
                  <c:v>0.11386499999999998</c:v>
                </c:pt>
                <c:pt idx="604">
                  <c:v>0.11206300000000002</c:v>
                </c:pt>
                <c:pt idx="605">
                  <c:v>0.110002</c:v>
                </c:pt>
                <c:pt idx="606">
                  <c:v>0.10822700000000009</c:v>
                </c:pt>
                <c:pt idx="607">
                  <c:v>0.10610600000000012</c:v>
                </c:pt>
                <c:pt idx="608">
                  <c:v>0.104187</c:v>
                </c:pt>
                <c:pt idx="609">
                  <c:v>0.103378</c:v>
                </c:pt>
                <c:pt idx="610">
                  <c:v>0.10201</c:v>
                </c:pt>
                <c:pt idx="611">
                  <c:v>9.9987300000000043E-2</c:v>
                </c:pt>
                <c:pt idx="612">
                  <c:v>9.7732300000000008E-2</c:v>
                </c:pt>
                <c:pt idx="613">
                  <c:v>9.6257900000000063E-2</c:v>
                </c:pt>
                <c:pt idx="614">
                  <c:v>9.5719600000000002E-2</c:v>
                </c:pt>
                <c:pt idx="615">
                  <c:v>9.6005600000000024E-2</c:v>
                </c:pt>
                <c:pt idx="616">
                  <c:v>9.5423700000000014E-2</c:v>
                </c:pt>
                <c:pt idx="617">
                  <c:v>9.3591700000000083E-2</c:v>
                </c:pt>
                <c:pt idx="618">
                  <c:v>9.0741700000000008E-2</c:v>
                </c:pt>
                <c:pt idx="619">
                  <c:v>8.9125300000000157E-2</c:v>
                </c:pt>
                <c:pt idx="620">
                  <c:v>8.7850100000000028E-2</c:v>
                </c:pt>
                <c:pt idx="621">
                  <c:v>8.686430000000013E-2</c:v>
                </c:pt>
                <c:pt idx="622">
                  <c:v>8.673810000000004E-2</c:v>
                </c:pt>
                <c:pt idx="623">
                  <c:v>8.5375600000000024E-2</c:v>
                </c:pt>
                <c:pt idx="624">
                  <c:v>8.5053000000000004E-2</c:v>
                </c:pt>
                <c:pt idx="625">
                  <c:v>8.4487400000000004E-2</c:v>
                </c:pt>
                <c:pt idx="626">
                  <c:v>8.3730800000000119E-2</c:v>
                </c:pt>
                <c:pt idx="627">
                  <c:v>8.3249900000000002E-2</c:v>
                </c:pt>
                <c:pt idx="628">
                  <c:v>8.1532500000000022E-2</c:v>
                </c:pt>
                <c:pt idx="629">
                  <c:v>8.006360000000004E-2</c:v>
                </c:pt>
                <c:pt idx="630">
                  <c:v>7.856730000000002E-2</c:v>
                </c:pt>
                <c:pt idx="631">
                  <c:v>7.6590700000000012E-2</c:v>
                </c:pt>
                <c:pt idx="632">
                  <c:v>7.4594900000000075E-2</c:v>
                </c:pt>
                <c:pt idx="633">
                  <c:v>7.3145100000000005E-2</c:v>
                </c:pt>
                <c:pt idx="634">
                  <c:v>7.1989999999999998E-2</c:v>
                </c:pt>
                <c:pt idx="635">
                  <c:v>7.0466400000000082E-2</c:v>
                </c:pt>
                <c:pt idx="636">
                  <c:v>6.8937399999999996E-2</c:v>
                </c:pt>
                <c:pt idx="637">
                  <c:v>6.7086300000000071E-2</c:v>
                </c:pt>
                <c:pt idx="638">
                  <c:v>6.5800200000000003E-2</c:v>
                </c:pt>
                <c:pt idx="639">
                  <c:v>6.4942600000000086E-2</c:v>
                </c:pt>
                <c:pt idx="640">
                  <c:v>6.3784800000000003E-2</c:v>
                </c:pt>
                <c:pt idx="641">
                  <c:v>6.2807100000000018E-2</c:v>
                </c:pt>
                <c:pt idx="642">
                  <c:v>6.2282500000000032E-2</c:v>
                </c:pt>
                <c:pt idx="643">
                  <c:v>6.1192900000000043E-2</c:v>
                </c:pt>
                <c:pt idx="644">
                  <c:v>5.9369100000000043E-2</c:v>
                </c:pt>
                <c:pt idx="645">
                  <c:v>5.8669799999999987E-2</c:v>
                </c:pt>
                <c:pt idx="646">
                  <c:v>5.8325299999999997E-2</c:v>
                </c:pt>
                <c:pt idx="647">
                  <c:v>5.7189299999999998E-2</c:v>
                </c:pt>
                <c:pt idx="648">
                  <c:v>5.6252600000000014E-2</c:v>
                </c:pt>
                <c:pt idx="649">
                  <c:v>5.6252000000000003E-2</c:v>
                </c:pt>
                <c:pt idx="650">
                  <c:v>5.4450100000000022E-2</c:v>
                </c:pt>
                <c:pt idx="651">
                  <c:v>5.2309700000000021E-2</c:v>
                </c:pt>
                <c:pt idx="652">
                  <c:v>5.2150800000000004E-2</c:v>
                </c:pt>
                <c:pt idx="653">
                  <c:v>5.0818300000000004E-2</c:v>
                </c:pt>
                <c:pt idx="654">
                  <c:v>4.9559499999999999E-2</c:v>
                </c:pt>
                <c:pt idx="655">
                  <c:v>4.9100400000000044E-2</c:v>
                </c:pt>
                <c:pt idx="656">
                  <c:v>4.8032600000000064E-2</c:v>
                </c:pt>
                <c:pt idx="657">
                  <c:v>4.6156999999999997E-2</c:v>
                </c:pt>
                <c:pt idx="658">
                  <c:v>4.6161899999999985E-2</c:v>
                </c:pt>
                <c:pt idx="659">
                  <c:v>4.7152100000000002E-2</c:v>
                </c:pt>
                <c:pt idx="660">
                  <c:v>4.6491000000000011E-2</c:v>
                </c:pt>
                <c:pt idx="661">
                  <c:v>4.4582600000000069E-2</c:v>
                </c:pt>
                <c:pt idx="662">
                  <c:v>4.3733200000000048E-2</c:v>
                </c:pt>
                <c:pt idx="663">
                  <c:v>4.2741899999999985E-2</c:v>
                </c:pt>
                <c:pt idx="664">
                  <c:v>4.0980799999999998E-2</c:v>
                </c:pt>
                <c:pt idx="665">
                  <c:v>3.9782100000000001E-2</c:v>
                </c:pt>
                <c:pt idx="666">
                  <c:v>3.9380300000000014E-2</c:v>
                </c:pt>
                <c:pt idx="667">
                  <c:v>3.9461599999999999E-2</c:v>
                </c:pt>
                <c:pt idx="668">
                  <c:v>3.8961599999999999E-2</c:v>
                </c:pt>
                <c:pt idx="669">
                  <c:v>3.8251300000000016E-2</c:v>
                </c:pt>
                <c:pt idx="670">
                  <c:v>3.8228900000000003E-2</c:v>
                </c:pt>
                <c:pt idx="671">
                  <c:v>3.8083699999999998E-2</c:v>
                </c:pt>
                <c:pt idx="672">
                  <c:v>3.7540000000000011E-2</c:v>
                </c:pt>
                <c:pt idx="673">
                  <c:v>3.6780700000000006E-2</c:v>
                </c:pt>
                <c:pt idx="674">
                  <c:v>3.5691100000000038E-2</c:v>
                </c:pt>
                <c:pt idx="675">
                  <c:v>3.4500500000000003E-2</c:v>
                </c:pt>
                <c:pt idx="676">
                  <c:v>3.2927800000000014E-2</c:v>
                </c:pt>
                <c:pt idx="677">
                  <c:v>3.1718099999999999E-2</c:v>
                </c:pt>
                <c:pt idx="678">
                  <c:v>3.0715900000000011E-2</c:v>
                </c:pt>
                <c:pt idx="679">
                  <c:v>3.0513300000000021E-2</c:v>
                </c:pt>
                <c:pt idx="680">
                  <c:v>2.9734900000000002E-2</c:v>
                </c:pt>
                <c:pt idx="681">
                  <c:v>2.9174800000000001E-2</c:v>
                </c:pt>
                <c:pt idx="682">
                  <c:v>2.8311800000000002E-2</c:v>
                </c:pt>
                <c:pt idx="683">
                  <c:v>2.7096599999999998E-2</c:v>
                </c:pt>
                <c:pt idx="684">
                  <c:v>2.6274499999999999E-2</c:v>
                </c:pt>
                <c:pt idx="685">
                  <c:v>2.6429500000000002E-2</c:v>
                </c:pt>
                <c:pt idx="686">
                  <c:v>2.6494500000000001E-2</c:v>
                </c:pt>
                <c:pt idx="687">
                  <c:v>2.5879800000000033E-2</c:v>
                </c:pt>
                <c:pt idx="688">
                  <c:v>2.4323499999999981E-2</c:v>
                </c:pt>
                <c:pt idx="689">
                  <c:v>2.4238300000000022E-2</c:v>
                </c:pt>
                <c:pt idx="690">
                  <c:v>2.45516E-2</c:v>
                </c:pt>
                <c:pt idx="691">
                  <c:v>2.353570000000001E-2</c:v>
                </c:pt>
                <c:pt idx="692">
                  <c:v>2.2514300000000011E-2</c:v>
                </c:pt>
                <c:pt idx="693">
                  <c:v>2.2535599999999999E-2</c:v>
                </c:pt>
                <c:pt idx="694">
                  <c:v>2.2480500000000011E-2</c:v>
                </c:pt>
                <c:pt idx="695">
                  <c:v>2.0861400000000002E-2</c:v>
                </c:pt>
                <c:pt idx="696">
                  <c:v>1.9881000000000024E-2</c:v>
                </c:pt>
                <c:pt idx="697">
                  <c:v>2.0573600000000011E-2</c:v>
                </c:pt>
                <c:pt idx="698">
                  <c:v>2.0843300000000026E-2</c:v>
                </c:pt>
                <c:pt idx="699">
                  <c:v>1.9993900000000005E-2</c:v>
                </c:pt>
                <c:pt idx="700">
                  <c:v>1.8688699999999999E-2</c:v>
                </c:pt>
                <c:pt idx="701">
                  <c:v>1.7315199999999999E-2</c:v>
                </c:pt>
                <c:pt idx="702">
                  <c:v>1.6676E-2</c:v>
                </c:pt>
                <c:pt idx="703">
                  <c:v>1.6874699999999999E-2</c:v>
                </c:pt>
                <c:pt idx="704">
                  <c:v>1.6996900000000002E-2</c:v>
                </c:pt>
                <c:pt idx="705">
                  <c:v>1.6848999999999999E-2</c:v>
                </c:pt>
                <c:pt idx="706">
                  <c:v>1.6438999999999999E-2</c:v>
                </c:pt>
                <c:pt idx="707">
                  <c:v>1.7254499999999999E-2</c:v>
                </c:pt>
                <c:pt idx="708">
                  <c:v>1.7420399999999999E-2</c:v>
                </c:pt>
                <c:pt idx="709">
                  <c:v>1.7804700000000003E-2</c:v>
                </c:pt>
                <c:pt idx="710">
                  <c:v>1.8366400000000001E-2</c:v>
                </c:pt>
                <c:pt idx="711">
                  <c:v>1.7759899999999999E-2</c:v>
                </c:pt>
                <c:pt idx="712">
                  <c:v>1.7276199999999999E-2</c:v>
                </c:pt>
                <c:pt idx="713">
                  <c:v>1.7000000000000001E-2</c:v>
                </c:pt>
                <c:pt idx="714">
                  <c:v>1.6011399999999999E-2</c:v>
                </c:pt>
                <c:pt idx="715">
                  <c:v>1.5601400000000014E-2</c:v>
                </c:pt>
                <c:pt idx="716">
                  <c:v>1.5516199999999999E-2</c:v>
                </c:pt>
                <c:pt idx="717">
                  <c:v>1.4887900000000001E-2</c:v>
                </c:pt>
                <c:pt idx="718">
                  <c:v>1.4467000000000001E-2</c:v>
                </c:pt>
                <c:pt idx="719">
                  <c:v>1.35303E-2</c:v>
                </c:pt>
                <c:pt idx="720">
                  <c:v>1.1725600000000001E-2</c:v>
                </c:pt>
                <c:pt idx="721">
                  <c:v>1.1200999999999999E-2</c:v>
                </c:pt>
                <c:pt idx="722">
                  <c:v>1.1817299999999999E-2</c:v>
                </c:pt>
                <c:pt idx="723">
                  <c:v>1.257E-2</c:v>
                </c:pt>
                <c:pt idx="724">
                  <c:v>1.27195E-2</c:v>
                </c:pt>
                <c:pt idx="725">
                  <c:v>1.31693E-2</c:v>
                </c:pt>
                <c:pt idx="726">
                  <c:v>1.33489E-2</c:v>
                </c:pt>
                <c:pt idx="727">
                  <c:v>1.28243E-2</c:v>
                </c:pt>
                <c:pt idx="728">
                  <c:v>1.2621700000000001E-2</c:v>
                </c:pt>
                <c:pt idx="729">
                  <c:v>1.2708499999999999E-2</c:v>
                </c:pt>
                <c:pt idx="730">
                  <c:v>1.3245600000000001E-2</c:v>
                </c:pt>
                <c:pt idx="731">
                  <c:v>1.3449800000000001E-2</c:v>
                </c:pt>
                <c:pt idx="732">
                  <c:v>1.3419199999999999E-2</c:v>
                </c:pt>
                <c:pt idx="733">
                  <c:v>1.2878199999999999E-2</c:v>
                </c:pt>
                <c:pt idx="734">
                  <c:v>1.2490100000000001E-2</c:v>
                </c:pt>
                <c:pt idx="735">
                  <c:v>1.2814300000000001E-2</c:v>
                </c:pt>
                <c:pt idx="736">
                  <c:v>1.2145000000000001E-2</c:v>
                </c:pt>
                <c:pt idx="737">
                  <c:v>1.1664100000000016E-2</c:v>
                </c:pt>
                <c:pt idx="738">
                  <c:v>1.1961000000000012E-2</c:v>
                </c:pt>
                <c:pt idx="739">
                  <c:v>1.2268899999999999E-2</c:v>
                </c:pt>
                <c:pt idx="740">
                  <c:v>1.3103500000000014E-2</c:v>
                </c:pt>
                <c:pt idx="741">
                  <c:v>1.29473E-2</c:v>
                </c:pt>
                <c:pt idx="742">
                  <c:v>1.2567399999999999E-2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16160"/>
        <c:axId val="83516736"/>
      </c:scatterChart>
      <c:valAx>
        <c:axId val="83516160"/>
        <c:scaling>
          <c:logBase val="10"/>
          <c:orientation val="minMax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0" u="none" strike="noStrike" baseline="0">
                    <a:effectLst/>
                  </a:rPr>
                  <a:t>Extrap, MW</a:t>
                </a:r>
                <a:r>
                  <a:rPr lang="en-US" sz="1000" b="1" i="0" u="none" strike="noStrike" baseline="0"/>
                  <a:t> </a:t>
                </a: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3516736"/>
        <c:crosses val="autoZero"/>
        <c:crossBetween val="midCat"/>
      </c:valAx>
      <c:valAx>
        <c:axId val="83516736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b="0"/>
                  <a:t>dwd / logM</a:t>
                </a:r>
                <a:endParaRPr lang="ru-RU" b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351616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3075480352032956"/>
          <c:y val="0.79292415828253859"/>
          <c:w val="0.78653404126268256"/>
          <c:h val="0.2070757903694682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 smtClean="0">
                <a:effectLst/>
              </a:rPr>
              <a:t>Потребление и переработка</a:t>
            </a:r>
            <a:endParaRPr lang="ru-RU" dirty="0" smtClean="0">
              <a:effectLst/>
            </a:endParaRPr>
          </a:p>
          <a:p>
            <a:pPr>
              <a:defRPr/>
            </a:pPr>
            <a:r>
              <a:rPr lang="ru-RU" sz="1800" b="1" i="0" baseline="0" dirty="0" smtClean="0">
                <a:effectLst/>
              </a:rPr>
              <a:t>торговой упаковки </a:t>
            </a:r>
          </a:p>
          <a:p>
            <a:pPr>
              <a:defRPr/>
            </a:pPr>
            <a:r>
              <a:rPr lang="ru-RU" sz="1800" b="1" i="0" baseline="0" dirty="0" smtClean="0">
                <a:effectLst/>
              </a:rPr>
              <a:t>за период </a:t>
            </a:r>
            <a:r>
              <a:rPr lang="de-DE" sz="1800" b="1" i="0" baseline="0" dirty="0" smtClean="0">
                <a:effectLst/>
              </a:rPr>
              <a:t>1991 - 2012 </a:t>
            </a:r>
            <a:r>
              <a:rPr lang="ru-RU" sz="1800" b="1" i="0" baseline="0" dirty="0" err="1" smtClean="0">
                <a:effectLst/>
              </a:rPr>
              <a:t>гг</a:t>
            </a:r>
            <a:r>
              <a:rPr lang="de-DE" sz="1800" b="1" i="0" baseline="0" dirty="0" smtClean="0">
                <a:effectLst/>
              </a:rPr>
              <a:t/>
            </a:r>
            <a:br>
              <a:rPr lang="de-DE" sz="1800" b="1" i="0" baseline="0" dirty="0" smtClean="0">
                <a:effectLst/>
              </a:rPr>
            </a:br>
            <a:r>
              <a:rPr lang="de-DE" sz="1800" b="1" i="0" baseline="0" dirty="0" smtClean="0">
                <a:effectLst/>
              </a:rPr>
              <a:t>(</a:t>
            </a:r>
            <a:r>
              <a:rPr lang="ru-RU" sz="1800" b="1" i="0" baseline="0" dirty="0" smtClean="0">
                <a:effectLst/>
              </a:rPr>
              <a:t>частные потребители</a:t>
            </a:r>
            <a:r>
              <a:rPr lang="de-DE" sz="1800" b="1" i="0" baseline="0" dirty="0" smtClean="0">
                <a:effectLst/>
              </a:rPr>
              <a:t>) </a:t>
            </a:r>
            <a:r>
              <a:rPr lang="ru-RU" sz="1800" b="1" i="0" baseline="0" dirty="0" smtClean="0">
                <a:effectLst/>
              </a:rPr>
              <a:t>в килотоннах</a:t>
            </a:r>
            <a:endParaRPr lang="ru-RU" dirty="0" smtClean="0">
              <a:effectLst/>
            </a:endParaRPr>
          </a:p>
          <a:p>
            <a:pPr>
              <a:defRPr/>
            </a:pPr>
            <a:r>
              <a:rPr lang="de-DE" sz="1200" baseline="0" dirty="0" smtClean="0"/>
              <a:t>(</a:t>
            </a:r>
            <a:r>
              <a:rPr lang="ru-RU" sz="1200" baseline="0" dirty="0" smtClean="0"/>
              <a:t>Источник</a:t>
            </a:r>
            <a:r>
              <a:rPr lang="de-DE" sz="1200" baseline="0" dirty="0" smtClean="0"/>
              <a:t>: </a:t>
            </a:r>
            <a:r>
              <a:rPr lang="de-DE" sz="1200" baseline="0" dirty="0"/>
              <a:t>GVM; 2014)</a:t>
            </a:r>
            <a:endParaRPr lang="de-DE" sz="12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Tabelle2!$A$28</c:f>
              <c:strCache>
                <c:ptCount val="1"/>
                <c:pt idx="0">
                  <c:v>Kunststoff Verbrauch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1.60335720273505E-2"/>
                  <c:y val="-3.3449348539817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167860136752499E-3"/>
                  <c:y val="-2.351590564011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Tabelle2!$B$27:$D$27</c:f>
              <c:numCache>
                <c:formatCode>General</c:formatCode>
                <c:ptCount val="3"/>
                <c:pt idx="0">
                  <c:v>1991</c:v>
                </c:pt>
                <c:pt idx="1">
                  <c:v>2008</c:v>
                </c:pt>
                <c:pt idx="2">
                  <c:v>2012</c:v>
                </c:pt>
              </c:numCache>
            </c:numRef>
          </c:cat>
          <c:val>
            <c:numRef>
              <c:f>Tabelle2!$B$28:$D$28</c:f>
              <c:numCache>
                <c:formatCode>0.00</c:formatCode>
                <c:ptCount val="3"/>
                <c:pt idx="0">
                  <c:v>976.9</c:v>
                </c:pt>
                <c:pt idx="1">
                  <c:v>1930.4</c:v>
                </c:pt>
                <c:pt idx="2">
                  <c:v>2000.5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Tabelle2!$A$29</c:f>
              <c:strCache>
                <c:ptCount val="1"/>
                <c:pt idx="0">
                  <c:v>Kunststoff Verwertung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8037768530769299E-2"/>
                  <c:y val="-2.675975817501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125895102564296E-3"/>
                  <c:y val="-2.432679893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Tabelle2!$B$27:$D$27</c:f>
              <c:numCache>
                <c:formatCode>General</c:formatCode>
                <c:ptCount val="3"/>
                <c:pt idx="0">
                  <c:v>1991</c:v>
                </c:pt>
                <c:pt idx="1">
                  <c:v>2008</c:v>
                </c:pt>
                <c:pt idx="2">
                  <c:v>2012</c:v>
                </c:pt>
              </c:numCache>
            </c:numRef>
          </c:cat>
          <c:val>
            <c:numRef>
              <c:f>Tabelle2!$B$29:$D$29</c:f>
              <c:numCache>
                <c:formatCode>0.00</c:formatCode>
                <c:ptCount val="3"/>
                <c:pt idx="0">
                  <c:v>30</c:v>
                </c:pt>
                <c:pt idx="1">
                  <c:v>1041.5</c:v>
                </c:pt>
                <c:pt idx="2">
                  <c:v>1078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20320"/>
        <c:axId val="128998720"/>
      </c:lineChart>
      <c:catAx>
        <c:axId val="13452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8998720"/>
        <c:crosses val="autoZero"/>
        <c:auto val="1"/>
        <c:lblAlgn val="ctr"/>
        <c:lblOffset val="100"/>
        <c:noMultiLvlLbl val="0"/>
      </c:catAx>
      <c:valAx>
        <c:axId val="1289987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Килотонны</a:t>
                </a:r>
                <a:endParaRPr lang="en-US" dirty="0"/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134520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0000CC"/>
            </a:solidFill>
          </a:ln>
        </c:spPr>
      </c:dTable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03C19-CA70-4DE4-9744-FB3CADAB0533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B4FA6-E242-473C-8C9A-16DFF52D8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0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4FA6-E242-473C-8C9A-16DFF52D818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0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008D-10CD-4137-A959-75FA21D2CF4B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E1D4-62FB-48F6-AE59-1921B43F2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2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008D-10CD-4137-A959-75FA21D2CF4B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E1D4-62FB-48F6-AE59-1921B43F2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8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008D-10CD-4137-A959-75FA21D2CF4B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E1D4-62FB-48F6-AE59-1921B43F2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5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@nsy\Desktop\plastic-bottles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847725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D:\50 лет ТПП\эмблема 22.03.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90525"/>
            <a:ext cx="8572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/>
          <p:cNvSpPr/>
          <p:nvPr userDrawn="1"/>
        </p:nvSpPr>
        <p:spPr>
          <a:xfrm>
            <a:off x="214282" y="142852"/>
            <a:ext cx="8786842" cy="6572296"/>
          </a:xfrm>
          <a:prstGeom prst="frame">
            <a:avLst>
              <a:gd name="adj1" fmla="val 2152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5CCA5-458B-424B-80CA-03445B33640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5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008D-10CD-4137-A959-75FA21D2CF4B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E1D4-62FB-48F6-AE59-1921B43F2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008D-10CD-4137-A959-75FA21D2CF4B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E1D4-62FB-48F6-AE59-1921B43F2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0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008D-10CD-4137-A959-75FA21D2CF4B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E1D4-62FB-48F6-AE59-1921B43F2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5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008D-10CD-4137-A959-75FA21D2CF4B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E1D4-62FB-48F6-AE59-1921B43F2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008D-10CD-4137-A959-75FA21D2CF4B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E1D4-62FB-48F6-AE59-1921B43F2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6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008D-10CD-4137-A959-75FA21D2CF4B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E1D4-62FB-48F6-AE59-1921B43F2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1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008D-10CD-4137-A959-75FA21D2CF4B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E1D4-62FB-48F6-AE59-1921B43F2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0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008D-10CD-4137-A959-75FA21D2CF4B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E1D4-62FB-48F6-AE59-1921B43F2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1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008D-10CD-4137-A959-75FA21D2CF4B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8E1D4-62FB-48F6-AE59-1921B43F2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netmus.ru/catalog-oborudovaniya/separatory/magnitnye-separatory/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image" Target="../media/image43.jpeg"/><Relationship Id="rId5" Type="http://schemas.openxmlformats.org/officeDocument/2006/relationships/image" Target="../media/image38.jpeg"/><Relationship Id="rId10" Type="http://schemas.openxmlformats.org/officeDocument/2006/relationships/hyperlink" Target="http://www.google.de/url?url=http://verpacken-aktuell.de/artikel/2011/5/5/herstellung-von-verpackungsbandern/&amp;rct=j&amp;frm=1&amp;q=&amp;esrc=s&amp;sa=U&amp;ei=Vay_VK3tKYj9O8GrgOAG&amp;ved=0CBwQ9QEwAw&amp;usg=AFQjCNFxK_nyTs0GZF-064_NWeHSt6Z4Lw" TargetMode="External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cs typeface="Arial" charset="0"/>
              </a:rPr>
              <a:t>МОСКОВСКИЙ ТЕХНОЛОГИЧЕСКИЙ  УНИВЕРСИТЕТ</a:t>
            </a:r>
            <a:br>
              <a:rPr lang="ru-RU" b="1" dirty="0" smtClean="0">
                <a:latin typeface="Tahoma" pitchFamily="34" charset="0"/>
                <a:cs typeface="Arial" charset="0"/>
              </a:rPr>
            </a:br>
            <a:r>
              <a:rPr lang="ru-RU" b="1" dirty="0" smtClean="0">
                <a:latin typeface="Tahoma" pitchFamily="34" charset="0"/>
                <a:cs typeface="Arial" charset="0"/>
              </a:rPr>
              <a:t>МИТХТ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123003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КАФЕДРА ХИМИИ И ТЕХНОЛОГИИ ПЕРЕРАБОТКИ ПЛАСТМАСС </a:t>
            </a:r>
            <a:r>
              <a:rPr lang="ru-RU" b="1" i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b="1" i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ПОЛИМЕРНЫХ КОМПОЗИТОВ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(ХТПП и ПК)  </a:t>
            </a:r>
            <a:endParaRPr lang="ru-RU" b="1" i="1" dirty="0">
              <a:ln w="10541" cmpd="sng">
                <a:solidFill>
                  <a:srgbClr val="FF0000"/>
                </a:solidFill>
                <a:prstDash val="solid"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110174" y="832763"/>
            <a:ext cx="1255000" cy="1143008"/>
            <a:chOff x="0" y="135"/>
            <a:chExt cx="1087" cy="99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35"/>
              <a:ext cx="1087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42" y="295"/>
              <a:ext cx="517" cy="675"/>
            </a:xfrm>
            <a:custGeom>
              <a:avLst/>
              <a:gdLst/>
              <a:ahLst/>
              <a:cxnLst>
                <a:cxn ang="0">
                  <a:pos x="0" y="9931"/>
                </a:cxn>
                <a:cxn ang="0">
                  <a:pos x="7627" y="8223"/>
                </a:cxn>
                <a:cxn ang="0">
                  <a:pos x="7671" y="8417"/>
                </a:cxn>
                <a:cxn ang="0">
                  <a:pos x="44" y="10125"/>
                </a:cxn>
                <a:cxn ang="0">
                  <a:pos x="0" y="9931"/>
                </a:cxn>
                <a:cxn ang="0">
                  <a:pos x="7749" y="8303"/>
                </a:cxn>
                <a:cxn ang="0">
                  <a:pos x="7764" y="8396"/>
                </a:cxn>
                <a:cxn ang="0">
                  <a:pos x="7671" y="8417"/>
                </a:cxn>
                <a:cxn ang="0">
                  <a:pos x="7650" y="8319"/>
                </a:cxn>
                <a:cxn ang="0">
                  <a:pos x="7749" y="8303"/>
                </a:cxn>
                <a:cxn ang="0">
                  <a:pos x="7551" y="8337"/>
                </a:cxn>
                <a:cxn ang="0">
                  <a:pos x="6120" y="34"/>
                </a:cxn>
                <a:cxn ang="0">
                  <a:pos x="6318" y="0"/>
                </a:cxn>
                <a:cxn ang="0">
                  <a:pos x="7749" y="8303"/>
                </a:cxn>
                <a:cxn ang="0">
                  <a:pos x="7551" y="8337"/>
                </a:cxn>
              </a:cxnLst>
              <a:rect l="0" t="0" r="r" b="b"/>
              <a:pathLst>
                <a:path w="7764" h="10125">
                  <a:moveTo>
                    <a:pt x="0" y="9931"/>
                  </a:moveTo>
                  <a:lnTo>
                    <a:pt x="7627" y="8223"/>
                  </a:lnTo>
                  <a:lnTo>
                    <a:pt x="7671" y="8417"/>
                  </a:lnTo>
                  <a:lnTo>
                    <a:pt x="44" y="10125"/>
                  </a:lnTo>
                  <a:lnTo>
                    <a:pt x="0" y="9931"/>
                  </a:lnTo>
                  <a:close/>
                  <a:moveTo>
                    <a:pt x="7749" y="8303"/>
                  </a:moveTo>
                  <a:lnTo>
                    <a:pt x="7764" y="8396"/>
                  </a:lnTo>
                  <a:lnTo>
                    <a:pt x="7671" y="8417"/>
                  </a:lnTo>
                  <a:lnTo>
                    <a:pt x="7650" y="8319"/>
                  </a:lnTo>
                  <a:lnTo>
                    <a:pt x="7749" y="8303"/>
                  </a:lnTo>
                  <a:close/>
                  <a:moveTo>
                    <a:pt x="7551" y="8337"/>
                  </a:moveTo>
                  <a:lnTo>
                    <a:pt x="6120" y="34"/>
                  </a:lnTo>
                  <a:lnTo>
                    <a:pt x="6318" y="0"/>
                  </a:lnTo>
                  <a:lnTo>
                    <a:pt x="7749" y="8303"/>
                  </a:lnTo>
                  <a:lnTo>
                    <a:pt x="7551" y="8337"/>
                  </a:lnTo>
                  <a:close/>
                </a:path>
              </a:pathLst>
            </a:custGeom>
            <a:solidFill>
              <a:srgbClr val="2D1F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45" y="823"/>
              <a:ext cx="328" cy="189"/>
            </a:xfrm>
            <a:custGeom>
              <a:avLst/>
              <a:gdLst/>
              <a:ahLst/>
              <a:cxnLst>
                <a:cxn ang="0">
                  <a:pos x="4815" y="2831"/>
                </a:cxn>
                <a:cxn ang="0">
                  <a:pos x="0" y="174"/>
                </a:cxn>
                <a:cxn ang="0">
                  <a:pos x="98" y="0"/>
                </a:cxn>
                <a:cxn ang="0">
                  <a:pos x="4913" y="2657"/>
                </a:cxn>
                <a:cxn ang="0">
                  <a:pos x="4815" y="2831"/>
                </a:cxn>
              </a:cxnLst>
              <a:rect l="0" t="0" r="r" b="b"/>
              <a:pathLst>
                <a:path w="4913" h="2831">
                  <a:moveTo>
                    <a:pt x="4815" y="2831"/>
                  </a:moveTo>
                  <a:lnTo>
                    <a:pt x="0" y="174"/>
                  </a:lnTo>
                  <a:lnTo>
                    <a:pt x="98" y="0"/>
                  </a:lnTo>
                  <a:lnTo>
                    <a:pt x="4913" y="2657"/>
                  </a:lnTo>
                  <a:lnTo>
                    <a:pt x="4815" y="2831"/>
                  </a:lnTo>
                  <a:close/>
                </a:path>
              </a:pathLst>
            </a:custGeom>
            <a:solidFill>
              <a:srgbClr val="2D1F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43" y="954"/>
              <a:ext cx="795" cy="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927" y="522"/>
                </a:cxn>
                <a:cxn ang="0">
                  <a:pos x="11919" y="722"/>
                </a:cxn>
                <a:cxn ang="0">
                  <a:pos x="0" y="200"/>
                </a:cxn>
                <a:cxn ang="0">
                  <a:pos x="8" y="0"/>
                </a:cxn>
              </a:cxnLst>
              <a:rect l="0" t="0" r="r" b="b"/>
              <a:pathLst>
                <a:path w="11927" h="722">
                  <a:moveTo>
                    <a:pt x="8" y="0"/>
                  </a:moveTo>
                  <a:lnTo>
                    <a:pt x="11927" y="522"/>
                  </a:lnTo>
                  <a:lnTo>
                    <a:pt x="11919" y="722"/>
                  </a:lnTo>
                  <a:lnTo>
                    <a:pt x="0" y="20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D1F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63" y="292"/>
              <a:ext cx="362" cy="623"/>
            </a:xfrm>
            <a:custGeom>
              <a:avLst/>
              <a:gdLst/>
              <a:ahLst/>
              <a:cxnLst>
                <a:cxn ang="0">
                  <a:pos x="5257" y="9340"/>
                </a:cxn>
                <a:cxn ang="0">
                  <a:pos x="0" y="98"/>
                </a:cxn>
                <a:cxn ang="0">
                  <a:pos x="174" y="0"/>
                </a:cxn>
                <a:cxn ang="0">
                  <a:pos x="5432" y="9242"/>
                </a:cxn>
                <a:cxn ang="0">
                  <a:pos x="5257" y="9340"/>
                </a:cxn>
              </a:cxnLst>
              <a:rect l="0" t="0" r="r" b="b"/>
              <a:pathLst>
                <a:path w="5432" h="9340">
                  <a:moveTo>
                    <a:pt x="5257" y="9340"/>
                  </a:moveTo>
                  <a:lnTo>
                    <a:pt x="0" y="98"/>
                  </a:lnTo>
                  <a:lnTo>
                    <a:pt x="174" y="0"/>
                  </a:lnTo>
                  <a:lnTo>
                    <a:pt x="5432" y="9242"/>
                  </a:lnTo>
                  <a:lnTo>
                    <a:pt x="5257" y="9340"/>
                  </a:lnTo>
                  <a:close/>
                </a:path>
              </a:pathLst>
            </a:custGeom>
            <a:solidFill>
              <a:srgbClr val="2D1F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25" y="286"/>
              <a:ext cx="437" cy="672"/>
            </a:xfrm>
            <a:custGeom>
              <a:avLst/>
              <a:gdLst/>
              <a:ahLst/>
              <a:cxnLst>
                <a:cxn ang="0">
                  <a:pos x="0" y="9962"/>
                </a:cxn>
                <a:cxn ang="0">
                  <a:pos x="6388" y="0"/>
                </a:cxn>
                <a:cxn ang="0">
                  <a:pos x="6558" y="107"/>
                </a:cxn>
                <a:cxn ang="0">
                  <a:pos x="169" y="10070"/>
                </a:cxn>
                <a:cxn ang="0">
                  <a:pos x="0" y="9962"/>
                </a:cxn>
              </a:cxnLst>
              <a:rect l="0" t="0" r="r" b="b"/>
              <a:pathLst>
                <a:path w="6558" h="10070">
                  <a:moveTo>
                    <a:pt x="0" y="9962"/>
                  </a:moveTo>
                  <a:lnTo>
                    <a:pt x="6388" y="0"/>
                  </a:lnTo>
                  <a:lnTo>
                    <a:pt x="6558" y="107"/>
                  </a:lnTo>
                  <a:lnTo>
                    <a:pt x="169" y="10070"/>
                  </a:lnTo>
                  <a:lnTo>
                    <a:pt x="0" y="9962"/>
                  </a:lnTo>
                  <a:close/>
                </a:path>
              </a:pathLst>
            </a:custGeom>
            <a:solidFill>
              <a:srgbClr val="2D1F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07" y="143"/>
              <a:ext cx="64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72" y="26"/>
                </a:cxn>
                <a:cxn ang="0">
                  <a:pos x="107" y="40"/>
                </a:cxn>
                <a:cxn ang="0">
                  <a:pos x="143" y="54"/>
                </a:cxn>
                <a:cxn ang="0">
                  <a:pos x="178" y="71"/>
                </a:cxn>
                <a:cxn ang="0">
                  <a:pos x="211" y="86"/>
                </a:cxn>
                <a:cxn ang="0">
                  <a:pos x="246" y="103"/>
                </a:cxn>
                <a:cxn ang="0">
                  <a:pos x="279" y="120"/>
                </a:cxn>
                <a:cxn ang="0">
                  <a:pos x="313" y="138"/>
                </a:cxn>
                <a:cxn ang="0">
                  <a:pos x="346" y="156"/>
                </a:cxn>
                <a:cxn ang="0">
                  <a:pos x="378" y="175"/>
                </a:cxn>
                <a:cxn ang="0">
                  <a:pos x="411" y="194"/>
                </a:cxn>
                <a:cxn ang="0">
                  <a:pos x="444" y="215"/>
                </a:cxn>
                <a:cxn ang="0">
                  <a:pos x="475" y="235"/>
                </a:cxn>
                <a:cxn ang="0">
                  <a:pos x="506" y="256"/>
                </a:cxn>
                <a:cxn ang="0">
                  <a:pos x="537" y="278"/>
                </a:cxn>
                <a:cxn ang="0">
                  <a:pos x="568" y="300"/>
                </a:cxn>
                <a:cxn ang="0">
                  <a:pos x="597" y="322"/>
                </a:cxn>
                <a:cxn ang="0">
                  <a:pos x="627" y="346"/>
                </a:cxn>
                <a:cxn ang="0">
                  <a:pos x="656" y="369"/>
                </a:cxn>
                <a:cxn ang="0">
                  <a:pos x="685" y="393"/>
                </a:cxn>
                <a:cxn ang="0">
                  <a:pos x="714" y="418"/>
                </a:cxn>
                <a:cxn ang="0">
                  <a:pos x="741" y="443"/>
                </a:cxn>
                <a:cxn ang="0">
                  <a:pos x="769" y="468"/>
                </a:cxn>
                <a:cxn ang="0">
                  <a:pos x="796" y="495"/>
                </a:cxn>
                <a:cxn ang="0">
                  <a:pos x="823" y="521"/>
                </a:cxn>
                <a:cxn ang="0">
                  <a:pos x="848" y="547"/>
                </a:cxn>
                <a:cxn ang="0">
                  <a:pos x="875" y="575"/>
                </a:cxn>
                <a:cxn ang="0">
                  <a:pos x="899" y="603"/>
                </a:cxn>
                <a:cxn ang="0">
                  <a:pos x="923" y="631"/>
                </a:cxn>
                <a:cxn ang="0">
                  <a:pos x="948" y="660"/>
                </a:cxn>
                <a:cxn ang="0">
                  <a:pos x="971" y="688"/>
                </a:cxn>
                <a:cxn ang="0">
                  <a:pos x="920" y="635"/>
                </a:cxn>
                <a:cxn ang="0">
                  <a:pos x="867" y="582"/>
                </a:cxn>
                <a:cxn ang="0">
                  <a:pos x="813" y="530"/>
                </a:cxn>
                <a:cxn ang="0">
                  <a:pos x="758" y="480"/>
                </a:cxn>
                <a:cxn ang="0">
                  <a:pos x="701" y="432"/>
                </a:cxn>
                <a:cxn ang="0">
                  <a:pos x="644" y="384"/>
                </a:cxn>
                <a:cxn ang="0">
                  <a:pos x="584" y="338"/>
                </a:cxn>
                <a:cxn ang="0">
                  <a:pos x="524" y="295"/>
                </a:cxn>
                <a:cxn ang="0">
                  <a:pos x="463" y="252"/>
                </a:cxn>
                <a:cxn ang="0">
                  <a:pos x="400" y="211"/>
                </a:cxn>
                <a:cxn ang="0">
                  <a:pos x="335" y="171"/>
                </a:cxn>
                <a:cxn ang="0">
                  <a:pos x="270" y="134"/>
                </a:cxn>
                <a:cxn ang="0">
                  <a:pos x="205" y="97"/>
                </a:cxn>
                <a:cxn ang="0">
                  <a:pos x="138" y="63"/>
                </a:cxn>
                <a:cxn ang="0">
                  <a:pos x="70" y="30"/>
                </a:cxn>
                <a:cxn ang="0">
                  <a:pos x="0" y="0"/>
                </a:cxn>
              </a:cxnLst>
              <a:rect l="0" t="0" r="r" b="b"/>
              <a:pathLst>
                <a:path w="971" h="688">
                  <a:moveTo>
                    <a:pt x="0" y="0"/>
                  </a:moveTo>
                  <a:lnTo>
                    <a:pt x="36" y="12"/>
                  </a:lnTo>
                  <a:lnTo>
                    <a:pt x="72" y="26"/>
                  </a:lnTo>
                  <a:lnTo>
                    <a:pt x="107" y="40"/>
                  </a:lnTo>
                  <a:lnTo>
                    <a:pt x="143" y="54"/>
                  </a:lnTo>
                  <a:lnTo>
                    <a:pt x="178" y="71"/>
                  </a:lnTo>
                  <a:lnTo>
                    <a:pt x="211" y="86"/>
                  </a:lnTo>
                  <a:lnTo>
                    <a:pt x="246" y="103"/>
                  </a:lnTo>
                  <a:lnTo>
                    <a:pt x="279" y="120"/>
                  </a:lnTo>
                  <a:lnTo>
                    <a:pt x="313" y="138"/>
                  </a:lnTo>
                  <a:lnTo>
                    <a:pt x="346" y="156"/>
                  </a:lnTo>
                  <a:lnTo>
                    <a:pt x="378" y="175"/>
                  </a:lnTo>
                  <a:lnTo>
                    <a:pt x="411" y="194"/>
                  </a:lnTo>
                  <a:lnTo>
                    <a:pt x="444" y="215"/>
                  </a:lnTo>
                  <a:lnTo>
                    <a:pt x="475" y="235"/>
                  </a:lnTo>
                  <a:lnTo>
                    <a:pt x="506" y="256"/>
                  </a:lnTo>
                  <a:lnTo>
                    <a:pt x="537" y="278"/>
                  </a:lnTo>
                  <a:lnTo>
                    <a:pt x="568" y="300"/>
                  </a:lnTo>
                  <a:lnTo>
                    <a:pt x="597" y="322"/>
                  </a:lnTo>
                  <a:lnTo>
                    <a:pt x="627" y="346"/>
                  </a:lnTo>
                  <a:lnTo>
                    <a:pt x="656" y="369"/>
                  </a:lnTo>
                  <a:lnTo>
                    <a:pt x="685" y="393"/>
                  </a:lnTo>
                  <a:lnTo>
                    <a:pt x="714" y="418"/>
                  </a:lnTo>
                  <a:lnTo>
                    <a:pt x="741" y="443"/>
                  </a:lnTo>
                  <a:lnTo>
                    <a:pt x="769" y="468"/>
                  </a:lnTo>
                  <a:lnTo>
                    <a:pt x="796" y="495"/>
                  </a:lnTo>
                  <a:lnTo>
                    <a:pt x="823" y="521"/>
                  </a:lnTo>
                  <a:lnTo>
                    <a:pt x="848" y="547"/>
                  </a:lnTo>
                  <a:lnTo>
                    <a:pt x="875" y="575"/>
                  </a:lnTo>
                  <a:lnTo>
                    <a:pt x="899" y="603"/>
                  </a:lnTo>
                  <a:lnTo>
                    <a:pt x="923" y="631"/>
                  </a:lnTo>
                  <a:lnTo>
                    <a:pt x="948" y="660"/>
                  </a:lnTo>
                  <a:lnTo>
                    <a:pt x="971" y="688"/>
                  </a:lnTo>
                  <a:lnTo>
                    <a:pt x="920" y="635"/>
                  </a:lnTo>
                  <a:lnTo>
                    <a:pt x="867" y="582"/>
                  </a:lnTo>
                  <a:lnTo>
                    <a:pt x="813" y="530"/>
                  </a:lnTo>
                  <a:lnTo>
                    <a:pt x="758" y="480"/>
                  </a:lnTo>
                  <a:lnTo>
                    <a:pt x="701" y="432"/>
                  </a:lnTo>
                  <a:lnTo>
                    <a:pt x="644" y="384"/>
                  </a:lnTo>
                  <a:lnTo>
                    <a:pt x="584" y="338"/>
                  </a:lnTo>
                  <a:lnTo>
                    <a:pt x="524" y="295"/>
                  </a:lnTo>
                  <a:lnTo>
                    <a:pt x="463" y="252"/>
                  </a:lnTo>
                  <a:lnTo>
                    <a:pt x="400" y="211"/>
                  </a:lnTo>
                  <a:lnTo>
                    <a:pt x="335" y="171"/>
                  </a:lnTo>
                  <a:lnTo>
                    <a:pt x="270" y="134"/>
                  </a:lnTo>
                  <a:lnTo>
                    <a:pt x="205" y="97"/>
                  </a:lnTo>
                  <a:lnTo>
                    <a:pt x="138" y="63"/>
                  </a:lnTo>
                  <a:lnTo>
                    <a:pt x="7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42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62" y="135"/>
              <a:ext cx="132" cy="93"/>
            </a:xfrm>
            <a:custGeom>
              <a:avLst/>
              <a:gdLst/>
              <a:ahLst/>
              <a:cxnLst>
                <a:cxn ang="0">
                  <a:pos x="83" y="3"/>
                </a:cxn>
                <a:cxn ang="0">
                  <a:pos x="249" y="19"/>
                </a:cxn>
                <a:cxn ang="0">
                  <a:pos x="412" y="48"/>
                </a:cxn>
                <a:cxn ang="0">
                  <a:pos x="570" y="88"/>
                </a:cxn>
                <a:cxn ang="0">
                  <a:pos x="723" y="140"/>
                </a:cxn>
                <a:cxn ang="0">
                  <a:pos x="871" y="204"/>
                </a:cxn>
                <a:cxn ang="0">
                  <a:pos x="1013" y="277"/>
                </a:cxn>
                <a:cxn ang="0">
                  <a:pos x="1148" y="360"/>
                </a:cxn>
                <a:cxn ang="0">
                  <a:pos x="1277" y="453"/>
                </a:cxn>
                <a:cxn ang="0">
                  <a:pos x="1398" y="555"/>
                </a:cxn>
                <a:cxn ang="0">
                  <a:pos x="1511" y="665"/>
                </a:cxn>
                <a:cxn ang="0">
                  <a:pos x="1616" y="783"/>
                </a:cxn>
                <a:cxn ang="0">
                  <a:pos x="1712" y="909"/>
                </a:cxn>
                <a:cxn ang="0">
                  <a:pos x="1799" y="1042"/>
                </a:cxn>
                <a:cxn ang="0">
                  <a:pos x="1876" y="1181"/>
                </a:cxn>
                <a:cxn ang="0">
                  <a:pos x="1942" y="1327"/>
                </a:cxn>
                <a:cxn ang="0">
                  <a:pos x="1933" y="1334"/>
                </a:cxn>
                <a:cxn ang="0">
                  <a:pos x="1850" y="1202"/>
                </a:cxn>
                <a:cxn ang="0">
                  <a:pos x="1761" y="1075"/>
                </a:cxn>
                <a:cxn ang="0">
                  <a:pos x="1665" y="954"/>
                </a:cxn>
                <a:cxn ang="0">
                  <a:pos x="1562" y="839"/>
                </a:cxn>
                <a:cxn ang="0">
                  <a:pos x="1453" y="728"/>
                </a:cxn>
                <a:cxn ang="0">
                  <a:pos x="1338" y="625"/>
                </a:cxn>
                <a:cxn ang="0">
                  <a:pos x="1217" y="527"/>
                </a:cxn>
                <a:cxn ang="0">
                  <a:pos x="1090" y="437"/>
                </a:cxn>
                <a:cxn ang="0">
                  <a:pos x="960" y="354"/>
                </a:cxn>
                <a:cxn ang="0">
                  <a:pos x="823" y="278"/>
                </a:cxn>
                <a:cxn ang="0">
                  <a:pos x="683" y="209"/>
                </a:cxn>
                <a:cxn ang="0">
                  <a:pos x="537" y="148"/>
                </a:cxn>
                <a:cxn ang="0">
                  <a:pos x="388" y="95"/>
                </a:cxn>
                <a:cxn ang="0">
                  <a:pos x="235" y="51"/>
                </a:cxn>
                <a:cxn ang="0">
                  <a:pos x="78" y="14"/>
                </a:cxn>
              </a:cxnLst>
              <a:rect l="0" t="0" r="r" b="b"/>
              <a:pathLst>
                <a:path w="1972" h="1401">
                  <a:moveTo>
                    <a:pt x="0" y="0"/>
                  </a:moveTo>
                  <a:lnTo>
                    <a:pt x="83" y="3"/>
                  </a:lnTo>
                  <a:lnTo>
                    <a:pt x="167" y="9"/>
                  </a:lnTo>
                  <a:lnTo>
                    <a:pt x="249" y="19"/>
                  </a:lnTo>
                  <a:lnTo>
                    <a:pt x="332" y="32"/>
                  </a:lnTo>
                  <a:lnTo>
                    <a:pt x="412" y="48"/>
                  </a:lnTo>
                  <a:lnTo>
                    <a:pt x="492" y="67"/>
                  </a:lnTo>
                  <a:lnTo>
                    <a:pt x="570" y="88"/>
                  </a:lnTo>
                  <a:lnTo>
                    <a:pt x="648" y="113"/>
                  </a:lnTo>
                  <a:lnTo>
                    <a:pt x="723" y="140"/>
                  </a:lnTo>
                  <a:lnTo>
                    <a:pt x="798" y="170"/>
                  </a:lnTo>
                  <a:lnTo>
                    <a:pt x="871" y="204"/>
                  </a:lnTo>
                  <a:lnTo>
                    <a:pt x="942" y="238"/>
                  </a:lnTo>
                  <a:lnTo>
                    <a:pt x="1013" y="277"/>
                  </a:lnTo>
                  <a:lnTo>
                    <a:pt x="1081" y="317"/>
                  </a:lnTo>
                  <a:lnTo>
                    <a:pt x="1148" y="360"/>
                  </a:lnTo>
                  <a:lnTo>
                    <a:pt x="1213" y="406"/>
                  </a:lnTo>
                  <a:lnTo>
                    <a:pt x="1277" y="453"/>
                  </a:lnTo>
                  <a:lnTo>
                    <a:pt x="1338" y="503"/>
                  </a:lnTo>
                  <a:lnTo>
                    <a:pt x="1398" y="555"/>
                  </a:lnTo>
                  <a:lnTo>
                    <a:pt x="1456" y="608"/>
                  </a:lnTo>
                  <a:lnTo>
                    <a:pt x="1511" y="665"/>
                  </a:lnTo>
                  <a:lnTo>
                    <a:pt x="1565" y="723"/>
                  </a:lnTo>
                  <a:lnTo>
                    <a:pt x="1616" y="783"/>
                  </a:lnTo>
                  <a:lnTo>
                    <a:pt x="1666" y="846"/>
                  </a:lnTo>
                  <a:lnTo>
                    <a:pt x="1712" y="909"/>
                  </a:lnTo>
                  <a:lnTo>
                    <a:pt x="1757" y="975"/>
                  </a:lnTo>
                  <a:lnTo>
                    <a:pt x="1799" y="1042"/>
                  </a:lnTo>
                  <a:lnTo>
                    <a:pt x="1839" y="1110"/>
                  </a:lnTo>
                  <a:lnTo>
                    <a:pt x="1876" y="1181"/>
                  </a:lnTo>
                  <a:lnTo>
                    <a:pt x="1911" y="1252"/>
                  </a:lnTo>
                  <a:lnTo>
                    <a:pt x="1942" y="1327"/>
                  </a:lnTo>
                  <a:lnTo>
                    <a:pt x="1972" y="1401"/>
                  </a:lnTo>
                  <a:lnTo>
                    <a:pt x="1933" y="1334"/>
                  </a:lnTo>
                  <a:lnTo>
                    <a:pt x="1893" y="1267"/>
                  </a:lnTo>
                  <a:lnTo>
                    <a:pt x="1850" y="1202"/>
                  </a:lnTo>
                  <a:lnTo>
                    <a:pt x="1807" y="1138"/>
                  </a:lnTo>
                  <a:lnTo>
                    <a:pt x="1761" y="1075"/>
                  </a:lnTo>
                  <a:lnTo>
                    <a:pt x="1714" y="1014"/>
                  </a:lnTo>
                  <a:lnTo>
                    <a:pt x="1665" y="954"/>
                  </a:lnTo>
                  <a:lnTo>
                    <a:pt x="1614" y="895"/>
                  </a:lnTo>
                  <a:lnTo>
                    <a:pt x="1562" y="839"/>
                  </a:lnTo>
                  <a:lnTo>
                    <a:pt x="1508" y="783"/>
                  </a:lnTo>
                  <a:lnTo>
                    <a:pt x="1453" y="728"/>
                  </a:lnTo>
                  <a:lnTo>
                    <a:pt x="1396" y="676"/>
                  </a:lnTo>
                  <a:lnTo>
                    <a:pt x="1338" y="625"/>
                  </a:lnTo>
                  <a:lnTo>
                    <a:pt x="1278" y="576"/>
                  </a:lnTo>
                  <a:lnTo>
                    <a:pt x="1217" y="527"/>
                  </a:lnTo>
                  <a:lnTo>
                    <a:pt x="1154" y="482"/>
                  </a:lnTo>
                  <a:lnTo>
                    <a:pt x="1090" y="437"/>
                  </a:lnTo>
                  <a:lnTo>
                    <a:pt x="1026" y="395"/>
                  </a:lnTo>
                  <a:lnTo>
                    <a:pt x="960" y="354"/>
                  </a:lnTo>
                  <a:lnTo>
                    <a:pt x="891" y="314"/>
                  </a:lnTo>
                  <a:lnTo>
                    <a:pt x="823" y="278"/>
                  </a:lnTo>
                  <a:lnTo>
                    <a:pt x="753" y="242"/>
                  </a:lnTo>
                  <a:lnTo>
                    <a:pt x="683" y="209"/>
                  </a:lnTo>
                  <a:lnTo>
                    <a:pt x="610" y="177"/>
                  </a:lnTo>
                  <a:lnTo>
                    <a:pt x="537" y="148"/>
                  </a:lnTo>
                  <a:lnTo>
                    <a:pt x="463" y="121"/>
                  </a:lnTo>
                  <a:lnTo>
                    <a:pt x="388" y="95"/>
                  </a:lnTo>
                  <a:lnTo>
                    <a:pt x="312" y="72"/>
                  </a:lnTo>
                  <a:lnTo>
                    <a:pt x="235" y="51"/>
                  </a:lnTo>
                  <a:lnTo>
                    <a:pt x="158" y="31"/>
                  </a:lnTo>
                  <a:lnTo>
                    <a:pt x="78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6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33" y="135"/>
              <a:ext cx="168" cy="121"/>
            </a:xfrm>
            <a:custGeom>
              <a:avLst/>
              <a:gdLst/>
              <a:ahLst/>
              <a:cxnLst>
                <a:cxn ang="0">
                  <a:pos x="2020" y="755"/>
                </a:cxn>
                <a:cxn ang="0">
                  <a:pos x="1914" y="651"/>
                </a:cxn>
                <a:cxn ang="0">
                  <a:pos x="1802" y="552"/>
                </a:cxn>
                <a:cxn ang="0">
                  <a:pos x="1685" y="459"/>
                </a:cxn>
                <a:cxn ang="0">
                  <a:pos x="1564" y="373"/>
                </a:cxn>
                <a:cxn ang="0">
                  <a:pos x="1436" y="292"/>
                </a:cxn>
                <a:cxn ang="0">
                  <a:pos x="1306" y="219"/>
                </a:cxn>
                <a:cxn ang="0">
                  <a:pos x="1172" y="151"/>
                </a:cxn>
                <a:cxn ang="0">
                  <a:pos x="1060" y="106"/>
                </a:cxn>
                <a:cxn ang="0">
                  <a:pos x="976" y="80"/>
                </a:cxn>
                <a:cxn ang="0">
                  <a:pos x="889" y="58"/>
                </a:cxn>
                <a:cxn ang="0">
                  <a:pos x="802" y="40"/>
                </a:cxn>
                <a:cxn ang="0">
                  <a:pos x="713" y="24"/>
                </a:cxn>
                <a:cxn ang="0">
                  <a:pos x="622" y="12"/>
                </a:cxn>
                <a:cxn ang="0">
                  <a:pos x="532" y="5"/>
                </a:cxn>
                <a:cxn ang="0">
                  <a:pos x="439" y="1"/>
                </a:cxn>
                <a:cxn ang="0">
                  <a:pos x="343" y="1"/>
                </a:cxn>
                <a:cxn ang="0">
                  <a:pos x="243" y="5"/>
                </a:cxn>
                <a:cxn ang="0">
                  <a:pos x="144" y="14"/>
                </a:cxn>
                <a:cxn ang="0">
                  <a:pos x="47" y="28"/>
                </a:cxn>
                <a:cxn ang="0">
                  <a:pos x="108" y="40"/>
                </a:cxn>
                <a:cxn ang="0">
                  <a:pos x="321" y="60"/>
                </a:cxn>
                <a:cxn ang="0">
                  <a:pos x="528" y="95"/>
                </a:cxn>
                <a:cxn ang="0">
                  <a:pos x="730" y="146"/>
                </a:cxn>
                <a:cxn ang="0">
                  <a:pos x="926" y="211"/>
                </a:cxn>
                <a:cxn ang="0">
                  <a:pos x="1115" y="291"/>
                </a:cxn>
                <a:cxn ang="0">
                  <a:pos x="1296" y="384"/>
                </a:cxn>
                <a:cxn ang="0">
                  <a:pos x="1469" y="491"/>
                </a:cxn>
                <a:cxn ang="0">
                  <a:pos x="1633" y="608"/>
                </a:cxn>
                <a:cxn ang="0">
                  <a:pos x="1788" y="738"/>
                </a:cxn>
                <a:cxn ang="0">
                  <a:pos x="1932" y="879"/>
                </a:cxn>
                <a:cxn ang="0">
                  <a:pos x="2065" y="1030"/>
                </a:cxn>
                <a:cxn ang="0">
                  <a:pos x="2188" y="1192"/>
                </a:cxn>
                <a:cxn ang="0">
                  <a:pos x="2298" y="1361"/>
                </a:cxn>
                <a:cxn ang="0">
                  <a:pos x="2394" y="1539"/>
                </a:cxn>
                <a:cxn ang="0">
                  <a:pos x="2478" y="1725"/>
                </a:cxn>
                <a:cxn ang="0">
                  <a:pos x="2510" y="1786"/>
                </a:cxn>
                <a:cxn ang="0">
                  <a:pos x="2496" y="1716"/>
                </a:cxn>
                <a:cxn ang="0">
                  <a:pos x="2481" y="1646"/>
                </a:cxn>
                <a:cxn ang="0">
                  <a:pos x="2464" y="1578"/>
                </a:cxn>
                <a:cxn ang="0">
                  <a:pos x="2444" y="1510"/>
                </a:cxn>
                <a:cxn ang="0">
                  <a:pos x="2422" y="1443"/>
                </a:cxn>
                <a:cxn ang="0">
                  <a:pos x="2398" y="1377"/>
                </a:cxn>
                <a:cxn ang="0">
                  <a:pos x="2372" y="1312"/>
                </a:cxn>
                <a:cxn ang="0">
                  <a:pos x="2344" y="1248"/>
                </a:cxn>
                <a:cxn ang="0">
                  <a:pos x="2314" y="1187"/>
                </a:cxn>
                <a:cxn ang="0">
                  <a:pos x="2281" y="1125"/>
                </a:cxn>
                <a:cxn ang="0">
                  <a:pos x="2248" y="1065"/>
                </a:cxn>
                <a:cxn ang="0">
                  <a:pos x="2212" y="1005"/>
                </a:cxn>
                <a:cxn ang="0">
                  <a:pos x="2174" y="948"/>
                </a:cxn>
                <a:cxn ang="0">
                  <a:pos x="2135" y="891"/>
                </a:cxn>
                <a:cxn ang="0">
                  <a:pos x="2094" y="836"/>
                </a:cxn>
              </a:cxnLst>
              <a:rect l="0" t="0" r="r" b="b"/>
              <a:pathLst>
                <a:path w="2515" h="1821">
                  <a:moveTo>
                    <a:pt x="2072" y="809"/>
                  </a:moveTo>
                  <a:lnTo>
                    <a:pt x="2020" y="755"/>
                  </a:lnTo>
                  <a:lnTo>
                    <a:pt x="1968" y="702"/>
                  </a:lnTo>
                  <a:lnTo>
                    <a:pt x="1914" y="651"/>
                  </a:lnTo>
                  <a:lnTo>
                    <a:pt x="1859" y="600"/>
                  </a:lnTo>
                  <a:lnTo>
                    <a:pt x="1802" y="552"/>
                  </a:lnTo>
                  <a:lnTo>
                    <a:pt x="1744" y="505"/>
                  </a:lnTo>
                  <a:lnTo>
                    <a:pt x="1685" y="459"/>
                  </a:lnTo>
                  <a:lnTo>
                    <a:pt x="1625" y="415"/>
                  </a:lnTo>
                  <a:lnTo>
                    <a:pt x="1564" y="373"/>
                  </a:lnTo>
                  <a:lnTo>
                    <a:pt x="1501" y="332"/>
                  </a:lnTo>
                  <a:lnTo>
                    <a:pt x="1436" y="292"/>
                  </a:lnTo>
                  <a:lnTo>
                    <a:pt x="1372" y="255"/>
                  </a:lnTo>
                  <a:lnTo>
                    <a:pt x="1306" y="219"/>
                  </a:lnTo>
                  <a:lnTo>
                    <a:pt x="1239" y="185"/>
                  </a:lnTo>
                  <a:lnTo>
                    <a:pt x="1172" y="151"/>
                  </a:lnTo>
                  <a:lnTo>
                    <a:pt x="1102" y="121"/>
                  </a:lnTo>
                  <a:lnTo>
                    <a:pt x="1060" y="106"/>
                  </a:lnTo>
                  <a:lnTo>
                    <a:pt x="1018" y="93"/>
                  </a:lnTo>
                  <a:lnTo>
                    <a:pt x="976" y="80"/>
                  </a:lnTo>
                  <a:lnTo>
                    <a:pt x="932" y="69"/>
                  </a:lnTo>
                  <a:lnTo>
                    <a:pt x="889" y="58"/>
                  </a:lnTo>
                  <a:lnTo>
                    <a:pt x="845" y="49"/>
                  </a:lnTo>
                  <a:lnTo>
                    <a:pt x="802" y="40"/>
                  </a:lnTo>
                  <a:lnTo>
                    <a:pt x="758" y="31"/>
                  </a:lnTo>
                  <a:lnTo>
                    <a:pt x="713" y="24"/>
                  </a:lnTo>
                  <a:lnTo>
                    <a:pt x="668" y="17"/>
                  </a:lnTo>
                  <a:lnTo>
                    <a:pt x="622" y="12"/>
                  </a:lnTo>
                  <a:lnTo>
                    <a:pt x="577" y="8"/>
                  </a:lnTo>
                  <a:lnTo>
                    <a:pt x="532" y="5"/>
                  </a:lnTo>
                  <a:lnTo>
                    <a:pt x="486" y="2"/>
                  </a:lnTo>
                  <a:lnTo>
                    <a:pt x="439" y="1"/>
                  </a:lnTo>
                  <a:lnTo>
                    <a:pt x="393" y="0"/>
                  </a:lnTo>
                  <a:lnTo>
                    <a:pt x="343" y="1"/>
                  </a:lnTo>
                  <a:lnTo>
                    <a:pt x="293" y="2"/>
                  </a:lnTo>
                  <a:lnTo>
                    <a:pt x="243" y="5"/>
                  </a:lnTo>
                  <a:lnTo>
                    <a:pt x="193" y="9"/>
                  </a:lnTo>
                  <a:lnTo>
                    <a:pt x="144" y="14"/>
                  </a:lnTo>
                  <a:lnTo>
                    <a:pt x="96" y="20"/>
                  </a:lnTo>
                  <a:lnTo>
                    <a:pt x="47" y="28"/>
                  </a:lnTo>
                  <a:lnTo>
                    <a:pt x="0" y="37"/>
                  </a:lnTo>
                  <a:lnTo>
                    <a:pt x="108" y="40"/>
                  </a:lnTo>
                  <a:lnTo>
                    <a:pt x="215" y="48"/>
                  </a:lnTo>
                  <a:lnTo>
                    <a:pt x="321" y="60"/>
                  </a:lnTo>
                  <a:lnTo>
                    <a:pt x="426" y="75"/>
                  </a:lnTo>
                  <a:lnTo>
                    <a:pt x="528" y="95"/>
                  </a:lnTo>
                  <a:lnTo>
                    <a:pt x="630" y="119"/>
                  </a:lnTo>
                  <a:lnTo>
                    <a:pt x="730" y="146"/>
                  </a:lnTo>
                  <a:lnTo>
                    <a:pt x="829" y="176"/>
                  </a:lnTo>
                  <a:lnTo>
                    <a:pt x="926" y="211"/>
                  </a:lnTo>
                  <a:lnTo>
                    <a:pt x="1022" y="249"/>
                  </a:lnTo>
                  <a:lnTo>
                    <a:pt x="1115" y="291"/>
                  </a:lnTo>
                  <a:lnTo>
                    <a:pt x="1207" y="336"/>
                  </a:lnTo>
                  <a:lnTo>
                    <a:pt x="1296" y="384"/>
                  </a:lnTo>
                  <a:lnTo>
                    <a:pt x="1383" y="436"/>
                  </a:lnTo>
                  <a:lnTo>
                    <a:pt x="1469" y="491"/>
                  </a:lnTo>
                  <a:lnTo>
                    <a:pt x="1553" y="548"/>
                  </a:lnTo>
                  <a:lnTo>
                    <a:pt x="1633" y="608"/>
                  </a:lnTo>
                  <a:lnTo>
                    <a:pt x="1712" y="672"/>
                  </a:lnTo>
                  <a:lnTo>
                    <a:pt x="1788" y="738"/>
                  </a:lnTo>
                  <a:lnTo>
                    <a:pt x="1861" y="807"/>
                  </a:lnTo>
                  <a:lnTo>
                    <a:pt x="1932" y="879"/>
                  </a:lnTo>
                  <a:lnTo>
                    <a:pt x="2000" y="953"/>
                  </a:lnTo>
                  <a:lnTo>
                    <a:pt x="2065" y="1030"/>
                  </a:lnTo>
                  <a:lnTo>
                    <a:pt x="2128" y="1109"/>
                  </a:lnTo>
                  <a:lnTo>
                    <a:pt x="2188" y="1192"/>
                  </a:lnTo>
                  <a:lnTo>
                    <a:pt x="2244" y="1275"/>
                  </a:lnTo>
                  <a:lnTo>
                    <a:pt x="2298" y="1361"/>
                  </a:lnTo>
                  <a:lnTo>
                    <a:pt x="2348" y="1449"/>
                  </a:lnTo>
                  <a:lnTo>
                    <a:pt x="2394" y="1539"/>
                  </a:lnTo>
                  <a:lnTo>
                    <a:pt x="2438" y="1632"/>
                  </a:lnTo>
                  <a:lnTo>
                    <a:pt x="2478" y="1725"/>
                  </a:lnTo>
                  <a:lnTo>
                    <a:pt x="2515" y="1821"/>
                  </a:lnTo>
                  <a:lnTo>
                    <a:pt x="2510" y="1786"/>
                  </a:lnTo>
                  <a:lnTo>
                    <a:pt x="2503" y="1750"/>
                  </a:lnTo>
                  <a:lnTo>
                    <a:pt x="2496" y="1716"/>
                  </a:lnTo>
                  <a:lnTo>
                    <a:pt x="2489" y="1680"/>
                  </a:lnTo>
                  <a:lnTo>
                    <a:pt x="2481" y="1646"/>
                  </a:lnTo>
                  <a:lnTo>
                    <a:pt x="2473" y="1611"/>
                  </a:lnTo>
                  <a:lnTo>
                    <a:pt x="2464" y="1578"/>
                  </a:lnTo>
                  <a:lnTo>
                    <a:pt x="2455" y="1544"/>
                  </a:lnTo>
                  <a:lnTo>
                    <a:pt x="2444" y="1510"/>
                  </a:lnTo>
                  <a:lnTo>
                    <a:pt x="2433" y="1477"/>
                  </a:lnTo>
                  <a:lnTo>
                    <a:pt x="2422" y="1443"/>
                  </a:lnTo>
                  <a:lnTo>
                    <a:pt x="2411" y="1410"/>
                  </a:lnTo>
                  <a:lnTo>
                    <a:pt x="2398" y="1377"/>
                  </a:lnTo>
                  <a:lnTo>
                    <a:pt x="2385" y="1345"/>
                  </a:lnTo>
                  <a:lnTo>
                    <a:pt x="2372" y="1312"/>
                  </a:lnTo>
                  <a:lnTo>
                    <a:pt x="2359" y="1281"/>
                  </a:lnTo>
                  <a:lnTo>
                    <a:pt x="2344" y="1248"/>
                  </a:lnTo>
                  <a:lnTo>
                    <a:pt x="2329" y="1217"/>
                  </a:lnTo>
                  <a:lnTo>
                    <a:pt x="2314" y="1187"/>
                  </a:lnTo>
                  <a:lnTo>
                    <a:pt x="2298" y="1155"/>
                  </a:lnTo>
                  <a:lnTo>
                    <a:pt x="2281" y="1125"/>
                  </a:lnTo>
                  <a:lnTo>
                    <a:pt x="2265" y="1094"/>
                  </a:lnTo>
                  <a:lnTo>
                    <a:pt x="2248" y="1065"/>
                  </a:lnTo>
                  <a:lnTo>
                    <a:pt x="2230" y="1034"/>
                  </a:lnTo>
                  <a:lnTo>
                    <a:pt x="2212" y="1005"/>
                  </a:lnTo>
                  <a:lnTo>
                    <a:pt x="2194" y="977"/>
                  </a:lnTo>
                  <a:lnTo>
                    <a:pt x="2174" y="948"/>
                  </a:lnTo>
                  <a:lnTo>
                    <a:pt x="2155" y="919"/>
                  </a:lnTo>
                  <a:lnTo>
                    <a:pt x="2135" y="891"/>
                  </a:lnTo>
                  <a:lnTo>
                    <a:pt x="2114" y="863"/>
                  </a:lnTo>
                  <a:lnTo>
                    <a:pt x="2094" y="836"/>
                  </a:lnTo>
                  <a:lnTo>
                    <a:pt x="2072" y="809"/>
                  </a:lnTo>
                  <a:close/>
                </a:path>
              </a:pathLst>
            </a:custGeom>
            <a:solidFill>
              <a:srgbClr val="5449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11" y="135"/>
              <a:ext cx="191" cy="145"/>
            </a:xfrm>
            <a:custGeom>
              <a:avLst/>
              <a:gdLst/>
              <a:ahLst/>
              <a:cxnLst>
                <a:cxn ang="0">
                  <a:pos x="2707" y="1335"/>
                </a:cxn>
                <a:cxn ang="0">
                  <a:pos x="2624" y="1203"/>
                </a:cxn>
                <a:cxn ang="0">
                  <a:pos x="2535" y="1076"/>
                </a:cxn>
                <a:cxn ang="0">
                  <a:pos x="2439" y="955"/>
                </a:cxn>
                <a:cxn ang="0">
                  <a:pos x="2336" y="840"/>
                </a:cxn>
                <a:cxn ang="0">
                  <a:pos x="2227" y="730"/>
                </a:cxn>
                <a:cxn ang="0">
                  <a:pos x="2112" y="626"/>
                </a:cxn>
                <a:cxn ang="0">
                  <a:pos x="1991" y="528"/>
                </a:cxn>
                <a:cxn ang="0">
                  <a:pos x="1864" y="438"/>
                </a:cxn>
                <a:cxn ang="0">
                  <a:pos x="1733" y="355"/>
                </a:cxn>
                <a:cxn ang="0">
                  <a:pos x="1597" y="279"/>
                </a:cxn>
                <a:cxn ang="0">
                  <a:pos x="1456" y="210"/>
                </a:cxn>
                <a:cxn ang="0">
                  <a:pos x="1311" y="149"/>
                </a:cxn>
                <a:cxn ang="0">
                  <a:pos x="1162" y="96"/>
                </a:cxn>
                <a:cxn ang="0">
                  <a:pos x="1009" y="52"/>
                </a:cxn>
                <a:cxn ang="0">
                  <a:pos x="852" y="15"/>
                </a:cxn>
                <a:cxn ang="0">
                  <a:pos x="763" y="0"/>
                </a:cxn>
                <a:cxn ang="0">
                  <a:pos x="741" y="0"/>
                </a:cxn>
                <a:cxn ang="0">
                  <a:pos x="683" y="1"/>
                </a:cxn>
                <a:cxn ang="0">
                  <a:pos x="588" y="5"/>
                </a:cxn>
                <a:cxn ang="0">
                  <a:pos x="494" y="13"/>
                </a:cxn>
                <a:cxn ang="0">
                  <a:pos x="401" y="25"/>
                </a:cxn>
                <a:cxn ang="0">
                  <a:pos x="309" y="42"/>
                </a:cxn>
                <a:cxn ang="0">
                  <a:pos x="219" y="62"/>
                </a:cxn>
                <a:cxn ang="0">
                  <a:pos x="131" y="85"/>
                </a:cxn>
                <a:cxn ang="0">
                  <a:pos x="44" y="113"/>
                </a:cxn>
                <a:cxn ang="0">
                  <a:pos x="38" y="124"/>
                </a:cxn>
                <a:cxn ang="0">
                  <a:pos x="112" y="118"/>
                </a:cxn>
                <a:cxn ang="0">
                  <a:pos x="188" y="114"/>
                </a:cxn>
                <a:cxn ang="0">
                  <a:pos x="263" y="111"/>
                </a:cxn>
                <a:cxn ang="0">
                  <a:pos x="419" y="114"/>
                </a:cxn>
                <a:cxn ang="0">
                  <a:pos x="650" y="134"/>
                </a:cxn>
                <a:cxn ang="0">
                  <a:pos x="876" y="173"/>
                </a:cxn>
                <a:cxn ang="0">
                  <a:pos x="1094" y="231"/>
                </a:cxn>
                <a:cxn ang="0">
                  <a:pos x="1304" y="307"/>
                </a:cxn>
                <a:cxn ang="0">
                  <a:pos x="1504" y="400"/>
                </a:cxn>
                <a:cxn ang="0">
                  <a:pos x="1697" y="508"/>
                </a:cxn>
                <a:cxn ang="0">
                  <a:pos x="1878" y="632"/>
                </a:cxn>
                <a:cxn ang="0">
                  <a:pos x="2049" y="770"/>
                </a:cxn>
                <a:cxn ang="0">
                  <a:pos x="2206" y="921"/>
                </a:cxn>
                <a:cxn ang="0">
                  <a:pos x="2351" y="1085"/>
                </a:cxn>
                <a:cxn ang="0">
                  <a:pos x="2482" y="1261"/>
                </a:cxn>
                <a:cxn ang="0">
                  <a:pos x="2598" y="1446"/>
                </a:cxn>
                <a:cxn ang="0">
                  <a:pos x="2699" y="1643"/>
                </a:cxn>
                <a:cxn ang="0">
                  <a:pos x="2782" y="1848"/>
                </a:cxn>
                <a:cxn ang="0">
                  <a:pos x="2850" y="2061"/>
                </a:cxn>
                <a:cxn ang="0">
                  <a:pos x="2876" y="2162"/>
                </a:cxn>
                <a:cxn ang="0">
                  <a:pos x="2876" y="2144"/>
                </a:cxn>
                <a:cxn ang="0">
                  <a:pos x="2876" y="2087"/>
                </a:cxn>
                <a:cxn ang="0">
                  <a:pos x="2871" y="1992"/>
                </a:cxn>
                <a:cxn ang="0">
                  <a:pos x="2863" y="1897"/>
                </a:cxn>
                <a:cxn ang="0">
                  <a:pos x="2851" y="1804"/>
                </a:cxn>
                <a:cxn ang="0">
                  <a:pos x="2834" y="1712"/>
                </a:cxn>
                <a:cxn ang="0">
                  <a:pos x="2813" y="1622"/>
                </a:cxn>
                <a:cxn ang="0">
                  <a:pos x="2789" y="1533"/>
                </a:cxn>
                <a:cxn ang="0">
                  <a:pos x="2761" y="1445"/>
                </a:cxn>
              </a:cxnLst>
              <a:rect l="0" t="0" r="r" b="b"/>
              <a:pathLst>
                <a:path w="2876" h="2170">
                  <a:moveTo>
                    <a:pt x="2746" y="1403"/>
                  </a:moveTo>
                  <a:lnTo>
                    <a:pt x="2707" y="1335"/>
                  </a:lnTo>
                  <a:lnTo>
                    <a:pt x="2667" y="1269"/>
                  </a:lnTo>
                  <a:lnTo>
                    <a:pt x="2624" y="1203"/>
                  </a:lnTo>
                  <a:lnTo>
                    <a:pt x="2581" y="1139"/>
                  </a:lnTo>
                  <a:lnTo>
                    <a:pt x="2535" y="1076"/>
                  </a:lnTo>
                  <a:lnTo>
                    <a:pt x="2488" y="1015"/>
                  </a:lnTo>
                  <a:lnTo>
                    <a:pt x="2439" y="955"/>
                  </a:lnTo>
                  <a:lnTo>
                    <a:pt x="2388" y="896"/>
                  </a:lnTo>
                  <a:lnTo>
                    <a:pt x="2336" y="840"/>
                  </a:lnTo>
                  <a:lnTo>
                    <a:pt x="2282" y="784"/>
                  </a:lnTo>
                  <a:lnTo>
                    <a:pt x="2227" y="730"/>
                  </a:lnTo>
                  <a:lnTo>
                    <a:pt x="2170" y="677"/>
                  </a:lnTo>
                  <a:lnTo>
                    <a:pt x="2112" y="626"/>
                  </a:lnTo>
                  <a:lnTo>
                    <a:pt x="2052" y="577"/>
                  </a:lnTo>
                  <a:lnTo>
                    <a:pt x="1991" y="528"/>
                  </a:lnTo>
                  <a:lnTo>
                    <a:pt x="1928" y="483"/>
                  </a:lnTo>
                  <a:lnTo>
                    <a:pt x="1864" y="438"/>
                  </a:lnTo>
                  <a:lnTo>
                    <a:pt x="1799" y="396"/>
                  </a:lnTo>
                  <a:lnTo>
                    <a:pt x="1733" y="355"/>
                  </a:lnTo>
                  <a:lnTo>
                    <a:pt x="1665" y="315"/>
                  </a:lnTo>
                  <a:lnTo>
                    <a:pt x="1597" y="279"/>
                  </a:lnTo>
                  <a:lnTo>
                    <a:pt x="1527" y="243"/>
                  </a:lnTo>
                  <a:lnTo>
                    <a:pt x="1456" y="210"/>
                  </a:lnTo>
                  <a:lnTo>
                    <a:pt x="1384" y="178"/>
                  </a:lnTo>
                  <a:lnTo>
                    <a:pt x="1311" y="149"/>
                  </a:lnTo>
                  <a:lnTo>
                    <a:pt x="1236" y="122"/>
                  </a:lnTo>
                  <a:lnTo>
                    <a:pt x="1162" y="96"/>
                  </a:lnTo>
                  <a:lnTo>
                    <a:pt x="1086" y="73"/>
                  </a:lnTo>
                  <a:lnTo>
                    <a:pt x="1009" y="52"/>
                  </a:lnTo>
                  <a:lnTo>
                    <a:pt x="931" y="32"/>
                  </a:lnTo>
                  <a:lnTo>
                    <a:pt x="852" y="15"/>
                  </a:lnTo>
                  <a:lnTo>
                    <a:pt x="773" y="1"/>
                  </a:lnTo>
                  <a:lnTo>
                    <a:pt x="763" y="0"/>
                  </a:lnTo>
                  <a:lnTo>
                    <a:pt x="752" y="0"/>
                  </a:lnTo>
                  <a:lnTo>
                    <a:pt x="741" y="0"/>
                  </a:lnTo>
                  <a:lnTo>
                    <a:pt x="731" y="0"/>
                  </a:lnTo>
                  <a:lnTo>
                    <a:pt x="683" y="1"/>
                  </a:lnTo>
                  <a:lnTo>
                    <a:pt x="635" y="2"/>
                  </a:lnTo>
                  <a:lnTo>
                    <a:pt x="588" y="5"/>
                  </a:lnTo>
                  <a:lnTo>
                    <a:pt x="540" y="8"/>
                  </a:lnTo>
                  <a:lnTo>
                    <a:pt x="494" y="13"/>
                  </a:lnTo>
                  <a:lnTo>
                    <a:pt x="448" y="18"/>
                  </a:lnTo>
                  <a:lnTo>
                    <a:pt x="401" y="25"/>
                  </a:lnTo>
                  <a:lnTo>
                    <a:pt x="355" y="33"/>
                  </a:lnTo>
                  <a:lnTo>
                    <a:pt x="309" y="42"/>
                  </a:lnTo>
                  <a:lnTo>
                    <a:pt x="264" y="52"/>
                  </a:lnTo>
                  <a:lnTo>
                    <a:pt x="219" y="62"/>
                  </a:lnTo>
                  <a:lnTo>
                    <a:pt x="175" y="73"/>
                  </a:lnTo>
                  <a:lnTo>
                    <a:pt x="131" y="85"/>
                  </a:lnTo>
                  <a:lnTo>
                    <a:pt x="87" y="98"/>
                  </a:lnTo>
                  <a:lnTo>
                    <a:pt x="44" y="113"/>
                  </a:lnTo>
                  <a:lnTo>
                    <a:pt x="0" y="128"/>
                  </a:lnTo>
                  <a:lnTo>
                    <a:pt x="38" y="124"/>
                  </a:lnTo>
                  <a:lnTo>
                    <a:pt x="75" y="121"/>
                  </a:lnTo>
                  <a:lnTo>
                    <a:pt x="112" y="118"/>
                  </a:lnTo>
                  <a:lnTo>
                    <a:pt x="150" y="116"/>
                  </a:lnTo>
                  <a:lnTo>
                    <a:pt x="188" y="114"/>
                  </a:lnTo>
                  <a:lnTo>
                    <a:pt x="226" y="112"/>
                  </a:lnTo>
                  <a:lnTo>
                    <a:pt x="263" y="111"/>
                  </a:lnTo>
                  <a:lnTo>
                    <a:pt x="302" y="111"/>
                  </a:lnTo>
                  <a:lnTo>
                    <a:pt x="419" y="114"/>
                  </a:lnTo>
                  <a:lnTo>
                    <a:pt x="535" y="121"/>
                  </a:lnTo>
                  <a:lnTo>
                    <a:pt x="650" y="134"/>
                  </a:lnTo>
                  <a:lnTo>
                    <a:pt x="764" y="151"/>
                  </a:lnTo>
                  <a:lnTo>
                    <a:pt x="876" y="173"/>
                  </a:lnTo>
                  <a:lnTo>
                    <a:pt x="986" y="200"/>
                  </a:lnTo>
                  <a:lnTo>
                    <a:pt x="1094" y="231"/>
                  </a:lnTo>
                  <a:lnTo>
                    <a:pt x="1200" y="267"/>
                  </a:lnTo>
                  <a:lnTo>
                    <a:pt x="1304" y="307"/>
                  </a:lnTo>
                  <a:lnTo>
                    <a:pt x="1406" y="351"/>
                  </a:lnTo>
                  <a:lnTo>
                    <a:pt x="1504" y="400"/>
                  </a:lnTo>
                  <a:lnTo>
                    <a:pt x="1602" y="452"/>
                  </a:lnTo>
                  <a:lnTo>
                    <a:pt x="1697" y="508"/>
                  </a:lnTo>
                  <a:lnTo>
                    <a:pt x="1789" y="568"/>
                  </a:lnTo>
                  <a:lnTo>
                    <a:pt x="1878" y="632"/>
                  </a:lnTo>
                  <a:lnTo>
                    <a:pt x="1965" y="699"/>
                  </a:lnTo>
                  <a:lnTo>
                    <a:pt x="2049" y="770"/>
                  </a:lnTo>
                  <a:lnTo>
                    <a:pt x="2129" y="844"/>
                  </a:lnTo>
                  <a:lnTo>
                    <a:pt x="2206" y="921"/>
                  </a:lnTo>
                  <a:lnTo>
                    <a:pt x="2280" y="1001"/>
                  </a:lnTo>
                  <a:lnTo>
                    <a:pt x="2351" y="1085"/>
                  </a:lnTo>
                  <a:lnTo>
                    <a:pt x="2419" y="1171"/>
                  </a:lnTo>
                  <a:lnTo>
                    <a:pt x="2482" y="1261"/>
                  </a:lnTo>
                  <a:lnTo>
                    <a:pt x="2542" y="1352"/>
                  </a:lnTo>
                  <a:lnTo>
                    <a:pt x="2598" y="1446"/>
                  </a:lnTo>
                  <a:lnTo>
                    <a:pt x="2650" y="1544"/>
                  </a:lnTo>
                  <a:lnTo>
                    <a:pt x="2699" y="1643"/>
                  </a:lnTo>
                  <a:lnTo>
                    <a:pt x="2743" y="1744"/>
                  </a:lnTo>
                  <a:lnTo>
                    <a:pt x="2782" y="1848"/>
                  </a:lnTo>
                  <a:lnTo>
                    <a:pt x="2818" y="1953"/>
                  </a:lnTo>
                  <a:lnTo>
                    <a:pt x="2850" y="2061"/>
                  </a:lnTo>
                  <a:lnTo>
                    <a:pt x="2876" y="2170"/>
                  </a:lnTo>
                  <a:lnTo>
                    <a:pt x="2876" y="2162"/>
                  </a:lnTo>
                  <a:lnTo>
                    <a:pt x="2876" y="2153"/>
                  </a:lnTo>
                  <a:lnTo>
                    <a:pt x="2876" y="2144"/>
                  </a:lnTo>
                  <a:lnTo>
                    <a:pt x="2876" y="2135"/>
                  </a:lnTo>
                  <a:lnTo>
                    <a:pt x="2876" y="2087"/>
                  </a:lnTo>
                  <a:lnTo>
                    <a:pt x="2874" y="2039"/>
                  </a:lnTo>
                  <a:lnTo>
                    <a:pt x="2871" y="1992"/>
                  </a:lnTo>
                  <a:lnTo>
                    <a:pt x="2868" y="1944"/>
                  </a:lnTo>
                  <a:lnTo>
                    <a:pt x="2863" y="1897"/>
                  </a:lnTo>
                  <a:lnTo>
                    <a:pt x="2857" y="1851"/>
                  </a:lnTo>
                  <a:lnTo>
                    <a:pt x="2851" y="1804"/>
                  </a:lnTo>
                  <a:lnTo>
                    <a:pt x="2842" y="1757"/>
                  </a:lnTo>
                  <a:lnTo>
                    <a:pt x="2834" y="1712"/>
                  </a:lnTo>
                  <a:lnTo>
                    <a:pt x="2824" y="1667"/>
                  </a:lnTo>
                  <a:lnTo>
                    <a:pt x="2813" y="1622"/>
                  </a:lnTo>
                  <a:lnTo>
                    <a:pt x="2802" y="1577"/>
                  </a:lnTo>
                  <a:lnTo>
                    <a:pt x="2789" y="1533"/>
                  </a:lnTo>
                  <a:lnTo>
                    <a:pt x="2775" y="1489"/>
                  </a:lnTo>
                  <a:lnTo>
                    <a:pt x="2761" y="1445"/>
                  </a:lnTo>
                  <a:lnTo>
                    <a:pt x="2746" y="1403"/>
                  </a:lnTo>
                  <a:close/>
                </a:path>
              </a:pathLst>
            </a:custGeom>
            <a:solidFill>
              <a:srgbClr val="564B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92" y="137"/>
              <a:ext cx="210" cy="163"/>
            </a:xfrm>
            <a:custGeom>
              <a:avLst/>
              <a:gdLst/>
              <a:ahLst/>
              <a:cxnLst>
                <a:cxn ang="0">
                  <a:pos x="3092" y="1688"/>
                </a:cxn>
                <a:cxn ang="0">
                  <a:pos x="3008" y="1502"/>
                </a:cxn>
                <a:cxn ang="0">
                  <a:pos x="2912" y="1324"/>
                </a:cxn>
                <a:cxn ang="0">
                  <a:pos x="2802" y="1155"/>
                </a:cxn>
                <a:cxn ang="0">
                  <a:pos x="2679" y="993"/>
                </a:cxn>
                <a:cxn ang="0">
                  <a:pos x="2546" y="842"/>
                </a:cxn>
                <a:cxn ang="0">
                  <a:pos x="2402" y="701"/>
                </a:cxn>
                <a:cxn ang="0">
                  <a:pos x="2247" y="571"/>
                </a:cxn>
                <a:cxn ang="0">
                  <a:pos x="2083" y="454"/>
                </a:cxn>
                <a:cxn ang="0">
                  <a:pos x="1911" y="347"/>
                </a:cxn>
                <a:cxn ang="0">
                  <a:pos x="1729" y="254"/>
                </a:cxn>
                <a:cxn ang="0">
                  <a:pos x="1541" y="174"/>
                </a:cxn>
                <a:cxn ang="0">
                  <a:pos x="1345" y="109"/>
                </a:cxn>
                <a:cxn ang="0">
                  <a:pos x="1142" y="58"/>
                </a:cxn>
                <a:cxn ang="0">
                  <a:pos x="935" y="23"/>
                </a:cxn>
                <a:cxn ang="0">
                  <a:pos x="722" y="3"/>
                </a:cxn>
                <a:cxn ang="0">
                  <a:pos x="573" y="8"/>
                </a:cxn>
                <a:cxn ang="0">
                  <a:pos x="492" y="26"/>
                </a:cxn>
                <a:cxn ang="0">
                  <a:pos x="413" y="47"/>
                </a:cxn>
                <a:cxn ang="0">
                  <a:pos x="335" y="70"/>
                </a:cxn>
                <a:cxn ang="0">
                  <a:pos x="258" y="98"/>
                </a:cxn>
                <a:cxn ang="0">
                  <a:pos x="183" y="127"/>
                </a:cxn>
                <a:cxn ang="0">
                  <a:pos x="108" y="160"/>
                </a:cxn>
                <a:cxn ang="0">
                  <a:pos x="36" y="195"/>
                </a:cxn>
                <a:cxn ang="0">
                  <a:pos x="70" y="199"/>
                </a:cxn>
                <a:cxn ang="0">
                  <a:pos x="212" y="175"/>
                </a:cxn>
                <a:cxn ang="0">
                  <a:pos x="357" y="158"/>
                </a:cxn>
                <a:cxn ang="0">
                  <a:pos x="504" y="150"/>
                </a:cxn>
                <a:cxn ang="0">
                  <a:pos x="701" y="152"/>
                </a:cxn>
                <a:cxn ang="0">
                  <a:pos x="944" y="175"/>
                </a:cxn>
                <a:cxn ang="0">
                  <a:pos x="1179" y="220"/>
                </a:cxn>
                <a:cxn ang="0">
                  <a:pos x="1406" y="285"/>
                </a:cxn>
                <a:cxn ang="0">
                  <a:pos x="1625" y="371"/>
                </a:cxn>
                <a:cxn ang="0">
                  <a:pos x="1832" y="475"/>
                </a:cxn>
                <a:cxn ang="0">
                  <a:pos x="2029" y="598"/>
                </a:cxn>
                <a:cxn ang="0">
                  <a:pos x="2214" y="737"/>
                </a:cxn>
                <a:cxn ang="0">
                  <a:pos x="2384" y="891"/>
                </a:cxn>
                <a:cxn ang="0">
                  <a:pos x="2540" y="1060"/>
                </a:cxn>
                <a:cxn ang="0">
                  <a:pos x="2680" y="1243"/>
                </a:cxn>
                <a:cxn ang="0">
                  <a:pos x="2804" y="1438"/>
                </a:cxn>
                <a:cxn ang="0">
                  <a:pos x="2910" y="1643"/>
                </a:cxn>
                <a:cxn ang="0">
                  <a:pos x="2996" y="1860"/>
                </a:cxn>
                <a:cxn ang="0">
                  <a:pos x="3063" y="2087"/>
                </a:cxn>
                <a:cxn ang="0">
                  <a:pos x="3109" y="2321"/>
                </a:cxn>
                <a:cxn ang="0">
                  <a:pos x="3131" y="2398"/>
                </a:cxn>
                <a:cxn ang="0">
                  <a:pos x="3141" y="2314"/>
                </a:cxn>
                <a:cxn ang="0">
                  <a:pos x="3148" y="2229"/>
                </a:cxn>
                <a:cxn ang="0">
                  <a:pos x="3152" y="2141"/>
                </a:cxn>
                <a:cxn ang="0">
                  <a:pos x="3152" y="2058"/>
                </a:cxn>
                <a:cxn ang="0">
                  <a:pos x="3149" y="1979"/>
                </a:cxn>
                <a:cxn ang="0">
                  <a:pos x="3143" y="1900"/>
                </a:cxn>
                <a:cxn ang="0">
                  <a:pos x="3134" y="1822"/>
                </a:cxn>
              </a:cxnLst>
              <a:rect l="0" t="0" r="r" b="b"/>
              <a:pathLst>
                <a:path w="3152" h="2441">
                  <a:moveTo>
                    <a:pt x="3129" y="1783"/>
                  </a:moveTo>
                  <a:lnTo>
                    <a:pt x="3092" y="1688"/>
                  </a:lnTo>
                  <a:lnTo>
                    <a:pt x="3052" y="1594"/>
                  </a:lnTo>
                  <a:lnTo>
                    <a:pt x="3008" y="1502"/>
                  </a:lnTo>
                  <a:lnTo>
                    <a:pt x="2962" y="1412"/>
                  </a:lnTo>
                  <a:lnTo>
                    <a:pt x="2912" y="1324"/>
                  </a:lnTo>
                  <a:lnTo>
                    <a:pt x="2858" y="1238"/>
                  </a:lnTo>
                  <a:lnTo>
                    <a:pt x="2802" y="1155"/>
                  </a:lnTo>
                  <a:lnTo>
                    <a:pt x="2742" y="1072"/>
                  </a:lnTo>
                  <a:lnTo>
                    <a:pt x="2679" y="993"/>
                  </a:lnTo>
                  <a:lnTo>
                    <a:pt x="2614" y="916"/>
                  </a:lnTo>
                  <a:lnTo>
                    <a:pt x="2546" y="842"/>
                  </a:lnTo>
                  <a:lnTo>
                    <a:pt x="2475" y="770"/>
                  </a:lnTo>
                  <a:lnTo>
                    <a:pt x="2402" y="701"/>
                  </a:lnTo>
                  <a:lnTo>
                    <a:pt x="2326" y="635"/>
                  </a:lnTo>
                  <a:lnTo>
                    <a:pt x="2247" y="571"/>
                  </a:lnTo>
                  <a:lnTo>
                    <a:pt x="2167" y="511"/>
                  </a:lnTo>
                  <a:lnTo>
                    <a:pt x="2083" y="454"/>
                  </a:lnTo>
                  <a:lnTo>
                    <a:pt x="1999" y="399"/>
                  </a:lnTo>
                  <a:lnTo>
                    <a:pt x="1911" y="347"/>
                  </a:lnTo>
                  <a:lnTo>
                    <a:pt x="1821" y="299"/>
                  </a:lnTo>
                  <a:lnTo>
                    <a:pt x="1729" y="254"/>
                  </a:lnTo>
                  <a:lnTo>
                    <a:pt x="1636" y="212"/>
                  </a:lnTo>
                  <a:lnTo>
                    <a:pt x="1541" y="174"/>
                  </a:lnTo>
                  <a:lnTo>
                    <a:pt x="1443" y="139"/>
                  </a:lnTo>
                  <a:lnTo>
                    <a:pt x="1345" y="109"/>
                  </a:lnTo>
                  <a:lnTo>
                    <a:pt x="1244" y="82"/>
                  </a:lnTo>
                  <a:lnTo>
                    <a:pt x="1142" y="58"/>
                  </a:lnTo>
                  <a:lnTo>
                    <a:pt x="1040" y="38"/>
                  </a:lnTo>
                  <a:lnTo>
                    <a:pt x="935" y="23"/>
                  </a:lnTo>
                  <a:lnTo>
                    <a:pt x="829" y="11"/>
                  </a:lnTo>
                  <a:lnTo>
                    <a:pt x="722" y="3"/>
                  </a:lnTo>
                  <a:lnTo>
                    <a:pt x="614" y="0"/>
                  </a:lnTo>
                  <a:lnTo>
                    <a:pt x="573" y="8"/>
                  </a:lnTo>
                  <a:lnTo>
                    <a:pt x="533" y="16"/>
                  </a:lnTo>
                  <a:lnTo>
                    <a:pt x="492" y="26"/>
                  </a:lnTo>
                  <a:lnTo>
                    <a:pt x="453" y="36"/>
                  </a:lnTo>
                  <a:lnTo>
                    <a:pt x="413" y="47"/>
                  </a:lnTo>
                  <a:lnTo>
                    <a:pt x="374" y="58"/>
                  </a:lnTo>
                  <a:lnTo>
                    <a:pt x="335" y="70"/>
                  </a:lnTo>
                  <a:lnTo>
                    <a:pt x="297" y="84"/>
                  </a:lnTo>
                  <a:lnTo>
                    <a:pt x="258" y="98"/>
                  </a:lnTo>
                  <a:lnTo>
                    <a:pt x="220" y="112"/>
                  </a:lnTo>
                  <a:lnTo>
                    <a:pt x="183" y="127"/>
                  </a:lnTo>
                  <a:lnTo>
                    <a:pt x="145" y="144"/>
                  </a:lnTo>
                  <a:lnTo>
                    <a:pt x="108" y="160"/>
                  </a:lnTo>
                  <a:lnTo>
                    <a:pt x="71" y="177"/>
                  </a:lnTo>
                  <a:lnTo>
                    <a:pt x="36" y="195"/>
                  </a:lnTo>
                  <a:lnTo>
                    <a:pt x="0" y="213"/>
                  </a:lnTo>
                  <a:lnTo>
                    <a:pt x="70" y="199"/>
                  </a:lnTo>
                  <a:lnTo>
                    <a:pt x="141" y="186"/>
                  </a:lnTo>
                  <a:lnTo>
                    <a:pt x="212" y="175"/>
                  </a:lnTo>
                  <a:lnTo>
                    <a:pt x="284" y="166"/>
                  </a:lnTo>
                  <a:lnTo>
                    <a:pt x="357" y="158"/>
                  </a:lnTo>
                  <a:lnTo>
                    <a:pt x="430" y="153"/>
                  </a:lnTo>
                  <a:lnTo>
                    <a:pt x="504" y="150"/>
                  </a:lnTo>
                  <a:lnTo>
                    <a:pt x="578" y="149"/>
                  </a:lnTo>
                  <a:lnTo>
                    <a:pt x="701" y="152"/>
                  </a:lnTo>
                  <a:lnTo>
                    <a:pt x="824" y="161"/>
                  </a:lnTo>
                  <a:lnTo>
                    <a:pt x="944" y="175"/>
                  </a:lnTo>
                  <a:lnTo>
                    <a:pt x="1063" y="194"/>
                  </a:lnTo>
                  <a:lnTo>
                    <a:pt x="1179" y="220"/>
                  </a:lnTo>
                  <a:lnTo>
                    <a:pt x="1294" y="250"/>
                  </a:lnTo>
                  <a:lnTo>
                    <a:pt x="1406" y="285"/>
                  </a:lnTo>
                  <a:lnTo>
                    <a:pt x="1518" y="326"/>
                  </a:lnTo>
                  <a:lnTo>
                    <a:pt x="1625" y="371"/>
                  </a:lnTo>
                  <a:lnTo>
                    <a:pt x="1730" y="421"/>
                  </a:lnTo>
                  <a:lnTo>
                    <a:pt x="1832" y="475"/>
                  </a:lnTo>
                  <a:lnTo>
                    <a:pt x="1932" y="535"/>
                  </a:lnTo>
                  <a:lnTo>
                    <a:pt x="2029" y="598"/>
                  </a:lnTo>
                  <a:lnTo>
                    <a:pt x="2123" y="665"/>
                  </a:lnTo>
                  <a:lnTo>
                    <a:pt x="2214" y="737"/>
                  </a:lnTo>
                  <a:lnTo>
                    <a:pt x="2300" y="812"/>
                  </a:lnTo>
                  <a:lnTo>
                    <a:pt x="2384" y="891"/>
                  </a:lnTo>
                  <a:lnTo>
                    <a:pt x="2463" y="974"/>
                  </a:lnTo>
                  <a:lnTo>
                    <a:pt x="2540" y="1060"/>
                  </a:lnTo>
                  <a:lnTo>
                    <a:pt x="2612" y="1150"/>
                  </a:lnTo>
                  <a:lnTo>
                    <a:pt x="2680" y="1243"/>
                  </a:lnTo>
                  <a:lnTo>
                    <a:pt x="2743" y="1338"/>
                  </a:lnTo>
                  <a:lnTo>
                    <a:pt x="2804" y="1438"/>
                  </a:lnTo>
                  <a:lnTo>
                    <a:pt x="2859" y="1539"/>
                  </a:lnTo>
                  <a:lnTo>
                    <a:pt x="2910" y="1643"/>
                  </a:lnTo>
                  <a:lnTo>
                    <a:pt x="2955" y="1751"/>
                  </a:lnTo>
                  <a:lnTo>
                    <a:pt x="2996" y="1860"/>
                  </a:lnTo>
                  <a:lnTo>
                    <a:pt x="3033" y="1972"/>
                  </a:lnTo>
                  <a:lnTo>
                    <a:pt x="3063" y="2087"/>
                  </a:lnTo>
                  <a:lnTo>
                    <a:pt x="3089" y="2202"/>
                  </a:lnTo>
                  <a:lnTo>
                    <a:pt x="3109" y="2321"/>
                  </a:lnTo>
                  <a:lnTo>
                    <a:pt x="3125" y="2441"/>
                  </a:lnTo>
                  <a:lnTo>
                    <a:pt x="3131" y="2398"/>
                  </a:lnTo>
                  <a:lnTo>
                    <a:pt x="3137" y="2356"/>
                  </a:lnTo>
                  <a:lnTo>
                    <a:pt x="3141" y="2314"/>
                  </a:lnTo>
                  <a:lnTo>
                    <a:pt x="3145" y="2271"/>
                  </a:lnTo>
                  <a:lnTo>
                    <a:pt x="3148" y="2229"/>
                  </a:lnTo>
                  <a:lnTo>
                    <a:pt x="3150" y="2185"/>
                  </a:lnTo>
                  <a:lnTo>
                    <a:pt x="3152" y="2141"/>
                  </a:lnTo>
                  <a:lnTo>
                    <a:pt x="3152" y="2098"/>
                  </a:lnTo>
                  <a:lnTo>
                    <a:pt x="3152" y="2058"/>
                  </a:lnTo>
                  <a:lnTo>
                    <a:pt x="3151" y="2019"/>
                  </a:lnTo>
                  <a:lnTo>
                    <a:pt x="3149" y="1979"/>
                  </a:lnTo>
                  <a:lnTo>
                    <a:pt x="3146" y="1940"/>
                  </a:lnTo>
                  <a:lnTo>
                    <a:pt x="3143" y="1900"/>
                  </a:lnTo>
                  <a:lnTo>
                    <a:pt x="3139" y="1861"/>
                  </a:lnTo>
                  <a:lnTo>
                    <a:pt x="3134" y="1822"/>
                  </a:lnTo>
                  <a:lnTo>
                    <a:pt x="3129" y="1783"/>
                  </a:lnTo>
                  <a:close/>
                </a:path>
              </a:pathLst>
            </a:custGeom>
            <a:solidFill>
              <a:srgbClr val="594E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77" y="142"/>
              <a:ext cx="225" cy="176"/>
            </a:xfrm>
            <a:custGeom>
              <a:avLst/>
              <a:gdLst/>
              <a:ahLst/>
              <a:cxnLst>
                <a:cxn ang="0">
                  <a:pos x="3361" y="1951"/>
                </a:cxn>
                <a:cxn ang="0">
                  <a:pos x="3293" y="1737"/>
                </a:cxn>
                <a:cxn ang="0">
                  <a:pos x="3210" y="1532"/>
                </a:cxn>
                <a:cxn ang="0">
                  <a:pos x="3109" y="1335"/>
                </a:cxn>
                <a:cxn ang="0">
                  <a:pos x="2993" y="1150"/>
                </a:cxn>
                <a:cxn ang="0">
                  <a:pos x="2862" y="974"/>
                </a:cxn>
                <a:cxn ang="0">
                  <a:pos x="2717" y="810"/>
                </a:cxn>
                <a:cxn ang="0">
                  <a:pos x="2560" y="659"/>
                </a:cxn>
                <a:cxn ang="0">
                  <a:pos x="2389" y="521"/>
                </a:cxn>
                <a:cxn ang="0">
                  <a:pos x="2208" y="397"/>
                </a:cxn>
                <a:cxn ang="0">
                  <a:pos x="2016" y="289"/>
                </a:cxn>
                <a:cxn ang="0">
                  <a:pos x="1815" y="196"/>
                </a:cxn>
                <a:cxn ang="0">
                  <a:pos x="1605" y="120"/>
                </a:cxn>
                <a:cxn ang="0">
                  <a:pos x="1387" y="62"/>
                </a:cxn>
                <a:cxn ang="0">
                  <a:pos x="1161" y="23"/>
                </a:cxn>
                <a:cxn ang="0">
                  <a:pos x="930" y="3"/>
                </a:cxn>
                <a:cxn ang="0">
                  <a:pos x="774" y="0"/>
                </a:cxn>
                <a:cxn ang="0">
                  <a:pos x="699" y="3"/>
                </a:cxn>
                <a:cxn ang="0">
                  <a:pos x="623" y="7"/>
                </a:cxn>
                <a:cxn ang="0">
                  <a:pos x="549" y="13"/>
                </a:cxn>
                <a:cxn ang="0">
                  <a:pos x="477" y="30"/>
                </a:cxn>
                <a:cxn ang="0">
                  <a:pos x="409" y="57"/>
                </a:cxn>
                <a:cxn ang="0">
                  <a:pos x="343" y="87"/>
                </a:cxn>
                <a:cxn ang="0">
                  <a:pos x="277" y="118"/>
                </a:cxn>
                <a:cxn ang="0">
                  <a:pos x="213" y="152"/>
                </a:cxn>
                <a:cxn ang="0">
                  <a:pos x="151" y="187"/>
                </a:cxn>
                <a:cxn ang="0">
                  <a:pos x="88" y="226"/>
                </a:cxn>
                <a:cxn ang="0">
                  <a:pos x="29" y="265"/>
                </a:cxn>
                <a:cxn ang="0">
                  <a:pos x="48" y="269"/>
                </a:cxn>
                <a:cxn ang="0">
                  <a:pos x="144" y="240"/>
                </a:cxn>
                <a:cxn ang="0">
                  <a:pos x="243" y="216"/>
                </a:cxn>
                <a:cxn ang="0">
                  <a:pos x="344" y="193"/>
                </a:cxn>
                <a:cxn ang="0">
                  <a:pos x="446" y="177"/>
                </a:cxn>
                <a:cxn ang="0">
                  <a:pos x="549" y="164"/>
                </a:cxn>
                <a:cxn ang="0">
                  <a:pos x="654" y="155"/>
                </a:cxn>
                <a:cxn ang="0">
                  <a:pos x="759" y="150"/>
                </a:cxn>
                <a:cxn ang="0">
                  <a:pos x="940" y="153"/>
                </a:cxn>
                <a:cxn ang="0">
                  <a:pos x="1191" y="178"/>
                </a:cxn>
                <a:cxn ang="0">
                  <a:pos x="1434" y="228"/>
                </a:cxn>
                <a:cxn ang="0">
                  <a:pos x="1667" y="300"/>
                </a:cxn>
                <a:cxn ang="0">
                  <a:pos x="1890" y="393"/>
                </a:cxn>
                <a:cxn ang="0">
                  <a:pos x="2101" y="508"/>
                </a:cxn>
                <a:cxn ang="0">
                  <a:pos x="2299" y="640"/>
                </a:cxn>
                <a:cxn ang="0">
                  <a:pos x="2483" y="792"/>
                </a:cxn>
                <a:cxn ang="0">
                  <a:pos x="2651" y="960"/>
                </a:cxn>
                <a:cxn ang="0">
                  <a:pos x="2803" y="1142"/>
                </a:cxn>
                <a:cxn ang="0">
                  <a:pos x="2938" y="1340"/>
                </a:cxn>
                <a:cxn ang="0">
                  <a:pos x="3052" y="1550"/>
                </a:cxn>
                <a:cxn ang="0">
                  <a:pos x="3147" y="1772"/>
                </a:cxn>
                <a:cxn ang="0">
                  <a:pos x="3219" y="2004"/>
                </a:cxn>
                <a:cxn ang="0">
                  <a:pos x="3268" y="2246"/>
                </a:cxn>
                <a:cxn ang="0">
                  <a:pos x="3293" y="2494"/>
                </a:cxn>
                <a:cxn ang="0">
                  <a:pos x="3297" y="2629"/>
                </a:cxn>
                <a:cxn ang="0">
                  <a:pos x="3307" y="2603"/>
                </a:cxn>
                <a:cxn ang="0">
                  <a:pos x="3325" y="2533"/>
                </a:cxn>
                <a:cxn ang="0">
                  <a:pos x="3341" y="2462"/>
                </a:cxn>
                <a:cxn ang="0">
                  <a:pos x="3355" y="2391"/>
                </a:cxn>
                <a:cxn ang="0">
                  <a:pos x="3367" y="2319"/>
                </a:cxn>
                <a:cxn ang="0">
                  <a:pos x="3376" y="2246"/>
                </a:cxn>
                <a:cxn ang="0">
                  <a:pos x="3382" y="2172"/>
                </a:cxn>
                <a:cxn ang="0">
                  <a:pos x="3386" y="2098"/>
                </a:cxn>
              </a:cxnLst>
              <a:rect l="0" t="0" r="r" b="b"/>
              <a:pathLst>
                <a:path w="3387" h="2636">
                  <a:moveTo>
                    <a:pt x="3387" y="2060"/>
                  </a:moveTo>
                  <a:lnTo>
                    <a:pt x="3361" y="1951"/>
                  </a:lnTo>
                  <a:lnTo>
                    <a:pt x="3329" y="1842"/>
                  </a:lnTo>
                  <a:lnTo>
                    <a:pt x="3293" y="1737"/>
                  </a:lnTo>
                  <a:lnTo>
                    <a:pt x="3254" y="1633"/>
                  </a:lnTo>
                  <a:lnTo>
                    <a:pt x="3210" y="1532"/>
                  </a:lnTo>
                  <a:lnTo>
                    <a:pt x="3161" y="1433"/>
                  </a:lnTo>
                  <a:lnTo>
                    <a:pt x="3109" y="1335"/>
                  </a:lnTo>
                  <a:lnTo>
                    <a:pt x="3053" y="1241"/>
                  </a:lnTo>
                  <a:lnTo>
                    <a:pt x="2993" y="1150"/>
                  </a:lnTo>
                  <a:lnTo>
                    <a:pt x="2930" y="1060"/>
                  </a:lnTo>
                  <a:lnTo>
                    <a:pt x="2862" y="974"/>
                  </a:lnTo>
                  <a:lnTo>
                    <a:pt x="2791" y="890"/>
                  </a:lnTo>
                  <a:lnTo>
                    <a:pt x="2717" y="810"/>
                  </a:lnTo>
                  <a:lnTo>
                    <a:pt x="2640" y="733"/>
                  </a:lnTo>
                  <a:lnTo>
                    <a:pt x="2560" y="659"/>
                  </a:lnTo>
                  <a:lnTo>
                    <a:pt x="2476" y="588"/>
                  </a:lnTo>
                  <a:lnTo>
                    <a:pt x="2389" y="521"/>
                  </a:lnTo>
                  <a:lnTo>
                    <a:pt x="2300" y="457"/>
                  </a:lnTo>
                  <a:lnTo>
                    <a:pt x="2208" y="397"/>
                  </a:lnTo>
                  <a:lnTo>
                    <a:pt x="2113" y="341"/>
                  </a:lnTo>
                  <a:lnTo>
                    <a:pt x="2016" y="289"/>
                  </a:lnTo>
                  <a:lnTo>
                    <a:pt x="1917" y="240"/>
                  </a:lnTo>
                  <a:lnTo>
                    <a:pt x="1815" y="196"/>
                  </a:lnTo>
                  <a:lnTo>
                    <a:pt x="1711" y="156"/>
                  </a:lnTo>
                  <a:lnTo>
                    <a:pt x="1605" y="120"/>
                  </a:lnTo>
                  <a:lnTo>
                    <a:pt x="1497" y="89"/>
                  </a:lnTo>
                  <a:lnTo>
                    <a:pt x="1387" y="62"/>
                  </a:lnTo>
                  <a:lnTo>
                    <a:pt x="1275" y="40"/>
                  </a:lnTo>
                  <a:lnTo>
                    <a:pt x="1161" y="23"/>
                  </a:lnTo>
                  <a:lnTo>
                    <a:pt x="1046" y="10"/>
                  </a:lnTo>
                  <a:lnTo>
                    <a:pt x="930" y="3"/>
                  </a:lnTo>
                  <a:lnTo>
                    <a:pt x="813" y="0"/>
                  </a:lnTo>
                  <a:lnTo>
                    <a:pt x="774" y="0"/>
                  </a:lnTo>
                  <a:lnTo>
                    <a:pt x="737" y="1"/>
                  </a:lnTo>
                  <a:lnTo>
                    <a:pt x="699" y="3"/>
                  </a:lnTo>
                  <a:lnTo>
                    <a:pt x="661" y="5"/>
                  </a:lnTo>
                  <a:lnTo>
                    <a:pt x="623" y="7"/>
                  </a:lnTo>
                  <a:lnTo>
                    <a:pt x="586" y="10"/>
                  </a:lnTo>
                  <a:lnTo>
                    <a:pt x="549" y="13"/>
                  </a:lnTo>
                  <a:lnTo>
                    <a:pt x="511" y="17"/>
                  </a:lnTo>
                  <a:lnTo>
                    <a:pt x="477" y="30"/>
                  </a:lnTo>
                  <a:lnTo>
                    <a:pt x="443" y="43"/>
                  </a:lnTo>
                  <a:lnTo>
                    <a:pt x="409" y="57"/>
                  </a:lnTo>
                  <a:lnTo>
                    <a:pt x="376" y="72"/>
                  </a:lnTo>
                  <a:lnTo>
                    <a:pt x="343" y="87"/>
                  </a:lnTo>
                  <a:lnTo>
                    <a:pt x="310" y="102"/>
                  </a:lnTo>
                  <a:lnTo>
                    <a:pt x="277" y="118"/>
                  </a:lnTo>
                  <a:lnTo>
                    <a:pt x="245" y="134"/>
                  </a:lnTo>
                  <a:lnTo>
                    <a:pt x="213" y="152"/>
                  </a:lnTo>
                  <a:lnTo>
                    <a:pt x="182" y="169"/>
                  </a:lnTo>
                  <a:lnTo>
                    <a:pt x="151" y="187"/>
                  </a:lnTo>
                  <a:lnTo>
                    <a:pt x="119" y="206"/>
                  </a:lnTo>
                  <a:lnTo>
                    <a:pt x="88" y="226"/>
                  </a:lnTo>
                  <a:lnTo>
                    <a:pt x="59" y="245"/>
                  </a:lnTo>
                  <a:lnTo>
                    <a:pt x="29" y="265"/>
                  </a:lnTo>
                  <a:lnTo>
                    <a:pt x="0" y="286"/>
                  </a:lnTo>
                  <a:lnTo>
                    <a:pt x="48" y="269"/>
                  </a:lnTo>
                  <a:lnTo>
                    <a:pt x="96" y="254"/>
                  </a:lnTo>
                  <a:lnTo>
                    <a:pt x="144" y="240"/>
                  </a:lnTo>
                  <a:lnTo>
                    <a:pt x="193" y="227"/>
                  </a:lnTo>
                  <a:lnTo>
                    <a:pt x="243" y="216"/>
                  </a:lnTo>
                  <a:lnTo>
                    <a:pt x="293" y="203"/>
                  </a:lnTo>
                  <a:lnTo>
                    <a:pt x="344" y="193"/>
                  </a:lnTo>
                  <a:lnTo>
                    <a:pt x="395" y="184"/>
                  </a:lnTo>
                  <a:lnTo>
                    <a:pt x="446" y="177"/>
                  </a:lnTo>
                  <a:lnTo>
                    <a:pt x="497" y="170"/>
                  </a:lnTo>
                  <a:lnTo>
                    <a:pt x="549" y="164"/>
                  </a:lnTo>
                  <a:lnTo>
                    <a:pt x="601" y="159"/>
                  </a:lnTo>
                  <a:lnTo>
                    <a:pt x="654" y="155"/>
                  </a:lnTo>
                  <a:lnTo>
                    <a:pt x="706" y="152"/>
                  </a:lnTo>
                  <a:lnTo>
                    <a:pt x="759" y="150"/>
                  </a:lnTo>
                  <a:lnTo>
                    <a:pt x="813" y="150"/>
                  </a:lnTo>
                  <a:lnTo>
                    <a:pt x="940" y="153"/>
                  </a:lnTo>
                  <a:lnTo>
                    <a:pt x="1067" y="163"/>
                  </a:lnTo>
                  <a:lnTo>
                    <a:pt x="1191" y="178"/>
                  </a:lnTo>
                  <a:lnTo>
                    <a:pt x="1313" y="199"/>
                  </a:lnTo>
                  <a:lnTo>
                    <a:pt x="1434" y="228"/>
                  </a:lnTo>
                  <a:lnTo>
                    <a:pt x="1552" y="261"/>
                  </a:lnTo>
                  <a:lnTo>
                    <a:pt x="1667" y="300"/>
                  </a:lnTo>
                  <a:lnTo>
                    <a:pt x="1780" y="343"/>
                  </a:lnTo>
                  <a:lnTo>
                    <a:pt x="1890" y="393"/>
                  </a:lnTo>
                  <a:lnTo>
                    <a:pt x="1997" y="448"/>
                  </a:lnTo>
                  <a:lnTo>
                    <a:pt x="2101" y="508"/>
                  </a:lnTo>
                  <a:lnTo>
                    <a:pt x="2202" y="572"/>
                  </a:lnTo>
                  <a:lnTo>
                    <a:pt x="2299" y="640"/>
                  </a:lnTo>
                  <a:lnTo>
                    <a:pt x="2392" y="715"/>
                  </a:lnTo>
                  <a:lnTo>
                    <a:pt x="2483" y="792"/>
                  </a:lnTo>
                  <a:lnTo>
                    <a:pt x="2570" y="874"/>
                  </a:lnTo>
                  <a:lnTo>
                    <a:pt x="2651" y="960"/>
                  </a:lnTo>
                  <a:lnTo>
                    <a:pt x="2730" y="1049"/>
                  </a:lnTo>
                  <a:lnTo>
                    <a:pt x="2803" y="1142"/>
                  </a:lnTo>
                  <a:lnTo>
                    <a:pt x="2872" y="1240"/>
                  </a:lnTo>
                  <a:lnTo>
                    <a:pt x="2938" y="1340"/>
                  </a:lnTo>
                  <a:lnTo>
                    <a:pt x="2997" y="1444"/>
                  </a:lnTo>
                  <a:lnTo>
                    <a:pt x="3052" y="1550"/>
                  </a:lnTo>
                  <a:lnTo>
                    <a:pt x="3102" y="1660"/>
                  </a:lnTo>
                  <a:lnTo>
                    <a:pt x="3147" y="1772"/>
                  </a:lnTo>
                  <a:lnTo>
                    <a:pt x="3185" y="1887"/>
                  </a:lnTo>
                  <a:lnTo>
                    <a:pt x="3219" y="2004"/>
                  </a:lnTo>
                  <a:lnTo>
                    <a:pt x="3246" y="2123"/>
                  </a:lnTo>
                  <a:lnTo>
                    <a:pt x="3268" y="2246"/>
                  </a:lnTo>
                  <a:lnTo>
                    <a:pt x="3284" y="2370"/>
                  </a:lnTo>
                  <a:lnTo>
                    <a:pt x="3293" y="2494"/>
                  </a:lnTo>
                  <a:lnTo>
                    <a:pt x="3297" y="2622"/>
                  </a:lnTo>
                  <a:lnTo>
                    <a:pt x="3297" y="2629"/>
                  </a:lnTo>
                  <a:lnTo>
                    <a:pt x="3297" y="2636"/>
                  </a:lnTo>
                  <a:lnTo>
                    <a:pt x="3307" y="2603"/>
                  </a:lnTo>
                  <a:lnTo>
                    <a:pt x="3317" y="2567"/>
                  </a:lnTo>
                  <a:lnTo>
                    <a:pt x="3325" y="2533"/>
                  </a:lnTo>
                  <a:lnTo>
                    <a:pt x="3334" y="2497"/>
                  </a:lnTo>
                  <a:lnTo>
                    <a:pt x="3341" y="2462"/>
                  </a:lnTo>
                  <a:lnTo>
                    <a:pt x="3348" y="2426"/>
                  </a:lnTo>
                  <a:lnTo>
                    <a:pt x="3355" y="2391"/>
                  </a:lnTo>
                  <a:lnTo>
                    <a:pt x="3362" y="2354"/>
                  </a:lnTo>
                  <a:lnTo>
                    <a:pt x="3367" y="2319"/>
                  </a:lnTo>
                  <a:lnTo>
                    <a:pt x="3372" y="2282"/>
                  </a:lnTo>
                  <a:lnTo>
                    <a:pt x="3376" y="2246"/>
                  </a:lnTo>
                  <a:lnTo>
                    <a:pt x="3379" y="2208"/>
                  </a:lnTo>
                  <a:lnTo>
                    <a:pt x="3382" y="2172"/>
                  </a:lnTo>
                  <a:lnTo>
                    <a:pt x="3384" y="2134"/>
                  </a:lnTo>
                  <a:lnTo>
                    <a:pt x="3386" y="2098"/>
                  </a:lnTo>
                  <a:lnTo>
                    <a:pt x="3387" y="2060"/>
                  </a:lnTo>
                  <a:close/>
                </a:path>
              </a:pathLst>
            </a:custGeom>
            <a:solidFill>
              <a:srgbClr val="5C51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63" y="147"/>
              <a:ext cx="238" cy="187"/>
            </a:xfrm>
            <a:custGeom>
              <a:avLst/>
              <a:gdLst/>
              <a:ahLst/>
              <a:cxnLst>
                <a:cxn ang="0">
                  <a:pos x="3546" y="2171"/>
                </a:cxn>
                <a:cxn ang="0">
                  <a:pos x="3500" y="1938"/>
                </a:cxn>
                <a:cxn ang="0">
                  <a:pos x="3433" y="1711"/>
                </a:cxn>
                <a:cxn ang="0">
                  <a:pos x="3347" y="1494"/>
                </a:cxn>
                <a:cxn ang="0">
                  <a:pos x="3241" y="1289"/>
                </a:cxn>
                <a:cxn ang="0">
                  <a:pos x="3117" y="1094"/>
                </a:cxn>
                <a:cxn ang="0">
                  <a:pos x="2977" y="911"/>
                </a:cxn>
                <a:cxn ang="0">
                  <a:pos x="2821" y="742"/>
                </a:cxn>
                <a:cxn ang="0">
                  <a:pos x="2651" y="588"/>
                </a:cxn>
                <a:cxn ang="0">
                  <a:pos x="2466" y="449"/>
                </a:cxn>
                <a:cxn ang="0">
                  <a:pos x="2269" y="326"/>
                </a:cxn>
                <a:cxn ang="0">
                  <a:pos x="2062" y="222"/>
                </a:cxn>
                <a:cxn ang="0">
                  <a:pos x="1843" y="136"/>
                </a:cxn>
                <a:cxn ang="0">
                  <a:pos x="1616" y="71"/>
                </a:cxn>
                <a:cxn ang="0">
                  <a:pos x="1381" y="26"/>
                </a:cxn>
                <a:cxn ang="0">
                  <a:pos x="1138" y="3"/>
                </a:cxn>
                <a:cxn ang="0">
                  <a:pos x="941" y="1"/>
                </a:cxn>
                <a:cxn ang="0">
                  <a:pos x="794" y="9"/>
                </a:cxn>
                <a:cxn ang="0">
                  <a:pos x="649" y="26"/>
                </a:cxn>
                <a:cxn ang="0">
                  <a:pos x="507" y="50"/>
                </a:cxn>
                <a:cxn ang="0">
                  <a:pos x="408" y="81"/>
                </a:cxn>
                <a:cxn ang="0">
                  <a:pos x="349" y="114"/>
                </a:cxn>
                <a:cxn ang="0">
                  <a:pos x="292" y="150"/>
                </a:cxn>
                <a:cxn ang="0">
                  <a:pos x="236" y="186"/>
                </a:cxn>
                <a:cxn ang="0">
                  <a:pos x="181" y="225"/>
                </a:cxn>
                <a:cxn ang="0">
                  <a:pos x="127" y="265"/>
                </a:cxn>
                <a:cxn ang="0">
                  <a:pos x="75" y="307"/>
                </a:cxn>
                <a:cxn ang="0">
                  <a:pos x="24" y="350"/>
                </a:cxn>
                <a:cxn ang="0">
                  <a:pos x="58" y="346"/>
                </a:cxn>
                <a:cxn ang="0">
                  <a:pos x="177" y="299"/>
                </a:cxn>
                <a:cxn ang="0">
                  <a:pos x="299" y="257"/>
                </a:cxn>
                <a:cxn ang="0">
                  <a:pos x="424" y="223"/>
                </a:cxn>
                <a:cxn ang="0">
                  <a:pos x="551" y="194"/>
                </a:cxn>
                <a:cxn ang="0">
                  <a:pos x="681" y="173"/>
                </a:cxn>
                <a:cxn ang="0">
                  <a:pos x="813" y="158"/>
                </a:cxn>
                <a:cxn ang="0">
                  <a:pos x="947" y="151"/>
                </a:cxn>
                <a:cxn ang="0">
                  <a:pos x="1138" y="153"/>
                </a:cxn>
                <a:cxn ang="0">
                  <a:pos x="1382" y="177"/>
                </a:cxn>
                <a:cxn ang="0">
                  <a:pos x="1616" y="225"/>
                </a:cxn>
                <a:cxn ang="0">
                  <a:pos x="1842" y="295"/>
                </a:cxn>
                <a:cxn ang="0">
                  <a:pos x="2059" y="386"/>
                </a:cxn>
                <a:cxn ang="0">
                  <a:pos x="2263" y="497"/>
                </a:cxn>
                <a:cxn ang="0">
                  <a:pos x="2456" y="626"/>
                </a:cxn>
                <a:cxn ang="0">
                  <a:pos x="2634" y="772"/>
                </a:cxn>
                <a:cxn ang="0">
                  <a:pos x="2797" y="935"/>
                </a:cxn>
                <a:cxn ang="0">
                  <a:pos x="2945" y="1113"/>
                </a:cxn>
                <a:cxn ang="0">
                  <a:pos x="3074" y="1304"/>
                </a:cxn>
                <a:cxn ang="0">
                  <a:pos x="3186" y="1508"/>
                </a:cxn>
                <a:cxn ang="0">
                  <a:pos x="3277" y="1723"/>
                </a:cxn>
                <a:cxn ang="0">
                  <a:pos x="3348" y="1948"/>
                </a:cxn>
                <a:cxn ang="0">
                  <a:pos x="3395" y="2182"/>
                </a:cxn>
                <a:cxn ang="0">
                  <a:pos x="3421" y="2423"/>
                </a:cxn>
                <a:cxn ang="0">
                  <a:pos x="3423" y="2579"/>
                </a:cxn>
                <a:cxn ang="0">
                  <a:pos x="3422" y="2643"/>
                </a:cxn>
                <a:cxn ang="0">
                  <a:pos x="3418" y="2707"/>
                </a:cxn>
                <a:cxn ang="0">
                  <a:pos x="3414" y="2770"/>
                </a:cxn>
                <a:cxn ang="0">
                  <a:pos x="3436" y="2741"/>
                </a:cxn>
                <a:cxn ang="0">
                  <a:pos x="3471" y="2647"/>
                </a:cxn>
                <a:cxn ang="0">
                  <a:pos x="3491" y="2585"/>
                </a:cxn>
                <a:cxn ang="0">
                  <a:pos x="3511" y="2521"/>
                </a:cxn>
                <a:cxn ang="0">
                  <a:pos x="3528" y="2456"/>
                </a:cxn>
                <a:cxn ang="0">
                  <a:pos x="3543" y="2391"/>
                </a:cxn>
                <a:cxn ang="0">
                  <a:pos x="3555" y="2324"/>
                </a:cxn>
              </a:cxnLst>
              <a:rect l="0" t="0" r="r" b="b"/>
              <a:pathLst>
                <a:path w="3562" h="2802">
                  <a:moveTo>
                    <a:pt x="3562" y="2291"/>
                  </a:moveTo>
                  <a:lnTo>
                    <a:pt x="3546" y="2171"/>
                  </a:lnTo>
                  <a:lnTo>
                    <a:pt x="3526" y="2053"/>
                  </a:lnTo>
                  <a:lnTo>
                    <a:pt x="3500" y="1938"/>
                  </a:lnTo>
                  <a:lnTo>
                    <a:pt x="3470" y="1823"/>
                  </a:lnTo>
                  <a:lnTo>
                    <a:pt x="3433" y="1711"/>
                  </a:lnTo>
                  <a:lnTo>
                    <a:pt x="3392" y="1602"/>
                  </a:lnTo>
                  <a:lnTo>
                    <a:pt x="3347" y="1494"/>
                  </a:lnTo>
                  <a:lnTo>
                    <a:pt x="3296" y="1390"/>
                  </a:lnTo>
                  <a:lnTo>
                    <a:pt x="3241" y="1289"/>
                  </a:lnTo>
                  <a:lnTo>
                    <a:pt x="3180" y="1189"/>
                  </a:lnTo>
                  <a:lnTo>
                    <a:pt x="3117" y="1094"/>
                  </a:lnTo>
                  <a:lnTo>
                    <a:pt x="3049" y="1001"/>
                  </a:lnTo>
                  <a:lnTo>
                    <a:pt x="2977" y="911"/>
                  </a:lnTo>
                  <a:lnTo>
                    <a:pt x="2900" y="825"/>
                  </a:lnTo>
                  <a:lnTo>
                    <a:pt x="2821" y="742"/>
                  </a:lnTo>
                  <a:lnTo>
                    <a:pt x="2737" y="663"/>
                  </a:lnTo>
                  <a:lnTo>
                    <a:pt x="2651" y="588"/>
                  </a:lnTo>
                  <a:lnTo>
                    <a:pt x="2560" y="516"/>
                  </a:lnTo>
                  <a:lnTo>
                    <a:pt x="2466" y="449"/>
                  </a:lnTo>
                  <a:lnTo>
                    <a:pt x="2369" y="385"/>
                  </a:lnTo>
                  <a:lnTo>
                    <a:pt x="2269" y="326"/>
                  </a:lnTo>
                  <a:lnTo>
                    <a:pt x="2167" y="272"/>
                  </a:lnTo>
                  <a:lnTo>
                    <a:pt x="2062" y="222"/>
                  </a:lnTo>
                  <a:lnTo>
                    <a:pt x="1955" y="177"/>
                  </a:lnTo>
                  <a:lnTo>
                    <a:pt x="1843" y="136"/>
                  </a:lnTo>
                  <a:lnTo>
                    <a:pt x="1731" y="101"/>
                  </a:lnTo>
                  <a:lnTo>
                    <a:pt x="1616" y="71"/>
                  </a:lnTo>
                  <a:lnTo>
                    <a:pt x="1500" y="45"/>
                  </a:lnTo>
                  <a:lnTo>
                    <a:pt x="1381" y="26"/>
                  </a:lnTo>
                  <a:lnTo>
                    <a:pt x="1261" y="11"/>
                  </a:lnTo>
                  <a:lnTo>
                    <a:pt x="1138" y="3"/>
                  </a:lnTo>
                  <a:lnTo>
                    <a:pt x="1015" y="0"/>
                  </a:lnTo>
                  <a:lnTo>
                    <a:pt x="941" y="1"/>
                  </a:lnTo>
                  <a:lnTo>
                    <a:pt x="867" y="4"/>
                  </a:lnTo>
                  <a:lnTo>
                    <a:pt x="794" y="9"/>
                  </a:lnTo>
                  <a:lnTo>
                    <a:pt x="721" y="16"/>
                  </a:lnTo>
                  <a:lnTo>
                    <a:pt x="649" y="26"/>
                  </a:lnTo>
                  <a:lnTo>
                    <a:pt x="578" y="37"/>
                  </a:lnTo>
                  <a:lnTo>
                    <a:pt x="507" y="50"/>
                  </a:lnTo>
                  <a:lnTo>
                    <a:pt x="437" y="64"/>
                  </a:lnTo>
                  <a:lnTo>
                    <a:pt x="408" y="81"/>
                  </a:lnTo>
                  <a:lnTo>
                    <a:pt x="378" y="97"/>
                  </a:lnTo>
                  <a:lnTo>
                    <a:pt x="349" y="114"/>
                  </a:lnTo>
                  <a:lnTo>
                    <a:pt x="321" y="131"/>
                  </a:lnTo>
                  <a:lnTo>
                    <a:pt x="292" y="150"/>
                  </a:lnTo>
                  <a:lnTo>
                    <a:pt x="264" y="168"/>
                  </a:lnTo>
                  <a:lnTo>
                    <a:pt x="236" y="186"/>
                  </a:lnTo>
                  <a:lnTo>
                    <a:pt x="209" y="205"/>
                  </a:lnTo>
                  <a:lnTo>
                    <a:pt x="181" y="225"/>
                  </a:lnTo>
                  <a:lnTo>
                    <a:pt x="155" y="245"/>
                  </a:lnTo>
                  <a:lnTo>
                    <a:pt x="127" y="265"/>
                  </a:lnTo>
                  <a:lnTo>
                    <a:pt x="102" y="286"/>
                  </a:lnTo>
                  <a:lnTo>
                    <a:pt x="75" y="307"/>
                  </a:lnTo>
                  <a:lnTo>
                    <a:pt x="50" y="328"/>
                  </a:lnTo>
                  <a:lnTo>
                    <a:pt x="24" y="350"/>
                  </a:lnTo>
                  <a:lnTo>
                    <a:pt x="0" y="373"/>
                  </a:lnTo>
                  <a:lnTo>
                    <a:pt x="58" y="346"/>
                  </a:lnTo>
                  <a:lnTo>
                    <a:pt x="117" y="322"/>
                  </a:lnTo>
                  <a:lnTo>
                    <a:pt x="177" y="299"/>
                  </a:lnTo>
                  <a:lnTo>
                    <a:pt x="237" y="277"/>
                  </a:lnTo>
                  <a:lnTo>
                    <a:pt x="299" y="257"/>
                  </a:lnTo>
                  <a:lnTo>
                    <a:pt x="361" y="239"/>
                  </a:lnTo>
                  <a:lnTo>
                    <a:pt x="424" y="223"/>
                  </a:lnTo>
                  <a:lnTo>
                    <a:pt x="487" y="207"/>
                  </a:lnTo>
                  <a:lnTo>
                    <a:pt x="551" y="194"/>
                  </a:lnTo>
                  <a:lnTo>
                    <a:pt x="615" y="182"/>
                  </a:lnTo>
                  <a:lnTo>
                    <a:pt x="681" y="173"/>
                  </a:lnTo>
                  <a:lnTo>
                    <a:pt x="747" y="164"/>
                  </a:lnTo>
                  <a:lnTo>
                    <a:pt x="813" y="158"/>
                  </a:lnTo>
                  <a:lnTo>
                    <a:pt x="879" y="154"/>
                  </a:lnTo>
                  <a:lnTo>
                    <a:pt x="947" y="151"/>
                  </a:lnTo>
                  <a:lnTo>
                    <a:pt x="1015" y="150"/>
                  </a:lnTo>
                  <a:lnTo>
                    <a:pt x="1138" y="153"/>
                  </a:lnTo>
                  <a:lnTo>
                    <a:pt x="1261" y="162"/>
                  </a:lnTo>
                  <a:lnTo>
                    <a:pt x="1382" y="177"/>
                  </a:lnTo>
                  <a:lnTo>
                    <a:pt x="1500" y="198"/>
                  </a:lnTo>
                  <a:lnTo>
                    <a:pt x="1616" y="225"/>
                  </a:lnTo>
                  <a:lnTo>
                    <a:pt x="1731" y="257"/>
                  </a:lnTo>
                  <a:lnTo>
                    <a:pt x="1842" y="295"/>
                  </a:lnTo>
                  <a:lnTo>
                    <a:pt x="1952" y="338"/>
                  </a:lnTo>
                  <a:lnTo>
                    <a:pt x="2059" y="386"/>
                  </a:lnTo>
                  <a:lnTo>
                    <a:pt x="2162" y="439"/>
                  </a:lnTo>
                  <a:lnTo>
                    <a:pt x="2263" y="497"/>
                  </a:lnTo>
                  <a:lnTo>
                    <a:pt x="2361" y="559"/>
                  </a:lnTo>
                  <a:lnTo>
                    <a:pt x="2456" y="626"/>
                  </a:lnTo>
                  <a:lnTo>
                    <a:pt x="2547" y="697"/>
                  </a:lnTo>
                  <a:lnTo>
                    <a:pt x="2634" y="772"/>
                  </a:lnTo>
                  <a:lnTo>
                    <a:pt x="2718" y="851"/>
                  </a:lnTo>
                  <a:lnTo>
                    <a:pt x="2797" y="935"/>
                  </a:lnTo>
                  <a:lnTo>
                    <a:pt x="2874" y="1022"/>
                  </a:lnTo>
                  <a:lnTo>
                    <a:pt x="2945" y="1113"/>
                  </a:lnTo>
                  <a:lnTo>
                    <a:pt x="3012" y="1206"/>
                  </a:lnTo>
                  <a:lnTo>
                    <a:pt x="3074" y="1304"/>
                  </a:lnTo>
                  <a:lnTo>
                    <a:pt x="3133" y="1404"/>
                  </a:lnTo>
                  <a:lnTo>
                    <a:pt x="3186" y="1508"/>
                  </a:lnTo>
                  <a:lnTo>
                    <a:pt x="3234" y="1614"/>
                  </a:lnTo>
                  <a:lnTo>
                    <a:pt x="3277" y="1723"/>
                  </a:lnTo>
                  <a:lnTo>
                    <a:pt x="3315" y="1834"/>
                  </a:lnTo>
                  <a:lnTo>
                    <a:pt x="3348" y="1948"/>
                  </a:lnTo>
                  <a:lnTo>
                    <a:pt x="3375" y="2063"/>
                  </a:lnTo>
                  <a:lnTo>
                    <a:pt x="3395" y="2182"/>
                  </a:lnTo>
                  <a:lnTo>
                    <a:pt x="3411" y="2302"/>
                  </a:lnTo>
                  <a:lnTo>
                    <a:pt x="3421" y="2423"/>
                  </a:lnTo>
                  <a:lnTo>
                    <a:pt x="3424" y="2547"/>
                  </a:lnTo>
                  <a:lnTo>
                    <a:pt x="3423" y="2579"/>
                  </a:lnTo>
                  <a:lnTo>
                    <a:pt x="3423" y="2611"/>
                  </a:lnTo>
                  <a:lnTo>
                    <a:pt x="3422" y="2643"/>
                  </a:lnTo>
                  <a:lnTo>
                    <a:pt x="3420" y="2675"/>
                  </a:lnTo>
                  <a:lnTo>
                    <a:pt x="3418" y="2707"/>
                  </a:lnTo>
                  <a:lnTo>
                    <a:pt x="3416" y="2739"/>
                  </a:lnTo>
                  <a:lnTo>
                    <a:pt x="3414" y="2770"/>
                  </a:lnTo>
                  <a:lnTo>
                    <a:pt x="3411" y="2802"/>
                  </a:lnTo>
                  <a:lnTo>
                    <a:pt x="3436" y="2741"/>
                  </a:lnTo>
                  <a:lnTo>
                    <a:pt x="3460" y="2679"/>
                  </a:lnTo>
                  <a:lnTo>
                    <a:pt x="3471" y="2647"/>
                  </a:lnTo>
                  <a:lnTo>
                    <a:pt x="3481" y="2616"/>
                  </a:lnTo>
                  <a:lnTo>
                    <a:pt x="3491" y="2585"/>
                  </a:lnTo>
                  <a:lnTo>
                    <a:pt x="3501" y="2553"/>
                  </a:lnTo>
                  <a:lnTo>
                    <a:pt x="3511" y="2521"/>
                  </a:lnTo>
                  <a:lnTo>
                    <a:pt x="3520" y="2488"/>
                  </a:lnTo>
                  <a:lnTo>
                    <a:pt x="3528" y="2456"/>
                  </a:lnTo>
                  <a:lnTo>
                    <a:pt x="3535" y="2423"/>
                  </a:lnTo>
                  <a:lnTo>
                    <a:pt x="3543" y="2391"/>
                  </a:lnTo>
                  <a:lnTo>
                    <a:pt x="3549" y="2357"/>
                  </a:lnTo>
                  <a:lnTo>
                    <a:pt x="3555" y="2324"/>
                  </a:lnTo>
                  <a:lnTo>
                    <a:pt x="3562" y="2291"/>
                  </a:lnTo>
                  <a:close/>
                </a:path>
              </a:pathLst>
            </a:custGeom>
            <a:solidFill>
              <a:srgbClr val="6055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52" y="152"/>
              <a:ext cx="244" cy="197"/>
            </a:xfrm>
            <a:custGeom>
              <a:avLst/>
              <a:gdLst/>
              <a:ahLst/>
              <a:cxnLst>
                <a:cxn ang="0">
                  <a:pos x="3657" y="2220"/>
                </a:cxn>
                <a:cxn ang="0">
                  <a:pos x="3592" y="1854"/>
                </a:cxn>
                <a:cxn ang="0">
                  <a:pos x="3475" y="1510"/>
                </a:cxn>
                <a:cxn ang="0">
                  <a:pos x="3311" y="1190"/>
                </a:cxn>
                <a:cxn ang="0">
                  <a:pos x="3103" y="899"/>
                </a:cxn>
                <a:cxn ang="0">
                  <a:pos x="2856" y="642"/>
                </a:cxn>
                <a:cxn ang="0">
                  <a:pos x="2575" y="422"/>
                </a:cxn>
                <a:cxn ang="0">
                  <a:pos x="2263" y="243"/>
                </a:cxn>
                <a:cxn ang="0">
                  <a:pos x="1925" y="111"/>
                </a:cxn>
                <a:cxn ang="0">
                  <a:pos x="1564" y="28"/>
                </a:cxn>
                <a:cxn ang="0">
                  <a:pos x="1186" y="0"/>
                </a:cxn>
                <a:cxn ang="0">
                  <a:pos x="1027" y="5"/>
                </a:cxn>
                <a:cxn ang="0">
                  <a:pos x="870" y="20"/>
                </a:cxn>
                <a:cxn ang="0">
                  <a:pos x="717" y="44"/>
                </a:cxn>
                <a:cxn ang="0">
                  <a:pos x="566" y="78"/>
                </a:cxn>
                <a:cxn ang="0">
                  <a:pos x="421" y="119"/>
                </a:cxn>
                <a:cxn ang="0">
                  <a:pos x="272" y="212"/>
                </a:cxn>
                <a:cxn ang="0">
                  <a:pos x="130" y="335"/>
                </a:cxn>
                <a:cxn ang="0">
                  <a:pos x="0" y="472"/>
                </a:cxn>
                <a:cxn ang="0">
                  <a:pos x="99" y="416"/>
                </a:cxn>
                <a:cxn ang="0">
                  <a:pos x="202" y="366"/>
                </a:cxn>
                <a:cxn ang="0">
                  <a:pos x="305" y="320"/>
                </a:cxn>
                <a:cxn ang="0">
                  <a:pos x="413" y="280"/>
                </a:cxn>
                <a:cxn ang="0">
                  <a:pos x="524" y="244"/>
                </a:cxn>
                <a:cxn ang="0">
                  <a:pos x="636" y="215"/>
                </a:cxn>
                <a:cxn ang="0">
                  <a:pos x="750" y="190"/>
                </a:cxn>
                <a:cxn ang="0">
                  <a:pos x="867" y="171"/>
                </a:cxn>
                <a:cxn ang="0">
                  <a:pos x="985" y="158"/>
                </a:cxn>
                <a:cxn ang="0">
                  <a:pos x="1104" y="151"/>
                </a:cxn>
                <a:cxn ang="0">
                  <a:pos x="1306" y="153"/>
                </a:cxn>
                <a:cxn ang="0">
                  <a:pos x="1656" y="196"/>
                </a:cxn>
                <a:cxn ang="0">
                  <a:pos x="1988" y="291"/>
                </a:cxn>
                <a:cxn ang="0">
                  <a:pos x="2298" y="430"/>
                </a:cxn>
                <a:cxn ang="0">
                  <a:pos x="2582" y="611"/>
                </a:cxn>
                <a:cxn ang="0">
                  <a:pos x="2836" y="829"/>
                </a:cxn>
                <a:cxn ang="0">
                  <a:pos x="3056" y="1083"/>
                </a:cxn>
                <a:cxn ang="0">
                  <a:pos x="3237" y="1365"/>
                </a:cxn>
                <a:cxn ang="0">
                  <a:pos x="3378" y="1673"/>
                </a:cxn>
                <a:cxn ang="0">
                  <a:pos x="3472" y="2004"/>
                </a:cxn>
                <a:cxn ang="0">
                  <a:pos x="3517" y="2352"/>
                </a:cxn>
                <a:cxn ang="0">
                  <a:pos x="3517" y="2592"/>
                </a:cxn>
                <a:cxn ang="0">
                  <a:pos x="3500" y="2769"/>
                </a:cxn>
                <a:cxn ang="0">
                  <a:pos x="3472" y="2942"/>
                </a:cxn>
                <a:cxn ang="0">
                  <a:pos x="3558" y="2777"/>
                </a:cxn>
                <a:cxn ang="0">
                  <a:pos x="3630" y="2606"/>
                </a:cxn>
                <a:cxn ang="0">
                  <a:pos x="3670" y="2479"/>
                </a:cxn>
              </a:cxnLst>
              <a:rect l="0" t="0" r="r" b="b"/>
              <a:pathLst>
                <a:path w="3670" h="2942">
                  <a:moveTo>
                    <a:pt x="3670" y="2472"/>
                  </a:moveTo>
                  <a:lnTo>
                    <a:pt x="3666" y="2344"/>
                  </a:lnTo>
                  <a:lnTo>
                    <a:pt x="3657" y="2220"/>
                  </a:lnTo>
                  <a:lnTo>
                    <a:pt x="3641" y="2096"/>
                  </a:lnTo>
                  <a:lnTo>
                    <a:pt x="3619" y="1973"/>
                  </a:lnTo>
                  <a:lnTo>
                    <a:pt x="3592" y="1854"/>
                  </a:lnTo>
                  <a:lnTo>
                    <a:pt x="3558" y="1737"/>
                  </a:lnTo>
                  <a:lnTo>
                    <a:pt x="3520" y="1622"/>
                  </a:lnTo>
                  <a:lnTo>
                    <a:pt x="3475" y="1510"/>
                  </a:lnTo>
                  <a:lnTo>
                    <a:pt x="3425" y="1400"/>
                  </a:lnTo>
                  <a:lnTo>
                    <a:pt x="3370" y="1294"/>
                  </a:lnTo>
                  <a:lnTo>
                    <a:pt x="3311" y="1190"/>
                  </a:lnTo>
                  <a:lnTo>
                    <a:pt x="3245" y="1090"/>
                  </a:lnTo>
                  <a:lnTo>
                    <a:pt x="3176" y="992"/>
                  </a:lnTo>
                  <a:lnTo>
                    <a:pt x="3103" y="899"/>
                  </a:lnTo>
                  <a:lnTo>
                    <a:pt x="3024" y="810"/>
                  </a:lnTo>
                  <a:lnTo>
                    <a:pt x="2943" y="724"/>
                  </a:lnTo>
                  <a:lnTo>
                    <a:pt x="2856" y="642"/>
                  </a:lnTo>
                  <a:lnTo>
                    <a:pt x="2765" y="565"/>
                  </a:lnTo>
                  <a:lnTo>
                    <a:pt x="2672" y="490"/>
                  </a:lnTo>
                  <a:lnTo>
                    <a:pt x="2575" y="422"/>
                  </a:lnTo>
                  <a:lnTo>
                    <a:pt x="2474" y="358"/>
                  </a:lnTo>
                  <a:lnTo>
                    <a:pt x="2370" y="298"/>
                  </a:lnTo>
                  <a:lnTo>
                    <a:pt x="2263" y="243"/>
                  </a:lnTo>
                  <a:lnTo>
                    <a:pt x="2153" y="194"/>
                  </a:lnTo>
                  <a:lnTo>
                    <a:pt x="2040" y="150"/>
                  </a:lnTo>
                  <a:lnTo>
                    <a:pt x="1925" y="111"/>
                  </a:lnTo>
                  <a:lnTo>
                    <a:pt x="1807" y="78"/>
                  </a:lnTo>
                  <a:lnTo>
                    <a:pt x="1686" y="49"/>
                  </a:lnTo>
                  <a:lnTo>
                    <a:pt x="1564" y="28"/>
                  </a:lnTo>
                  <a:lnTo>
                    <a:pt x="1440" y="13"/>
                  </a:lnTo>
                  <a:lnTo>
                    <a:pt x="1313" y="3"/>
                  </a:lnTo>
                  <a:lnTo>
                    <a:pt x="1186" y="0"/>
                  </a:lnTo>
                  <a:lnTo>
                    <a:pt x="1132" y="1"/>
                  </a:lnTo>
                  <a:lnTo>
                    <a:pt x="1079" y="2"/>
                  </a:lnTo>
                  <a:lnTo>
                    <a:pt x="1027" y="5"/>
                  </a:lnTo>
                  <a:lnTo>
                    <a:pt x="974" y="9"/>
                  </a:lnTo>
                  <a:lnTo>
                    <a:pt x="922" y="14"/>
                  </a:lnTo>
                  <a:lnTo>
                    <a:pt x="870" y="20"/>
                  </a:lnTo>
                  <a:lnTo>
                    <a:pt x="819" y="27"/>
                  </a:lnTo>
                  <a:lnTo>
                    <a:pt x="768" y="34"/>
                  </a:lnTo>
                  <a:lnTo>
                    <a:pt x="717" y="44"/>
                  </a:lnTo>
                  <a:lnTo>
                    <a:pt x="666" y="54"/>
                  </a:lnTo>
                  <a:lnTo>
                    <a:pt x="616" y="66"/>
                  </a:lnTo>
                  <a:lnTo>
                    <a:pt x="566" y="78"/>
                  </a:lnTo>
                  <a:lnTo>
                    <a:pt x="517" y="91"/>
                  </a:lnTo>
                  <a:lnTo>
                    <a:pt x="469" y="104"/>
                  </a:lnTo>
                  <a:lnTo>
                    <a:pt x="421" y="119"/>
                  </a:lnTo>
                  <a:lnTo>
                    <a:pt x="372" y="136"/>
                  </a:lnTo>
                  <a:lnTo>
                    <a:pt x="322" y="173"/>
                  </a:lnTo>
                  <a:lnTo>
                    <a:pt x="272" y="212"/>
                  </a:lnTo>
                  <a:lnTo>
                    <a:pt x="223" y="251"/>
                  </a:lnTo>
                  <a:lnTo>
                    <a:pt x="176" y="293"/>
                  </a:lnTo>
                  <a:lnTo>
                    <a:pt x="130" y="335"/>
                  </a:lnTo>
                  <a:lnTo>
                    <a:pt x="85" y="380"/>
                  </a:lnTo>
                  <a:lnTo>
                    <a:pt x="42" y="426"/>
                  </a:lnTo>
                  <a:lnTo>
                    <a:pt x="0" y="472"/>
                  </a:lnTo>
                  <a:lnTo>
                    <a:pt x="32" y="453"/>
                  </a:lnTo>
                  <a:lnTo>
                    <a:pt x="65" y="435"/>
                  </a:lnTo>
                  <a:lnTo>
                    <a:pt x="99" y="416"/>
                  </a:lnTo>
                  <a:lnTo>
                    <a:pt x="132" y="399"/>
                  </a:lnTo>
                  <a:lnTo>
                    <a:pt x="167" y="382"/>
                  </a:lnTo>
                  <a:lnTo>
                    <a:pt x="202" y="366"/>
                  </a:lnTo>
                  <a:lnTo>
                    <a:pt x="235" y="351"/>
                  </a:lnTo>
                  <a:lnTo>
                    <a:pt x="271" y="335"/>
                  </a:lnTo>
                  <a:lnTo>
                    <a:pt x="305" y="320"/>
                  </a:lnTo>
                  <a:lnTo>
                    <a:pt x="341" y="306"/>
                  </a:lnTo>
                  <a:lnTo>
                    <a:pt x="377" y="293"/>
                  </a:lnTo>
                  <a:lnTo>
                    <a:pt x="413" y="280"/>
                  </a:lnTo>
                  <a:lnTo>
                    <a:pt x="450" y="267"/>
                  </a:lnTo>
                  <a:lnTo>
                    <a:pt x="487" y="256"/>
                  </a:lnTo>
                  <a:lnTo>
                    <a:pt x="524" y="244"/>
                  </a:lnTo>
                  <a:lnTo>
                    <a:pt x="560" y="234"/>
                  </a:lnTo>
                  <a:lnTo>
                    <a:pt x="598" y="224"/>
                  </a:lnTo>
                  <a:lnTo>
                    <a:pt x="636" y="215"/>
                  </a:lnTo>
                  <a:lnTo>
                    <a:pt x="673" y="206"/>
                  </a:lnTo>
                  <a:lnTo>
                    <a:pt x="712" y="197"/>
                  </a:lnTo>
                  <a:lnTo>
                    <a:pt x="750" y="190"/>
                  </a:lnTo>
                  <a:lnTo>
                    <a:pt x="789" y="183"/>
                  </a:lnTo>
                  <a:lnTo>
                    <a:pt x="827" y="177"/>
                  </a:lnTo>
                  <a:lnTo>
                    <a:pt x="867" y="171"/>
                  </a:lnTo>
                  <a:lnTo>
                    <a:pt x="906" y="166"/>
                  </a:lnTo>
                  <a:lnTo>
                    <a:pt x="945" y="162"/>
                  </a:lnTo>
                  <a:lnTo>
                    <a:pt x="985" y="158"/>
                  </a:lnTo>
                  <a:lnTo>
                    <a:pt x="1025" y="155"/>
                  </a:lnTo>
                  <a:lnTo>
                    <a:pt x="1065" y="153"/>
                  </a:lnTo>
                  <a:lnTo>
                    <a:pt x="1104" y="151"/>
                  </a:lnTo>
                  <a:lnTo>
                    <a:pt x="1145" y="150"/>
                  </a:lnTo>
                  <a:lnTo>
                    <a:pt x="1186" y="150"/>
                  </a:lnTo>
                  <a:lnTo>
                    <a:pt x="1306" y="153"/>
                  </a:lnTo>
                  <a:lnTo>
                    <a:pt x="1424" y="161"/>
                  </a:lnTo>
                  <a:lnTo>
                    <a:pt x="1541" y="176"/>
                  </a:lnTo>
                  <a:lnTo>
                    <a:pt x="1656" y="196"/>
                  </a:lnTo>
                  <a:lnTo>
                    <a:pt x="1769" y="223"/>
                  </a:lnTo>
                  <a:lnTo>
                    <a:pt x="1880" y="254"/>
                  </a:lnTo>
                  <a:lnTo>
                    <a:pt x="1988" y="291"/>
                  </a:lnTo>
                  <a:lnTo>
                    <a:pt x="2094" y="332"/>
                  </a:lnTo>
                  <a:lnTo>
                    <a:pt x="2198" y="379"/>
                  </a:lnTo>
                  <a:lnTo>
                    <a:pt x="2298" y="430"/>
                  </a:lnTo>
                  <a:lnTo>
                    <a:pt x="2396" y="485"/>
                  </a:lnTo>
                  <a:lnTo>
                    <a:pt x="2490" y="546"/>
                  </a:lnTo>
                  <a:lnTo>
                    <a:pt x="2582" y="611"/>
                  </a:lnTo>
                  <a:lnTo>
                    <a:pt x="2670" y="680"/>
                  </a:lnTo>
                  <a:lnTo>
                    <a:pt x="2754" y="753"/>
                  </a:lnTo>
                  <a:lnTo>
                    <a:pt x="2836" y="829"/>
                  </a:lnTo>
                  <a:lnTo>
                    <a:pt x="2913" y="910"/>
                  </a:lnTo>
                  <a:lnTo>
                    <a:pt x="2987" y="995"/>
                  </a:lnTo>
                  <a:lnTo>
                    <a:pt x="3056" y="1083"/>
                  </a:lnTo>
                  <a:lnTo>
                    <a:pt x="3121" y="1173"/>
                  </a:lnTo>
                  <a:lnTo>
                    <a:pt x="3181" y="1267"/>
                  </a:lnTo>
                  <a:lnTo>
                    <a:pt x="3237" y="1365"/>
                  </a:lnTo>
                  <a:lnTo>
                    <a:pt x="3289" y="1465"/>
                  </a:lnTo>
                  <a:lnTo>
                    <a:pt x="3336" y="1567"/>
                  </a:lnTo>
                  <a:lnTo>
                    <a:pt x="3378" y="1673"/>
                  </a:lnTo>
                  <a:lnTo>
                    <a:pt x="3415" y="1781"/>
                  </a:lnTo>
                  <a:lnTo>
                    <a:pt x="3446" y="1892"/>
                  </a:lnTo>
                  <a:lnTo>
                    <a:pt x="3472" y="2004"/>
                  </a:lnTo>
                  <a:lnTo>
                    <a:pt x="3492" y="2118"/>
                  </a:lnTo>
                  <a:lnTo>
                    <a:pt x="3507" y="2235"/>
                  </a:lnTo>
                  <a:lnTo>
                    <a:pt x="3517" y="2352"/>
                  </a:lnTo>
                  <a:lnTo>
                    <a:pt x="3520" y="2472"/>
                  </a:lnTo>
                  <a:lnTo>
                    <a:pt x="3519" y="2532"/>
                  </a:lnTo>
                  <a:lnTo>
                    <a:pt x="3517" y="2592"/>
                  </a:lnTo>
                  <a:lnTo>
                    <a:pt x="3512" y="2652"/>
                  </a:lnTo>
                  <a:lnTo>
                    <a:pt x="3507" y="2710"/>
                  </a:lnTo>
                  <a:lnTo>
                    <a:pt x="3500" y="2769"/>
                  </a:lnTo>
                  <a:lnTo>
                    <a:pt x="3492" y="2827"/>
                  </a:lnTo>
                  <a:lnTo>
                    <a:pt x="3483" y="2885"/>
                  </a:lnTo>
                  <a:lnTo>
                    <a:pt x="3472" y="2942"/>
                  </a:lnTo>
                  <a:lnTo>
                    <a:pt x="3502" y="2888"/>
                  </a:lnTo>
                  <a:lnTo>
                    <a:pt x="3531" y="2833"/>
                  </a:lnTo>
                  <a:lnTo>
                    <a:pt x="3558" y="2777"/>
                  </a:lnTo>
                  <a:lnTo>
                    <a:pt x="3584" y="2722"/>
                  </a:lnTo>
                  <a:lnTo>
                    <a:pt x="3607" y="2664"/>
                  </a:lnTo>
                  <a:lnTo>
                    <a:pt x="3630" y="2606"/>
                  </a:lnTo>
                  <a:lnTo>
                    <a:pt x="3651" y="2547"/>
                  </a:lnTo>
                  <a:lnTo>
                    <a:pt x="3669" y="2487"/>
                  </a:lnTo>
                  <a:lnTo>
                    <a:pt x="3670" y="2479"/>
                  </a:lnTo>
                  <a:lnTo>
                    <a:pt x="3670" y="2472"/>
                  </a:lnTo>
                  <a:close/>
                </a:path>
              </a:pathLst>
            </a:custGeom>
            <a:solidFill>
              <a:srgbClr val="6359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42" y="157"/>
              <a:ext cx="249" cy="204"/>
            </a:xfrm>
            <a:custGeom>
              <a:avLst/>
              <a:gdLst/>
              <a:ahLst/>
              <a:cxnLst>
                <a:cxn ang="0">
                  <a:pos x="3729" y="2152"/>
                </a:cxn>
                <a:cxn ang="0">
                  <a:pos x="3665" y="1798"/>
                </a:cxn>
                <a:cxn ang="0">
                  <a:pos x="3551" y="1464"/>
                </a:cxn>
                <a:cxn ang="0">
                  <a:pos x="3391" y="1154"/>
                </a:cxn>
                <a:cxn ang="0">
                  <a:pos x="3191" y="872"/>
                </a:cxn>
                <a:cxn ang="0">
                  <a:pos x="2951" y="622"/>
                </a:cxn>
                <a:cxn ang="0">
                  <a:pos x="2678" y="409"/>
                </a:cxn>
                <a:cxn ang="0">
                  <a:pos x="2376" y="236"/>
                </a:cxn>
                <a:cxn ang="0">
                  <a:pos x="2048" y="107"/>
                </a:cxn>
                <a:cxn ang="0">
                  <a:pos x="1699" y="27"/>
                </a:cxn>
                <a:cxn ang="0">
                  <a:pos x="1332" y="0"/>
                </a:cxn>
                <a:cxn ang="0">
                  <a:pos x="1130" y="8"/>
                </a:cxn>
                <a:cxn ang="0">
                  <a:pos x="932" y="32"/>
                </a:cxn>
                <a:cxn ang="0">
                  <a:pos x="741" y="73"/>
                </a:cxn>
                <a:cxn ang="0">
                  <a:pos x="554" y="127"/>
                </a:cxn>
                <a:cxn ang="0">
                  <a:pos x="375" y="196"/>
                </a:cxn>
                <a:cxn ang="0">
                  <a:pos x="230" y="305"/>
                </a:cxn>
                <a:cxn ang="0">
                  <a:pos x="109" y="439"/>
                </a:cxn>
                <a:cxn ang="0">
                  <a:pos x="0" y="582"/>
                </a:cxn>
                <a:cxn ang="0">
                  <a:pos x="107" y="509"/>
                </a:cxn>
                <a:cxn ang="0">
                  <a:pos x="219" y="441"/>
                </a:cxn>
                <a:cxn ang="0">
                  <a:pos x="334" y="380"/>
                </a:cxn>
                <a:cxn ang="0">
                  <a:pos x="455" y="325"/>
                </a:cxn>
                <a:cxn ang="0">
                  <a:pos x="578" y="278"/>
                </a:cxn>
                <a:cxn ang="0">
                  <a:pos x="704" y="238"/>
                </a:cxn>
                <a:cxn ang="0">
                  <a:pos x="834" y="205"/>
                </a:cxn>
                <a:cxn ang="0">
                  <a:pos x="966" y="179"/>
                </a:cxn>
                <a:cxn ang="0">
                  <a:pos x="1102" y="161"/>
                </a:cxn>
                <a:cxn ang="0">
                  <a:pos x="1239" y="151"/>
                </a:cxn>
                <a:cxn ang="0">
                  <a:pos x="1448" y="153"/>
                </a:cxn>
                <a:cxn ang="0">
                  <a:pos x="1786" y="195"/>
                </a:cxn>
                <a:cxn ang="0">
                  <a:pos x="2108" y="286"/>
                </a:cxn>
                <a:cxn ang="0">
                  <a:pos x="2408" y="421"/>
                </a:cxn>
                <a:cxn ang="0">
                  <a:pos x="2683" y="596"/>
                </a:cxn>
                <a:cxn ang="0">
                  <a:pos x="2929" y="808"/>
                </a:cxn>
                <a:cxn ang="0">
                  <a:pos x="3142" y="1052"/>
                </a:cxn>
                <a:cxn ang="0">
                  <a:pos x="3317" y="1325"/>
                </a:cxn>
                <a:cxn ang="0">
                  <a:pos x="3453" y="1624"/>
                </a:cxn>
                <a:cxn ang="0">
                  <a:pos x="3544" y="1944"/>
                </a:cxn>
                <a:cxn ang="0">
                  <a:pos x="3587" y="2281"/>
                </a:cxn>
                <a:cxn ang="0">
                  <a:pos x="3588" y="2483"/>
                </a:cxn>
                <a:cxn ang="0">
                  <a:pos x="3580" y="2611"/>
                </a:cxn>
                <a:cxn ang="0">
                  <a:pos x="3565" y="2737"/>
                </a:cxn>
                <a:cxn ang="0">
                  <a:pos x="3542" y="2860"/>
                </a:cxn>
                <a:cxn ang="0">
                  <a:pos x="3513" y="2981"/>
                </a:cxn>
                <a:cxn ang="0">
                  <a:pos x="3525" y="3013"/>
                </a:cxn>
                <a:cxn ang="0">
                  <a:pos x="3620" y="2863"/>
                </a:cxn>
                <a:cxn ang="0">
                  <a:pos x="3702" y="2705"/>
                </a:cxn>
                <a:cxn ang="0">
                  <a:pos x="3733" y="2589"/>
                </a:cxn>
                <a:cxn ang="0">
                  <a:pos x="3739" y="2493"/>
                </a:cxn>
                <a:cxn ang="0">
                  <a:pos x="3741" y="2397"/>
                </a:cxn>
              </a:cxnLst>
              <a:rect l="0" t="0" r="r" b="b"/>
              <a:pathLst>
                <a:path w="3741" h="3060">
                  <a:moveTo>
                    <a:pt x="3741" y="2397"/>
                  </a:moveTo>
                  <a:lnTo>
                    <a:pt x="3738" y="2273"/>
                  </a:lnTo>
                  <a:lnTo>
                    <a:pt x="3729" y="2152"/>
                  </a:lnTo>
                  <a:lnTo>
                    <a:pt x="3712" y="2032"/>
                  </a:lnTo>
                  <a:lnTo>
                    <a:pt x="3692" y="1913"/>
                  </a:lnTo>
                  <a:lnTo>
                    <a:pt x="3665" y="1798"/>
                  </a:lnTo>
                  <a:lnTo>
                    <a:pt x="3632" y="1684"/>
                  </a:lnTo>
                  <a:lnTo>
                    <a:pt x="3594" y="1573"/>
                  </a:lnTo>
                  <a:lnTo>
                    <a:pt x="3551" y="1464"/>
                  </a:lnTo>
                  <a:lnTo>
                    <a:pt x="3504" y="1358"/>
                  </a:lnTo>
                  <a:lnTo>
                    <a:pt x="3450" y="1254"/>
                  </a:lnTo>
                  <a:lnTo>
                    <a:pt x="3391" y="1154"/>
                  </a:lnTo>
                  <a:lnTo>
                    <a:pt x="3329" y="1056"/>
                  </a:lnTo>
                  <a:lnTo>
                    <a:pt x="3262" y="962"/>
                  </a:lnTo>
                  <a:lnTo>
                    <a:pt x="3191" y="872"/>
                  </a:lnTo>
                  <a:lnTo>
                    <a:pt x="3115" y="785"/>
                  </a:lnTo>
                  <a:lnTo>
                    <a:pt x="3035" y="701"/>
                  </a:lnTo>
                  <a:lnTo>
                    <a:pt x="2951" y="622"/>
                  </a:lnTo>
                  <a:lnTo>
                    <a:pt x="2864" y="547"/>
                  </a:lnTo>
                  <a:lnTo>
                    <a:pt x="2773" y="476"/>
                  </a:lnTo>
                  <a:lnTo>
                    <a:pt x="2678" y="409"/>
                  </a:lnTo>
                  <a:lnTo>
                    <a:pt x="2580" y="347"/>
                  </a:lnTo>
                  <a:lnTo>
                    <a:pt x="2479" y="289"/>
                  </a:lnTo>
                  <a:lnTo>
                    <a:pt x="2376" y="236"/>
                  </a:lnTo>
                  <a:lnTo>
                    <a:pt x="2269" y="188"/>
                  </a:lnTo>
                  <a:lnTo>
                    <a:pt x="2159" y="145"/>
                  </a:lnTo>
                  <a:lnTo>
                    <a:pt x="2048" y="107"/>
                  </a:lnTo>
                  <a:lnTo>
                    <a:pt x="1933" y="75"/>
                  </a:lnTo>
                  <a:lnTo>
                    <a:pt x="1817" y="48"/>
                  </a:lnTo>
                  <a:lnTo>
                    <a:pt x="1699" y="27"/>
                  </a:lnTo>
                  <a:lnTo>
                    <a:pt x="1578" y="12"/>
                  </a:lnTo>
                  <a:lnTo>
                    <a:pt x="1455" y="3"/>
                  </a:lnTo>
                  <a:lnTo>
                    <a:pt x="1332" y="0"/>
                  </a:lnTo>
                  <a:lnTo>
                    <a:pt x="1264" y="1"/>
                  </a:lnTo>
                  <a:lnTo>
                    <a:pt x="1196" y="3"/>
                  </a:lnTo>
                  <a:lnTo>
                    <a:pt x="1130" y="8"/>
                  </a:lnTo>
                  <a:lnTo>
                    <a:pt x="1064" y="14"/>
                  </a:lnTo>
                  <a:lnTo>
                    <a:pt x="998" y="22"/>
                  </a:lnTo>
                  <a:lnTo>
                    <a:pt x="932" y="32"/>
                  </a:lnTo>
                  <a:lnTo>
                    <a:pt x="868" y="44"/>
                  </a:lnTo>
                  <a:lnTo>
                    <a:pt x="804" y="57"/>
                  </a:lnTo>
                  <a:lnTo>
                    <a:pt x="741" y="73"/>
                  </a:lnTo>
                  <a:lnTo>
                    <a:pt x="678" y="89"/>
                  </a:lnTo>
                  <a:lnTo>
                    <a:pt x="616" y="107"/>
                  </a:lnTo>
                  <a:lnTo>
                    <a:pt x="554" y="127"/>
                  </a:lnTo>
                  <a:lnTo>
                    <a:pt x="494" y="149"/>
                  </a:lnTo>
                  <a:lnTo>
                    <a:pt x="434" y="172"/>
                  </a:lnTo>
                  <a:lnTo>
                    <a:pt x="375" y="196"/>
                  </a:lnTo>
                  <a:lnTo>
                    <a:pt x="317" y="222"/>
                  </a:lnTo>
                  <a:lnTo>
                    <a:pt x="273" y="263"/>
                  </a:lnTo>
                  <a:lnTo>
                    <a:pt x="230" y="305"/>
                  </a:lnTo>
                  <a:lnTo>
                    <a:pt x="189" y="349"/>
                  </a:lnTo>
                  <a:lnTo>
                    <a:pt x="149" y="393"/>
                  </a:lnTo>
                  <a:lnTo>
                    <a:pt x="109" y="439"/>
                  </a:lnTo>
                  <a:lnTo>
                    <a:pt x="71" y="485"/>
                  </a:lnTo>
                  <a:lnTo>
                    <a:pt x="36" y="533"/>
                  </a:lnTo>
                  <a:lnTo>
                    <a:pt x="0" y="582"/>
                  </a:lnTo>
                  <a:lnTo>
                    <a:pt x="36" y="556"/>
                  </a:lnTo>
                  <a:lnTo>
                    <a:pt x="71" y="532"/>
                  </a:lnTo>
                  <a:lnTo>
                    <a:pt x="107" y="509"/>
                  </a:lnTo>
                  <a:lnTo>
                    <a:pt x="144" y="485"/>
                  </a:lnTo>
                  <a:lnTo>
                    <a:pt x="181" y="463"/>
                  </a:lnTo>
                  <a:lnTo>
                    <a:pt x="219" y="441"/>
                  </a:lnTo>
                  <a:lnTo>
                    <a:pt x="257" y="421"/>
                  </a:lnTo>
                  <a:lnTo>
                    <a:pt x="296" y="399"/>
                  </a:lnTo>
                  <a:lnTo>
                    <a:pt x="334" y="380"/>
                  </a:lnTo>
                  <a:lnTo>
                    <a:pt x="374" y="361"/>
                  </a:lnTo>
                  <a:lnTo>
                    <a:pt x="414" y="343"/>
                  </a:lnTo>
                  <a:lnTo>
                    <a:pt x="455" y="325"/>
                  </a:lnTo>
                  <a:lnTo>
                    <a:pt x="495" y="309"/>
                  </a:lnTo>
                  <a:lnTo>
                    <a:pt x="536" y="293"/>
                  </a:lnTo>
                  <a:lnTo>
                    <a:pt x="578" y="278"/>
                  </a:lnTo>
                  <a:lnTo>
                    <a:pt x="620" y="263"/>
                  </a:lnTo>
                  <a:lnTo>
                    <a:pt x="661" y="250"/>
                  </a:lnTo>
                  <a:lnTo>
                    <a:pt x="704" y="238"/>
                  </a:lnTo>
                  <a:lnTo>
                    <a:pt x="747" y="226"/>
                  </a:lnTo>
                  <a:lnTo>
                    <a:pt x="790" y="215"/>
                  </a:lnTo>
                  <a:lnTo>
                    <a:pt x="834" y="205"/>
                  </a:lnTo>
                  <a:lnTo>
                    <a:pt x="877" y="195"/>
                  </a:lnTo>
                  <a:lnTo>
                    <a:pt x="921" y="186"/>
                  </a:lnTo>
                  <a:lnTo>
                    <a:pt x="966" y="179"/>
                  </a:lnTo>
                  <a:lnTo>
                    <a:pt x="1011" y="172"/>
                  </a:lnTo>
                  <a:lnTo>
                    <a:pt x="1056" y="166"/>
                  </a:lnTo>
                  <a:lnTo>
                    <a:pt x="1102" y="161"/>
                  </a:lnTo>
                  <a:lnTo>
                    <a:pt x="1146" y="157"/>
                  </a:lnTo>
                  <a:lnTo>
                    <a:pt x="1192" y="154"/>
                  </a:lnTo>
                  <a:lnTo>
                    <a:pt x="1239" y="151"/>
                  </a:lnTo>
                  <a:lnTo>
                    <a:pt x="1285" y="150"/>
                  </a:lnTo>
                  <a:lnTo>
                    <a:pt x="1332" y="150"/>
                  </a:lnTo>
                  <a:lnTo>
                    <a:pt x="1448" y="153"/>
                  </a:lnTo>
                  <a:lnTo>
                    <a:pt x="1562" y="161"/>
                  </a:lnTo>
                  <a:lnTo>
                    <a:pt x="1675" y="175"/>
                  </a:lnTo>
                  <a:lnTo>
                    <a:pt x="1786" y="195"/>
                  </a:lnTo>
                  <a:lnTo>
                    <a:pt x="1896" y="220"/>
                  </a:lnTo>
                  <a:lnTo>
                    <a:pt x="2003" y="250"/>
                  </a:lnTo>
                  <a:lnTo>
                    <a:pt x="2108" y="286"/>
                  </a:lnTo>
                  <a:lnTo>
                    <a:pt x="2210" y="326"/>
                  </a:lnTo>
                  <a:lnTo>
                    <a:pt x="2310" y="371"/>
                  </a:lnTo>
                  <a:lnTo>
                    <a:pt x="2408" y="421"/>
                  </a:lnTo>
                  <a:lnTo>
                    <a:pt x="2503" y="475"/>
                  </a:lnTo>
                  <a:lnTo>
                    <a:pt x="2595" y="533"/>
                  </a:lnTo>
                  <a:lnTo>
                    <a:pt x="2683" y="596"/>
                  </a:lnTo>
                  <a:lnTo>
                    <a:pt x="2768" y="663"/>
                  </a:lnTo>
                  <a:lnTo>
                    <a:pt x="2850" y="733"/>
                  </a:lnTo>
                  <a:lnTo>
                    <a:pt x="2929" y="808"/>
                  </a:lnTo>
                  <a:lnTo>
                    <a:pt x="3003" y="886"/>
                  </a:lnTo>
                  <a:lnTo>
                    <a:pt x="3075" y="967"/>
                  </a:lnTo>
                  <a:lnTo>
                    <a:pt x="3142" y="1052"/>
                  </a:lnTo>
                  <a:lnTo>
                    <a:pt x="3204" y="1141"/>
                  </a:lnTo>
                  <a:lnTo>
                    <a:pt x="3263" y="1232"/>
                  </a:lnTo>
                  <a:lnTo>
                    <a:pt x="3317" y="1325"/>
                  </a:lnTo>
                  <a:lnTo>
                    <a:pt x="3367" y="1423"/>
                  </a:lnTo>
                  <a:lnTo>
                    <a:pt x="3413" y="1522"/>
                  </a:lnTo>
                  <a:lnTo>
                    <a:pt x="3453" y="1624"/>
                  </a:lnTo>
                  <a:lnTo>
                    <a:pt x="3488" y="1729"/>
                  </a:lnTo>
                  <a:lnTo>
                    <a:pt x="3519" y="1835"/>
                  </a:lnTo>
                  <a:lnTo>
                    <a:pt x="3544" y="1944"/>
                  </a:lnTo>
                  <a:lnTo>
                    <a:pt x="3564" y="2054"/>
                  </a:lnTo>
                  <a:lnTo>
                    <a:pt x="3578" y="2167"/>
                  </a:lnTo>
                  <a:lnTo>
                    <a:pt x="3587" y="2281"/>
                  </a:lnTo>
                  <a:lnTo>
                    <a:pt x="3590" y="2397"/>
                  </a:lnTo>
                  <a:lnTo>
                    <a:pt x="3590" y="2440"/>
                  </a:lnTo>
                  <a:lnTo>
                    <a:pt x="3588" y="2483"/>
                  </a:lnTo>
                  <a:lnTo>
                    <a:pt x="3586" y="2526"/>
                  </a:lnTo>
                  <a:lnTo>
                    <a:pt x="3584" y="2568"/>
                  </a:lnTo>
                  <a:lnTo>
                    <a:pt x="3580" y="2611"/>
                  </a:lnTo>
                  <a:lnTo>
                    <a:pt x="3576" y="2653"/>
                  </a:lnTo>
                  <a:lnTo>
                    <a:pt x="3571" y="2695"/>
                  </a:lnTo>
                  <a:lnTo>
                    <a:pt x="3565" y="2737"/>
                  </a:lnTo>
                  <a:lnTo>
                    <a:pt x="3558" y="2778"/>
                  </a:lnTo>
                  <a:lnTo>
                    <a:pt x="3550" y="2819"/>
                  </a:lnTo>
                  <a:lnTo>
                    <a:pt x="3542" y="2860"/>
                  </a:lnTo>
                  <a:lnTo>
                    <a:pt x="3533" y="2900"/>
                  </a:lnTo>
                  <a:lnTo>
                    <a:pt x="3524" y="2941"/>
                  </a:lnTo>
                  <a:lnTo>
                    <a:pt x="3513" y="2981"/>
                  </a:lnTo>
                  <a:lnTo>
                    <a:pt x="3503" y="3021"/>
                  </a:lnTo>
                  <a:lnTo>
                    <a:pt x="3490" y="3060"/>
                  </a:lnTo>
                  <a:lnTo>
                    <a:pt x="3525" y="3013"/>
                  </a:lnTo>
                  <a:lnTo>
                    <a:pt x="3558" y="2963"/>
                  </a:lnTo>
                  <a:lnTo>
                    <a:pt x="3589" y="2913"/>
                  </a:lnTo>
                  <a:lnTo>
                    <a:pt x="3620" y="2863"/>
                  </a:lnTo>
                  <a:lnTo>
                    <a:pt x="3648" y="2811"/>
                  </a:lnTo>
                  <a:lnTo>
                    <a:pt x="3677" y="2759"/>
                  </a:lnTo>
                  <a:lnTo>
                    <a:pt x="3702" y="2705"/>
                  </a:lnTo>
                  <a:lnTo>
                    <a:pt x="3728" y="2652"/>
                  </a:lnTo>
                  <a:lnTo>
                    <a:pt x="3731" y="2620"/>
                  </a:lnTo>
                  <a:lnTo>
                    <a:pt x="3733" y="2589"/>
                  </a:lnTo>
                  <a:lnTo>
                    <a:pt x="3735" y="2556"/>
                  </a:lnTo>
                  <a:lnTo>
                    <a:pt x="3737" y="2525"/>
                  </a:lnTo>
                  <a:lnTo>
                    <a:pt x="3739" y="2493"/>
                  </a:lnTo>
                  <a:lnTo>
                    <a:pt x="3740" y="2461"/>
                  </a:lnTo>
                  <a:lnTo>
                    <a:pt x="3741" y="2429"/>
                  </a:lnTo>
                  <a:lnTo>
                    <a:pt x="3741" y="2397"/>
                  </a:lnTo>
                  <a:close/>
                </a:path>
              </a:pathLst>
            </a:custGeom>
            <a:solidFill>
              <a:srgbClr val="665C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34" y="162"/>
              <a:ext cx="252" cy="211"/>
            </a:xfrm>
            <a:custGeom>
              <a:avLst/>
              <a:gdLst/>
              <a:ahLst/>
              <a:cxnLst>
                <a:cxn ang="0">
                  <a:pos x="3773" y="2085"/>
                </a:cxn>
                <a:cxn ang="0">
                  <a:pos x="3712" y="1742"/>
                </a:cxn>
                <a:cxn ang="0">
                  <a:pos x="3602" y="1417"/>
                </a:cxn>
                <a:cxn ang="0">
                  <a:pos x="3447" y="1117"/>
                </a:cxn>
                <a:cxn ang="0">
                  <a:pos x="3253" y="845"/>
                </a:cxn>
                <a:cxn ang="0">
                  <a:pos x="3020" y="603"/>
                </a:cxn>
                <a:cxn ang="0">
                  <a:pos x="2756" y="396"/>
                </a:cxn>
                <a:cxn ang="0">
                  <a:pos x="2463" y="229"/>
                </a:cxn>
                <a:cxn ang="0">
                  <a:pos x="2146" y="104"/>
                </a:cxn>
                <a:cxn ang="0">
                  <a:pos x="1807" y="26"/>
                </a:cxn>
                <a:cxn ang="0">
                  <a:pos x="1452" y="0"/>
                </a:cxn>
                <a:cxn ang="0">
                  <a:pos x="1331" y="3"/>
                </a:cxn>
                <a:cxn ang="0">
                  <a:pos x="1211" y="12"/>
                </a:cxn>
                <a:cxn ang="0">
                  <a:pos x="1093" y="27"/>
                </a:cxn>
                <a:cxn ang="0">
                  <a:pos x="978" y="47"/>
                </a:cxn>
                <a:cxn ang="0">
                  <a:pos x="864" y="74"/>
                </a:cxn>
                <a:cxn ang="0">
                  <a:pos x="752" y="106"/>
                </a:cxn>
                <a:cxn ang="0">
                  <a:pos x="643" y="143"/>
                </a:cxn>
                <a:cxn ang="0">
                  <a:pos x="537" y="185"/>
                </a:cxn>
                <a:cxn ang="0">
                  <a:pos x="433" y="233"/>
                </a:cxn>
                <a:cxn ang="0">
                  <a:pos x="331" y="285"/>
                </a:cxn>
                <a:cxn ang="0">
                  <a:pos x="228" y="366"/>
                </a:cxn>
                <a:cxn ang="0">
                  <a:pos x="122" y="504"/>
                </a:cxn>
                <a:cxn ang="0">
                  <a:pos x="28" y="650"/>
                </a:cxn>
                <a:cxn ang="0">
                  <a:pos x="73" y="638"/>
                </a:cxn>
                <a:cxn ang="0">
                  <a:pos x="189" y="549"/>
                </a:cxn>
                <a:cxn ang="0">
                  <a:pos x="311" y="469"/>
                </a:cxn>
                <a:cxn ang="0">
                  <a:pos x="438" y="397"/>
                </a:cxn>
                <a:cxn ang="0">
                  <a:pos x="570" y="333"/>
                </a:cxn>
                <a:cxn ang="0">
                  <a:pos x="707" y="279"/>
                </a:cxn>
                <a:cxn ang="0">
                  <a:pos x="849" y="233"/>
                </a:cxn>
                <a:cxn ang="0">
                  <a:pos x="994" y="197"/>
                </a:cxn>
                <a:cxn ang="0">
                  <a:pos x="1143" y="171"/>
                </a:cxn>
                <a:cxn ang="0">
                  <a:pos x="1296" y="155"/>
                </a:cxn>
                <a:cxn ang="0">
                  <a:pos x="1452" y="149"/>
                </a:cxn>
                <a:cxn ang="0">
                  <a:pos x="1784" y="174"/>
                </a:cxn>
                <a:cxn ang="0">
                  <a:pos x="2101" y="247"/>
                </a:cxn>
                <a:cxn ang="0">
                  <a:pos x="2398" y="364"/>
                </a:cxn>
                <a:cxn ang="0">
                  <a:pos x="2672" y="520"/>
                </a:cxn>
                <a:cxn ang="0">
                  <a:pos x="2919" y="714"/>
                </a:cxn>
                <a:cxn ang="0">
                  <a:pos x="3136" y="940"/>
                </a:cxn>
                <a:cxn ang="0">
                  <a:pos x="3319" y="1195"/>
                </a:cxn>
                <a:cxn ang="0">
                  <a:pos x="3464" y="1476"/>
                </a:cxn>
                <a:cxn ang="0">
                  <a:pos x="3566" y="1779"/>
                </a:cxn>
                <a:cxn ang="0">
                  <a:pos x="3624" y="2100"/>
                </a:cxn>
                <a:cxn ang="0">
                  <a:pos x="3634" y="2377"/>
                </a:cxn>
                <a:cxn ang="0">
                  <a:pos x="3624" y="2542"/>
                </a:cxn>
                <a:cxn ang="0">
                  <a:pos x="3601" y="2702"/>
                </a:cxn>
                <a:cxn ang="0">
                  <a:pos x="3568" y="2860"/>
                </a:cxn>
                <a:cxn ang="0">
                  <a:pos x="3523" y="3012"/>
                </a:cxn>
                <a:cxn ang="0">
                  <a:pos x="3467" y="3160"/>
                </a:cxn>
                <a:cxn ang="0">
                  <a:pos x="3578" y="3029"/>
                </a:cxn>
                <a:cxn ang="0">
                  <a:pos x="3678" y="2889"/>
                </a:cxn>
                <a:cxn ang="0">
                  <a:pos x="3749" y="2735"/>
                </a:cxn>
                <a:cxn ang="0">
                  <a:pos x="3773" y="2560"/>
                </a:cxn>
                <a:cxn ang="0">
                  <a:pos x="3785" y="2382"/>
                </a:cxn>
              </a:cxnLst>
              <a:rect l="0" t="0" r="r" b="b"/>
              <a:pathLst>
                <a:path w="3786" h="3160">
                  <a:moveTo>
                    <a:pt x="3786" y="2322"/>
                  </a:moveTo>
                  <a:lnTo>
                    <a:pt x="3783" y="2202"/>
                  </a:lnTo>
                  <a:lnTo>
                    <a:pt x="3773" y="2085"/>
                  </a:lnTo>
                  <a:lnTo>
                    <a:pt x="3758" y="1968"/>
                  </a:lnTo>
                  <a:lnTo>
                    <a:pt x="3738" y="1854"/>
                  </a:lnTo>
                  <a:lnTo>
                    <a:pt x="3712" y="1742"/>
                  </a:lnTo>
                  <a:lnTo>
                    <a:pt x="3681" y="1631"/>
                  </a:lnTo>
                  <a:lnTo>
                    <a:pt x="3644" y="1523"/>
                  </a:lnTo>
                  <a:lnTo>
                    <a:pt x="3602" y="1417"/>
                  </a:lnTo>
                  <a:lnTo>
                    <a:pt x="3555" y="1315"/>
                  </a:lnTo>
                  <a:lnTo>
                    <a:pt x="3503" y="1215"/>
                  </a:lnTo>
                  <a:lnTo>
                    <a:pt x="3447" y="1117"/>
                  </a:lnTo>
                  <a:lnTo>
                    <a:pt x="3387" y="1023"/>
                  </a:lnTo>
                  <a:lnTo>
                    <a:pt x="3322" y="933"/>
                  </a:lnTo>
                  <a:lnTo>
                    <a:pt x="3253" y="845"/>
                  </a:lnTo>
                  <a:lnTo>
                    <a:pt x="3179" y="760"/>
                  </a:lnTo>
                  <a:lnTo>
                    <a:pt x="3102" y="680"/>
                  </a:lnTo>
                  <a:lnTo>
                    <a:pt x="3020" y="603"/>
                  </a:lnTo>
                  <a:lnTo>
                    <a:pt x="2936" y="530"/>
                  </a:lnTo>
                  <a:lnTo>
                    <a:pt x="2848" y="461"/>
                  </a:lnTo>
                  <a:lnTo>
                    <a:pt x="2756" y="396"/>
                  </a:lnTo>
                  <a:lnTo>
                    <a:pt x="2662" y="335"/>
                  </a:lnTo>
                  <a:lnTo>
                    <a:pt x="2564" y="280"/>
                  </a:lnTo>
                  <a:lnTo>
                    <a:pt x="2463" y="229"/>
                  </a:lnTo>
                  <a:lnTo>
                    <a:pt x="2360" y="182"/>
                  </a:lnTo>
                  <a:lnTo>
                    <a:pt x="2254" y="141"/>
                  </a:lnTo>
                  <a:lnTo>
                    <a:pt x="2146" y="104"/>
                  </a:lnTo>
                  <a:lnTo>
                    <a:pt x="2035" y="73"/>
                  </a:lnTo>
                  <a:lnTo>
                    <a:pt x="1922" y="46"/>
                  </a:lnTo>
                  <a:lnTo>
                    <a:pt x="1807" y="26"/>
                  </a:lnTo>
                  <a:lnTo>
                    <a:pt x="1690" y="12"/>
                  </a:lnTo>
                  <a:lnTo>
                    <a:pt x="1572" y="3"/>
                  </a:lnTo>
                  <a:lnTo>
                    <a:pt x="1452" y="0"/>
                  </a:lnTo>
                  <a:lnTo>
                    <a:pt x="1411" y="0"/>
                  </a:lnTo>
                  <a:lnTo>
                    <a:pt x="1370" y="1"/>
                  </a:lnTo>
                  <a:lnTo>
                    <a:pt x="1331" y="3"/>
                  </a:lnTo>
                  <a:lnTo>
                    <a:pt x="1291" y="5"/>
                  </a:lnTo>
                  <a:lnTo>
                    <a:pt x="1251" y="8"/>
                  </a:lnTo>
                  <a:lnTo>
                    <a:pt x="1211" y="12"/>
                  </a:lnTo>
                  <a:lnTo>
                    <a:pt x="1172" y="16"/>
                  </a:lnTo>
                  <a:lnTo>
                    <a:pt x="1132" y="21"/>
                  </a:lnTo>
                  <a:lnTo>
                    <a:pt x="1093" y="27"/>
                  </a:lnTo>
                  <a:lnTo>
                    <a:pt x="1055" y="33"/>
                  </a:lnTo>
                  <a:lnTo>
                    <a:pt x="1016" y="40"/>
                  </a:lnTo>
                  <a:lnTo>
                    <a:pt x="978" y="47"/>
                  </a:lnTo>
                  <a:lnTo>
                    <a:pt x="939" y="56"/>
                  </a:lnTo>
                  <a:lnTo>
                    <a:pt x="902" y="65"/>
                  </a:lnTo>
                  <a:lnTo>
                    <a:pt x="864" y="74"/>
                  </a:lnTo>
                  <a:lnTo>
                    <a:pt x="826" y="84"/>
                  </a:lnTo>
                  <a:lnTo>
                    <a:pt x="790" y="95"/>
                  </a:lnTo>
                  <a:lnTo>
                    <a:pt x="752" y="106"/>
                  </a:lnTo>
                  <a:lnTo>
                    <a:pt x="715" y="117"/>
                  </a:lnTo>
                  <a:lnTo>
                    <a:pt x="679" y="130"/>
                  </a:lnTo>
                  <a:lnTo>
                    <a:pt x="643" y="143"/>
                  </a:lnTo>
                  <a:lnTo>
                    <a:pt x="607" y="157"/>
                  </a:lnTo>
                  <a:lnTo>
                    <a:pt x="571" y="170"/>
                  </a:lnTo>
                  <a:lnTo>
                    <a:pt x="537" y="185"/>
                  </a:lnTo>
                  <a:lnTo>
                    <a:pt x="501" y="201"/>
                  </a:lnTo>
                  <a:lnTo>
                    <a:pt x="467" y="216"/>
                  </a:lnTo>
                  <a:lnTo>
                    <a:pt x="433" y="233"/>
                  </a:lnTo>
                  <a:lnTo>
                    <a:pt x="398" y="249"/>
                  </a:lnTo>
                  <a:lnTo>
                    <a:pt x="365" y="266"/>
                  </a:lnTo>
                  <a:lnTo>
                    <a:pt x="331" y="285"/>
                  </a:lnTo>
                  <a:lnTo>
                    <a:pt x="298" y="303"/>
                  </a:lnTo>
                  <a:lnTo>
                    <a:pt x="266" y="322"/>
                  </a:lnTo>
                  <a:lnTo>
                    <a:pt x="228" y="366"/>
                  </a:lnTo>
                  <a:lnTo>
                    <a:pt x="191" y="410"/>
                  </a:lnTo>
                  <a:lnTo>
                    <a:pt x="157" y="457"/>
                  </a:lnTo>
                  <a:lnTo>
                    <a:pt x="122" y="504"/>
                  </a:lnTo>
                  <a:lnTo>
                    <a:pt x="89" y="551"/>
                  </a:lnTo>
                  <a:lnTo>
                    <a:pt x="59" y="600"/>
                  </a:lnTo>
                  <a:lnTo>
                    <a:pt x="28" y="650"/>
                  </a:lnTo>
                  <a:lnTo>
                    <a:pt x="0" y="699"/>
                  </a:lnTo>
                  <a:lnTo>
                    <a:pt x="36" y="668"/>
                  </a:lnTo>
                  <a:lnTo>
                    <a:pt x="73" y="638"/>
                  </a:lnTo>
                  <a:lnTo>
                    <a:pt x="111" y="607"/>
                  </a:lnTo>
                  <a:lnTo>
                    <a:pt x="150" y="578"/>
                  </a:lnTo>
                  <a:lnTo>
                    <a:pt x="189" y="549"/>
                  </a:lnTo>
                  <a:lnTo>
                    <a:pt x="229" y="522"/>
                  </a:lnTo>
                  <a:lnTo>
                    <a:pt x="270" y="496"/>
                  </a:lnTo>
                  <a:lnTo>
                    <a:pt x="311" y="469"/>
                  </a:lnTo>
                  <a:lnTo>
                    <a:pt x="352" y="445"/>
                  </a:lnTo>
                  <a:lnTo>
                    <a:pt x="395" y="421"/>
                  </a:lnTo>
                  <a:lnTo>
                    <a:pt x="438" y="397"/>
                  </a:lnTo>
                  <a:lnTo>
                    <a:pt x="482" y="375"/>
                  </a:lnTo>
                  <a:lnTo>
                    <a:pt x="526" y="354"/>
                  </a:lnTo>
                  <a:lnTo>
                    <a:pt x="570" y="333"/>
                  </a:lnTo>
                  <a:lnTo>
                    <a:pt x="615" y="314"/>
                  </a:lnTo>
                  <a:lnTo>
                    <a:pt x="661" y="296"/>
                  </a:lnTo>
                  <a:lnTo>
                    <a:pt x="707" y="279"/>
                  </a:lnTo>
                  <a:lnTo>
                    <a:pt x="754" y="262"/>
                  </a:lnTo>
                  <a:lnTo>
                    <a:pt x="801" y="247"/>
                  </a:lnTo>
                  <a:lnTo>
                    <a:pt x="849" y="233"/>
                  </a:lnTo>
                  <a:lnTo>
                    <a:pt x="897" y="220"/>
                  </a:lnTo>
                  <a:lnTo>
                    <a:pt x="945" y="208"/>
                  </a:lnTo>
                  <a:lnTo>
                    <a:pt x="994" y="197"/>
                  </a:lnTo>
                  <a:lnTo>
                    <a:pt x="1044" y="187"/>
                  </a:lnTo>
                  <a:lnTo>
                    <a:pt x="1093" y="178"/>
                  </a:lnTo>
                  <a:lnTo>
                    <a:pt x="1143" y="171"/>
                  </a:lnTo>
                  <a:lnTo>
                    <a:pt x="1194" y="164"/>
                  </a:lnTo>
                  <a:lnTo>
                    <a:pt x="1245" y="159"/>
                  </a:lnTo>
                  <a:lnTo>
                    <a:pt x="1296" y="155"/>
                  </a:lnTo>
                  <a:lnTo>
                    <a:pt x="1348" y="152"/>
                  </a:lnTo>
                  <a:lnTo>
                    <a:pt x="1400" y="150"/>
                  </a:lnTo>
                  <a:lnTo>
                    <a:pt x="1452" y="149"/>
                  </a:lnTo>
                  <a:lnTo>
                    <a:pt x="1564" y="152"/>
                  </a:lnTo>
                  <a:lnTo>
                    <a:pt x="1675" y="160"/>
                  </a:lnTo>
                  <a:lnTo>
                    <a:pt x="1784" y="174"/>
                  </a:lnTo>
                  <a:lnTo>
                    <a:pt x="1891" y="193"/>
                  </a:lnTo>
                  <a:lnTo>
                    <a:pt x="1997" y="218"/>
                  </a:lnTo>
                  <a:lnTo>
                    <a:pt x="2101" y="247"/>
                  </a:lnTo>
                  <a:lnTo>
                    <a:pt x="2202" y="281"/>
                  </a:lnTo>
                  <a:lnTo>
                    <a:pt x="2302" y="320"/>
                  </a:lnTo>
                  <a:lnTo>
                    <a:pt x="2398" y="364"/>
                  </a:lnTo>
                  <a:lnTo>
                    <a:pt x="2492" y="411"/>
                  </a:lnTo>
                  <a:lnTo>
                    <a:pt x="2584" y="464"/>
                  </a:lnTo>
                  <a:lnTo>
                    <a:pt x="2672" y="520"/>
                  </a:lnTo>
                  <a:lnTo>
                    <a:pt x="2757" y="581"/>
                  </a:lnTo>
                  <a:lnTo>
                    <a:pt x="2840" y="646"/>
                  </a:lnTo>
                  <a:lnTo>
                    <a:pt x="2919" y="714"/>
                  </a:lnTo>
                  <a:lnTo>
                    <a:pt x="2996" y="786"/>
                  </a:lnTo>
                  <a:lnTo>
                    <a:pt x="3067" y="861"/>
                  </a:lnTo>
                  <a:lnTo>
                    <a:pt x="3136" y="940"/>
                  </a:lnTo>
                  <a:lnTo>
                    <a:pt x="3201" y="1022"/>
                  </a:lnTo>
                  <a:lnTo>
                    <a:pt x="3262" y="1107"/>
                  </a:lnTo>
                  <a:lnTo>
                    <a:pt x="3319" y="1195"/>
                  </a:lnTo>
                  <a:lnTo>
                    <a:pt x="3372" y="1287"/>
                  </a:lnTo>
                  <a:lnTo>
                    <a:pt x="3420" y="1380"/>
                  </a:lnTo>
                  <a:lnTo>
                    <a:pt x="3464" y="1476"/>
                  </a:lnTo>
                  <a:lnTo>
                    <a:pt x="3502" y="1575"/>
                  </a:lnTo>
                  <a:lnTo>
                    <a:pt x="3537" y="1676"/>
                  </a:lnTo>
                  <a:lnTo>
                    <a:pt x="3566" y="1779"/>
                  </a:lnTo>
                  <a:lnTo>
                    <a:pt x="3591" y="1884"/>
                  </a:lnTo>
                  <a:lnTo>
                    <a:pt x="3609" y="1991"/>
                  </a:lnTo>
                  <a:lnTo>
                    <a:pt x="3624" y="2100"/>
                  </a:lnTo>
                  <a:lnTo>
                    <a:pt x="3632" y="2210"/>
                  </a:lnTo>
                  <a:lnTo>
                    <a:pt x="3635" y="2322"/>
                  </a:lnTo>
                  <a:lnTo>
                    <a:pt x="3634" y="2377"/>
                  </a:lnTo>
                  <a:lnTo>
                    <a:pt x="3632" y="2433"/>
                  </a:lnTo>
                  <a:lnTo>
                    <a:pt x="3629" y="2487"/>
                  </a:lnTo>
                  <a:lnTo>
                    <a:pt x="3624" y="2542"/>
                  </a:lnTo>
                  <a:lnTo>
                    <a:pt x="3617" y="2596"/>
                  </a:lnTo>
                  <a:lnTo>
                    <a:pt x="3610" y="2650"/>
                  </a:lnTo>
                  <a:lnTo>
                    <a:pt x="3601" y="2702"/>
                  </a:lnTo>
                  <a:lnTo>
                    <a:pt x="3591" y="2755"/>
                  </a:lnTo>
                  <a:lnTo>
                    <a:pt x="3580" y="2808"/>
                  </a:lnTo>
                  <a:lnTo>
                    <a:pt x="3568" y="2860"/>
                  </a:lnTo>
                  <a:lnTo>
                    <a:pt x="3553" y="2911"/>
                  </a:lnTo>
                  <a:lnTo>
                    <a:pt x="3539" y="2962"/>
                  </a:lnTo>
                  <a:lnTo>
                    <a:pt x="3523" y="3012"/>
                  </a:lnTo>
                  <a:lnTo>
                    <a:pt x="3505" y="3061"/>
                  </a:lnTo>
                  <a:lnTo>
                    <a:pt x="3486" y="3111"/>
                  </a:lnTo>
                  <a:lnTo>
                    <a:pt x="3467" y="3160"/>
                  </a:lnTo>
                  <a:lnTo>
                    <a:pt x="3504" y="3117"/>
                  </a:lnTo>
                  <a:lnTo>
                    <a:pt x="3541" y="3074"/>
                  </a:lnTo>
                  <a:lnTo>
                    <a:pt x="3578" y="3029"/>
                  </a:lnTo>
                  <a:lnTo>
                    <a:pt x="3611" y="2983"/>
                  </a:lnTo>
                  <a:lnTo>
                    <a:pt x="3645" y="2937"/>
                  </a:lnTo>
                  <a:lnTo>
                    <a:pt x="3678" y="2889"/>
                  </a:lnTo>
                  <a:lnTo>
                    <a:pt x="3708" y="2841"/>
                  </a:lnTo>
                  <a:lnTo>
                    <a:pt x="3738" y="2792"/>
                  </a:lnTo>
                  <a:lnTo>
                    <a:pt x="3749" y="2735"/>
                  </a:lnTo>
                  <a:lnTo>
                    <a:pt x="3758" y="2677"/>
                  </a:lnTo>
                  <a:lnTo>
                    <a:pt x="3766" y="2619"/>
                  </a:lnTo>
                  <a:lnTo>
                    <a:pt x="3773" y="2560"/>
                  </a:lnTo>
                  <a:lnTo>
                    <a:pt x="3778" y="2502"/>
                  </a:lnTo>
                  <a:lnTo>
                    <a:pt x="3783" y="2442"/>
                  </a:lnTo>
                  <a:lnTo>
                    <a:pt x="3785" y="2382"/>
                  </a:lnTo>
                  <a:lnTo>
                    <a:pt x="3786" y="2322"/>
                  </a:lnTo>
                  <a:close/>
                </a:path>
              </a:pathLst>
            </a:custGeom>
            <a:solidFill>
              <a:srgbClr val="695F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27" y="167"/>
              <a:ext cx="254" cy="216"/>
            </a:xfrm>
            <a:custGeom>
              <a:avLst/>
              <a:gdLst/>
              <a:ahLst/>
              <a:cxnLst>
                <a:cxn ang="0">
                  <a:pos x="3797" y="2018"/>
                </a:cxn>
                <a:cxn ang="0">
                  <a:pos x="3737" y="1686"/>
                </a:cxn>
                <a:cxn ang="0">
                  <a:pos x="3631" y="1373"/>
                </a:cxn>
                <a:cxn ang="0">
                  <a:pos x="3481" y="1083"/>
                </a:cxn>
                <a:cxn ang="0">
                  <a:pos x="3293" y="818"/>
                </a:cxn>
                <a:cxn ang="0">
                  <a:pos x="3068" y="584"/>
                </a:cxn>
                <a:cxn ang="0">
                  <a:pos x="2813" y="384"/>
                </a:cxn>
                <a:cxn ang="0">
                  <a:pos x="2528" y="222"/>
                </a:cxn>
                <a:cxn ang="0">
                  <a:pos x="2221" y="101"/>
                </a:cxn>
                <a:cxn ang="0">
                  <a:pos x="1893" y="26"/>
                </a:cxn>
                <a:cxn ang="0">
                  <a:pos x="1550" y="0"/>
                </a:cxn>
                <a:cxn ang="0">
                  <a:pos x="1410" y="5"/>
                </a:cxn>
                <a:cxn ang="0">
                  <a:pos x="1274" y="17"/>
                </a:cxn>
                <a:cxn ang="0">
                  <a:pos x="1139" y="37"/>
                </a:cxn>
                <a:cxn ang="0">
                  <a:pos x="1008" y="66"/>
                </a:cxn>
                <a:cxn ang="0">
                  <a:pos x="879" y="101"/>
                </a:cxn>
                <a:cxn ang="0">
                  <a:pos x="754" y="144"/>
                </a:cxn>
                <a:cxn ang="0">
                  <a:pos x="632" y="194"/>
                </a:cxn>
                <a:cxn ang="0">
                  <a:pos x="514" y="250"/>
                </a:cxn>
                <a:cxn ang="0">
                  <a:pos x="399" y="314"/>
                </a:cxn>
                <a:cxn ang="0">
                  <a:pos x="289" y="383"/>
                </a:cxn>
                <a:cxn ang="0">
                  <a:pos x="186" y="479"/>
                </a:cxn>
                <a:cxn ang="0">
                  <a:pos x="99" y="623"/>
                </a:cxn>
                <a:cxn ang="0">
                  <a:pos x="22" y="775"/>
                </a:cxn>
                <a:cxn ang="0">
                  <a:pos x="74" y="750"/>
                </a:cxn>
                <a:cxn ang="0">
                  <a:pos x="193" y="644"/>
                </a:cxn>
                <a:cxn ang="0">
                  <a:pos x="319" y="545"/>
                </a:cxn>
                <a:cxn ang="0">
                  <a:pos x="451" y="457"/>
                </a:cxn>
                <a:cxn ang="0">
                  <a:pos x="592" y="379"/>
                </a:cxn>
                <a:cxn ang="0">
                  <a:pos x="739" y="311"/>
                </a:cxn>
                <a:cxn ang="0">
                  <a:pos x="892" y="254"/>
                </a:cxn>
                <a:cxn ang="0">
                  <a:pos x="1050" y="210"/>
                </a:cxn>
                <a:cxn ang="0">
                  <a:pos x="1212" y="177"/>
                </a:cxn>
                <a:cxn ang="0">
                  <a:pos x="1379" y="157"/>
                </a:cxn>
                <a:cxn ang="0">
                  <a:pos x="1550" y="150"/>
                </a:cxn>
                <a:cxn ang="0">
                  <a:pos x="1871" y="174"/>
                </a:cxn>
                <a:cxn ang="0">
                  <a:pos x="2177" y="244"/>
                </a:cxn>
                <a:cxn ang="0">
                  <a:pos x="2463" y="357"/>
                </a:cxn>
                <a:cxn ang="0">
                  <a:pos x="2728" y="509"/>
                </a:cxn>
                <a:cxn ang="0">
                  <a:pos x="2966" y="695"/>
                </a:cxn>
                <a:cxn ang="0">
                  <a:pos x="3176" y="913"/>
                </a:cxn>
                <a:cxn ang="0">
                  <a:pos x="3353" y="1160"/>
                </a:cxn>
                <a:cxn ang="0">
                  <a:pos x="3492" y="1432"/>
                </a:cxn>
                <a:cxn ang="0">
                  <a:pos x="3591" y="1724"/>
                </a:cxn>
                <a:cxn ang="0">
                  <a:pos x="3647" y="2033"/>
                </a:cxn>
                <a:cxn ang="0">
                  <a:pos x="3656" y="2315"/>
                </a:cxn>
                <a:cxn ang="0">
                  <a:pos x="3641" y="2513"/>
                </a:cxn>
                <a:cxn ang="0">
                  <a:pos x="3607" y="2705"/>
                </a:cxn>
                <a:cxn ang="0">
                  <a:pos x="3556" y="2892"/>
                </a:cxn>
                <a:cxn ang="0">
                  <a:pos x="3489" y="3071"/>
                </a:cxn>
                <a:cxn ang="0">
                  <a:pos x="3407" y="3241"/>
                </a:cxn>
                <a:cxn ang="0">
                  <a:pos x="3528" y="3125"/>
                </a:cxn>
                <a:cxn ang="0">
                  <a:pos x="3639" y="3000"/>
                </a:cxn>
                <a:cxn ang="0">
                  <a:pos x="3721" y="2872"/>
                </a:cxn>
                <a:cxn ang="0">
                  <a:pos x="3751" y="2751"/>
                </a:cxn>
                <a:cxn ang="0">
                  <a:pos x="3776" y="2629"/>
                </a:cxn>
                <a:cxn ang="0">
                  <a:pos x="3794" y="2504"/>
                </a:cxn>
                <a:cxn ang="0">
                  <a:pos x="3804" y="2377"/>
                </a:cxn>
                <a:cxn ang="0">
                  <a:pos x="3808" y="2248"/>
                </a:cxn>
              </a:cxnLst>
              <a:rect l="0" t="0" r="r" b="b"/>
              <a:pathLst>
                <a:path w="3808" h="3241">
                  <a:moveTo>
                    <a:pt x="3808" y="2248"/>
                  </a:moveTo>
                  <a:lnTo>
                    <a:pt x="3805" y="2132"/>
                  </a:lnTo>
                  <a:lnTo>
                    <a:pt x="3797" y="2018"/>
                  </a:lnTo>
                  <a:lnTo>
                    <a:pt x="3782" y="1905"/>
                  </a:lnTo>
                  <a:lnTo>
                    <a:pt x="3762" y="1795"/>
                  </a:lnTo>
                  <a:lnTo>
                    <a:pt x="3737" y="1686"/>
                  </a:lnTo>
                  <a:lnTo>
                    <a:pt x="3706" y="1580"/>
                  </a:lnTo>
                  <a:lnTo>
                    <a:pt x="3671" y="1475"/>
                  </a:lnTo>
                  <a:lnTo>
                    <a:pt x="3631" y="1373"/>
                  </a:lnTo>
                  <a:lnTo>
                    <a:pt x="3585" y="1274"/>
                  </a:lnTo>
                  <a:lnTo>
                    <a:pt x="3535" y="1176"/>
                  </a:lnTo>
                  <a:lnTo>
                    <a:pt x="3481" y="1083"/>
                  </a:lnTo>
                  <a:lnTo>
                    <a:pt x="3422" y="992"/>
                  </a:lnTo>
                  <a:lnTo>
                    <a:pt x="3360" y="903"/>
                  </a:lnTo>
                  <a:lnTo>
                    <a:pt x="3293" y="818"/>
                  </a:lnTo>
                  <a:lnTo>
                    <a:pt x="3221" y="737"/>
                  </a:lnTo>
                  <a:lnTo>
                    <a:pt x="3147" y="659"/>
                  </a:lnTo>
                  <a:lnTo>
                    <a:pt x="3068" y="584"/>
                  </a:lnTo>
                  <a:lnTo>
                    <a:pt x="2986" y="514"/>
                  </a:lnTo>
                  <a:lnTo>
                    <a:pt x="2901" y="447"/>
                  </a:lnTo>
                  <a:lnTo>
                    <a:pt x="2813" y="384"/>
                  </a:lnTo>
                  <a:lnTo>
                    <a:pt x="2721" y="325"/>
                  </a:lnTo>
                  <a:lnTo>
                    <a:pt x="2626" y="272"/>
                  </a:lnTo>
                  <a:lnTo>
                    <a:pt x="2528" y="222"/>
                  </a:lnTo>
                  <a:lnTo>
                    <a:pt x="2428" y="177"/>
                  </a:lnTo>
                  <a:lnTo>
                    <a:pt x="2326" y="137"/>
                  </a:lnTo>
                  <a:lnTo>
                    <a:pt x="2221" y="101"/>
                  </a:lnTo>
                  <a:lnTo>
                    <a:pt x="2114" y="71"/>
                  </a:lnTo>
                  <a:lnTo>
                    <a:pt x="2004" y="46"/>
                  </a:lnTo>
                  <a:lnTo>
                    <a:pt x="1893" y="26"/>
                  </a:lnTo>
                  <a:lnTo>
                    <a:pt x="1780" y="12"/>
                  </a:lnTo>
                  <a:lnTo>
                    <a:pt x="1666" y="3"/>
                  </a:lnTo>
                  <a:lnTo>
                    <a:pt x="1550" y="0"/>
                  </a:lnTo>
                  <a:lnTo>
                    <a:pt x="1503" y="1"/>
                  </a:lnTo>
                  <a:lnTo>
                    <a:pt x="1457" y="2"/>
                  </a:lnTo>
                  <a:lnTo>
                    <a:pt x="1410" y="5"/>
                  </a:lnTo>
                  <a:lnTo>
                    <a:pt x="1364" y="8"/>
                  </a:lnTo>
                  <a:lnTo>
                    <a:pt x="1320" y="12"/>
                  </a:lnTo>
                  <a:lnTo>
                    <a:pt x="1274" y="17"/>
                  </a:lnTo>
                  <a:lnTo>
                    <a:pt x="1229" y="23"/>
                  </a:lnTo>
                  <a:lnTo>
                    <a:pt x="1184" y="29"/>
                  </a:lnTo>
                  <a:lnTo>
                    <a:pt x="1139" y="37"/>
                  </a:lnTo>
                  <a:lnTo>
                    <a:pt x="1095" y="46"/>
                  </a:lnTo>
                  <a:lnTo>
                    <a:pt x="1052" y="56"/>
                  </a:lnTo>
                  <a:lnTo>
                    <a:pt x="1008" y="66"/>
                  </a:lnTo>
                  <a:lnTo>
                    <a:pt x="965" y="77"/>
                  </a:lnTo>
                  <a:lnTo>
                    <a:pt x="922" y="89"/>
                  </a:lnTo>
                  <a:lnTo>
                    <a:pt x="879" y="101"/>
                  </a:lnTo>
                  <a:lnTo>
                    <a:pt x="838" y="114"/>
                  </a:lnTo>
                  <a:lnTo>
                    <a:pt x="796" y="129"/>
                  </a:lnTo>
                  <a:lnTo>
                    <a:pt x="754" y="144"/>
                  </a:lnTo>
                  <a:lnTo>
                    <a:pt x="713" y="160"/>
                  </a:lnTo>
                  <a:lnTo>
                    <a:pt x="673" y="176"/>
                  </a:lnTo>
                  <a:lnTo>
                    <a:pt x="632" y="194"/>
                  </a:lnTo>
                  <a:lnTo>
                    <a:pt x="592" y="212"/>
                  </a:lnTo>
                  <a:lnTo>
                    <a:pt x="552" y="231"/>
                  </a:lnTo>
                  <a:lnTo>
                    <a:pt x="514" y="250"/>
                  </a:lnTo>
                  <a:lnTo>
                    <a:pt x="475" y="271"/>
                  </a:lnTo>
                  <a:lnTo>
                    <a:pt x="437" y="292"/>
                  </a:lnTo>
                  <a:lnTo>
                    <a:pt x="399" y="314"/>
                  </a:lnTo>
                  <a:lnTo>
                    <a:pt x="363" y="336"/>
                  </a:lnTo>
                  <a:lnTo>
                    <a:pt x="325" y="360"/>
                  </a:lnTo>
                  <a:lnTo>
                    <a:pt x="289" y="383"/>
                  </a:lnTo>
                  <a:lnTo>
                    <a:pt x="254" y="407"/>
                  </a:lnTo>
                  <a:lnTo>
                    <a:pt x="218" y="433"/>
                  </a:lnTo>
                  <a:lnTo>
                    <a:pt x="186" y="479"/>
                  </a:lnTo>
                  <a:lnTo>
                    <a:pt x="156" y="526"/>
                  </a:lnTo>
                  <a:lnTo>
                    <a:pt x="127" y="575"/>
                  </a:lnTo>
                  <a:lnTo>
                    <a:pt x="99" y="623"/>
                  </a:lnTo>
                  <a:lnTo>
                    <a:pt x="72" y="673"/>
                  </a:lnTo>
                  <a:lnTo>
                    <a:pt x="47" y="724"/>
                  </a:lnTo>
                  <a:lnTo>
                    <a:pt x="22" y="775"/>
                  </a:lnTo>
                  <a:lnTo>
                    <a:pt x="0" y="826"/>
                  </a:lnTo>
                  <a:lnTo>
                    <a:pt x="37" y="788"/>
                  </a:lnTo>
                  <a:lnTo>
                    <a:pt x="74" y="750"/>
                  </a:lnTo>
                  <a:lnTo>
                    <a:pt x="112" y="714"/>
                  </a:lnTo>
                  <a:lnTo>
                    <a:pt x="152" y="678"/>
                  </a:lnTo>
                  <a:lnTo>
                    <a:pt x="193" y="644"/>
                  </a:lnTo>
                  <a:lnTo>
                    <a:pt x="233" y="610"/>
                  </a:lnTo>
                  <a:lnTo>
                    <a:pt x="275" y="577"/>
                  </a:lnTo>
                  <a:lnTo>
                    <a:pt x="319" y="545"/>
                  </a:lnTo>
                  <a:lnTo>
                    <a:pt x="362" y="515"/>
                  </a:lnTo>
                  <a:lnTo>
                    <a:pt x="407" y="486"/>
                  </a:lnTo>
                  <a:lnTo>
                    <a:pt x="451" y="457"/>
                  </a:lnTo>
                  <a:lnTo>
                    <a:pt x="498" y="430"/>
                  </a:lnTo>
                  <a:lnTo>
                    <a:pt x="545" y="403"/>
                  </a:lnTo>
                  <a:lnTo>
                    <a:pt x="592" y="379"/>
                  </a:lnTo>
                  <a:lnTo>
                    <a:pt x="641" y="355"/>
                  </a:lnTo>
                  <a:lnTo>
                    <a:pt x="690" y="332"/>
                  </a:lnTo>
                  <a:lnTo>
                    <a:pt x="739" y="311"/>
                  </a:lnTo>
                  <a:lnTo>
                    <a:pt x="790" y="291"/>
                  </a:lnTo>
                  <a:lnTo>
                    <a:pt x="840" y="273"/>
                  </a:lnTo>
                  <a:lnTo>
                    <a:pt x="892" y="254"/>
                  </a:lnTo>
                  <a:lnTo>
                    <a:pt x="944" y="238"/>
                  </a:lnTo>
                  <a:lnTo>
                    <a:pt x="997" y="223"/>
                  </a:lnTo>
                  <a:lnTo>
                    <a:pt x="1050" y="210"/>
                  </a:lnTo>
                  <a:lnTo>
                    <a:pt x="1104" y="198"/>
                  </a:lnTo>
                  <a:lnTo>
                    <a:pt x="1158" y="186"/>
                  </a:lnTo>
                  <a:lnTo>
                    <a:pt x="1212" y="177"/>
                  </a:lnTo>
                  <a:lnTo>
                    <a:pt x="1268" y="169"/>
                  </a:lnTo>
                  <a:lnTo>
                    <a:pt x="1323" y="162"/>
                  </a:lnTo>
                  <a:lnTo>
                    <a:pt x="1379" y="157"/>
                  </a:lnTo>
                  <a:lnTo>
                    <a:pt x="1436" y="153"/>
                  </a:lnTo>
                  <a:lnTo>
                    <a:pt x="1493" y="151"/>
                  </a:lnTo>
                  <a:lnTo>
                    <a:pt x="1550" y="150"/>
                  </a:lnTo>
                  <a:lnTo>
                    <a:pt x="1658" y="153"/>
                  </a:lnTo>
                  <a:lnTo>
                    <a:pt x="1765" y="161"/>
                  </a:lnTo>
                  <a:lnTo>
                    <a:pt x="1871" y="174"/>
                  </a:lnTo>
                  <a:lnTo>
                    <a:pt x="1975" y="192"/>
                  </a:lnTo>
                  <a:lnTo>
                    <a:pt x="2077" y="216"/>
                  </a:lnTo>
                  <a:lnTo>
                    <a:pt x="2177" y="244"/>
                  </a:lnTo>
                  <a:lnTo>
                    <a:pt x="2274" y="278"/>
                  </a:lnTo>
                  <a:lnTo>
                    <a:pt x="2370" y="315"/>
                  </a:lnTo>
                  <a:lnTo>
                    <a:pt x="2463" y="357"/>
                  </a:lnTo>
                  <a:lnTo>
                    <a:pt x="2555" y="403"/>
                  </a:lnTo>
                  <a:lnTo>
                    <a:pt x="2642" y="454"/>
                  </a:lnTo>
                  <a:lnTo>
                    <a:pt x="2728" y="509"/>
                  </a:lnTo>
                  <a:lnTo>
                    <a:pt x="2811" y="567"/>
                  </a:lnTo>
                  <a:lnTo>
                    <a:pt x="2890" y="630"/>
                  </a:lnTo>
                  <a:lnTo>
                    <a:pt x="2966" y="695"/>
                  </a:lnTo>
                  <a:lnTo>
                    <a:pt x="3040" y="764"/>
                  </a:lnTo>
                  <a:lnTo>
                    <a:pt x="3110" y="837"/>
                  </a:lnTo>
                  <a:lnTo>
                    <a:pt x="3176" y="913"/>
                  </a:lnTo>
                  <a:lnTo>
                    <a:pt x="3239" y="993"/>
                  </a:lnTo>
                  <a:lnTo>
                    <a:pt x="3298" y="1075"/>
                  </a:lnTo>
                  <a:lnTo>
                    <a:pt x="3353" y="1160"/>
                  </a:lnTo>
                  <a:lnTo>
                    <a:pt x="3403" y="1248"/>
                  </a:lnTo>
                  <a:lnTo>
                    <a:pt x="3449" y="1338"/>
                  </a:lnTo>
                  <a:lnTo>
                    <a:pt x="3492" y="1432"/>
                  </a:lnTo>
                  <a:lnTo>
                    <a:pt x="3530" y="1527"/>
                  </a:lnTo>
                  <a:lnTo>
                    <a:pt x="3563" y="1624"/>
                  </a:lnTo>
                  <a:lnTo>
                    <a:pt x="3591" y="1724"/>
                  </a:lnTo>
                  <a:lnTo>
                    <a:pt x="3615" y="1825"/>
                  </a:lnTo>
                  <a:lnTo>
                    <a:pt x="3633" y="1929"/>
                  </a:lnTo>
                  <a:lnTo>
                    <a:pt x="3647" y="2033"/>
                  </a:lnTo>
                  <a:lnTo>
                    <a:pt x="3654" y="2140"/>
                  </a:lnTo>
                  <a:lnTo>
                    <a:pt x="3657" y="2248"/>
                  </a:lnTo>
                  <a:lnTo>
                    <a:pt x="3656" y="2315"/>
                  </a:lnTo>
                  <a:lnTo>
                    <a:pt x="3653" y="2382"/>
                  </a:lnTo>
                  <a:lnTo>
                    <a:pt x="3648" y="2448"/>
                  </a:lnTo>
                  <a:lnTo>
                    <a:pt x="3641" y="2513"/>
                  </a:lnTo>
                  <a:lnTo>
                    <a:pt x="3632" y="2578"/>
                  </a:lnTo>
                  <a:lnTo>
                    <a:pt x="3621" y="2643"/>
                  </a:lnTo>
                  <a:lnTo>
                    <a:pt x="3607" y="2705"/>
                  </a:lnTo>
                  <a:lnTo>
                    <a:pt x="3592" y="2768"/>
                  </a:lnTo>
                  <a:lnTo>
                    <a:pt x="3575" y="2830"/>
                  </a:lnTo>
                  <a:lnTo>
                    <a:pt x="3556" y="2892"/>
                  </a:lnTo>
                  <a:lnTo>
                    <a:pt x="3536" y="2952"/>
                  </a:lnTo>
                  <a:lnTo>
                    <a:pt x="3514" y="3012"/>
                  </a:lnTo>
                  <a:lnTo>
                    <a:pt x="3489" y="3071"/>
                  </a:lnTo>
                  <a:lnTo>
                    <a:pt x="3464" y="3128"/>
                  </a:lnTo>
                  <a:lnTo>
                    <a:pt x="3436" y="3185"/>
                  </a:lnTo>
                  <a:lnTo>
                    <a:pt x="3407" y="3241"/>
                  </a:lnTo>
                  <a:lnTo>
                    <a:pt x="3448" y="3203"/>
                  </a:lnTo>
                  <a:lnTo>
                    <a:pt x="3488" y="3165"/>
                  </a:lnTo>
                  <a:lnTo>
                    <a:pt x="3528" y="3125"/>
                  </a:lnTo>
                  <a:lnTo>
                    <a:pt x="3566" y="3084"/>
                  </a:lnTo>
                  <a:lnTo>
                    <a:pt x="3603" y="3042"/>
                  </a:lnTo>
                  <a:lnTo>
                    <a:pt x="3639" y="3000"/>
                  </a:lnTo>
                  <a:lnTo>
                    <a:pt x="3675" y="2956"/>
                  </a:lnTo>
                  <a:lnTo>
                    <a:pt x="3708" y="2911"/>
                  </a:lnTo>
                  <a:lnTo>
                    <a:pt x="3721" y="2872"/>
                  </a:lnTo>
                  <a:lnTo>
                    <a:pt x="3731" y="2832"/>
                  </a:lnTo>
                  <a:lnTo>
                    <a:pt x="3742" y="2792"/>
                  </a:lnTo>
                  <a:lnTo>
                    <a:pt x="3751" y="2751"/>
                  </a:lnTo>
                  <a:lnTo>
                    <a:pt x="3760" y="2711"/>
                  </a:lnTo>
                  <a:lnTo>
                    <a:pt x="3768" y="2670"/>
                  </a:lnTo>
                  <a:lnTo>
                    <a:pt x="3776" y="2629"/>
                  </a:lnTo>
                  <a:lnTo>
                    <a:pt x="3783" y="2588"/>
                  </a:lnTo>
                  <a:lnTo>
                    <a:pt x="3789" y="2546"/>
                  </a:lnTo>
                  <a:lnTo>
                    <a:pt x="3794" y="2504"/>
                  </a:lnTo>
                  <a:lnTo>
                    <a:pt x="3798" y="2462"/>
                  </a:lnTo>
                  <a:lnTo>
                    <a:pt x="3802" y="2419"/>
                  </a:lnTo>
                  <a:lnTo>
                    <a:pt x="3804" y="2377"/>
                  </a:lnTo>
                  <a:lnTo>
                    <a:pt x="3806" y="2334"/>
                  </a:lnTo>
                  <a:lnTo>
                    <a:pt x="3808" y="2291"/>
                  </a:lnTo>
                  <a:lnTo>
                    <a:pt x="3808" y="2248"/>
                  </a:lnTo>
                  <a:close/>
                </a:path>
              </a:pathLst>
            </a:custGeom>
            <a:solidFill>
              <a:srgbClr val="6B61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23" y="172"/>
              <a:ext cx="253" cy="221"/>
            </a:xfrm>
            <a:custGeom>
              <a:avLst/>
              <a:gdLst/>
              <a:ahLst/>
              <a:cxnLst>
                <a:cxn ang="0">
                  <a:pos x="3781" y="1842"/>
                </a:cxn>
                <a:cxn ang="0">
                  <a:pos x="3674" y="1426"/>
                </a:cxn>
                <a:cxn ang="0">
                  <a:pos x="3491" y="1046"/>
                </a:cxn>
                <a:cxn ang="0">
                  <a:pos x="3239" y="712"/>
                </a:cxn>
                <a:cxn ang="0">
                  <a:pos x="2929" y="432"/>
                </a:cxn>
                <a:cxn ang="0">
                  <a:pos x="2570" y="215"/>
                </a:cxn>
                <a:cxn ang="0">
                  <a:pos x="2169" y="69"/>
                </a:cxn>
                <a:cxn ang="0">
                  <a:pos x="1736" y="3"/>
                </a:cxn>
                <a:cxn ang="0">
                  <a:pos x="1468" y="6"/>
                </a:cxn>
                <a:cxn ang="0">
                  <a:pos x="1265" y="29"/>
                </a:cxn>
                <a:cxn ang="0">
                  <a:pos x="1069" y="71"/>
                </a:cxn>
                <a:cxn ang="0">
                  <a:pos x="879" y="130"/>
                </a:cxn>
                <a:cxn ang="0">
                  <a:pos x="698" y="205"/>
                </a:cxn>
                <a:cxn ang="0">
                  <a:pos x="524" y="296"/>
                </a:cxn>
                <a:cxn ang="0">
                  <a:pos x="361" y="400"/>
                </a:cxn>
                <a:cxn ang="0">
                  <a:pos x="208" y="519"/>
                </a:cxn>
                <a:cxn ang="0">
                  <a:pos x="97" y="699"/>
                </a:cxn>
                <a:cxn ang="0">
                  <a:pos x="17" y="904"/>
                </a:cxn>
                <a:cxn ang="0">
                  <a:pos x="110" y="824"/>
                </a:cxn>
                <a:cxn ang="0">
                  <a:pos x="273" y="662"/>
                </a:cxn>
                <a:cxn ang="0">
                  <a:pos x="454" y="519"/>
                </a:cxn>
                <a:cxn ang="0">
                  <a:pos x="651" y="397"/>
                </a:cxn>
                <a:cxn ang="0">
                  <a:pos x="862" y="297"/>
                </a:cxn>
                <a:cxn ang="0">
                  <a:pos x="1085" y="222"/>
                </a:cxn>
                <a:cxn ang="0">
                  <a:pos x="1318" y="173"/>
                </a:cxn>
                <a:cxn ang="0">
                  <a:pos x="1562" y="151"/>
                </a:cxn>
                <a:cxn ang="0">
                  <a:pos x="1933" y="173"/>
                </a:cxn>
                <a:cxn ang="0">
                  <a:pos x="2322" y="273"/>
                </a:cxn>
                <a:cxn ang="0">
                  <a:pos x="2678" y="443"/>
                </a:cxn>
                <a:cxn ang="0">
                  <a:pos x="2990" y="675"/>
                </a:cxn>
                <a:cxn ang="0">
                  <a:pos x="3252" y="963"/>
                </a:cxn>
                <a:cxn ang="0">
                  <a:pos x="3456" y="1296"/>
                </a:cxn>
                <a:cxn ang="0">
                  <a:pos x="3593" y="1667"/>
                </a:cxn>
                <a:cxn ang="0">
                  <a:pos x="3654" y="2069"/>
                </a:cxn>
                <a:cxn ang="0">
                  <a:pos x="3653" y="2290"/>
                </a:cxn>
                <a:cxn ang="0">
                  <a:pos x="3639" y="2443"/>
                </a:cxn>
                <a:cxn ang="0">
                  <a:pos x="3612" y="2593"/>
                </a:cxn>
                <a:cxn ang="0">
                  <a:pos x="3575" y="2739"/>
                </a:cxn>
                <a:cxn ang="0">
                  <a:pos x="3529" y="2880"/>
                </a:cxn>
                <a:cxn ang="0">
                  <a:pos x="3471" y="3017"/>
                </a:cxn>
                <a:cxn ang="0">
                  <a:pos x="3405" y="3148"/>
                </a:cxn>
                <a:cxn ang="0">
                  <a:pos x="3330" y="3273"/>
                </a:cxn>
                <a:cxn ang="0">
                  <a:pos x="3440" y="3201"/>
                </a:cxn>
                <a:cxn ang="0">
                  <a:pos x="3601" y="3051"/>
                </a:cxn>
                <a:cxn ang="0">
                  <a:pos x="3695" y="2863"/>
                </a:cxn>
                <a:cxn ang="0">
                  <a:pos x="3752" y="2659"/>
                </a:cxn>
                <a:cxn ang="0">
                  <a:pos x="3789" y="2447"/>
                </a:cxn>
                <a:cxn ang="0">
                  <a:pos x="3806" y="2228"/>
                </a:cxn>
              </a:cxnLst>
              <a:rect l="0" t="0" r="r" b="b"/>
              <a:pathLst>
                <a:path w="3807" h="3304">
                  <a:moveTo>
                    <a:pt x="3807" y="2173"/>
                  </a:moveTo>
                  <a:lnTo>
                    <a:pt x="3804" y="2061"/>
                  </a:lnTo>
                  <a:lnTo>
                    <a:pt x="3796" y="1951"/>
                  </a:lnTo>
                  <a:lnTo>
                    <a:pt x="3781" y="1842"/>
                  </a:lnTo>
                  <a:lnTo>
                    <a:pt x="3763" y="1735"/>
                  </a:lnTo>
                  <a:lnTo>
                    <a:pt x="3738" y="1630"/>
                  </a:lnTo>
                  <a:lnTo>
                    <a:pt x="3709" y="1527"/>
                  </a:lnTo>
                  <a:lnTo>
                    <a:pt x="3674" y="1426"/>
                  </a:lnTo>
                  <a:lnTo>
                    <a:pt x="3636" y="1327"/>
                  </a:lnTo>
                  <a:lnTo>
                    <a:pt x="3592" y="1231"/>
                  </a:lnTo>
                  <a:lnTo>
                    <a:pt x="3543" y="1138"/>
                  </a:lnTo>
                  <a:lnTo>
                    <a:pt x="3491" y="1046"/>
                  </a:lnTo>
                  <a:lnTo>
                    <a:pt x="3434" y="958"/>
                  </a:lnTo>
                  <a:lnTo>
                    <a:pt x="3373" y="873"/>
                  </a:lnTo>
                  <a:lnTo>
                    <a:pt x="3308" y="791"/>
                  </a:lnTo>
                  <a:lnTo>
                    <a:pt x="3239" y="712"/>
                  </a:lnTo>
                  <a:lnTo>
                    <a:pt x="3168" y="637"/>
                  </a:lnTo>
                  <a:lnTo>
                    <a:pt x="3091" y="565"/>
                  </a:lnTo>
                  <a:lnTo>
                    <a:pt x="3012" y="497"/>
                  </a:lnTo>
                  <a:lnTo>
                    <a:pt x="2929" y="432"/>
                  </a:lnTo>
                  <a:lnTo>
                    <a:pt x="2844" y="371"/>
                  </a:lnTo>
                  <a:lnTo>
                    <a:pt x="2756" y="315"/>
                  </a:lnTo>
                  <a:lnTo>
                    <a:pt x="2664" y="262"/>
                  </a:lnTo>
                  <a:lnTo>
                    <a:pt x="2570" y="215"/>
                  </a:lnTo>
                  <a:lnTo>
                    <a:pt x="2474" y="171"/>
                  </a:lnTo>
                  <a:lnTo>
                    <a:pt x="2374" y="132"/>
                  </a:lnTo>
                  <a:lnTo>
                    <a:pt x="2273" y="98"/>
                  </a:lnTo>
                  <a:lnTo>
                    <a:pt x="2169" y="69"/>
                  </a:lnTo>
                  <a:lnTo>
                    <a:pt x="2063" y="44"/>
                  </a:lnTo>
                  <a:lnTo>
                    <a:pt x="1956" y="25"/>
                  </a:lnTo>
                  <a:lnTo>
                    <a:pt x="1847" y="11"/>
                  </a:lnTo>
                  <a:lnTo>
                    <a:pt x="1736" y="3"/>
                  </a:lnTo>
                  <a:lnTo>
                    <a:pt x="1624" y="0"/>
                  </a:lnTo>
                  <a:lnTo>
                    <a:pt x="1572" y="1"/>
                  </a:lnTo>
                  <a:lnTo>
                    <a:pt x="1520" y="3"/>
                  </a:lnTo>
                  <a:lnTo>
                    <a:pt x="1468" y="6"/>
                  </a:lnTo>
                  <a:lnTo>
                    <a:pt x="1417" y="10"/>
                  </a:lnTo>
                  <a:lnTo>
                    <a:pt x="1366" y="15"/>
                  </a:lnTo>
                  <a:lnTo>
                    <a:pt x="1315" y="22"/>
                  </a:lnTo>
                  <a:lnTo>
                    <a:pt x="1265" y="29"/>
                  </a:lnTo>
                  <a:lnTo>
                    <a:pt x="1216" y="38"/>
                  </a:lnTo>
                  <a:lnTo>
                    <a:pt x="1166" y="48"/>
                  </a:lnTo>
                  <a:lnTo>
                    <a:pt x="1117" y="59"/>
                  </a:lnTo>
                  <a:lnTo>
                    <a:pt x="1069" y="71"/>
                  </a:lnTo>
                  <a:lnTo>
                    <a:pt x="1021" y="84"/>
                  </a:lnTo>
                  <a:lnTo>
                    <a:pt x="973" y="98"/>
                  </a:lnTo>
                  <a:lnTo>
                    <a:pt x="926" y="113"/>
                  </a:lnTo>
                  <a:lnTo>
                    <a:pt x="879" y="130"/>
                  </a:lnTo>
                  <a:lnTo>
                    <a:pt x="833" y="147"/>
                  </a:lnTo>
                  <a:lnTo>
                    <a:pt x="787" y="165"/>
                  </a:lnTo>
                  <a:lnTo>
                    <a:pt x="742" y="184"/>
                  </a:lnTo>
                  <a:lnTo>
                    <a:pt x="698" y="205"/>
                  </a:lnTo>
                  <a:lnTo>
                    <a:pt x="654" y="226"/>
                  </a:lnTo>
                  <a:lnTo>
                    <a:pt x="610" y="248"/>
                  </a:lnTo>
                  <a:lnTo>
                    <a:pt x="567" y="272"/>
                  </a:lnTo>
                  <a:lnTo>
                    <a:pt x="524" y="296"/>
                  </a:lnTo>
                  <a:lnTo>
                    <a:pt x="483" y="320"/>
                  </a:lnTo>
                  <a:lnTo>
                    <a:pt x="442" y="347"/>
                  </a:lnTo>
                  <a:lnTo>
                    <a:pt x="401" y="373"/>
                  </a:lnTo>
                  <a:lnTo>
                    <a:pt x="361" y="400"/>
                  </a:lnTo>
                  <a:lnTo>
                    <a:pt x="322" y="429"/>
                  </a:lnTo>
                  <a:lnTo>
                    <a:pt x="283" y="458"/>
                  </a:lnTo>
                  <a:lnTo>
                    <a:pt x="245" y="489"/>
                  </a:lnTo>
                  <a:lnTo>
                    <a:pt x="208" y="519"/>
                  </a:lnTo>
                  <a:lnTo>
                    <a:pt x="172" y="551"/>
                  </a:lnTo>
                  <a:lnTo>
                    <a:pt x="145" y="599"/>
                  </a:lnTo>
                  <a:lnTo>
                    <a:pt x="121" y="649"/>
                  </a:lnTo>
                  <a:lnTo>
                    <a:pt x="97" y="699"/>
                  </a:lnTo>
                  <a:lnTo>
                    <a:pt x="75" y="749"/>
                  </a:lnTo>
                  <a:lnTo>
                    <a:pt x="55" y="800"/>
                  </a:lnTo>
                  <a:lnTo>
                    <a:pt x="35" y="852"/>
                  </a:lnTo>
                  <a:lnTo>
                    <a:pt x="17" y="904"/>
                  </a:lnTo>
                  <a:lnTo>
                    <a:pt x="0" y="957"/>
                  </a:lnTo>
                  <a:lnTo>
                    <a:pt x="35" y="912"/>
                  </a:lnTo>
                  <a:lnTo>
                    <a:pt x="72" y="867"/>
                  </a:lnTo>
                  <a:lnTo>
                    <a:pt x="110" y="824"/>
                  </a:lnTo>
                  <a:lnTo>
                    <a:pt x="148" y="782"/>
                  </a:lnTo>
                  <a:lnTo>
                    <a:pt x="189" y="741"/>
                  </a:lnTo>
                  <a:lnTo>
                    <a:pt x="230" y="701"/>
                  </a:lnTo>
                  <a:lnTo>
                    <a:pt x="273" y="662"/>
                  </a:lnTo>
                  <a:lnTo>
                    <a:pt x="316" y="625"/>
                  </a:lnTo>
                  <a:lnTo>
                    <a:pt x="361" y="588"/>
                  </a:lnTo>
                  <a:lnTo>
                    <a:pt x="407" y="553"/>
                  </a:lnTo>
                  <a:lnTo>
                    <a:pt x="454" y="519"/>
                  </a:lnTo>
                  <a:lnTo>
                    <a:pt x="501" y="487"/>
                  </a:lnTo>
                  <a:lnTo>
                    <a:pt x="550" y="455"/>
                  </a:lnTo>
                  <a:lnTo>
                    <a:pt x="600" y="426"/>
                  </a:lnTo>
                  <a:lnTo>
                    <a:pt x="651" y="397"/>
                  </a:lnTo>
                  <a:lnTo>
                    <a:pt x="702" y="370"/>
                  </a:lnTo>
                  <a:lnTo>
                    <a:pt x="754" y="345"/>
                  </a:lnTo>
                  <a:lnTo>
                    <a:pt x="808" y="320"/>
                  </a:lnTo>
                  <a:lnTo>
                    <a:pt x="862" y="297"/>
                  </a:lnTo>
                  <a:lnTo>
                    <a:pt x="916" y="277"/>
                  </a:lnTo>
                  <a:lnTo>
                    <a:pt x="972" y="256"/>
                  </a:lnTo>
                  <a:lnTo>
                    <a:pt x="1028" y="238"/>
                  </a:lnTo>
                  <a:lnTo>
                    <a:pt x="1085" y="222"/>
                  </a:lnTo>
                  <a:lnTo>
                    <a:pt x="1142" y="208"/>
                  </a:lnTo>
                  <a:lnTo>
                    <a:pt x="1200" y="195"/>
                  </a:lnTo>
                  <a:lnTo>
                    <a:pt x="1259" y="182"/>
                  </a:lnTo>
                  <a:lnTo>
                    <a:pt x="1318" y="173"/>
                  </a:lnTo>
                  <a:lnTo>
                    <a:pt x="1378" y="165"/>
                  </a:lnTo>
                  <a:lnTo>
                    <a:pt x="1439" y="158"/>
                  </a:lnTo>
                  <a:lnTo>
                    <a:pt x="1501" y="154"/>
                  </a:lnTo>
                  <a:lnTo>
                    <a:pt x="1562" y="151"/>
                  </a:lnTo>
                  <a:lnTo>
                    <a:pt x="1624" y="150"/>
                  </a:lnTo>
                  <a:lnTo>
                    <a:pt x="1728" y="153"/>
                  </a:lnTo>
                  <a:lnTo>
                    <a:pt x="1832" y="160"/>
                  </a:lnTo>
                  <a:lnTo>
                    <a:pt x="1933" y="173"/>
                  </a:lnTo>
                  <a:lnTo>
                    <a:pt x="2034" y="191"/>
                  </a:lnTo>
                  <a:lnTo>
                    <a:pt x="2131" y="214"/>
                  </a:lnTo>
                  <a:lnTo>
                    <a:pt x="2228" y="241"/>
                  </a:lnTo>
                  <a:lnTo>
                    <a:pt x="2322" y="273"/>
                  </a:lnTo>
                  <a:lnTo>
                    <a:pt x="2415" y="309"/>
                  </a:lnTo>
                  <a:lnTo>
                    <a:pt x="2504" y="350"/>
                  </a:lnTo>
                  <a:lnTo>
                    <a:pt x="2592" y="394"/>
                  </a:lnTo>
                  <a:lnTo>
                    <a:pt x="2678" y="443"/>
                  </a:lnTo>
                  <a:lnTo>
                    <a:pt x="2760" y="496"/>
                  </a:lnTo>
                  <a:lnTo>
                    <a:pt x="2840" y="553"/>
                  </a:lnTo>
                  <a:lnTo>
                    <a:pt x="2916" y="612"/>
                  </a:lnTo>
                  <a:lnTo>
                    <a:pt x="2990" y="675"/>
                  </a:lnTo>
                  <a:lnTo>
                    <a:pt x="3061" y="742"/>
                  </a:lnTo>
                  <a:lnTo>
                    <a:pt x="3128" y="813"/>
                  </a:lnTo>
                  <a:lnTo>
                    <a:pt x="3192" y="886"/>
                  </a:lnTo>
                  <a:lnTo>
                    <a:pt x="3252" y="963"/>
                  </a:lnTo>
                  <a:lnTo>
                    <a:pt x="3309" y="1042"/>
                  </a:lnTo>
                  <a:lnTo>
                    <a:pt x="3362" y="1124"/>
                  </a:lnTo>
                  <a:lnTo>
                    <a:pt x="3411" y="1209"/>
                  </a:lnTo>
                  <a:lnTo>
                    <a:pt x="3456" y="1296"/>
                  </a:lnTo>
                  <a:lnTo>
                    <a:pt x="3497" y="1385"/>
                  </a:lnTo>
                  <a:lnTo>
                    <a:pt x="3533" y="1477"/>
                  </a:lnTo>
                  <a:lnTo>
                    <a:pt x="3565" y="1572"/>
                  </a:lnTo>
                  <a:lnTo>
                    <a:pt x="3593" y="1667"/>
                  </a:lnTo>
                  <a:lnTo>
                    <a:pt x="3615" y="1765"/>
                  </a:lnTo>
                  <a:lnTo>
                    <a:pt x="3633" y="1865"/>
                  </a:lnTo>
                  <a:lnTo>
                    <a:pt x="3646" y="1966"/>
                  </a:lnTo>
                  <a:lnTo>
                    <a:pt x="3654" y="2069"/>
                  </a:lnTo>
                  <a:lnTo>
                    <a:pt x="3656" y="2173"/>
                  </a:lnTo>
                  <a:lnTo>
                    <a:pt x="3656" y="2212"/>
                  </a:lnTo>
                  <a:lnTo>
                    <a:pt x="3655" y="2251"/>
                  </a:lnTo>
                  <a:lnTo>
                    <a:pt x="3653" y="2290"/>
                  </a:lnTo>
                  <a:lnTo>
                    <a:pt x="3651" y="2328"/>
                  </a:lnTo>
                  <a:lnTo>
                    <a:pt x="3647" y="2367"/>
                  </a:lnTo>
                  <a:lnTo>
                    <a:pt x="3643" y="2405"/>
                  </a:lnTo>
                  <a:lnTo>
                    <a:pt x="3639" y="2443"/>
                  </a:lnTo>
                  <a:lnTo>
                    <a:pt x="3633" y="2481"/>
                  </a:lnTo>
                  <a:lnTo>
                    <a:pt x="3626" y="2519"/>
                  </a:lnTo>
                  <a:lnTo>
                    <a:pt x="3620" y="2555"/>
                  </a:lnTo>
                  <a:lnTo>
                    <a:pt x="3612" y="2593"/>
                  </a:lnTo>
                  <a:lnTo>
                    <a:pt x="3604" y="2629"/>
                  </a:lnTo>
                  <a:lnTo>
                    <a:pt x="3596" y="2666"/>
                  </a:lnTo>
                  <a:lnTo>
                    <a:pt x="3586" y="2702"/>
                  </a:lnTo>
                  <a:lnTo>
                    <a:pt x="3575" y="2739"/>
                  </a:lnTo>
                  <a:lnTo>
                    <a:pt x="3565" y="2774"/>
                  </a:lnTo>
                  <a:lnTo>
                    <a:pt x="3553" y="2810"/>
                  </a:lnTo>
                  <a:lnTo>
                    <a:pt x="3542" y="2845"/>
                  </a:lnTo>
                  <a:lnTo>
                    <a:pt x="3529" y="2880"/>
                  </a:lnTo>
                  <a:lnTo>
                    <a:pt x="3515" y="2914"/>
                  </a:lnTo>
                  <a:lnTo>
                    <a:pt x="3501" y="2949"/>
                  </a:lnTo>
                  <a:lnTo>
                    <a:pt x="3487" y="2983"/>
                  </a:lnTo>
                  <a:lnTo>
                    <a:pt x="3471" y="3017"/>
                  </a:lnTo>
                  <a:lnTo>
                    <a:pt x="3456" y="3050"/>
                  </a:lnTo>
                  <a:lnTo>
                    <a:pt x="3440" y="3083"/>
                  </a:lnTo>
                  <a:lnTo>
                    <a:pt x="3423" y="3115"/>
                  </a:lnTo>
                  <a:lnTo>
                    <a:pt x="3405" y="3148"/>
                  </a:lnTo>
                  <a:lnTo>
                    <a:pt x="3387" y="3180"/>
                  </a:lnTo>
                  <a:lnTo>
                    <a:pt x="3369" y="3212"/>
                  </a:lnTo>
                  <a:lnTo>
                    <a:pt x="3349" y="3243"/>
                  </a:lnTo>
                  <a:lnTo>
                    <a:pt x="3330" y="3273"/>
                  </a:lnTo>
                  <a:lnTo>
                    <a:pt x="3309" y="3304"/>
                  </a:lnTo>
                  <a:lnTo>
                    <a:pt x="3353" y="3271"/>
                  </a:lnTo>
                  <a:lnTo>
                    <a:pt x="3397" y="3237"/>
                  </a:lnTo>
                  <a:lnTo>
                    <a:pt x="3440" y="3201"/>
                  </a:lnTo>
                  <a:lnTo>
                    <a:pt x="3482" y="3166"/>
                  </a:lnTo>
                  <a:lnTo>
                    <a:pt x="3522" y="3128"/>
                  </a:lnTo>
                  <a:lnTo>
                    <a:pt x="3562" y="3090"/>
                  </a:lnTo>
                  <a:lnTo>
                    <a:pt x="3601" y="3051"/>
                  </a:lnTo>
                  <a:lnTo>
                    <a:pt x="3639" y="3011"/>
                  </a:lnTo>
                  <a:lnTo>
                    <a:pt x="3658" y="2962"/>
                  </a:lnTo>
                  <a:lnTo>
                    <a:pt x="3677" y="2913"/>
                  </a:lnTo>
                  <a:lnTo>
                    <a:pt x="3695" y="2863"/>
                  </a:lnTo>
                  <a:lnTo>
                    <a:pt x="3711" y="2813"/>
                  </a:lnTo>
                  <a:lnTo>
                    <a:pt x="3725" y="2762"/>
                  </a:lnTo>
                  <a:lnTo>
                    <a:pt x="3740" y="2711"/>
                  </a:lnTo>
                  <a:lnTo>
                    <a:pt x="3752" y="2659"/>
                  </a:lnTo>
                  <a:lnTo>
                    <a:pt x="3763" y="2606"/>
                  </a:lnTo>
                  <a:lnTo>
                    <a:pt x="3773" y="2553"/>
                  </a:lnTo>
                  <a:lnTo>
                    <a:pt x="3782" y="2501"/>
                  </a:lnTo>
                  <a:lnTo>
                    <a:pt x="3789" y="2447"/>
                  </a:lnTo>
                  <a:lnTo>
                    <a:pt x="3796" y="2393"/>
                  </a:lnTo>
                  <a:lnTo>
                    <a:pt x="3801" y="2338"/>
                  </a:lnTo>
                  <a:lnTo>
                    <a:pt x="3804" y="2284"/>
                  </a:lnTo>
                  <a:lnTo>
                    <a:pt x="3806" y="2228"/>
                  </a:lnTo>
                  <a:lnTo>
                    <a:pt x="3807" y="2173"/>
                  </a:lnTo>
                  <a:close/>
                </a:path>
              </a:pathLst>
            </a:custGeom>
            <a:solidFill>
              <a:srgbClr val="6E64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19" y="177"/>
              <a:ext cx="252" cy="224"/>
            </a:xfrm>
            <a:custGeom>
              <a:avLst/>
              <a:gdLst/>
              <a:ahLst/>
              <a:cxnLst>
                <a:cxn ang="0">
                  <a:pos x="3760" y="1779"/>
                </a:cxn>
                <a:cxn ang="0">
                  <a:pos x="3657" y="1377"/>
                </a:cxn>
                <a:cxn ang="0">
                  <a:pos x="3480" y="1010"/>
                </a:cxn>
                <a:cxn ang="0">
                  <a:pos x="3237" y="687"/>
                </a:cxn>
                <a:cxn ang="0">
                  <a:pos x="2938" y="417"/>
                </a:cxn>
                <a:cxn ang="0">
                  <a:pos x="2590" y="207"/>
                </a:cxn>
                <a:cxn ang="0">
                  <a:pos x="2204" y="66"/>
                </a:cxn>
                <a:cxn ang="0">
                  <a:pos x="1785" y="3"/>
                </a:cxn>
                <a:cxn ang="0">
                  <a:pos x="1506" y="7"/>
                </a:cxn>
                <a:cxn ang="0">
                  <a:pos x="1285" y="36"/>
                </a:cxn>
                <a:cxn ang="0">
                  <a:pos x="1071" y="88"/>
                </a:cxn>
                <a:cxn ang="0">
                  <a:pos x="866" y="161"/>
                </a:cxn>
                <a:cxn ang="0">
                  <a:pos x="672" y="253"/>
                </a:cxn>
                <a:cxn ang="0">
                  <a:pos x="489" y="365"/>
                </a:cxn>
                <a:cxn ang="0">
                  <a:pos x="320" y="494"/>
                </a:cxn>
                <a:cxn ang="0">
                  <a:pos x="164" y="638"/>
                </a:cxn>
                <a:cxn ang="0">
                  <a:pos x="70" y="828"/>
                </a:cxn>
                <a:cxn ang="0">
                  <a:pos x="11" y="1039"/>
                </a:cxn>
                <a:cxn ang="0">
                  <a:pos x="104" y="939"/>
                </a:cxn>
                <a:cxn ang="0">
                  <a:pos x="262" y="751"/>
                </a:cxn>
                <a:cxn ang="0">
                  <a:pos x="445" y="585"/>
                </a:cxn>
                <a:cxn ang="0">
                  <a:pos x="647" y="442"/>
                </a:cxn>
                <a:cxn ang="0">
                  <a:pos x="866" y="324"/>
                </a:cxn>
                <a:cxn ang="0">
                  <a:pos x="1101" y="235"/>
                </a:cxn>
                <a:cxn ang="0">
                  <a:pos x="1351" y="177"/>
                </a:cxn>
                <a:cxn ang="0">
                  <a:pos x="1611" y="151"/>
                </a:cxn>
                <a:cxn ang="0">
                  <a:pos x="1975" y="172"/>
                </a:cxn>
                <a:cxn ang="0">
                  <a:pos x="2350" y="269"/>
                </a:cxn>
                <a:cxn ang="0">
                  <a:pos x="2692" y="432"/>
                </a:cxn>
                <a:cxn ang="0">
                  <a:pos x="2993" y="656"/>
                </a:cxn>
                <a:cxn ang="0">
                  <a:pos x="3245" y="933"/>
                </a:cxn>
                <a:cxn ang="0">
                  <a:pos x="3441" y="1253"/>
                </a:cxn>
                <a:cxn ang="0">
                  <a:pos x="3572" y="1611"/>
                </a:cxn>
                <a:cxn ang="0">
                  <a:pos x="3631" y="1998"/>
                </a:cxn>
                <a:cxn ang="0">
                  <a:pos x="3629" y="2231"/>
                </a:cxn>
                <a:cxn ang="0">
                  <a:pos x="3610" y="2404"/>
                </a:cxn>
                <a:cxn ang="0">
                  <a:pos x="3575" y="2573"/>
                </a:cxn>
                <a:cxn ang="0">
                  <a:pos x="3527" y="2736"/>
                </a:cxn>
                <a:cxn ang="0">
                  <a:pos x="3464" y="2892"/>
                </a:cxn>
                <a:cxn ang="0">
                  <a:pos x="3389" y="3042"/>
                </a:cxn>
                <a:cxn ang="0">
                  <a:pos x="3301" y="3183"/>
                </a:cxn>
                <a:cxn ang="0">
                  <a:pos x="3202" y="3317"/>
                </a:cxn>
                <a:cxn ang="0">
                  <a:pos x="3317" y="3261"/>
                </a:cxn>
                <a:cxn ang="0">
                  <a:pos x="3492" y="3127"/>
                </a:cxn>
                <a:cxn ang="0">
                  <a:pos x="3616" y="2921"/>
                </a:cxn>
                <a:cxn ang="0">
                  <a:pos x="3702" y="2680"/>
                </a:cxn>
                <a:cxn ang="0">
                  <a:pos x="3759" y="2428"/>
                </a:cxn>
                <a:cxn ang="0">
                  <a:pos x="3783" y="2165"/>
                </a:cxn>
              </a:cxnLst>
              <a:rect l="0" t="0" r="r" b="b"/>
              <a:pathLst>
                <a:path w="3784" h="3350">
                  <a:moveTo>
                    <a:pt x="3784" y="2098"/>
                  </a:moveTo>
                  <a:lnTo>
                    <a:pt x="3782" y="1990"/>
                  </a:lnTo>
                  <a:lnTo>
                    <a:pt x="3774" y="1883"/>
                  </a:lnTo>
                  <a:lnTo>
                    <a:pt x="3760" y="1779"/>
                  </a:lnTo>
                  <a:lnTo>
                    <a:pt x="3742" y="1675"/>
                  </a:lnTo>
                  <a:lnTo>
                    <a:pt x="3718" y="1574"/>
                  </a:lnTo>
                  <a:lnTo>
                    <a:pt x="3690" y="1474"/>
                  </a:lnTo>
                  <a:lnTo>
                    <a:pt x="3657" y="1377"/>
                  </a:lnTo>
                  <a:lnTo>
                    <a:pt x="3619" y="1282"/>
                  </a:lnTo>
                  <a:lnTo>
                    <a:pt x="3576" y="1188"/>
                  </a:lnTo>
                  <a:lnTo>
                    <a:pt x="3531" y="1098"/>
                  </a:lnTo>
                  <a:lnTo>
                    <a:pt x="3480" y="1010"/>
                  </a:lnTo>
                  <a:lnTo>
                    <a:pt x="3425" y="925"/>
                  </a:lnTo>
                  <a:lnTo>
                    <a:pt x="3366" y="843"/>
                  </a:lnTo>
                  <a:lnTo>
                    <a:pt x="3303" y="763"/>
                  </a:lnTo>
                  <a:lnTo>
                    <a:pt x="3237" y="687"/>
                  </a:lnTo>
                  <a:lnTo>
                    <a:pt x="3167" y="614"/>
                  </a:lnTo>
                  <a:lnTo>
                    <a:pt x="3093" y="545"/>
                  </a:lnTo>
                  <a:lnTo>
                    <a:pt x="3017" y="480"/>
                  </a:lnTo>
                  <a:lnTo>
                    <a:pt x="2938" y="417"/>
                  </a:lnTo>
                  <a:lnTo>
                    <a:pt x="2855" y="359"/>
                  </a:lnTo>
                  <a:lnTo>
                    <a:pt x="2769" y="304"/>
                  </a:lnTo>
                  <a:lnTo>
                    <a:pt x="2682" y="253"/>
                  </a:lnTo>
                  <a:lnTo>
                    <a:pt x="2590" y="207"/>
                  </a:lnTo>
                  <a:lnTo>
                    <a:pt x="2497" y="165"/>
                  </a:lnTo>
                  <a:lnTo>
                    <a:pt x="2401" y="128"/>
                  </a:lnTo>
                  <a:lnTo>
                    <a:pt x="2304" y="94"/>
                  </a:lnTo>
                  <a:lnTo>
                    <a:pt x="2204" y="66"/>
                  </a:lnTo>
                  <a:lnTo>
                    <a:pt x="2102" y="42"/>
                  </a:lnTo>
                  <a:lnTo>
                    <a:pt x="1998" y="24"/>
                  </a:lnTo>
                  <a:lnTo>
                    <a:pt x="1892" y="11"/>
                  </a:lnTo>
                  <a:lnTo>
                    <a:pt x="1785" y="3"/>
                  </a:lnTo>
                  <a:lnTo>
                    <a:pt x="1677" y="0"/>
                  </a:lnTo>
                  <a:lnTo>
                    <a:pt x="1620" y="1"/>
                  </a:lnTo>
                  <a:lnTo>
                    <a:pt x="1563" y="3"/>
                  </a:lnTo>
                  <a:lnTo>
                    <a:pt x="1506" y="7"/>
                  </a:lnTo>
                  <a:lnTo>
                    <a:pt x="1450" y="12"/>
                  </a:lnTo>
                  <a:lnTo>
                    <a:pt x="1395" y="19"/>
                  </a:lnTo>
                  <a:lnTo>
                    <a:pt x="1340" y="27"/>
                  </a:lnTo>
                  <a:lnTo>
                    <a:pt x="1285" y="36"/>
                  </a:lnTo>
                  <a:lnTo>
                    <a:pt x="1231" y="48"/>
                  </a:lnTo>
                  <a:lnTo>
                    <a:pt x="1177" y="60"/>
                  </a:lnTo>
                  <a:lnTo>
                    <a:pt x="1124" y="73"/>
                  </a:lnTo>
                  <a:lnTo>
                    <a:pt x="1071" y="88"/>
                  </a:lnTo>
                  <a:lnTo>
                    <a:pt x="1019" y="104"/>
                  </a:lnTo>
                  <a:lnTo>
                    <a:pt x="967" y="123"/>
                  </a:lnTo>
                  <a:lnTo>
                    <a:pt x="917" y="141"/>
                  </a:lnTo>
                  <a:lnTo>
                    <a:pt x="866" y="161"/>
                  </a:lnTo>
                  <a:lnTo>
                    <a:pt x="817" y="182"/>
                  </a:lnTo>
                  <a:lnTo>
                    <a:pt x="768" y="205"/>
                  </a:lnTo>
                  <a:lnTo>
                    <a:pt x="719" y="229"/>
                  </a:lnTo>
                  <a:lnTo>
                    <a:pt x="672" y="253"/>
                  </a:lnTo>
                  <a:lnTo>
                    <a:pt x="625" y="280"/>
                  </a:lnTo>
                  <a:lnTo>
                    <a:pt x="579" y="307"/>
                  </a:lnTo>
                  <a:lnTo>
                    <a:pt x="534" y="336"/>
                  </a:lnTo>
                  <a:lnTo>
                    <a:pt x="489" y="365"/>
                  </a:lnTo>
                  <a:lnTo>
                    <a:pt x="446" y="395"/>
                  </a:lnTo>
                  <a:lnTo>
                    <a:pt x="402" y="427"/>
                  </a:lnTo>
                  <a:lnTo>
                    <a:pt x="360" y="459"/>
                  </a:lnTo>
                  <a:lnTo>
                    <a:pt x="320" y="494"/>
                  </a:lnTo>
                  <a:lnTo>
                    <a:pt x="279" y="528"/>
                  </a:lnTo>
                  <a:lnTo>
                    <a:pt x="240" y="564"/>
                  </a:lnTo>
                  <a:lnTo>
                    <a:pt x="201" y="600"/>
                  </a:lnTo>
                  <a:lnTo>
                    <a:pt x="164" y="638"/>
                  </a:lnTo>
                  <a:lnTo>
                    <a:pt x="127" y="676"/>
                  </a:lnTo>
                  <a:lnTo>
                    <a:pt x="107" y="726"/>
                  </a:lnTo>
                  <a:lnTo>
                    <a:pt x="87" y="778"/>
                  </a:lnTo>
                  <a:lnTo>
                    <a:pt x="70" y="828"/>
                  </a:lnTo>
                  <a:lnTo>
                    <a:pt x="53" y="880"/>
                  </a:lnTo>
                  <a:lnTo>
                    <a:pt x="37" y="933"/>
                  </a:lnTo>
                  <a:lnTo>
                    <a:pt x="24" y="986"/>
                  </a:lnTo>
                  <a:lnTo>
                    <a:pt x="11" y="1039"/>
                  </a:lnTo>
                  <a:lnTo>
                    <a:pt x="0" y="1093"/>
                  </a:lnTo>
                  <a:lnTo>
                    <a:pt x="33" y="1040"/>
                  </a:lnTo>
                  <a:lnTo>
                    <a:pt x="67" y="990"/>
                  </a:lnTo>
                  <a:lnTo>
                    <a:pt x="104" y="939"/>
                  </a:lnTo>
                  <a:lnTo>
                    <a:pt x="141" y="890"/>
                  </a:lnTo>
                  <a:lnTo>
                    <a:pt x="180" y="843"/>
                  </a:lnTo>
                  <a:lnTo>
                    <a:pt x="221" y="796"/>
                  </a:lnTo>
                  <a:lnTo>
                    <a:pt x="262" y="751"/>
                  </a:lnTo>
                  <a:lnTo>
                    <a:pt x="306" y="708"/>
                  </a:lnTo>
                  <a:lnTo>
                    <a:pt x="351" y="665"/>
                  </a:lnTo>
                  <a:lnTo>
                    <a:pt x="397" y="625"/>
                  </a:lnTo>
                  <a:lnTo>
                    <a:pt x="445" y="585"/>
                  </a:lnTo>
                  <a:lnTo>
                    <a:pt x="494" y="546"/>
                  </a:lnTo>
                  <a:lnTo>
                    <a:pt x="544" y="510"/>
                  </a:lnTo>
                  <a:lnTo>
                    <a:pt x="595" y="474"/>
                  </a:lnTo>
                  <a:lnTo>
                    <a:pt x="647" y="442"/>
                  </a:lnTo>
                  <a:lnTo>
                    <a:pt x="700" y="410"/>
                  </a:lnTo>
                  <a:lnTo>
                    <a:pt x="755" y="379"/>
                  </a:lnTo>
                  <a:lnTo>
                    <a:pt x="810" y="351"/>
                  </a:lnTo>
                  <a:lnTo>
                    <a:pt x="866" y="324"/>
                  </a:lnTo>
                  <a:lnTo>
                    <a:pt x="924" y="299"/>
                  </a:lnTo>
                  <a:lnTo>
                    <a:pt x="982" y="277"/>
                  </a:lnTo>
                  <a:lnTo>
                    <a:pt x="1041" y="255"/>
                  </a:lnTo>
                  <a:lnTo>
                    <a:pt x="1101" y="235"/>
                  </a:lnTo>
                  <a:lnTo>
                    <a:pt x="1162" y="218"/>
                  </a:lnTo>
                  <a:lnTo>
                    <a:pt x="1224" y="203"/>
                  </a:lnTo>
                  <a:lnTo>
                    <a:pt x="1287" y="188"/>
                  </a:lnTo>
                  <a:lnTo>
                    <a:pt x="1351" y="177"/>
                  </a:lnTo>
                  <a:lnTo>
                    <a:pt x="1414" y="167"/>
                  </a:lnTo>
                  <a:lnTo>
                    <a:pt x="1479" y="160"/>
                  </a:lnTo>
                  <a:lnTo>
                    <a:pt x="1544" y="154"/>
                  </a:lnTo>
                  <a:lnTo>
                    <a:pt x="1611" y="151"/>
                  </a:lnTo>
                  <a:lnTo>
                    <a:pt x="1677" y="150"/>
                  </a:lnTo>
                  <a:lnTo>
                    <a:pt x="1778" y="153"/>
                  </a:lnTo>
                  <a:lnTo>
                    <a:pt x="1877" y="160"/>
                  </a:lnTo>
                  <a:lnTo>
                    <a:pt x="1975" y="172"/>
                  </a:lnTo>
                  <a:lnTo>
                    <a:pt x="2071" y="189"/>
                  </a:lnTo>
                  <a:lnTo>
                    <a:pt x="2166" y="212"/>
                  </a:lnTo>
                  <a:lnTo>
                    <a:pt x="2259" y="237"/>
                  </a:lnTo>
                  <a:lnTo>
                    <a:pt x="2350" y="269"/>
                  </a:lnTo>
                  <a:lnTo>
                    <a:pt x="2438" y="303"/>
                  </a:lnTo>
                  <a:lnTo>
                    <a:pt x="2525" y="343"/>
                  </a:lnTo>
                  <a:lnTo>
                    <a:pt x="2609" y="385"/>
                  </a:lnTo>
                  <a:lnTo>
                    <a:pt x="2692" y="432"/>
                  </a:lnTo>
                  <a:lnTo>
                    <a:pt x="2771" y="483"/>
                  </a:lnTo>
                  <a:lnTo>
                    <a:pt x="2848" y="537"/>
                  </a:lnTo>
                  <a:lnTo>
                    <a:pt x="2921" y="595"/>
                  </a:lnTo>
                  <a:lnTo>
                    <a:pt x="2993" y="656"/>
                  </a:lnTo>
                  <a:lnTo>
                    <a:pt x="3061" y="721"/>
                  </a:lnTo>
                  <a:lnTo>
                    <a:pt x="3125" y="788"/>
                  </a:lnTo>
                  <a:lnTo>
                    <a:pt x="3187" y="859"/>
                  </a:lnTo>
                  <a:lnTo>
                    <a:pt x="3245" y="933"/>
                  </a:lnTo>
                  <a:lnTo>
                    <a:pt x="3299" y="1009"/>
                  </a:lnTo>
                  <a:lnTo>
                    <a:pt x="3350" y="1088"/>
                  </a:lnTo>
                  <a:lnTo>
                    <a:pt x="3398" y="1169"/>
                  </a:lnTo>
                  <a:lnTo>
                    <a:pt x="3441" y="1253"/>
                  </a:lnTo>
                  <a:lnTo>
                    <a:pt x="3480" y="1340"/>
                  </a:lnTo>
                  <a:lnTo>
                    <a:pt x="3515" y="1428"/>
                  </a:lnTo>
                  <a:lnTo>
                    <a:pt x="3546" y="1519"/>
                  </a:lnTo>
                  <a:lnTo>
                    <a:pt x="3572" y="1611"/>
                  </a:lnTo>
                  <a:lnTo>
                    <a:pt x="3594" y="1706"/>
                  </a:lnTo>
                  <a:lnTo>
                    <a:pt x="3611" y="1801"/>
                  </a:lnTo>
                  <a:lnTo>
                    <a:pt x="3623" y="1898"/>
                  </a:lnTo>
                  <a:lnTo>
                    <a:pt x="3631" y="1998"/>
                  </a:lnTo>
                  <a:lnTo>
                    <a:pt x="3634" y="2098"/>
                  </a:lnTo>
                  <a:lnTo>
                    <a:pt x="3634" y="2143"/>
                  </a:lnTo>
                  <a:lnTo>
                    <a:pt x="3631" y="2186"/>
                  </a:lnTo>
                  <a:lnTo>
                    <a:pt x="3629" y="2231"/>
                  </a:lnTo>
                  <a:lnTo>
                    <a:pt x="3626" y="2275"/>
                  </a:lnTo>
                  <a:lnTo>
                    <a:pt x="3621" y="2318"/>
                  </a:lnTo>
                  <a:lnTo>
                    <a:pt x="3616" y="2361"/>
                  </a:lnTo>
                  <a:lnTo>
                    <a:pt x="3610" y="2404"/>
                  </a:lnTo>
                  <a:lnTo>
                    <a:pt x="3603" y="2447"/>
                  </a:lnTo>
                  <a:lnTo>
                    <a:pt x="3595" y="2490"/>
                  </a:lnTo>
                  <a:lnTo>
                    <a:pt x="3586" y="2531"/>
                  </a:lnTo>
                  <a:lnTo>
                    <a:pt x="3575" y="2573"/>
                  </a:lnTo>
                  <a:lnTo>
                    <a:pt x="3564" y="2614"/>
                  </a:lnTo>
                  <a:lnTo>
                    <a:pt x="3553" y="2655"/>
                  </a:lnTo>
                  <a:lnTo>
                    <a:pt x="3540" y="2695"/>
                  </a:lnTo>
                  <a:lnTo>
                    <a:pt x="3527" y="2736"/>
                  </a:lnTo>
                  <a:lnTo>
                    <a:pt x="3512" y="2776"/>
                  </a:lnTo>
                  <a:lnTo>
                    <a:pt x="3497" y="2815"/>
                  </a:lnTo>
                  <a:lnTo>
                    <a:pt x="3481" y="2854"/>
                  </a:lnTo>
                  <a:lnTo>
                    <a:pt x="3464" y="2892"/>
                  </a:lnTo>
                  <a:lnTo>
                    <a:pt x="3447" y="2931"/>
                  </a:lnTo>
                  <a:lnTo>
                    <a:pt x="3428" y="2968"/>
                  </a:lnTo>
                  <a:lnTo>
                    <a:pt x="3409" y="3005"/>
                  </a:lnTo>
                  <a:lnTo>
                    <a:pt x="3389" y="3042"/>
                  </a:lnTo>
                  <a:lnTo>
                    <a:pt x="3369" y="3078"/>
                  </a:lnTo>
                  <a:lnTo>
                    <a:pt x="3347" y="3114"/>
                  </a:lnTo>
                  <a:lnTo>
                    <a:pt x="3325" y="3149"/>
                  </a:lnTo>
                  <a:lnTo>
                    <a:pt x="3301" y="3183"/>
                  </a:lnTo>
                  <a:lnTo>
                    <a:pt x="3278" y="3218"/>
                  </a:lnTo>
                  <a:lnTo>
                    <a:pt x="3253" y="3251"/>
                  </a:lnTo>
                  <a:lnTo>
                    <a:pt x="3229" y="3285"/>
                  </a:lnTo>
                  <a:lnTo>
                    <a:pt x="3202" y="3317"/>
                  </a:lnTo>
                  <a:lnTo>
                    <a:pt x="3176" y="3350"/>
                  </a:lnTo>
                  <a:lnTo>
                    <a:pt x="3224" y="3321"/>
                  </a:lnTo>
                  <a:lnTo>
                    <a:pt x="3271" y="3292"/>
                  </a:lnTo>
                  <a:lnTo>
                    <a:pt x="3317" y="3261"/>
                  </a:lnTo>
                  <a:lnTo>
                    <a:pt x="3362" y="3229"/>
                  </a:lnTo>
                  <a:lnTo>
                    <a:pt x="3406" y="3196"/>
                  </a:lnTo>
                  <a:lnTo>
                    <a:pt x="3450" y="3162"/>
                  </a:lnTo>
                  <a:lnTo>
                    <a:pt x="3492" y="3127"/>
                  </a:lnTo>
                  <a:lnTo>
                    <a:pt x="3534" y="3091"/>
                  </a:lnTo>
                  <a:lnTo>
                    <a:pt x="3563" y="3035"/>
                  </a:lnTo>
                  <a:lnTo>
                    <a:pt x="3591" y="2978"/>
                  </a:lnTo>
                  <a:lnTo>
                    <a:pt x="3616" y="2921"/>
                  </a:lnTo>
                  <a:lnTo>
                    <a:pt x="3641" y="2862"/>
                  </a:lnTo>
                  <a:lnTo>
                    <a:pt x="3663" y="2802"/>
                  </a:lnTo>
                  <a:lnTo>
                    <a:pt x="3683" y="2742"/>
                  </a:lnTo>
                  <a:lnTo>
                    <a:pt x="3702" y="2680"/>
                  </a:lnTo>
                  <a:lnTo>
                    <a:pt x="3719" y="2618"/>
                  </a:lnTo>
                  <a:lnTo>
                    <a:pt x="3734" y="2555"/>
                  </a:lnTo>
                  <a:lnTo>
                    <a:pt x="3748" y="2493"/>
                  </a:lnTo>
                  <a:lnTo>
                    <a:pt x="3759" y="2428"/>
                  </a:lnTo>
                  <a:lnTo>
                    <a:pt x="3768" y="2363"/>
                  </a:lnTo>
                  <a:lnTo>
                    <a:pt x="3775" y="2298"/>
                  </a:lnTo>
                  <a:lnTo>
                    <a:pt x="3780" y="2232"/>
                  </a:lnTo>
                  <a:lnTo>
                    <a:pt x="3783" y="2165"/>
                  </a:lnTo>
                  <a:lnTo>
                    <a:pt x="3784" y="2098"/>
                  </a:lnTo>
                  <a:close/>
                </a:path>
              </a:pathLst>
            </a:custGeom>
            <a:solidFill>
              <a:srgbClr val="7168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17" y="182"/>
              <a:ext cx="249" cy="225"/>
            </a:xfrm>
            <a:custGeom>
              <a:avLst/>
              <a:gdLst/>
              <a:ahLst/>
              <a:cxnLst>
                <a:cxn ang="0">
                  <a:pos x="3717" y="1715"/>
                </a:cxn>
                <a:cxn ang="0">
                  <a:pos x="3617" y="1327"/>
                </a:cxn>
                <a:cxn ang="0">
                  <a:pos x="3446" y="974"/>
                </a:cxn>
                <a:cxn ang="0">
                  <a:pos x="3212" y="663"/>
                </a:cxn>
                <a:cxn ang="0">
                  <a:pos x="2924" y="403"/>
                </a:cxn>
                <a:cxn ang="0">
                  <a:pos x="2588" y="200"/>
                </a:cxn>
                <a:cxn ang="0">
                  <a:pos x="2215" y="64"/>
                </a:cxn>
                <a:cxn ang="0">
                  <a:pos x="1812" y="3"/>
                </a:cxn>
                <a:cxn ang="0">
                  <a:pos x="1523" y="8"/>
                </a:cxn>
                <a:cxn ang="0">
                  <a:pos x="1284" y="45"/>
                </a:cxn>
                <a:cxn ang="0">
                  <a:pos x="1056" y="106"/>
                </a:cxn>
                <a:cxn ang="0">
                  <a:pos x="838" y="195"/>
                </a:cxn>
                <a:cxn ang="0">
                  <a:pos x="634" y="305"/>
                </a:cxn>
                <a:cxn ang="0">
                  <a:pos x="445" y="438"/>
                </a:cxn>
                <a:cxn ang="0">
                  <a:pos x="273" y="591"/>
                </a:cxn>
                <a:cxn ang="0">
                  <a:pos x="119" y="762"/>
                </a:cxn>
                <a:cxn ang="0">
                  <a:pos x="42" y="964"/>
                </a:cxn>
                <a:cxn ang="0">
                  <a:pos x="6" y="1179"/>
                </a:cxn>
                <a:cxn ang="0">
                  <a:pos x="94" y="1060"/>
                </a:cxn>
                <a:cxn ang="0">
                  <a:pos x="245" y="846"/>
                </a:cxn>
                <a:cxn ang="0">
                  <a:pos x="424" y="654"/>
                </a:cxn>
                <a:cxn ang="0">
                  <a:pos x="628" y="489"/>
                </a:cxn>
                <a:cxn ang="0">
                  <a:pos x="854" y="354"/>
                </a:cxn>
                <a:cxn ang="0">
                  <a:pos x="1100" y="250"/>
                </a:cxn>
                <a:cxn ang="0">
                  <a:pos x="1361" y="181"/>
                </a:cxn>
                <a:cxn ang="0">
                  <a:pos x="1637" y="151"/>
                </a:cxn>
                <a:cxn ang="0">
                  <a:pos x="1994" y="171"/>
                </a:cxn>
                <a:cxn ang="0">
                  <a:pos x="2355" y="264"/>
                </a:cxn>
                <a:cxn ang="0">
                  <a:pos x="2683" y="421"/>
                </a:cxn>
                <a:cxn ang="0">
                  <a:pos x="2973" y="637"/>
                </a:cxn>
                <a:cxn ang="0">
                  <a:pos x="3216" y="902"/>
                </a:cxn>
                <a:cxn ang="0">
                  <a:pos x="3404" y="1211"/>
                </a:cxn>
                <a:cxn ang="0">
                  <a:pos x="3530" y="1555"/>
                </a:cxn>
                <a:cxn ang="0">
                  <a:pos x="3587" y="1927"/>
                </a:cxn>
                <a:cxn ang="0">
                  <a:pos x="3584" y="2171"/>
                </a:cxn>
                <a:cxn ang="0">
                  <a:pos x="3559" y="2363"/>
                </a:cxn>
                <a:cxn ang="0">
                  <a:pos x="3515" y="2548"/>
                </a:cxn>
                <a:cxn ang="0">
                  <a:pos x="3453" y="2727"/>
                </a:cxn>
                <a:cxn ang="0">
                  <a:pos x="3373" y="2896"/>
                </a:cxn>
                <a:cxn ang="0">
                  <a:pos x="3277" y="3055"/>
                </a:cxn>
                <a:cxn ang="0">
                  <a:pos x="3167" y="3205"/>
                </a:cxn>
                <a:cxn ang="0">
                  <a:pos x="3044" y="3342"/>
                </a:cxn>
                <a:cxn ang="0">
                  <a:pos x="3160" y="3301"/>
                </a:cxn>
                <a:cxn ang="0">
                  <a:pos x="3348" y="3185"/>
                </a:cxn>
                <a:cxn ang="0">
                  <a:pos x="3453" y="3062"/>
                </a:cxn>
                <a:cxn ang="0">
                  <a:pos x="3523" y="2933"/>
                </a:cxn>
                <a:cxn ang="0">
                  <a:pos x="3585" y="2799"/>
                </a:cxn>
                <a:cxn ang="0">
                  <a:pos x="3637" y="2660"/>
                </a:cxn>
                <a:cxn ang="0">
                  <a:pos x="3680" y="2517"/>
                </a:cxn>
                <a:cxn ang="0">
                  <a:pos x="3710" y="2369"/>
                </a:cxn>
                <a:cxn ang="0">
                  <a:pos x="3731" y="2217"/>
                </a:cxn>
                <a:cxn ang="0">
                  <a:pos x="3740" y="2062"/>
                </a:cxn>
              </a:cxnLst>
              <a:rect l="0" t="0" r="r" b="b"/>
              <a:pathLst>
                <a:path w="3740" h="3374">
                  <a:moveTo>
                    <a:pt x="3740" y="2023"/>
                  </a:moveTo>
                  <a:lnTo>
                    <a:pt x="3738" y="1919"/>
                  </a:lnTo>
                  <a:lnTo>
                    <a:pt x="3730" y="1816"/>
                  </a:lnTo>
                  <a:lnTo>
                    <a:pt x="3717" y="1715"/>
                  </a:lnTo>
                  <a:lnTo>
                    <a:pt x="3699" y="1615"/>
                  </a:lnTo>
                  <a:lnTo>
                    <a:pt x="3676" y="1517"/>
                  </a:lnTo>
                  <a:lnTo>
                    <a:pt x="3649" y="1422"/>
                  </a:lnTo>
                  <a:lnTo>
                    <a:pt x="3617" y="1327"/>
                  </a:lnTo>
                  <a:lnTo>
                    <a:pt x="3581" y="1235"/>
                  </a:lnTo>
                  <a:lnTo>
                    <a:pt x="3540" y="1146"/>
                  </a:lnTo>
                  <a:lnTo>
                    <a:pt x="3495" y="1059"/>
                  </a:lnTo>
                  <a:lnTo>
                    <a:pt x="3446" y="974"/>
                  </a:lnTo>
                  <a:lnTo>
                    <a:pt x="3393" y="892"/>
                  </a:lnTo>
                  <a:lnTo>
                    <a:pt x="3336" y="813"/>
                  </a:lnTo>
                  <a:lnTo>
                    <a:pt x="3276" y="736"/>
                  </a:lnTo>
                  <a:lnTo>
                    <a:pt x="3212" y="663"/>
                  </a:lnTo>
                  <a:lnTo>
                    <a:pt x="3145" y="592"/>
                  </a:lnTo>
                  <a:lnTo>
                    <a:pt x="3074" y="525"/>
                  </a:lnTo>
                  <a:lnTo>
                    <a:pt x="3000" y="462"/>
                  </a:lnTo>
                  <a:lnTo>
                    <a:pt x="2924" y="403"/>
                  </a:lnTo>
                  <a:lnTo>
                    <a:pt x="2844" y="346"/>
                  </a:lnTo>
                  <a:lnTo>
                    <a:pt x="2762" y="293"/>
                  </a:lnTo>
                  <a:lnTo>
                    <a:pt x="2676" y="244"/>
                  </a:lnTo>
                  <a:lnTo>
                    <a:pt x="2588" y="200"/>
                  </a:lnTo>
                  <a:lnTo>
                    <a:pt x="2499" y="159"/>
                  </a:lnTo>
                  <a:lnTo>
                    <a:pt x="2406" y="123"/>
                  </a:lnTo>
                  <a:lnTo>
                    <a:pt x="2312" y="91"/>
                  </a:lnTo>
                  <a:lnTo>
                    <a:pt x="2215" y="64"/>
                  </a:lnTo>
                  <a:lnTo>
                    <a:pt x="2118" y="41"/>
                  </a:lnTo>
                  <a:lnTo>
                    <a:pt x="2017" y="23"/>
                  </a:lnTo>
                  <a:lnTo>
                    <a:pt x="1916" y="11"/>
                  </a:lnTo>
                  <a:lnTo>
                    <a:pt x="1812" y="3"/>
                  </a:lnTo>
                  <a:lnTo>
                    <a:pt x="1708" y="0"/>
                  </a:lnTo>
                  <a:lnTo>
                    <a:pt x="1646" y="1"/>
                  </a:lnTo>
                  <a:lnTo>
                    <a:pt x="1585" y="4"/>
                  </a:lnTo>
                  <a:lnTo>
                    <a:pt x="1523" y="8"/>
                  </a:lnTo>
                  <a:lnTo>
                    <a:pt x="1462" y="15"/>
                  </a:lnTo>
                  <a:lnTo>
                    <a:pt x="1402" y="23"/>
                  </a:lnTo>
                  <a:lnTo>
                    <a:pt x="1343" y="32"/>
                  </a:lnTo>
                  <a:lnTo>
                    <a:pt x="1284" y="45"/>
                  </a:lnTo>
                  <a:lnTo>
                    <a:pt x="1226" y="58"/>
                  </a:lnTo>
                  <a:lnTo>
                    <a:pt x="1169" y="72"/>
                  </a:lnTo>
                  <a:lnTo>
                    <a:pt x="1112" y="88"/>
                  </a:lnTo>
                  <a:lnTo>
                    <a:pt x="1056" y="106"/>
                  </a:lnTo>
                  <a:lnTo>
                    <a:pt x="1000" y="127"/>
                  </a:lnTo>
                  <a:lnTo>
                    <a:pt x="946" y="147"/>
                  </a:lnTo>
                  <a:lnTo>
                    <a:pt x="892" y="170"/>
                  </a:lnTo>
                  <a:lnTo>
                    <a:pt x="838" y="195"/>
                  </a:lnTo>
                  <a:lnTo>
                    <a:pt x="786" y="220"/>
                  </a:lnTo>
                  <a:lnTo>
                    <a:pt x="735" y="247"/>
                  </a:lnTo>
                  <a:lnTo>
                    <a:pt x="684" y="276"/>
                  </a:lnTo>
                  <a:lnTo>
                    <a:pt x="634" y="305"/>
                  </a:lnTo>
                  <a:lnTo>
                    <a:pt x="585" y="337"/>
                  </a:lnTo>
                  <a:lnTo>
                    <a:pt x="538" y="369"/>
                  </a:lnTo>
                  <a:lnTo>
                    <a:pt x="491" y="403"/>
                  </a:lnTo>
                  <a:lnTo>
                    <a:pt x="445" y="438"/>
                  </a:lnTo>
                  <a:lnTo>
                    <a:pt x="400" y="475"/>
                  </a:lnTo>
                  <a:lnTo>
                    <a:pt x="357" y="512"/>
                  </a:lnTo>
                  <a:lnTo>
                    <a:pt x="314" y="551"/>
                  </a:lnTo>
                  <a:lnTo>
                    <a:pt x="273" y="591"/>
                  </a:lnTo>
                  <a:lnTo>
                    <a:pt x="232" y="632"/>
                  </a:lnTo>
                  <a:lnTo>
                    <a:pt x="194" y="674"/>
                  </a:lnTo>
                  <a:lnTo>
                    <a:pt x="156" y="717"/>
                  </a:lnTo>
                  <a:lnTo>
                    <a:pt x="119" y="762"/>
                  </a:lnTo>
                  <a:lnTo>
                    <a:pt x="84" y="807"/>
                  </a:lnTo>
                  <a:lnTo>
                    <a:pt x="68" y="859"/>
                  </a:lnTo>
                  <a:lnTo>
                    <a:pt x="55" y="912"/>
                  </a:lnTo>
                  <a:lnTo>
                    <a:pt x="42" y="964"/>
                  </a:lnTo>
                  <a:lnTo>
                    <a:pt x="32" y="1017"/>
                  </a:lnTo>
                  <a:lnTo>
                    <a:pt x="21" y="1071"/>
                  </a:lnTo>
                  <a:lnTo>
                    <a:pt x="13" y="1126"/>
                  </a:lnTo>
                  <a:lnTo>
                    <a:pt x="6" y="1179"/>
                  </a:lnTo>
                  <a:lnTo>
                    <a:pt x="0" y="1235"/>
                  </a:lnTo>
                  <a:lnTo>
                    <a:pt x="30" y="1175"/>
                  </a:lnTo>
                  <a:lnTo>
                    <a:pt x="60" y="1117"/>
                  </a:lnTo>
                  <a:lnTo>
                    <a:pt x="94" y="1060"/>
                  </a:lnTo>
                  <a:lnTo>
                    <a:pt x="128" y="1004"/>
                  </a:lnTo>
                  <a:lnTo>
                    <a:pt x="165" y="950"/>
                  </a:lnTo>
                  <a:lnTo>
                    <a:pt x="204" y="896"/>
                  </a:lnTo>
                  <a:lnTo>
                    <a:pt x="245" y="846"/>
                  </a:lnTo>
                  <a:lnTo>
                    <a:pt x="286" y="795"/>
                  </a:lnTo>
                  <a:lnTo>
                    <a:pt x="330" y="746"/>
                  </a:lnTo>
                  <a:lnTo>
                    <a:pt x="376" y="700"/>
                  </a:lnTo>
                  <a:lnTo>
                    <a:pt x="424" y="654"/>
                  </a:lnTo>
                  <a:lnTo>
                    <a:pt x="473" y="610"/>
                  </a:lnTo>
                  <a:lnTo>
                    <a:pt x="523" y="568"/>
                  </a:lnTo>
                  <a:lnTo>
                    <a:pt x="575" y="527"/>
                  </a:lnTo>
                  <a:lnTo>
                    <a:pt x="628" y="489"/>
                  </a:lnTo>
                  <a:lnTo>
                    <a:pt x="683" y="452"/>
                  </a:lnTo>
                  <a:lnTo>
                    <a:pt x="738" y="418"/>
                  </a:lnTo>
                  <a:lnTo>
                    <a:pt x="796" y="384"/>
                  </a:lnTo>
                  <a:lnTo>
                    <a:pt x="854" y="354"/>
                  </a:lnTo>
                  <a:lnTo>
                    <a:pt x="914" y="324"/>
                  </a:lnTo>
                  <a:lnTo>
                    <a:pt x="974" y="297"/>
                  </a:lnTo>
                  <a:lnTo>
                    <a:pt x="1036" y="273"/>
                  </a:lnTo>
                  <a:lnTo>
                    <a:pt x="1100" y="250"/>
                  </a:lnTo>
                  <a:lnTo>
                    <a:pt x="1164" y="229"/>
                  </a:lnTo>
                  <a:lnTo>
                    <a:pt x="1229" y="211"/>
                  </a:lnTo>
                  <a:lnTo>
                    <a:pt x="1295" y="196"/>
                  </a:lnTo>
                  <a:lnTo>
                    <a:pt x="1361" y="181"/>
                  </a:lnTo>
                  <a:lnTo>
                    <a:pt x="1430" y="170"/>
                  </a:lnTo>
                  <a:lnTo>
                    <a:pt x="1498" y="161"/>
                  </a:lnTo>
                  <a:lnTo>
                    <a:pt x="1567" y="155"/>
                  </a:lnTo>
                  <a:lnTo>
                    <a:pt x="1637" y="151"/>
                  </a:lnTo>
                  <a:lnTo>
                    <a:pt x="1708" y="150"/>
                  </a:lnTo>
                  <a:lnTo>
                    <a:pt x="1805" y="152"/>
                  </a:lnTo>
                  <a:lnTo>
                    <a:pt x="1901" y="159"/>
                  </a:lnTo>
                  <a:lnTo>
                    <a:pt x="1994" y="171"/>
                  </a:lnTo>
                  <a:lnTo>
                    <a:pt x="2087" y="188"/>
                  </a:lnTo>
                  <a:lnTo>
                    <a:pt x="2178" y="209"/>
                  </a:lnTo>
                  <a:lnTo>
                    <a:pt x="2267" y="234"/>
                  </a:lnTo>
                  <a:lnTo>
                    <a:pt x="2355" y="264"/>
                  </a:lnTo>
                  <a:lnTo>
                    <a:pt x="2441" y="297"/>
                  </a:lnTo>
                  <a:lnTo>
                    <a:pt x="2523" y="335"/>
                  </a:lnTo>
                  <a:lnTo>
                    <a:pt x="2605" y="376"/>
                  </a:lnTo>
                  <a:lnTo>
                    <a:pt x="2683" y="421"/>
                  </a:lnTo>
                  <a:lnTo>
                    <a:pt x="2760" y="469"/>
                  </a:lnTo>
                  <a:lnTo>
                    <a:pt x="2834" y="522"/>
                  </a:lnTo>
                  <a:lnTo>
                    <a:pt x="2904" y="578"/>
                  </a:lnTo>
                  <a:lnTo>
                    <a:pt x="2973" y="637"/>
                  </a:lnTo>
                  <a:lnTo>
                    <a:pt x="3039" y="699"/>
                  </a:lnTo>
                  <a:lnTo>
                    <a:pt x="3101" y="764"/>
                  </a:lnTo>
                  <a:lnTo>
                    <a:pt x="3160" y="831"/>
                  </a:lnTo>
                  <a:lnTo>
                    <a:pt x="3216" y="902"/>
                  </a:lnTo>
                  <a:lnTo>
                    <a:pt x="3268" y="975"/>
                  </a:lnTo>
                  <a:lnTo>
                    <a:pt x="3317" y="1052"/>
                  </a:lnTo>
                  <a:lnTo>
                    <a:pt x="3363" y="1131"/>
                  </a:lnTo>
                  <a:lnTo>
                    <a:pt x="3404" y="1211"/>
                  </a:lnTo>
                  <a:lnTo>
                    <a:pt x="3442" y="1294"/>
                  </a:lnTo>
                  <a:lnTo>
                    <a:pt x="3476" y="1379"/>
                  </a:lnTo>
                  <a:lnTo>
                    <a:pt x="3506" y="1466"/>
                  </a:lnTo>
                  <a:lnTo>
                    <a:pt x="3530" y="1555"/>
                  </a:lnTo>
                  <a:lnTo>
                    <a:pt x="3551" y="1646"/>
                  </a:lnTo>
                  <a:lnTo>
                    <a:pt x="3568" y="1738"/>
                  </a:lnTo>
                  <a:lnTo>
                    <a:pt x="3580" y="1831"/>
                  </a:lnTo>
                  <a:lnTo>
                    <a:pt x="3587" y="1927"/>
                  </a:lnTo>
                  <a:lnTo>
                    <a:pt x="3590" y="2023"/>
                  </a:lnTo>
                  <a:lnTo>
                    <a:pt x="3589" y="2073"/>
                  </a:lnTo>
                  <a:lnTo>
                    <a:pt x="3587" y="2121"/>
                  </a:lnTo>
                  <a:lnTo>
                    <a:pt x="3584" y="2171"/>
                  </a:lnTo>
                  <a:lnTo>
                    <a:pt x="3580" y="2220"/>
                  </a:lnTo>
                  <a:lnTo>
                    <a:pt x="3574" y="2268"/>
                  </a:lnTo>
                  <a:lnTo>
                    <a:pt x="3567" y="2315"/>
                  </a:lnTo>
                  <a:lnTo>
                    <a:pt x="3559" y="2363"/>
                  </a:lnTo>
                  <a:lnTo>
                    <a:pt x="3549" y="2410"/>
                  </a:lnTo>
                  <a:lnTo>
                    <a:pt x="3539" y="2457"/>
                  </a:lnTo>
                  <a:lnTo>
                    <a:pt x="3527" y="2503"/>
                  </a:lnTo>
                  <a:lnTo>
                    <a:pt x="3515" y="2548"/>
                  </a:lnTo>
                  <a:lnTo>
                    <a:pt x="3500" y="2594"/>
                  </a:lnTo>
                  <a:lnTo>
                    <a:pt x="3485" y="2639"/>
                  </a:lnTo>
                  <a:lnTo>
                    <a:pt x="3470" y="2683"/>
                  </a:lnTo>
                  <a:lnTo>
                    <a:pt x="3453" y="2727"/>
                  </a:lnTo>
                  <a:lnTo>
                    <a:pt x="3434" y="2770"/>
                  </a:lnTo>
                  <a:lnTo>
                    <a:pt x="3415" y="2813"/>
                  </a:lnTo>
                  <a:lnTo>
                    <a:pt x="3394" y="2855"/>
                  </a:lnTo>
                  <a:lnTo>
                    <a:pt x="3373" y="2896"/>
                  </a:lnTo>
                  <a:lnTo>
                    <a:pt x="3351" y="2937"/>
                  </a:lnTo>
                  <a:lnTo>
                    <a:pt x="3327" y="2977"/>
                  </a:lnTo>
                  <a:lnTo>
                    <a:pt x="3303" y="3017"/>
                  </a:lnTo>
                  <a:lnTo>
                    <a:pt x="3277" y="3055"/>
                  </a:lnTo>
                  <a:lnTo>
                    <a:pt x="3252" y="3094"/>
                  </a:lnTo>
                  <a:lnTo>
                    <a:pt x="3224" y="3132"/>
                  </a:lnTo>
                  <a:lnTo>
                    <a:pt x="3197" y="3169"/>
                  </a:lnTo>
                  <a:lnTo>
                    <a:pt x="3167" y="3205"/>
                  </a:lnTo>
                  <a:lnTo>
                    <a:pt x="3138" y="3240"/>
                  </a:lnTo>
                  <a:lnTo>
                    <a:pt x="3107" y="3276"/>
                  </a:lnTo>
                  <a:lnTo>
                    <a:pt x="3076" y="3309"/>
                  </a:lnTo>
                  <a:lnTo>
                    <a:pt x="3044" y="3342"/>
                  </a:lnTo>
                  <a:lnTo>
                    <a:pt x="3010" y="3374"/>
                  </a:lnTo>
                  <a:lnTo>
                    <a:pt x="3061" y="3352"/>
                  </a:lnTo>
                  <a:lnTo>
                    <a:pt x="3111" y="3326"/>
                  </a:lnTo>
                  <a:lnTo>
                    <a:pt x="3160" y="3301"/>
                  </a:lnTo>
                  <a:lnTo>
                    <a:pt x="3208" y="3274"/>
                  </a:lnTo>
                  <a:lnTo>
                    <a:pt x="3255" y="3246"/>
                  </a:lnTo>
                  <a:lnTo>
                    <a:pt x="3302" y="3217"/>
                  </a:lnTo>
                  <a:lnTo>
                    <a:pt x="3348" y="3185"/>
                  </a:lnTo>
                  <a:lnTo>
                    <a:pt x="3393" y="3154"/>
                  </a:lnTo>
                  <a:lnTo>
                    <a:pt x="3413" y="3123"/>
                  </a:lnTo>
                  <a:lnTo>
                    <a:pt x="3433" y="3093"/>
                  </a:lnTo>
                  <a:lnTo>
                    <a:pt x="3453" y="3062"/>
                  </a:lnTo>
                  <a:lnTo>
                    <a:pt x="3471" y="3030"/>
                  </a:lnTo>
                  <a:lnTo>
                    <a:pt x="3489" y="2998"/>
                  </a:lnTo>
                  <a:lnTo>
                    <a:pt x="3507" y="2965"/>
                  </a:lnTo>
                  <a:lnTo>
                    <a:pt x="3523" y="2933"/>
                  </a:lnTo>
                  <a:lnTo>
                    <a:pt x="3540" y="2900"/>
                  </a:lnTo>
                  <a:lnTo>
                    <a:pt x="3555" y="2867"/>
                  </a:lnTo>
                  <a:lnTo>
                    <a:pt x="3571" y="2833"/>
                  </a:lnTo>
                  <a:lnTo>
                    <a:pt x="3585" y="2799"/>
                  </a:lnTo>
                  <a:lnTo>
                    <a:pt x="3599" y="2764"/>
                  </a:lnTo>
                  <a:lnTo>
                    <a:pt x="3613" y="2730"/>
                  </a:lnTo>
                  <a:lnTo>
                    <a:pt x="3625" y="2695"/>
                  </a:lnTo>
                  <a:lnTo>
                    <a:pt x="3637" y="2660"/>
                  </a:lnTo>
                  <a:lnTo>
                    <a:pt x="3649" y="2624"/>
                  </a:lnTo>
                  <a:lnTo>
                    <a:pt x="3659" y="2589"/>
                  </a:lnTo>
                  <a:lnTo>
                    <a:pt x="3670" y="2552"/>
                  </a:lnTo>
                  <a:lnTo>
                    <a:pt x="3680" y="2517"/>
                  </a:lnTo>
                  <a:lnTo>
                    <a:pt x="3688" y="2479"/>
                  </a:lnTo>
                  <a:lnTo>
                    <a:pt x="3696" y="2443"/>
                  </a:lnTo>
                  <a:lnTo>
                    <a:pt x="3704" y="2406"/>
                  </a:lnTo>
                  <a:lnTo>
                    <a:pt x="3710" y="2369"/>
                  </a:lnTo>
                  <a:lnTo>
                    <a:pt x="3717" y="2331"/>
                  </a:lnTo>
                  <a:lnTo>
                    <a:pt x="3723" y="2293"/>
                  </a:lnTo>
                  <a:lnTo>
                    <a:pt x="3727" y="2255"/>
                  </a:lnTo>
                  <a:lnTo>
                    <a:pt x="3731" y="2217"/>
                  </a:lnTo>
                  <a:lnTo>
                    <a:pt x="3735" y="2178"/>
                  </a:lnTo>
                  <a:lnTo>
                    <a:pt x="3737" y="2140"/>
                  </a:lnTo>
                  <a:lnTo>
                    <a:pt x="3739" y="2101"/>
                  </a:lnTo>
                  <a:lnTo>
                    <a:pt x="3740" y="2062"/>
                  </a:lnTo>
                  <a:lnTo>
                    <a:pt x="3740" y="2023"/>
                  </a:lnTo>
                  <a:close/>
                </a:path>
              </a:pathLst>
            </a:custGeom>
            <a:solidFill>
              <a:srgbClr val="756C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16" y="187"/>
              <a:ext cx="245" cy="226"/>
            </a:xfrm>
            <a:custGeom>
              <a:avLst/>
              <a:gdLst/>
              <a:ahLst/>
              <a:cxnLst>
                <a:cxn ang="0">
                  <a:pos x="3650" y="1651"/>
                </a:cxn>
                <a:cxn ang="0">
                  <a:pos x="3554" y="1278"/>
                </a:cxn>
                <a:cxn ang="0">
                  <a:pos x="3389" y="938"/>
                </a:cxn>
                <a:cxn ang="0">
                  <a:pos x="3164" y="638"/>
                </a:cxn>
                <a:cxn ang="0">
                  <a:pos x="2887" y="387"/>
                </a:cxn>
                <a:cxn ang="0">
                  <a:pos x="2564" y="193"/>
                </a:cxn>
                <a:cxn ang="0">
                  <a:pos x="2205" y="62"/>
                </a:cxn>
                <a:cxn ang="0">
                  <a:pos x="1817" y="3"/>
                </a:cxn>
                <a:cxn ang="0">
                  <a:pos x="1518" y="10"/>
                </a:cxn>
                <a:cxn ang="0">
                  <a:pos x="1263" y="53"/>
                </a:cxn>
                <a:cxn ang="0">
                  <a:pos x="1021" y="127"/>
                </a:cxn>
                <a:cxn ang="0">
                  <a:pos x="794" y="229"/>
                </a:cxn>
                <a:cxn ang="0">
                  <a:pos x="583" y="360"/>
                </a:cxn>
                <a:cxn ang="0">
                  <a:pos x="390" y="515"/>
                </a:cxn>
                <a:cxn ang="0">
                  <a:pos x="219" y="693"/>
                </a:cxn>
                <a:cxn ang="0">
                  <a:pos x="72" y="890"/>
                </a:cxn>
                <a:cxn ang="0">
                  <a:pos x="15" y="1093"/>
                </a:cxn>
                <a:cxn ang="0">
                  <a:pos x="0" y="1298"/>
                </a:cxn>
                <a:cxn ang="0">
                  <a:pos x="0" y="1376"/>
                </a:cxn>
                <a:cxn ang="0">
                  <a:pos x="78" y="1189"/>
                </a:cxn>
                <a:cxn ang="0">
                  <a:pos x="216" y="946"/>
                </a:cxn>
                <a:cxn ang="0">
                  <a:pos x="388" y="729"/>
                </a:cxn>
                <a:cxn ang="0">
                  <a:pos x="592" y="540"/>
                </a:cxn>
                <a:cxn ang="0">
                  <a:pos x="822" y="385"/>
                </a:cxn>
                <a:cxn ang="0">
                  <a:pos x="1077" y="266"/>
                </a:cxn>
                <a:cxn ang="0">
                  <a:pos x="1351" y="187"/>
                </a:cxn>
                <a:cxn ang="0">
                  <a:pos x="1642" y="151"/>
                </a:cxn>
                <a:cxn ang="0">
                  <a:pos x="1991" y="170"/>
                </a:cxn>
                <a:cxn ang="0">
                  <a:pos x="2337" y="259"/>
                </a:cxn>
                <a:cxn ang="0">
                  <a:pos x="2652" y="411"/>
                </a:cxn>
                <a:cxn ang="0">
                  <a:pos x="2931" y="617"/>
                </a:cxn>
                <a:cxn ang="0">
                  <a:pos x="3163" y="872"/>
                </a:cxn>
                <a:cxn ang="0">
                  <a:pos x="3344" y="1168"/>
                </a:cxn>
                <a:cxn ang="0">
                  <a:pos x="3466" y="1499"/>
                </a:cxn>
                <a:cxn ang="0">
                  <a:pos x="3520" y="1855"/>
                </a:cxn>
                <a:cxn ang="0">
                  <a:pos x="3515" y="2110"/>
                </a:cxn>
                <a:cxn ang="0">
                  <a:pos x="3483" y="2321"/>
                </a:cxn>
                <a:cxn ang="0">
                  <a:pos x="3428" y="2523"/>
                </a:cxn>
                <a:cxn ang="0">
                  <a:pos x="3351" y="2714"/>
                </a:cxn>
                <a:cxn ang="0">
                  <a:pos x="3252" y="2894"/>
                </a:cxn>
                <a:cxn ang="0">
                  <a:pos x="3134" y="3061"/>
                </a:cxn>
                <a:cxn ang="0">
                  <a:pos x="2999" y="3213"/>
                </a:cxn>
                <a:cxn ang="0">
                  <a:pos x="2848" y="3350"/>
                </a:cxn>
                <a:cxn ang="0">
                  <a:pos x="2965" y="3322"/>
                </a:cxn>
                <a:cxn ang="0">
                  <a:pos x="3167" y="3226"/>
                </a:cxn>
                <a:cxn ang="0">
                  <a:pos x="3292" y="3101"/>
                </a:cxn>
                <a:cxn ang="0">
                  <a:pos x="3386" y="2964"/>
                </a:cxn>
                <a:cxn ang="0">
                  <a:pos x="3467" y="2818"/>
                </a:cxn>
                <a:cxn ang="0">
                  <a:pos x="3536" y="2665"/>
                </a:cxn>
                <a:cxn ang="0">
                  <a:pos x="3592" y="2505"/>
                </a:cxn>
                <a:cxn ang="0">
                  <a:pos x="3634" y="2340"/>
                </a:cxn>
                <a:cxn ang="0">
                  <a:pos x="3660" y="2168"/>
                </a:cxn>
                <a:cxn ang="0">
                  <a:pos x="3673" y="1993"/>
                </a:cxn>
              </a:cxnLst>
              <a:rect l="0" t="0" r="r" b="b"/>
              <a:pathLst>
                <a:path w="3674" h="3380">
                  <a:moveTo>
                    <a:pt x="3674" y="1948"/>
                  </a:moveTo>
                  <a:lnTo>
                    <a:pt x="3670" y="1848"/>
                  </a:lnTo>
                  <a:lnTo>
                    <a:pt x="3663" y="1748"/>
                  </a:lnTo>
                  <a:lnTo>
                    <a:pt x="3650" y="1651"/>
                  </a:lnTo>
                  <a:lnTo>
                    <a:pt x="3633" y="1556"/>
                  </a:lnTo>
                  <a:lnTo>
                    <a:pt x="3611" y="1461"/>
                  </a:lnTo>
                  <a:lnTo>
                    <a:pt x="3585" y="1369"/>
                  </a:lnTo>
                  <a:lnTo>
                    <a:pt x="3554" y="1278"/>
                  </a:lnTo>
                  <a:lnTo>
                    <a:pt x="3520" y="1190"/>
                  </a:lnTo>
                  <a:lnTo>
                    <a:pt x="3480" y="1103"/>
                  </a:lnTo>
                  <a:lnTo>
                    <a:pt x="3437" y="1019"/>
                  </a:lnTo>
                  <a:lnTo>
                    <a:pt x="3389" y="938"/>
                  </a:lnTo>
                  <a:lnTo>
                    <a:pt x="3338" y="859"/>
                  </a:lnTo>
                  <a:lnTo>
                    <a:pt x="3284" y="783"/>
                  </a:lnTo>
                  <a:lnTo>
                    <a:pt x="3226" y="709"/>
                  </a:lnTo>
                  <a:lnTo>
                    <a:pt x="3164" y="638"/>
                  </a:lnTo>
                  <a:lnTo>
                    <a:pt x="3100" y="571"/>
                  </a:lnTo>
                  <a:lnTo>
                    <a:pt x="3032" y="506"/>
                  </a:lnTo>
                  <a:lnTo>
                    <a:pt x="2960" y="445"/>
                  </a:lnTo>
                  <a:lnTo>
                    <a:pt x="2887" y="387"/>
                  </a:lnTo>
                  <a:lnTo>
                    <a:pt x="2810" y="333"/>
                  </a:lnTo>
                  <a:lnTo>
                    <a:pt x="2731" y="282"/>
                  </a:lnTo>
                  <a:lnTo>
                    <a:pt x="2648" y="235"/>
                  </a:lnTo>
                  <a:lnTo>
                    <a:pt x="2564" y="193"/>
                  </a:lnTo>
                  <a:lnTo>
                    <a:pt x="2477" y="153"/>
                  </a:lnTo>
                  <a:lnTo>
                    <a:pt x="2389" y="119"/>
                  </a:lnTo>
                  <a:lnTo>
                    <a:pt x="2298" y="87"/>
                  </a:lnTo>
                  <a:lnTo>
                    <a:pt x="2205" y="62"/>
                  </a:lnTo>
                  <a:lnTo>
                    <a:pt x="2110" y="39"/>
                  </a:lnTo>
                  <a:lnTo>
                    <a:pt x="2014" y="22"/>
                  </a:lnTo>
                  <a:lnTo>
                    <a:pt x="1916" y="10"/>
                  </a:lnTo>
                  <a:lnTo>
                    <a:pt x="1817" y="3"/>
                  </a:lnTo>
                  <a:lnTo>
                    <a:pt x="1716" y="0"/>
                  </a:lnTo>
                  <a:lnTo>
                    <a:pt x="1650" y="1"/>
                  </a:lnTo>
                  <a:lnTo>
                    <a:pt x="1583" y="4"/>
                  </a:lnTo>
                  <a:lnTo>
                    <a:pt x="1518" y="10"/>
                  </a:lnTo>
                  <a:lnTo>
                    <a:pt x="1453" y="17"/>
                  </a:lnTo>
                  <a:lnTo>
                    <a:pt x="1390" y="27"/>
                  </a:lnTo>
                  <a:lnTo>
                    <a:pt x="1326" y="38"/>
                  </a:lnTo>
                  <a:lnTo>
                    <a:pt x="1263" y="53"/>
                  </a:lnTo>
                  <a:lnTo>
                    <a:pt x="1201" y="68"/>
                  </a:lnTo>
                  <a:lnTo>
                    <a:pt x="1140" y="85"/>
                  </a:lnTo>
                  <a:lnTo>
                    <a:pt x="1080" y="105"/>
                  </a:lnTo>
                  <a:lnTo>
                    <a:pt x="1021" y="127"/>
                  </a:lnTo>
                  <a:lnTo>
                    <a:pt x="963" y="149"/>
                  </a:lnTo>
                  <a:lnTo>
                    <a:pt x="906" y="174"/>
                  </a:lnTo>
                  <a:lnTo>
                    <a:pt x="849" y="201"/>
                  </a:lnTo>
                  <a:lnTo>
                    <a:pt x="794" y="229"/>
                  </a:lnTo>
                  <a:lnTo>
                    <a:pt x="739" y="260"/>
                  </a:lnTo>
                  <a:lnTo>
                    <a:pt x="686" y="291"/>
                  </a:lnTo>
                  <a:lnTo>
                    <a:pt x="634" y="324"/>
                  </a:lnTo>
                  <a:lnTo>
                    <a:pt x="583" y="360"/>
                  </a:lnTo>
                  <a:lnTo>
                    <a:pt x="533" y="396"/>
                  </a:lnTo>
                  <a:lnTo>
                    <a:pt x="484" y="435"/>
                  </a:lnTo>
                  <a:lnTo>
                    <a:pt x="436" y="474"/>
                  </a:lnTo>
                  <a:lnTo>
                    <a:pt x="390" y="515"/>
                  </a:lnTo>
                  <a:lnTo>
                    <a:pt x="345" y="558"/>
                  </a:lnTo>
                  <a:lnTo>
                    <a:pt x="301" y="601"/>
                  </a:lnTo>
                  <a:lnTo>
                    <a:pt x="260" y="646"/>
                  </a:lnTo>
                  <a:lnTo>
                    <a:pt x="219" y="693"/>
                  </a:lnTo>
                  <a:lnTo>
                    <a:pt x="180" y="740"/>
                  </a:lnTo>
                  <a:lnTo>
                    <a:pt x="143" y="789"/>
                  </a:lnTo>
                  <a:lnTo>
                    <a:pt x="107" y="840"/>
                  </a:lnTo>
                  <a:lnTo>
                    <a:pt x="72" y="890"/>
                  </a:lnTo>
                  <a:lnTo>
                    <a:pt x="39" y="943"/>
                  </a:lnTo>
                  <a:lnTo>
                    <a:pt x="29" y="993"/>
                  </a:lnTo>
                  <a:lnTo>
                    <a:pt x="22" y="1042"/>
                  </a:lnTo>
                  <a:lnTo>
                    <a:pt x="15" y="1093"/>
                  </a:lnTo>
                  <a:lnTo>
                    <a:pt x="10" y="1144"/>
                  </a:lnTo>
                  <a:lnTo>
                    <a:pt x="5" y="1195"/>
                  </a:lnTo>
                  <a:lnTo>
                    <a:pt x="2" y="1246"/>
                  </a:lnTo>
                  <a:lnTo>
                    <a:pt x="0" y="1298"/>
                  </a:lnTo>
                  <a:lnTo>
                    <a:pt x="0" y="1350"/>
                  </a:lnTo>
                  <a:lnTo>
                    <a:pt x="0" y="1359"/>
                  </a:lnTo>
                  <a:lnTo>
                    <a:pt x="0" y="1367"/>
                  </a:lnTo>
                  <a:lnTo>
                    <a:pt x="0" y="1376"/>
                  </a:lnTo>
                  <a:lnTo>
                    <a:pt x="0" y="1384"/>
                  </a:lnTo>
                  <a:lnTo>
                    <a:pt x="23" y="1317"/>
                  </a:lnTo>
                  <a:lnTo>
                    <a:pt x="50" y="1252"/>
                  </a:lnTo>
                  <a:lnTo>
                    <a:pt x="78" y="1189"/>
                  </a:lnTo>
                  <a:lnTo>
                    <a:pt x="109" y="1126"/>
                  </a:lnTo>
                  <a:lnTo>
                    <a:pt x="143" y="1064"/>
                  </a:lnTo>
                  <a:lnTo>
                    <a:pt x="178" y="1004"/>
                  </a:lnTo>
                  <a:lnTo>
                    <a:pt x="216" y="946"/>
                  </a:lnTo>
                  <a:lnTo>
                    <a:pt x="256" y="889"/>
                  </a:lnTo>
                  <a:lnTo>
                    <a:pt x="297" y="834"/>
                  </a:lnTo>
                  <a:lnTo>
                    <a:pt x="342" y="781"/>
                  </a:lnTo>
                  <a:lnTo>
                    <a:pt x="388" y="729"/>
                  </a:lnTo>
                  <a:lnTo>
                    <a:pt x="436" y="678"/>
                  </a:lnTo>
                  <a:lnTo>
                    <a:pt x="486" y="631"/>
                  </a:lnTo>
                  <a:lnTo>
                    <a:pt x="538" y="584"/>
                  </a:lnTo>
                  <a:lnTo>
                    <a:pt x="592" y="540"/>
                  </a:lnTo>
                  <a:lnTo>
                    <a:pt x="647" y="498"/>
                  </a:lnTo>
                  <a:lnTo>
                    <a:pt x="704" y="458"/>
                  </a:lnTo>
                  <a:lnTo>
                    <a:pt x="762" y="421"/>
                  </a:lnTo>
                  <a:lnTo>
                    <a:pt x="822" y="385"/>
                  </a:lnTo>
                  <a:lnTo>
                    <a:pt x="884" y="352"/>
                  </a:lnTo>
                  <a:lnTo>
                    <a:pt x="947" y="320"/>
                  </a:lnTo>
                  <a:lnTo>
                    <a:pt x="1011" y="292"/>
                  </a:lnTo>
                  <a:lnTo>
                    <a:pt x="1077" y="266"/>
                  </a:lnTo>
                  <a:lnTo>
                    <a:pt x="1143" y="242"/>
                  </a:lnTo>
                  <a:lnTo>
                    <a:pt x="1211" y="221"/>
                  </a:lnTo>
                  <a:lnTo>
                    <a:pt x="1281" y="203"/>
                  </a:lnTo>
                  <a:lnTo>
                    <a:pt x="1351" y="187"/>
                  </a:lnTo>
                  <a:lnTo>
                    <a:pt x="1422" y="173"/>
                  </a:lnTo>
                  <a:lnTo>
                    <a:pt x="1494" y="163"/>
                  </a:lnTo>
                  <a:lnTo>
                    <a:pt x="1567" y="156"/>
                  </a:lnTo>
                  <a:lnTo>
                    <a:pt x="1642" y="151"/>
                  </a:lnTo>
                  <a:lnTo>
                    <a:pt x="1716" y="150"/>
                  </a:lnTo>
                  <a:lnTo>
                    <a:pt x="1809" y="152"/>
                  </a:lnTo>
                  <a:lnTo>
                    <a:pt x="1900" y="159"/>
                  </a:lnTo>
                  <a:lnTo>
                    <a:pt x="1991" y="170"/>
                  </a:lnTo>
                  <a:lnTo>
                    <a:pt x="2080" y="187"/>
                  </a:lnTo>
                  <a:lnTo>
                    <a:pt x="2167" y="207"/>
                  </a:lnTo>
                  <a:lnTo>
                    <a:pt x="2253" y="231"/>
                  </a:lnTo>
                  <a:lnTo>
                    <a:pt x="2337" y="259"/>
                  </a:lnTo>
                  <a:lnTo>
                    <a:pt x="2419" y="291"/>
                  </a:lnTo>
                  <a:lnTo>
                    <a:pt x="2499" y="328"/>
                  </a:lnTo>
                  <a:lnTo>
                    <a:pt x="2577" y="367"/>
                  </a:lnTo>
                  <a:lnTo>
                    <a:pt x="2652" y="411"/>
                  </a:lnTo>
                  <a:lnTo>
                    <a:pt x="2726" y="457"/>
                  </a:lnTo>
                  <a:lnTo>
                    <a:pt x="2796" y="507"/>
                  </a:lnTo>
                  <a:lnTo>
                    <a:pt x="2864" y="561"/>
                  </a:lnTo>
                  <a:lnTo>
                    <a:pt x="2931" y="617"/>
                  </a:lnTo>
                  <a:lnTo>
                    <a:pt x="2993" y="676"/>
                  </a:lnTo>
                  <a:lnTo>
                    <a:pt x="3053" y="739"/>
                  </a:lnTo>
                  <a:lnTo>
                    <a:pt x="3110" y="804"/>
                  </a:lnTo>
                  <a:lnTo>
                    <a:pt x="3163" y="872"/>
                  </a:lnTo>
                  <a:lnTo>
                    <a:pt x="3214" y="943"/>
                  </a:lnTo>
                  <a:lnTo>
                    <a:pt x="3261" y="1016"/>
                  </a:lnTo>
                  <a:lnTo>
                    <a:pt x="3305" y="1091"/>
                  </a:lnTo>
                  <a:lnTo>
                    <a:pt x="3344" y="1168"/>
                  </a:lnTo>
                  <a:lnTo>
                    <a:pt x="3380" y="1248"/>
                  </a:lnTo>
                  <a:lnTo>
                    <a:pt x="3413" y="1329"/>
                  </a:lnTo>
                  <a:lnTo>
                    <a:pt x="3441" y="1414"/>
                  </a:lnTo>
                  <a:lnTo>
                    <a:pt x="3466" y="1499"/>
                  </a:lnTo>
                  <a:lnTo>
                    <a:pt x="3486" y="1585"/>
                  </a:lnTo>
                  <a:lnTo>
                    <a:pt x="3501" y="1674"/>
                  </a:lnTo>
                  <a:lnTo>
                    <a:pt x="3514" y="1764"/>
                  </a:lnTo>
                  <a:lnTo>
                    <a:pt x="3520" y="1855"/>
                  </a:lnTo>
                  <a:lnTo>
                    <a:pt x="3523" y="1948"/>
                  </a:lnTo>
                  <a:lnTo>
                    <a:pt x="3522" y="2003"/>
                  </a:lnTo>
                  <a:lnTo>
                    <a:pt x="3519" y="2057"/>
                  </a:lnTo>
                  <a:lnTo>
                    <a:pt x="3515" y="2110"/>
                  </a:lnTo>
                  <a:lnTo>
                    <a:pt x="3509" y="2164"/>
                  </a:lnTo>
                  <a:lnTo>
                    <a:pt x="3502" y="2217"/>
                  </a:lnTo>
                  <a:lnTo>
                    <a:pt x="3493" y="2270"/>
                  </a:lnTo>
                  <a:lnTo>
                    <a:pt x="3483" y="2321"/>
                  </a:lnTo>
                  <a:lnTo>
                    <a:pt x="3472" y="2372"/>
                  </a:lnTo>
                  <a:lnTo>
                    <a:pt x="3459" y="2423"/>
                  </a:lnTo>
                  <a:lnTo>
                    <a:pt x="3444" y="2473"/>
                  </a:lnTo>
                  <a:lnTo>
                    <a:pt x="3428" y="2523"/>
                  </a:lnTo>
                  <a:lnTo>
                    <a:pt x="3411" y="2572"/>
                  </a:lnTo>
                  <a:lnTo>
                    <a:pt x="3392" y="2619"/>
                  </a:lnTo>
                  <a:lnTo>
                    <a:pt x="3372" y="2667"/>
                  </a:lnTo>
                  <a:lnTo>
                    <a:pt x="3351" y="2714"/>
                  </a:lnTo>
                  <a:lnTo>
                    <a:pt x="3328" y="2760"/>
                  </a:lnTo>
                  <a:lnTo>
                    <a:pt x="3304" y="2806"/>
                  </a:lnTo>
                  <a:lnTo>
                    <a:pt x="3278" y="2851"/>
                  </a:lnTo>
                  <a:lnTo>
                    <a:pt x="3252" y="2894"/>
                  </a:lnTo>
                  <a:lnTo>
                    <a:pt x="3224" y="2937"/>
                  </a:lnTo>
                  <a:lnTo>
                    <a:pt x="3196" y="2979"/>
                  </a:lnTo>
                  <a:lnTo>
                    <a:pt x="3166" y="3020"/>
                  </a:lnTo>
                  <a:lnTo>
                    <a:pt x="3134" y="3061"/>
                  </a:lnTo>
                  <a:lnTo>
                    <a:pt x="3102" y="3100"/>
                  </a:lnTo>
                  <a:lnTo>
                    <a:pt x="3069" y="3139"/>
                  </a:lnTo>
                  <a:lnTo>
                    <a:pt x="3035" y="3176"/>
                  </a:lnTo>
                  <a:lnTo>
                    <a:pt x="2999" y="3213"/>
                  </a:lnTo>
                  <a:lnTo>
                    <a:pt x="2963" y="3248"/>
                  </a:lnTo>
                  <a:lnTo>
                    <a:pt x="2926" y="3284"/>
                  </a:lnTo>
                  <a:lnTo>
                    <a:pt x="2887" y="3317"/>
                  </a:lnTo>
                  <a:lnTo>
                    <a:pt x="2848" y="3350"/>
                  </a:lnTo>
                  <a:lnTo>
                    <a:pt x="2807" y="3380"/>
                  </a:lnTo>
                  <a:lnTo>
                    <a:pt x="2860" y="3363"/>
                  </a:lnTo>
                  <a:lnTo>
                    <a:pt x="2913" y="3343"/>
                  </a:lnTo>
                  <a:lnTo>
                    <a:pt x="2965" y="3322"/>
                  </a:lnTo>
                  <a:lnTo>
                    <a:pt x="3017" y="3300"/>
                  </a:lnTo>
                  <a:lnTo>
                    <a:pt x="3067" y="3277"/>
                  </a:lnTo>
                  <a:lnTo>
                    <a:pt x="3118" y="3252"/>
                  </a:lnTo>
                  <a:lnTo>
                    <a:pt x="3167" y="3226"/>
                  </a:lnTo>
                  <a:lnTo>
                    <a:pt x="3215" y="3200"/>
                  </a:lnTo>
                  <a:lnTo>
                    <a:pt x="3241" y="3167"/>
                  </a:lnTo>
                  <a:lnTo>
                    <a:pt x="3268" y="3135"/>
                  </a:lnTo>
                  <a:lnTo>
                    <a:pt x="3292" y="3101"/>
                  </a:lnTo>
                  <a:lnTo>
                    <a:pt x="3317" y="3068"/>
                  </a:lnTo>
                  <a:lnTo>
                    <a:pt x="3340" y="3033"/>
                  </a:lnTo>
                  <a:lnTo>
                    <a:pt x="3364" y="2999"/>
                  </a:lnTo>
                  <a:lnTo>
                    <a:pt x="3386" y="2964"/>
                  </a:lnTo>
                  <a:lnTo>
                    <a:pt x="3408" y="2928"/>
                  </a:lnTo>
                  <a:lnTo>
                    <a:pt x="3428" y="2892"/>
                  </a:lnTo>
                  <a:lnTo>
                    <a:pt x="3448" y="2855"/>
                  </a:lnTo>
                  <a:lnTo>
                    <a:pt x="3467" y="2818"/>
                  </a:lnTo>
                  <a:lnTo>
                    <a:pt x="3486" y="2781"/>
                  </a:lnTo>
                  <a:lnTo>
                    <a:pt x="3503" y="2742"/>
                  </a:lnTo>
                  <a:lnTo>
                    <a:pt x="3520" y="2704"/>
                  </a:lnTo>
                  <a:lnTo>
                    <a:pt x="3536" y="2665"/>
                  </a:lnTo>
                  <a:lnTo>
                    <a:pt x="3551" y="2626"/>
                  </a:lnTo>
                  <a:lnTo>
                    <a:pt x="3566" y="2586"/>
                  </a:lnTo>
                  <a:lnTo>
                    <a:pt x="3579" y="2545"/>
                  </a:lnTo>
                  <a:lnTo>
                    <a:pt x="3592" y="2505"/>
                  </a:lnTo>
                  <a:lnTo>
                    <a:pt x="3603" y="2464"/>
                  </a:lnTo>
                  <a:lnTo>
                    <a:pt x="3614" y="2423"/>
                  </a:lnTo>
                  <a:lnTo>
                    <a:pt x="3625" y="2381"/>
                  </a:lnTo>
                  <a:lnTo>
                    <a:pt x="3634" y="2340"/>
                  </a:lnTo>
                  <a:lnTo>
                    <a:pt x="3642" y="2297"/>
                  </a:lnTo>
                  <a:lnTo>
                    <a:pt x="3649" y="2254"/>
                  </a:lnTo>
                  <a:lnTo>
                    <a:pt x="3655" y="2211"/>
                  </a:lnTo>
                  <a:lnTo>
                    <a:pt x="3660" y="2168"/>
                  </a:lnTo>
                  <a:lnTo>
                    <a:pt x="3665" y="2125"/>
                  </a:lnTo>
                  <a:lnTo>
                    <a:pt x="3668" y="2081"/>
                  </a:lnTo>
                  <a:lnTo>
                    <a:pt x="3672" y="2036"/>
                  </a:lnTo>
                  <a:lnTo>
                    <a:pt x="3673" y="1993"/>
                  </a:lnTo>
                  <a:lnTo>
                    <a:pt x="3674" y="1948"/>
                  </a:lnTo>
                  <a:close/>
                </a:path>
              </a:pathLst>
            </a:custGeom>
            <a:solidFill>
              <a:srgbClr val="7970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6" y="192"/>
              <a:ext cx="240" cy="225"/>
            </a:xfrm>
            <a:custGeom>
              <a:avLst/>
              <a:gdLst/>
              <a:ahLst/>
              <a:cxnLst>
                <a:cxn ang="0">
                  <a:pos x="3576" y="1588"/>
                </a:cxn>
                <a:cxn ang="0">
                  <a:pos x="3483" y="1229"/>
                </a:cxn>
                <a:cxn ang="0">
                  <a:pos x="3325" y="902"/>
                </a:cxn>
                <a:cxn ang="0">
                  <a:pos x="3109" y="614"/>
                </a:cxn>
                <a:cxn ang="0">
                  <a:pos x="2842" y="372"/>
                </a:cxn>
                <a:cxn ang="0">
                  <a:pos x="2531" y="185"/>
                </a:cxn>
                <a:cxn ang="0">
                  <a:pos x="2186" y="59"/>
                </a:cxn>
                <a:cxn ang="0">
                  <a:pos x="1813" y="2"/>
                </a:cxn>
                <a:cxn ang="0">
                  <a:pos x="1506" y="11"/>
                </a:cxn>
                <a:cxn ang="0">
                  <a:pos x="1237" y="61"/>
                </a:cxn>
                <a:cxn ang="0">
                  <a:pos x="982" y="147"/>
                </a:cxn>
                <a:cxn ang="0">
                  <a:pos x="746" y="268"/>
                </a:cxn>
                <a:cxn ang="0">
                  <a:pos x="531" y="418"/>
                </a:cxn>
                <a:cxn ang="0">
                  <a:pos x="338" y="596"/>
                </a:cxn>
                <a:cxn ang="0">
                  <a:pos x="173" y="800"/>
                </a:cxn>
                <a:cxn ang="0">
                  <a:pos x="38" y="1025"/>
                </a:cxn>
                <a:cxn ang="0">
                  <a:pos x="3" y="1156"/>
                </a:cxn>
                <a:cxn ang="0">
                  <a:pos x="0" y="1251"/>
                </a:cxn>
                <a:cxn ang="0">
                  <a:pos x="2" y="1376"/>
                </a:cxn>
                <a:cxn ang="0">
                  <a:pos x="12" y="1509"/>
                </a:cxn>
                <a:cxn ang="0">
                  <a:pos x="74" y="1324"/>
                </a:cxn>
                <a:cxn ang="0">
                  <a:pos x="192" y="1054"/>
                </a:cxn>
                <a:cxn ang="0">
                  <a:pos x="353" y="809"/>
                </a:cxn>
                <a:cxn ang="0">
                  <a:pos x="553" y="596"/>
                </a:cxn>
                <a:cxn ang="0">
                  <a:pos x="786" y="420"/>
                </a:cxn>
                <a:cxn ang="0">
                  <a:pos x="1047" y="283"/>
                </a:cxn>
                <a:cxn ang="0">
                  <a:pos x="1333" y="193"/>
                </a:cxn>
                <a:cxn ang="0">
                  <a:pos x="1637" y="151"/>
                </a:cxn>
                <a:cxn ang="0">
                  <a:pos x="1979" y="169"/>
                </a:cxn>
                <a:cxn ang="0">
                  <a:pos x="2311" y="255"/>
                </a:cxn>
                <a:cxn ang="0">
                  <a:pos x="2614" y="400"/>
                </a:cxn>
                <a:cxn ang="0">
                  <a:pos x="2880" y="597"/>
                </a:cxn>
                <a:cxn ang="0">
                  <a:pos x="3103" y="842"/>
                </a:cxn>
                <a:cxn ang="0">
                  <a:pos x="3276" y="1126"/>
                </a:cxn>
                <a:cxn ang="0">
                  <a:pos x="3392" y="1442"/>
                </a:cxn>
                <a:cxn ang="0">
                  <a:pos x="3445" y="1784"/>
                </a:cxn>
                <a:cxn ang="0">
                  <a:pos x="3438" y="2050"/>
                </a:cxn>
                <a:cxn ang="0">
                  <a:pos x="3399" y="2278"/>
                </a:cxn>
                <a:cxn ang="0">
                  <a:pos x="3331" y="2495"/>
                </a:cxn>
                <a:cxn ang="0">
                  <a:pos x="3236" y="2698"/>
                </a:cxn>
                <a:cxn ang="0">
                  <a:pos x="3116" y="2886"/>
                </a:cxn>
                <a:cxn ang="0">
                  <a:pos x="2974" y="3057"/>
                </a:cxn>
                <a:cxn ang="0">
                  <a:pos x="2811" y="3208"/>
                </a:cxn>
                <a:cxn ang="0">
                  <a:pos x="2630" y="3336"/>
                </a:cxn>
                <a:cxn ang="0">
                  <a:pos x="2750" y="3323"/>
                </a:cxn>
                <a:cxn ang="0">
                  <a:pos x="2966" y="3247"/>
                </a:cxn>
                <a:cxn ang="0">
                  <a:pos x="3115" y="3126"/>
                </a:cxn>
                <a:cxn ang="0">
                  <a:pos x="3232" y="2982"/>
                </a:cxn>
                <a:cxn ang="0">
                  <a:pos x="3335" y="2827"/>
                </a:cxn>
                <a:cxn ang="0">
                  <a:pos x="3423" y="2663"/>
                </a:cxn>
                <a:cxn ang="0">
                  <a:pos x="3493" y="2489"/>
                </a:cxn>
                <a:cxn ang="0">
                  <a:pos x="3547" y="2307"/>
                </a:cxn>
                <a:cxn ang="0">
                  <a:pos x="3582" y="2118"/>
                </a:cxn>
                <a:cxn ang="0">
                  <a:pos x="3597" y="1923"/>
                </a:cxn>
              </a:cxnLst>
              <a:rect l="0" t="0" r="r" b="b"/>
              <a:pathLst>
                <a:path w="3598" h="3365">
                  <a:moveTo>
                    <a:pt x="3598" y="1873"/>
                  </a:moveTo>
                  <a:lnTo>
                    <a:pt x="3595" y="1777"/>
                  </a:lnTo>
                  <a:lnTo>
                    <a:pt x="3588" y="1681"/>
                  </a:lnTo>
                  <a:lnTo>
                    <a:pt x="3576" y="1588"/>
                  </a:lnTo>
                  <a:lnTo>
                    <a:pt x="3559" y="1496"/>
                  </a:lnTo>
                  <a:lnTo>
                    <a:pt x="3538" y="1405"/>
                  </a:lnTo>
                  <a:lnTo>
                    <a:pt x="3514" y="1316"/>
                  </a:lnTo>
                  <a:lnTo>
                    <a:pt x="3483" y="1229"/>
                  </a:lnTo>
                  <a:lnTo>
                    <a:pt x="3449" y="1144"/>
                  </a:lnTo>
                  <a:lnTo>
                    <a:pt x="3412" y="1061"/>
                  </a:lnTo>
                  <a:lnTo>
                    <a:pt x="3371" y="981"/>
                  </a:lnTo>
                  <a:lnTo>
                    <a:pt x="3325" y="902"/>
                  </a:lnTo>
                  <a:lnTo>
                    <a:pt x="3276" y="825"/>
                  </a:lnTo>
                  <a:lnTo>
                    <a:pt x="3224" y="752"/>
                  </a:lnTo>
                  <a:lnTo>
                    <a:pt x="3168" y="681"/>
                  </a:lnTo>
                  <a:lnTo>
                    <a:pt x="3109" y="614"/>
                  </a:lnTo>
                  <a:lnTo>
                    <a:pt x="3047" y="549"/>
                  </a:lnTo>
                  <a:lnTo>
                    <a:pt x="2981" y="487"/>
                  </a:lnTo>
                  <a:lnTo>
                    <a:pt x="2912" y="428"/>
                  </a:lnTo>
                  <a:lnTo>
                    <a:pt x="2842" y="372"/>
                  </a:lnTo>
                  <a:lnTo>
                    <a:pt x="2768" y="319"/>
                  </a:lnTo>
                  <a:lnTo>
                    <a:pt x="2691" y="271"/>
                  </a:lnTo>
                  <a:lnTo>
                    <a:pt x="2613" y="226"/>
                  </a:lnTo>
                  <a:lnTo>
                    <a:pt x="2531" y="185"/>
                  </a:lnTo>
                  <a:lnTo>
                    <a:pt x="2449" y="147"/>
                  </a:lnTo>
                  <a:lnTo>
                    <a:pt x="2363" y="114"/>
                  </a:lnTo>
                  <a:lnTo>
                    <a:pt x="2275" y="84"/>
                  </a:lnTo>
                  <a:lnTo>
                    <a:pt x="2186" y="59"/>
                  </a:lnTo>
                  <a:lnTo>
                    <a:pt x="2095" y="38"/>
                  </a:lnTo>
                  <a:lnTo>
                    <a:pt x="2002" y="21"/>
                  </a:lnTo>
                  <a:lnTo>
                    <a:pt x="1909" y="9"/>
                  </a:lnTo>
                  <a:lnTo>
                    <a:pt x="1813" y="2"/>
                  </a:lnTo>
                  <a:lnTo>
                    <a:pt x="1716" y="0"/>
                  </a:lnTo>
                  <a:lnTo>
                    <a:pt x="1645" y="1"/>
                  </a:lnTo>
                  <a:lnTo>
                    <a:pt x="1575" y="5"/>
                  </a:lnTo>
                  <a:lnTo>
                    <a:pt x="1506" y="11"/>
                  </a:lnTo>
                  <a:lnTo>
                    <a:pt x="1438" y="20"/>
                  </a:lnTo>
                  <a:lnTo>
                    <a:pt x="1369" y="31"/>
                  </a:lnTo>
                  <a:lnTo>
                    <a:pt x="1303" y="46"/>
                  </a:lnTo>
                  <a:lnTo>
                    <a:pt x="1237" y="61"/>
                  </a:lnTo>
                  <a:lnTo>
                    <a:pt x="1172" y="79"/>
                  </a:lnTo>
                  <a:lnTo>
                    <a:pt x="1108" y="100"/>
                  </a:lnTo>
                  <a:lnTo>
                    <a:pt x="1044" y="123"/>
                  </a:lnTo>
                  <a:lnTo>
                    <a:pt x="982" y="147"/>
                  </a:lnTo>
                  <a:lnTo>
                    <a:pt x="922" y="174"/>
                  </a:lnTo>
                  <a:lnTo>
                    <a:pt x="862" y="204"/>
                  </a:lnTo>
                  <a:lnTo>
                    <a:pt x="804" y="234"/>
                  </a:lnTo>
                  <a:lnTo>
                    <a:pt x="746" y="268"/>
                  </a:lnTo>
                  <a:lnTo>
                    <a:pt x="691" y="302"/>
                  </a:lnTo>
                  <a:lnTo>
                    <a:pt x="636" y="339"/>
                  </a:lnTo>
                  <a:lnTo>
                    <a:pt x="583" y="377"/>
                  </a:lnTo>
                  <a:lnTo>
                    <a:pt x="531" y="418"/>
                  </a:lnTo>
                  <a:lnTo>
                    <a:pt x="481" y="460"/>
                  </a:lnTo>
                  <a:lnTo>
                    <a:pt x="432" y="504"/>
                  </a:lnTo>
                  <a:lnTo>
                    <a:pt x="384" y="550"/>
                  </a:lnTo>
                  <a:lnTo>
                    <a:pt x="338" y="596"/>
                  </a:lnTo>
                  <a:lnTo>
                    <a:pt x="294" y="645"/>
                  </a:lnTo>
                  <a:lnTo>
                    <a:pt x="253" y="696"/>
                  </a:lnTo>
                  <a:lnTo>
                    <a:pt x="212" y="747"/>
                  </a:lnTo>
                  <a:lnTo>
                    <a:pt x="173" y="800"/>
                  </a:lnTo>
                  <a:lnTo>
                    <a:pt x="136" y="855"/>
                  </a:lnTo>
                  <a:lnTo>
                    <a:pt x="102" y="911"/>
                  </a:lnTo>
                  <a:lnTo>
                    <a:pt x="68" y="967"/>
                  </a:lnTo>
                  <a:lnTo>
                    <a:pt x="38" y="1025"/>
                  </a:lnTo>
                  <a:lnTo>
                    <a:pt x="8" y="1085"/>
                  </a:lnTo>
                  <a:lnTo>
                    <a:pt x="6" y="1108"/>
                  </a:lnTo>
                  <a:lnTo>
                    <a:pt x="4" y="1132"/>
                  </a:lnTo>
                  <a:lnTo>
                    <a:pt x="3" y="1156"/>
                  </a:lnTo>
                  <a:lnTo>
                    <a:pt x="2" y="1179"/>
                  </a:lnTo>
                  <a:lnTo>
                    <a:pt x="1" y="1204"/>
                  </a:lnTo>
                  <a:lnTo>
                    <a:pt x="0" y="1227"/>
                  </a:lnTo>
                  <a:lnTo>
                    <a:pt x="0" y="1251"/>
                  </a:lnTo>
                  <a:lnTo>
                    <a:pt x="0" y="1275"/>
                  </a:lnTo>
                  <a:lnTo>
                    <a:pt x="0" y="1309"/>
                  </a:lnTo>
                  <a:lnTo>
                    <a:pt x="1" y="1343"/>
                  </a:lnTo>
                  <a:lnTo>
                    <a:pt x="2" y="1376"/>
                  </a:lnTo>
                  <a:lnTo>
                    <a:pt x="4" y="1410"/>
                  </a:lnTo>
                  <a:lnTo>
                    <a:pt x="6" y="1443"/>
                  </a:lnTo>
                  <a:lnTo>
                    <a:pt x="9" y="1477"/>
                  </a:lnTo>
                  <a:lnTo>
                    <a:pt x="12" y="1509"/>
                  </a:lnTo>
                  <a:lnTo>
                    <a:pt x="16" y="1542"/>
                  </a:lnTo>
                  <a:lnTo>
                    <a:pt x="32" y="1468"/>
                  </a:lnTo>
                  <a:lnTo>
                    <a:pt x="52" y="1395"/>
                  </a:lnTo>
                  <a:lnTo>
                    <a:pt x="74" y="1324"/>
                  </a:lnTo>
                  <a:lnTo>
                    <a:pt x="100" y="1254"/>
                  </a:lnTo>
                  <a:lnTo>
                    <a:pt x="127" y="1187"/>
                  </a:lnTo>
                  <a:lnTo>
                    <a:pt x="159" y="1120"/>
                  </a:lnTo>
                  <a:lnTo>
                    <a:pt x="192" y="1054"/>
                  </a:lnTo>
                  <a:lnTo>
                    <a:pt x="229" y="990"/>
                  </a:lnTo>
                  <a:lnTo>
                    <a:pt x="268" y="928"/>
                  </a:lnTo>
                  <a:lnTo>
                    <a:pt x="310" y="868"/>
                  </a:lnTo>
                  <a:lnTo>
                    <a:pt x="353" y="809"/>
                  </a:lnTo>
                  <a:lnTo>
                    <a:pt x="400" y="753"/>
                  </a:lnTo>
                  <a:lnTo>
                    <a:pt x="448" y="699"/>
                  </a:lnTo>
                  <a:lnTo>
                    <a:pt x="500" y="646"/>
                  </a:lnTo>
                  <a:lnTo>
                    <a:pt x="553" y="596"/>
                  </a:lnTo>
                  <a:lnTo>
                    <a:pt x="608" y="549"/>
                  </a:lnTo>
                  <a:lnTo>
                    <a:pt x="665" y="503"/>
                  </a:lnTo>
                  <a:lnTo>
                    <a:pt x="724" y="460"/>
                  </a:lnTo>
                  <a:lnTo>
                    <a:pt x="786" y="420"/>
                  </a:lnTo>
                  <a:lnTo>
                    <a:pt x="849" y="381"/>
                  </a:lnTo>
                  <a:lnTo>
                    <a:pt x="913" y="346"/>
                  </a:lnTo>
                  <a:lnTo>
                    <a:pt x="979" y="313"/>
                  </a:lnTo>
                  <a:lnTo>
                    <a:pt x="1047" y="283"/>
                  </a:lnTo>
                  <a:lnTo>
                    <a:pt x="1117" y="256"/>
                  </a:lnTo>
                  <a:lnTo>
                    <a:pt x="1187" y="231"/>
                  </a:lnTo>
                  <a:lnTo>
                    <a:pt x="1259" y="210"/>
                  </a:lnTo>
                  <a:lnTo>
                    <a:pt x="1333" y="193"/>
                  </a:lnTo>
                  <a:lnTo>
                    <a:pt x="1407" y="177"/>
                  </a:lnTo>
                  <a:lnTo>
                    <a:pt x="1483" y="165"/>
                  </a:lnTo>
                  <a:lnTo>
                    <a:pt x="1559" y="156"/>
                  </a:lnTo>
                  <a:lnTo>
                    <a:pt x="1637" y="151"/>
                  </a:lnTo>
                  <a:lnTo>
                    <a:pt x="1716" y="150"/>
                  </a:lnTo>
                  <a:lnTo>
                    <a:pt x="1805" y="152"/>
                  </a:lnTo>
                  <a:lnTo>
                    <a:pt x="1892" y="158"/>
                  </a:lnTo>
                  <a:lnTo>
                    <a:pt x="1979" y="169"/>
                  </a:lnTo>
                  <a:lnTo>
                    <a:pt x="2064" y="185"/>
                  </a:lnTo>
                  <a:lnTo>
                    <a:pt x="2148" y="204"/>
                  </a:lnTo>
                  <a:lnTo>
                    <a:pt x="2231" y="227"/>
                  </a:lnTo>
                  <a:lnTo>
                    <a:pt x="2311" y="255"/>
                  </a:lnTo>
                  <a:lnTo>
                    <a:pt x="2390" y="285"/>
                  </a:lnTo>
                  <a:lnTo>
                    <a:pt x="2466" y="319"/>
                  </a:lnTo>
                  <a:lnTo>
                    <a:pt x="2541" y="358"/>
                  </a:lnTo>
                  <a:lnTo>
                    <a:pt x="2614" y="400"/>
                  </a:lnTo>
                  <a:lnTo>
                    <a:pt x="2684" y="444"/>
                  </a:lnTo>
                  <a:lnTo>
                    <a:pt x="2751" y="492"/>
                  </a:lnTo>
                  <a:lnTo>
                    <a:pt x="2817" y="544"/>
                  </a:lnTo>
                  <a:lnTo>
                    <a:pt x="2880" y="597"/>
                  </a:lnTo>
                  <a:lnTo>
                    <a:pt x="2940" y="654"/>
                  </a:lnTo>
                  <a:lnTo>
                    <a:pt x="2997" y="714"/>
                  </a:lnTo>
                  <a:lnTo>
                    <a:pt x="3052" y="777"/>
                  </a:lnTo>
                  <a:lnTo>
                    <a:pt x="3103" y="842"/>
                  </a:lnTo>
                  <a:lnTo>
                    <a:pt x="3152" y="910"/>
                  </a:lnTo>
                  <a:lnTo>
                    <a:pt x="3197" y="980"/>
                  </a:lnTo>
                  <a:lnTo>
                    <a:pt x="3238" y="1052"/>
                  </a:lnTo>
                  <a:lnTo>
                    <a:pt x="3276" y="1126"/>
                  </a:lnTo>
                  <a:lnTo>
                    <a:pt x="3311" y="1202"/>
                  </a:lnTo>
                  <a:lnTo>
                    <a:pt x="3342" y="1281"/>
                  </a:lnTo>
                  <a:lnTo>
                    <a:pt x="3369" y="1361"/>
                  </a:lnTo>
                  <a:lnTo>
                    <a:pt x="3392" y="1442"/>
                  </a:lnTo>
                  <a:lnTo>
                    <a:pt x="3412" y="1525"/>
                  </a:lnTo>
                  <a:lnTo>
                    <a:pt x="3427" y="1610"/>
                  </a:lnTo>
                  <a:lnTo>
                    <a:pt x="3438" y="1697"/>
                  </a:lnTo>
                  <a:lnTo>
                    <a:pt x="3445" y="1784"/>
                  </a:lnTo>
                  <a:lnTo>
                    <a:pt x="3447" y="1873"/>
                  </a:lnTo>
                  <a:lnTo>
                    <a:pt x="3446" y="1932"/>
                  </a:lnTo>
                  <a:lnTo>
                    <a:pt x="3443" y="1992"/>
                  </a:lnTo>
                  <a:lnTo>
                    <a:pt x="3438" y="2050"/>
                  </a:lnTo>
                  <a:lnTo>
                    <a:pt x="3431" y="2107"/>
                  </a:lnTo>
                  <a:lnTo>
                    <a:pt x="3422" y="2165"/>
                  </a:lnTo>
                  <a:lnTo>
                    <a:pt x="3412" y="2222"/>
                  </a:lnTo>
                  <a:lnTo>
                    <a:pt x="3399" y="2278"/>
                  </a:lnTo>
                  <a:lnTo>
                    <a:pt x="3385" y="2334"/>
                  </a:lnTo>
                  <a:lnTo>
                    <a:pt x="3369" y="2387"/>
                  </a:lnTo>
                  <a:lnTo>
                    <a:pt x="3351" y="2442"/>
                  </a:lnTo>
                  <a:lnTo>
                    <a:pt x="3331" y="2495"/>
                  </a:lnTo>
                  <a:lnTo>
                    <a:pt x="3310" y="2546"/>
                  </a:lnTo>
                  <a:lnTo>
                    <a:pt x="3286" y="2598"/>
                  </a:lnTo>
                  <a:lnTo>
                    <a:pt x="3262" y="2649"/>
                  </a:lnTo>
                  <a:lnTo>
                    <a:pt x="3236" y="2698"/>
                  </a:lnTo>
                  <a:lnTo>
                    <a:pt x="3209" y="2746"/>
                  </a:lnTo>
                  <a:lnTo>
                    <a:pt x="3179" y="2794"/>
                  </a:lnTo>
                  <a:lnTo>
                    <a:pt x="3149" y="2841"/>
                  </a:lnTo>
                  <a:lnTo>
                    <a:pt x="3116" y="2886"/>
                  </a:lnTo>
                  <a:lnTo>
                    <a:pt x="3082" y="2931"/>
                  </a:lnTo>
                  <a:lnTo>
                    <a:pt x="3048" y="2973"/>
                  </a:lnTo>
                  <a:lnTo>
                    <a:pt x="3012" y="3016"/>
                  </a:lnTo>
                  <a:lnTo>
                    <a:pt x="2974" y="3057"/>
                  </a:lnTo>
                  <a:lnTo>
                    <a:pt x="2936" y="3096"/>
                  </a:lnTo>
                  <a:lnTo>
                    <a:pt x="2895" y="3135"/>
                  </a:lnTo>
                  <a:lnTo>
                    <a:pt x="2853" y="3172"/>
                  </a:lnTo>
                  <a:lnTo>
                    <a:pt x="2811" y="3208"/>
                  </a:lnTo>
                  <a:lnTo>
                    <a:pt x="2768" y="3242"/>
                  </a:lnTo>
                  <a:lnTo>
                    <a:pt x="2723" y="3275"/>
                  </a:lnTo>
                  <a:lnTo>
                    <a:pt x="2677" y="3306"/>
                  </a:lnTo>
                  <a:lnTo>
                    <a:pt x="2630" y="3336"/>
                  </a:lnTo>
                  <a:lnTo>
                    <a:pt x="2582" y="3365"/>
                  </a:lnTo>
                  <a:lnTo>
                    <a:pt x="2638" y="3353"/>
                  </a:lnTo>
                  <a:lnTo>
                    <a:pt x="2694" y="3339"/>
                  </a:lnTo>
                  <a:lnTo>
                    <a:pt x="2750" y="3323"/>
                  </a:lnTo>
                  <a:lnTo>
                    <a:pt x="2805" y="3306"/>
                  </a:lnTo>
                  <a:lnTo>
                    <a:pt x="2859" y="3288"/>
                  </a:lnTo>
                  <a:lnTo>
                    <a:pt x="2913" y="3269"/>
                  </a:lnTo>
                  <a:lnTo>
                    <a:pt x="2966" y="3247"/>
                  </a:lnTo>
                  <a:lnTo>
                    <a:pt x="3018" y="3225"/>
                  </a:lnTo>
                  <a:lnTo>
                    <a:pt x="3051" y="3192"/>
                  </a:lnTo>
                  <a:lnTo>
                    <a:pt x="3084" y="3159"/>
                  </a:lnTo>
                  <a:lnTo>
                    <a:pt x="3115" y="3126"/>
                  </a:lnTo>
                  <a:lnTo>
                    <a:pt x="3146" y="3090"/>
                  </a:lnTo>
                  <a:lnTo>
                    <a:pt x="3175" y="3055"/>
                  </a:lnTo>
                  <a:lnTo>
                    <a:pt x="3205" y="3019"/>
                  </a:lnTo>
                  <a:lnTo>
                    <a:pt x="3232" y="2982"/>
                  </a:lnTo>
                  <a:lnTo>
                    <a:pt x="3260" y="2944"/>
                  </a:lnTo>
                  <a:lnTo>
                    <a:pt x="3285" y="2907"/>
                  </a:lnTo>
                  <a:lnTo>
                    <a:pt x="3311" y="2867"/>
                  </a:lnTo>
                  <a:lnTo>
                    <a:pt x="3335" y="2827"/>
                  </a:lnTo>
                  <a:lnTo>
                    <a:pt x="3359" y="2787"/>
                  </a:lnTo>
                  <a:lnTo>
                    <a:pt x="3381" y="2746"/>
                  </a:lnTo>
                  <a:lnTo>
                    <a:pt x="3402" y="2705"/>
                  </a:lnTo>
                  <a:lnTo>
                    <a:pt x="3423" y="2663"/>
                  </a:lnTo>
                  <a:lnTo>
                    <a:pt x="3442" y="2621"/>
                  </a:lnTo>
                  <a:lnTo>
                    <a:pt x="3461" y="2577"/>
                  </a:lnTo>
                  <a:lnTo>
                    <a:pt x="3477" y="2533"/>
                  </a:lnTo>
                  <a:lnTo>
                    <a:pt x="3493" y="2489"/>
                  </a:lnTo>
                  <a:lnTo>
                    <a:pt x="3508" y="2444"/>
                  </a:lnTo>
                  <a:lnTo>
                    <a:pt x="3523" y="2398"/>
                  </a:lnTo>
                  <a:lnTo>
                    <a:pt x="3535" y="2353"/>
                  </a:lnTo>
                  <a:lnTo>
                    <a:pt x="3547" y="2307"/>
                  </a:lnTo>
                  <a:lnTo>
                    <a:pt x="3557" y="2260"/>
                  </a:lnTo>
                  <a:lnTo>
                    <a:pt x="3567" y="2213"/>
                  </a:lnTo>
                  <a:lnTo>
                    <a:pt x="3575" y="2165"/>
                  </a:lnTo>
                  <a:lnTo>
                    <a:pt x="3582" y="2118"/>
                  </a:lnTo>
                  <a:lnTo>
                    <a:pt x="3587" y="2070"/>
                  </a:lnTo>
                  <a:lnTo>
                    <a:pt x="3592" y="2021"/>
                  </a:lnTo>
                  <a:lnTo>
                    <a:pt x="3595" y="1971"/>
                  </a:lnTo>
                  <a:lnTo>
                    <a:pt x="3597" y="1923"/>
                  </a:lnTo>
                  <a:lnTo>
                    <a:pt x="3598" y="1873"/>
                  </a:lnTo>
                  <a:close/>
                </a:path>
              </a:pathLst>
            </a:custGeom>
            <a:solidFill>
              <a:srgbClr val="7C73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16" y="197"/>
              <a:ext cx="235" cy="222"/>
            </a:xfrm>
            <a:custGeom>
              <a:avLst/>
              <a:gdLst/>
              <a:ahLst/>
              <a:cxnLst>
                <a:cxn ang="0">
                  <a:pos x="3501" y="1524"/>
                </a:cxn>
                <a:cxn ang="0">
                  <a:pos x="3413" y="1179"/>
                </a:cxn>
                <a:cxn ang="0">
                  <a:pos x="3261" y="866"/>
                </a:cxn>
                <a:cxn ang="0">
                  <a:pos x="3053" y="589"/>
                </a:cxn>
                <a:cxn ang="0">
                  <a:pos x="2796" y="357"/>
                </a:cxn>
                <a:cxn ang="0">
                  <a:pos x="2499" y="178"/>
                </a:cxn>
                <a:cxn ang="0">
                  <a:pos x="2167" y="57"/>
                </a:cxn>
                <a:cxn ang="0">
                  <a:pos x="1809" y="2"/>
                </a:cxn>
                <a:cxn ang="0">
                  <a:pos x="1494" y="13"/>
                </a:cxn>
                <a:cxn ang="0">
                  <a:pos x="1211" y="71"/>
                </a:cxn>
                <a:cxn ang="0">
                  <a:pos x="947" y="170"/>
                </a:cxn>
                <a:cxn ang="0">
                  <a:pos x="704" y="308"/>
                </a:cxn>
                <a:cxn ang="0">
                  <a:pos x="486" y="481"/>
                </a:cxn>
                <a:cxn ang="0">
                  <a:pos x="297" y="684"/>
                </a:cxn>
                <a:cxn ang="0">
                  <a:pos x="143" y="914"/>
                </a:cxn>
                <a:cxn ang="0">
                  <a:pos x="23" y="1167"/>
                </a:cxn>
                <a:cxn ang="0">
                  <a:pos x="11" y="1417"/>
                </a:cxn>
                <a:cxn ang="0">
                  <a:pos x="49" y="1653"/>
                </a:cxn>
                <a:cxn ang="0">
                  <a:pos x="92" y="1472"/>
                </a:cxn>
                <a:cxn ang="0">
                  <a:pos x="183" y="1171"/>
                </a:cxn>
                <a:cxn ang="0">
                  <a:pos x="328" y="899"/>
                </a:cxn>
                <a:cxn ang="0">
                  <a:pos x="520" y="658"/>
                </a:cxn>
                <a:cxn ang="0">
                  <a:pos x="752" y="457"/>
                </a:cxn>
                <a:cxn ang="0">
                  <a:pos x="1019" y="302"/>
                </a:cxn>
                <a:cxn ang="0">
                  <a:pos x="1314" y="199"/>
                </a:cxn>
                <a:cxn ang="0">
                  <a:pos x="1633" y="151"/>
                </a:cxn>
                <a:cxn ang="0">
                  <a:pos x="1968" y="168"/>
                </a:cxn>
                <a:cxn ang="0">
                  <a:pos x="2285" y="250"/>
                </a:cxn>
                <a:cxn ang="0">
                  <a:pos x="2574" y="388"/>
                </a:cxn>
                <a:cxn ang="0">
                  <a:pos x="2829" y="578"/>
                </a:cxn>
                <a:cxn ang="0">
                  <a:pos x="3043" y="811"/>
                </a:cxn>
                <a:cxn ang="0">
                  <a:pos x="3209" y="1083"/>
                </a:cxn>
                <a:cxn ang="0">
                  <a:pos x="3320" y="1386"/>
                </a:cxn>
                <a:cxn ang="0">
                  <a:pos x="3370" y="1713"/>
                </a:cxn>
                <a:cxn ang="0">
                  <a:pos x="3361" y="1990"/>
                </a:cxn>
                <a:cxn ang="0">
                  <a:pos x="3313" y="2235"/>
                </a:cxn>
                <a:cxn ang="0">
                  <a:pos x="3230" y="2466"/>
                </a:cxn>
                <a:cxn ang="0">
                  <a:pos x="3115" y="2679"/>
                </a:cxn>
                <a:cxn ang="0">
                  <a:pos x="2970" y="2873"/>
                </a:cxn>
                <a:cxn ang="0">
                  <a:pos x="2800" y="3043"/>
                </a:cxn>
                <a:cxn ang="0">
                  <a:pos x="2607" y="3187"/>
                </a:cxn>
                <a:cxn ang="0">
                  <a:pos x="2393" y="3302"/>
                </a:cxn>
                <a:cxn ang="0">
                  <a:pos x="2517" y="3303"/>
                </a:cxn>
                <a:cxn ang="0">
                  <a:pos x="2750" y="3248"/>
                </a:cxn>
                <a:cxn ang="0">
                  <a:pos x="2926" y="3134"/>
                </a:cxn>
                <a:cxn ang="0">
                  <a:pos x="3069" y="2989"/>
                </a:cxn>
                <a:cxn ang="0">
                  <a:pos x="3196" y="2829"/>
                </a:cxn>
                <a:cxn ang="0">
                  <a:pos x="3304" y="2656"/>
                </a:cxn>
                <a:cxn ang="0">
                  <a:pos x="3392" y="2469"/>
                </a:cxn>
                <a:cxn ang="0">
                  <a:pos x="3459" y="2273"/>
                </a:cxn>
                <a:cxn ang="0">
                  <a:pos x="3502" y="2067"/>
                </a:cxn>
                <a:cxn ang="0">
                  <a:pos x="3522" y="1853"/>
                </a:cxn>
              </a:cxnLst>
              <a:rect l="0" t="0" r="r" b="b"/>
              <a:pathLst>
                <a:path w="3523" h="3326">
                  <a:moveTo>
                    <a:pt x="3523" y="1798"/>
                  </a:moveTo>
                  <a:lnTo>
                    <a:pt x="3520" y="1705"/>
                  </a:lnTo>
                  <a:lnTo>
                    <a:pt x="3514" y="1614"/>
                  </a:lnTo>
                  <a:lnTo>
                    <a:pt x="3501" y="1524"/>
                  </a:lnTo>
                  <a:lnTo>
                    <a:pt x="3486" y="1435"/>
                  </a:lnTo>
                  <a:lnTo>
                    <a:pt x="3466" y="1349"/>
                  </a:lnTo>
                  <a:lnTo>
                    <a:pt x="3441" y="1264"/>
                  </a:lnTo>
                  <a:lnTo>
                    <a:pt x="3413" y="1179"/>
                  </a:lnTo>
                  <a:lnTo>
                    <a:pt x="3380" y="1098"/>
                  </a:lnTo>
                  <a:lnTo>
                    <a:pt x="3344" y="1018"/>
                  </a:lnTo>
                  <a:lnTo>
                    <a:pt x="3305" y="941"/>
                  </a:lnTo>
                  <a:lnTo>
                    <a:pt x="3261" y="866"/>
                  </a:lnTo>
                  <a:lnTo>
                    <a:pt x="3214" y="793"/>
                  </a:lnTo>
                  <a:lnTo>
                    <a:pt x="3163" y="722"/>
                  </a:lnTo>
                  <a:lnTo>
                    <a:pt x="3110" y="654"/>
                  </a:lnTo>
                  <a:lnTo>
                    <a:pt x="3053" y="589"/>
                  </a:lnTo>
                  <a:lnTo>
                    <a:pt x="2993" y="526"/>
                  </a:lnTo>
                  <a:lnTo>
                    <a:pt x="2931" y="467"/>
                  </a:lnTo>
                  <a:lnTo>
                    <a:pt x="2864" y="411"/>
                  </a:lnTo>
                  <a:lnTo>
                    <a:pt x="2796" y="357"/>
                  </a:lnTo>
                  <a:lnTo>
                    <a:pt x="2726" y="307"/>
                  </a:lnTo>
                  <a:lnTo>
                    <a:pt x="2652" y="261"/>
                  </a:lnTo>
                  <a:lnTo>
                    <a:pt x="2577" y="217"/>
                  </a:lnTo>
                  <a:lnTo>
                    <a:pt x="2499" y="178"/>
                  </a:lnTo>
                  <a:lnTo>
                    <a:pt x="2419" y="141"/>
                  </a:lnTo>
                  <a:lnTo>
                    <a:pt x="2337" y="109"/>
                  </a:lnTo>
                  <a:lnTo>
                    <a:pt x="2253" y="81"/>
                  </a:lnTo>
                  <a:lnTo>
                    <a:pt x="2167" y="57"/>
                  </a:lnTo>
                  <a:lnTo>
                    <a:pt x="2080" y="37"/>
                  </a:lnTo>
                  <a:lnTo>
                    <a:pt x="1991" y="20"/>
                  </a:lnTo>
                  <a:lnTo>
                    <a:pt x="1900" y="9"/>
                  </a:lnTo>
                  <a:lnTo>
                    <a:pt x="1809" y="2"/>
                  </a:lnTo>
                  <a:lnTo>
                    <a:pt x="1716" y="0"/>
                  </a:lnTo>
                  <a:lnTo>
                    <a:pt x="1642" y="1"/>
                  </a:lnTo>
                  <a:lnTo>
                    <a:pt x="1567" y="6"/>
                  </a:lnTo>
                  <a:lnTo>
                    <a:pt x="1494" y="13"/>
                  </a:lnTo>
                  <a:lnTo>
                    <a:pt x="1422" y="23"/>
                  </a:lnTo>
                  <a:lnTo>
                    <a:pt x="1351" y="37"/>
                  </a:lnTo>
                  <a:lnTo>
                    <a:pt x="1281" y="53"/>
                  </a:lnTo>
                  <a:lnTo>
                    <a:pt x="1211" y="71"/>
                  </a:lnTo>
                  <a:lnTo>
                    <a:pt x="1143" y="92"/>
                  </a:lnTo>
                  <a:lnTo>
                    <a:pt x="1077" y="116"/>
                  </a:lnTo>
                  <a:lnTo>
                    <a:pt x="1011" y="142"/>
                  </a:lnTo>
                  <a:lnTo>
                    <a:pt x="947" y="170"/>
                  </a:lnTo>
                  <a:lnTo>
                    <a:pt x="884" y="202"/>
                  </a:lnTo>
                  <a:lnTo>
                    <a:pt x="822" y="234"/>
                  </a:lnTo>
                  <a:lnTo>
                    <a:pt x="762" y="271"/>
                  </a:lnTo>
                  <a:lnTo>
                    <a:pt x="704" y="308"/>
                  </a:lnTo>
                  <a:lnTo>
                    <a:pt x="647" y="348"/>
                  </a:lnTo>
                  <a:lnTo>
                    <a:pt x="592" y="390"/>
                  </a:lnTo>
                  <a:lnTo>
                    <a:pt x="538" y="434"/>
                  </a:lnTo>
                  <a:lnTo>
                    <a:pt x="486" y="481"/>
                  </a:lnTo>
                  <a:lnTo>
                    <a:pt x="436" y="528"/>
                  </a:lnTo>
                  <a:lnTo>
                    <a:pt x="388" y="578"/>
                  </a:lnTo>
                  <a:lnTo>
                    <a:pt x="342" y="630"/>
                  </a:lnTo>
                  <a:lnTo>
                    <a:pt x="297" y="684"/>
                  </a:lnTo>
                  <a:lnTo>
                    <a:pt x="256" y="739"/>
                  </a:lnTo>
                  <a:lnTo>
                    <a:pt x="216" y="796"/>
                  </a:lnTo>
                  <a:lnTo>
                    <a:pt x="178" y="854"/>
                  </a:lnTo>
                  <a:lnTo>
                    <a:pt x="143" y="914"/>
                  </a:lnTo>
                  <a:lnTo>
                    <a:pt x="109" y="976"/>
                  </a:lnTo>
                  <a:lnTo>
                    <a:pt x="78" y="1039"/>
                  </a:lnTo>
                  <a:lnTo>
                    <a:pt x="50" y="1102"/>
                  </a:lnTo>
                  <a:lnTo>
                    <a:pt x="23" y="1167"/>
                  </a:lnTo>
                  <a:lnTo>
                    <a:pt x="0" y="1234"/>
                  </a:lnTo>
                  <a:lnTo>
                    <a:pt x="2" y="1295"/>
                  </a:lnTo>
                  <a:lnTo>
                    <a:pt x="5" y="1356"/>
                  </a:lnTo>
                  <a:lnTo>
                    <a:pt x="11" y="1417"/>
                  </a:lnTo>
                  <a:lnTo>
                    <a:pt x="17" y="1477"/>
                  </a:lnTo>
                  <a:lnTo>
                    <a:pt x="26" y="1536"/>
                  </a:lnTo>
                  <a:lnTo>
                    <a:pt x="37" y="1595"/>
                  </a:lnTo>
                  <a:lnTo>
                    <a:pt x="49" y="1653"/>
                  </a:lnTo>
                  <a:lnTo>
                    <a:pt x="62" y="1711"/>
                  </a:lnTo>
                  <a:lnTo>
                    <a:pt x="68" y="1630"/>
                  </a:lnTo>
                  <a:lnTo>
                    <a:pt x="78" y="1550"/>
                  </a:lnTo>
                  <a:lnTo>
                    <a:pt x="92" y="1472"/>
                  </a:lnTo>
                  <a:lnTo>
                    <a:pt x="110" y="1394"/>
                  </a:lnTo>
                  <a:lnTo>
                    <a:pt x="130" y="1318"/>
                  </a:lnTo>
                  <a:lnTo>
                    <a:pt x="156" y="1244"/>
                  </a:lnTo>
                  <a:lnTo>
                    <a:pt x="183" y="1171"/>
                  </a:lnTo>
                  <a:lnTo>
                    <a:pt x="215" y="1100"/>
                  </a:lnTo>
                  <a:lnTo>
                    <a:pt x="250" y="1030"/>
                  </a:lnTo>
                  <a:lnTo>
                    <a:pt x="287" y="963"/>
                  </a:lnTo>
                  <a:lnTo>
                    <a:pt x="328" y="899"/>
                  </a:lnTo>
                  <a:lnTo>
                    <a:pt x="372" y="835"/>
                  </a:lnTo>
                  <a:lnTo>
                    <a:pt x="418" y="774"/>
                  </a:lnTo>
                  <a:lnTo>
                    <a:pt x="468" y="715"/>
                  </a:lnTo>
                  <a:lnTo>
                    <a:pt x="520" y="658"/>
                  </a:lnTo>
                  <a:lnTo>
                    <a:pt x="574" y="604"/>
                  </a:lnTo>
                  <a:lnTo>
                    <a:pt x="631" y="553"/>
                  </a:lnTo>
                  <a:lnTo>
                    <a:pt x="690" y="504"/>
                  </a:lnTo>
                  <a:lnTo>
                    <a:pt x="752" y="457"/>
                  </a:lnTo>
                  <a:lnTo>
                    <a:pt x="815" y="415"/>
                  </a:lnTo>
                  <a:lnTo>
                    <a:pt x="881" y="374"/>
                  </a:lnTo>
                  <a:lnTo>
                    <a:pt x="949" y="337"/>
                  </a:lnTo>
                  <a:lnTo>
                    <a:pt x="1019" y="302"/>
                  </a:lnTo>
                  <a:lnTo>
                    <a:pt x="1090" y="271"/>
                  </a:lnTo>
                  <a:lnTo>
                    <a:pt x="1164" y="243"/>
                  </a:lnTo>
                  <a:lnTo>
                    <a:pt x="1238" y="219"/>
                  </a:lnTo>
                  <a:lnTo>
                    <a:pt x="1314" y="199"/>
                  </a:lnTo>
                  <a:lnTo>
                    <a:pt x="1392" y="181"/>
                  </a:lnTo>
                  <a:lnTo>
                    <a:pt x="1471" y="167"/>
                  </a:lnTo>
                  <a:lnTo>
                    <a:pt x="1552" y="157"/>
                  </a:lnTo>
                  <a:lnTo>
                    <a:pt x="1633" y="151"/>
                  </a:lnTo>
                  <a:lnTo>
                    <a:pt x="1716" y="149"/>
                  </a:lnTo>
                  <a:lnTo>
                    <a:pt x="1801" y="152"/>
                  </a:lnTo>
                  <a:lnTo>
                    <a:pt x="1885" y="158"/>
                  </a:lnTo>
                  <a:lnTo>
                    <a:pt x="1968" y="168"/>
                  </a:lnTo>
                  <a:lnTo>
                    <a:pt x="2049" y="184"/>
                  </a:lnTo>
                  <a:lnTo>
                    <a:pt x="2130" y="202"/>
                  </a:lnTo>
                  <a:lnTo>
                    <a:pt x="2208" y="224"/>
                  </a:lnTo>
                  <a:lnTo>
                    <a:pt x="2285" y="250"/>
                  </a:lnTo>
                  <a:lnTo>
                    <a:pt x="2360" y="279"/>
                  </a:lnTo>
                  <a:lnTo>
                    <a:pt x="2433" y="312"/>
                  </a:lnTo>
                  <a:lnTo>
                    <a:pt x="2505" y="349"/>
                  </a:lnTo>
                  <a:lnTo>
                    <a:pt x="2574" y="388"/>
                  </a:lnTo>
                  <a:lnTo>
                    <a:pt x="2641" y="431"/>
                  </a:lnTo>
                  <a:lnTo>
                    <a:pt x="2706" y="477"/>
                  </a:lnTo>
                  <a:lnTo>
                    <a:pt x="2769" y="526"/>
                  </a:lnTo>
                  <a:lnTo>
                    <a:pt x="2829" y="578"/>
                  </a:lnTo>
                  <a:lnTo>
                    <a:pt x="2887" y="633"/>
                  </a:lnTo>
                  <a:lnTo>
                    <a:pt x="2942" y="690"/>
                  </a:lnTo>
                  <a:lnTo>
                    <a:pt x="2994" y="749"/>
                  </a:lnTo>
                  <a:lnTo>
                    <a:pt x="3043" y="811"/>
                  </a:lnTo>
                  <a:lnTo>
                    <a:pt x="3089" y="876"/>
                  </a:lnTo>
                  <a:lnTo>
                    <a:pt x="3132" y="943"/>
                  </a:lnTo>
                  <a:lnTo>
                    <a:pt x="3172" y="1012"/>
                  </a:lnTo>
                  <a:lnTo>
                    <a:pt x="3209" y="1083"/>
                  </a:lnTo>
                  <a:lnTo>
                    <a:pt x="3241" y="1156"/>
                  </a:lnTo>
                  <a:lnTo>
                    <a:pt x="3271" y="1231"/>
                  </a:lnTo>
                  <a:lnTo>
                    <a:pt x="3298" y="1308"/>
                  </a:lnTo>
                  <a:lnTo>
                    <a:pt x="3320" y="1386"/>
                  </a:lnTo>
                  <a:lnTo>
                    <a:pt x="3338" y="1465"/>
                  </a:lnTo>
                  <a:lnTo>
                    <a:pt x="3353" y="1547"/>
                  </a:lnTo>
                  <a:lnTo>
                    <a:pt x="3364" y="1630"/>
                  </a:lnTo>
                  <a:lnTo>
                    <a:pt x="3370" y="1713"/>
                  </a:lnTo>
                  <a:lnTo>
                    <a:pt x="3372" y="1798"/>
                  </a:lnTo>
                  <a:lnTo>
                    <a:pt x="3371" y="1862"/>
                  </a:lnTo>
                  <a:lnTo>
                    <a:pt x="3367" y="1926"/>
                  </a:lnTo>
                  <a:lnTo>
                    <a:pt x="3361" y="1990"/>
                  </a:lnTo>
                  <a:lnTo>
                    <a:pt x="3353" y="2052"/>
                  </a:lnTo>
                  <a:lnTo>
                    <a:pt x="3341" y="2113"/>
                  </a:lnTo>
                  <a:lnTo>
                    <a:pt x="3328" y="2175"/>
                  </a:lnTo>
                  <a:lnTo>
                    <a:pt x="3313" y="2235"/>
                  </a:lnTo>
                  <a:lnTo>
                    <a:pt x="3295" y="2294"/>
                  </a:lnTo>
                  <a:lnTo>
                    <a:pt x="3276" y="2353"/>
                  </a:lnTo>
                  <a:lnTo>
                    <a:pt x="3254" y="2410"/>
                  </a:lnTo>
                  <a:lnTo>
                    <a:pt x="3230" y="2466"/>
                  </a:lnTo>
                  <a:lnTo>
                    <a:pt x="3204" y="2521"/>
                  </a:lnTo>
                  <a:lnTo>
                    <a:pt x="3176" y="2575"/>
                  </a:lnTo>
                  <a:lnTo>
                    <a:pt x="3147" y="2628"/>
                  </a:lnTo>
                  <a:lnTo>
                    <a:pt x="3115" y="2679"/>
                  </a:lnTo>
                  <a:lnTo>
                    <a:pt x="3081" y="2730"/>
                  </a:lnTo>
                  <a:lnTo>
                    <a:pt x="3047" y="2779"/>
                  </a:lnTo>
                  <a:lnTo>
                    <a:pt x="3009" y="2826"/>
                  </a:lnTo>
                  <a:lnTo>
                    <a:pt x="2970" y="2873"/>
                  </a:lnTo>
                  <a:lnTo>
                    <a:pt x="2931" y="2918"/>
                  </a:lnTo>
                  <a:lnTo>
                    <a:pt x="2889" y="2961"/>
                  </a:lnTo>
                  <a:lnTo>
                    <a:pt x="2845" y="3003"/>
                  </a:lnTo>
                  <a:lnTo>
                    <a:pt x="2800" y="3043"/>
                  </a:lnTo>
                  <a:lnTo>
                    <a:pt x="2754" y="3082"/>
                  </a:lnTo>
                  <a:lnTo>
                    <a:pt x="2706" y="3119"/>
                  </a:lnTo>
                  <a:lnTo>
                    <a:pt x="2658" y="3154"/>
                  </a:lnTo>
                  <a:lnTo>
                    <a:pt x="2607" y="3187"/>
                  </a:lnTo>
                  <a:lnTo>
                    <a:pt x="2555" y="3219"/>
                  </a:lnTo>
                  <a:lnTo>
                    <a:pt x="2502" y="3248"/>
                  </a:lnTo>
                  <a:lnTo>
                    <a:pt x="2448" y="3277"/>
                  </a:lnTo>
                  <a:lnTo>
                    <a:pt x="2393" y="3302"/>
                  </a:lnTo>
                  <a:lnTo>
                    <a:pt x="2337" y="3326"/>
                  </a:lnTo>
                  <a:lnTo>
                    <a:pt x="2397" y="3320"/>
                  </a:lnTo>
                  <a:lnTo>
                    <a:pt x="2458" y="3312"/>
                  </a:lnTo>
                  <a:lnTo>
                    <a:pt x="2517" y="3303"/>
                  </a:lnTo>
                  <a:lnTo>
                    <a:pt x="2576" y="3291"/>
                  </a:lnTo>
                  <a:lnTo>
                    <a:pt x="2635" y="3279"/>
                  </a:lnTo>
                  <a:lnTo>
                    <a:pt x="2693" y="3265"/>
                  </a:lnTo>
                  <a:lnTo>
                    <a:pt x="2750" y="3248"/>
                  </a:lnTo>
                  <a:lnTo>
                    <a:pt x="2807" y="3230"/>
                  </a:lnTo>
                  <a:lnTo>
                    <a:pt x="2848" y="3200"/>
                  </a:lnTo>
                  <a:lnTo>
                    <a:pt x="2887" y="3167"/>
                  </a:lnTo>
                  <a:lnTo>
                    <a:pt x="2926" y="3134"/>
                  </a:lnTo>
                  <a:lnTo>
                    <a:pt x="2963" y="3098"/>
                  </a:lnTo>
                  <a:lnTo>
                    <a:pt x="2999" y="3063"/>
                  </a:lnTo>
                  <a:lnTo>
                    <a:pt x="3035" y="3026"/>
                  </a:lnTo>
                  <a:lnTo>
                    <a:pt x="3069" y="2989"/>
                  </a:lnTo>
                  <a:lnTo>
                    <a:pt x="3103" y="2950"/>
                  </a:lnTo>
                  <a:lnTo>
                    <a:pt x="3134" y="2911"/>
                  </a:lnTo>
                  <a:lnTo>
                    <a:pt x="3166" y="2870"/>
                  </a:lnTo>
                  <a:lnTo>
                    <a:pt x="3196" y="2829"/>
                  </a:lnTo>
                  <a:lnTo>
                    <a:pt x="3224" y="2787"/>
                  </a:lnTo>
                  <a:lnTo>
                    <a:pt x="3253" y="2744"/>
                  </a:lnTo>
                  <a:lnTo>
                    <a:pt x="3279" y="2701"/>
                  </a:lnTo>
                  <a:lnTo>
                    <a:pt x="3304" y="2656"/>
                  </a:lnTo>
                  <a:lnTo>
                    <a:pt x="3328" y="2610"/>
                  </a:lnTo>
                  <a:lnTo>
                    <a:pt x="3351" y="2564"/>
                  </a:lnTo>
                  <a:lnTo>
                    <a:pt x="3372" y="2517"/>
                  </a:lnTo>
                  <a:lnTo>
                    <a:pt x="3392" y="2469"/>
                  </a:lnTo>
                  <a:lnTo>
                    <a:pt x="3411" y="2422"/>
                  </a:lnTo>
                  <a:lnTo>
                    <a:pt x="3428" y="2373"/>
                  </a:lnTo>
                  <a:lnTo>
                    <a:pt x="3444" y="2323"/>
                  </a:lnTo>
                  <a:lnTo>
                    <a:pt x="3459" y="2273"/>
                  </a:lnTo>
                  <a:lnTo>
                    <a:pt x="3472" y="2222"/>
                  </a:lnTo>
                  <a:lnTo>
                    <a:pt x="3483" y="2171"/>
                  </a:lnTo>
                  <a:lnTo>
                    <a:pt x="3494" y="2120"/>
                  </a:lnTo>
                  <a:lnTo>
                    <a:pt x="3502" y="2067"/>
                  </a:lnTo>
                  <a:lnTo>
                    <a:pt x="3509" y="2014"/>
                  </a:lnTo>
                  <a:lnTo>
                    <a:pt x="3516" y="1960"/>
                  </a:lnTo>
                  <a:lnTo>
                    <a:pt x="3520" y="1907"/>
                  </a:lnTo>
                  <a:lnTo>
                    <a:pt x="3522" y="1853"/>
                  </a:lnTo>
                  <a:lnTo>
                    <a:pt x="3523" y="1798"/>
                  </a:lnTo>
                  <a:close/>
                </a:path>
              </a:pathLst>
            </a:custGeom>
            <a:solidFill>
              <a:srgbClr val="7F76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17" y="202"/>
              <a:ext cx="229" cy="218"/>
            </a:xfrm>
            <a:custGeom>
              <a:avLst/>
              <a:gdLst/>
              <a:ahLst/>
              <a:cxnLst>
                <a:cxn ang="0">
                  <a:pos x="3411" y="1460"/>
                </a:cxn>
                <a:cxn ang="0">
                  <a:pos x="3326" y="1131"/>
                </a:cxn>
                <a:cxn ang="0">
                  <a:pos x="3181" y="830"/>
                </a:cxn>
                <a:cxn ang="0">
                  <a:pos x="2981" y="564"/>
                </a:cxn>
                <a:cxn ang="0">
                  <a:pos x="2735" y="342"/>
                </a:cxn>
                <a:cxn ang="0">
                  <a:pos x="2450" y="169"/>
                </a:cxn>
                <a:cxn ang="0">
                  <a:pos x="2132" y="54"/>
                </a:cxn>
                <a:cxn ang="0">
                  <a:pos x="1789" y="2"/>
                </a:cxn>
                <a:cxn ang="0">
                  <a:pos x="1467" y="15"/>
                </a:cxn>
                <a:cxn ang="0">
                  <a:pos x="1171" y="81"/>
                </a:cxn>
                <a:cxn ang="0">
                  <a:pos x="897" y="196"/>
                </a:cxn>
                <a:cxn ang="0">
                  <a:pos x="649" y="353"/>
                </a:cxn>
                <a:cxn ang="0">
                  <a:pos x="432" y="549"/>
                </a:cxn>
                <a:cxn ang="0">
                  <a:pos x="252" y="778"/>
                </a:cxn>
                <a:cxn ang="0">
                  <a:pos x="111" y="1037"/>
                </a:cxn>
                <a:cxn ang="0">
                  <a:pos x="16" y="1318"/>
                </a:cxn>
                <a:cxn ang="0">
                  <a:pos x="15" y="1490"/>
                </a:cxn>
                <a:cxn ang="0">
                  <a:pos x="42" y="1619"/>
                </a:cxn>
                <a:cxn ang="0">
                  <a:pos x="76" y="1743"/>
                </a:cxn>
                <a:cxn ang="0">
                  <a:pos x="127" y="1874"/>
                </a:cxn>
                <a:cxn ang="0">
                  <a:pos x="120" y="1788"/>
                </a:cxn>
                <a:cxn ang="0">
                  <a:pos x="121" y="1642"/>
                </a:cxn>
                <a:cxn ang="0">
                  <a:pos x="168" y="1330"/>
                </a:cxn>
                <a:cxn ang="0">
                  <a:pos x="274" y="1041"/>
                </a:cxn>
                <a:cxn ang="0">
                  <a:pos x="433" y="782"/>
                </a:cxn>
                <a:cxn ang="0">
                  <a:pos x="637" y="559"/>
                </a:cxn>
                <a:cxn ang="0">
                  <a:pos x="880" y="377"/>
                </a:cxn>
                <a:cxn ang="0">
                  <a:pos x="1156" y="246"/>
                </a:cxn>
                <a:cxn ang="0">
                  <a:pos x="1458" y="167"/>
                </a:cxn>
                <a:cxn ang="0">
                  <a:pos x="1781" y="151"/>
                </a:cxn>
                <a:cxn ang="0">
                  <a:pos x="2094" y="199"/>
                </a:cxn>
                <a:cxn ang="0">
                  <a:pos x="2385" y="304"/>
                </a:cxn>
                <a:cxn ang="0">
                  <a:pos x="2646" y="463"/>
                </a:cxn>
                <a:cxn ang="0">
                  <a:pos x="2870" y="665"/>
                </a:cxn>
                <a:cxn ang="0">
                  <a:pos x="3051" y="907"/>
                </a:cxn>
                <a:cxn ang="0">
                  <a:pos x="3185" y="1182"/>
                </a:cxn>
                <a:cxn ang="0">
                  <a:pos x="3262" y="1484"/>
                </a:cxn>
                <a:cxn ang="0">
                  <a:pos x="3279" y="1793"/>
                </a:cxn>
                <a:cxn ang="0">
                  <a:pos x="3243" y="2065"/>
                </a:cxn>
                <a:cxn ang="0">
                  <a:pos x="3163" y="2319"/>
                </a:cxn>
                <a:cxn ang="0">
                  <a:pos x="3042" y="2554"/>
                </a:cxn>
                <a:cxn ang="0">
                  <a:pos x="2886" y="2763"/>
                </a:cxn>
                <a:cxn ang="0">
                  <a:pos x="2697" y="2944"/>
                </a:cxn>
                <a:cxn ang="0">
                  <a:pos x="2481" y="3091"/>
                </a:cxn>
                <a:cxn ang="0">
                  <a:pos x="2239" y="3202"/>
                </a:cxn>
                <a:cxn ang="0">
                  <a:pos x="2066" y="3260"/>
                </a:cxn>
                <a:cxn ang="0">
                  <a:pos x="2185" y="3260"/>
                </a:cxn>
                <a:cxn ang="0">
                  <a:pos x="2405" y="3242"/>
                </a:cxn>
                <a:cxn ang="0">
                  <a:pos x="2614" y="3186"/>
                </a:cxn>
                <a:cxn ang="0">
                  <a:pos x="2795" y="3058"/>
                </a:cxn>
                <a:cxn ang="0">
                  <a:pos x="2958" y="2907"/>
                </a:cxn>
                <a:cxn ang="0">
                  <a:pos x="3100" y="2736"/>
                </a:cxn>
                <a:cxn ang="0">
                  <a:pos x="3220" y="2548"/>
                </a:cxn>
                <a:cxn ang="0">
                  <a:pos x="3315" y="2345"/>
                </a:cxn>
                <a:cxn ang="0">
                  <a:pos x="3383" y="2128"/>
                </a:cxn>
                <a:cxn ang="0">
                  <a:pos x="3422" y="1900"/>
                </a:cxn>
              </a:cxnLst>
              <a:rect l="0" t="0" r="r" b="b"/>
              <a:pathLst>
                <a:path w="3431" h="3260">
                  <a:moveTo>
                    <a:pt x="3431" y="1723"/>
                  </a:moveTo>
                  <a:lnTo>
                    <a:pt x="3429" y="1634"/>
                  </a:lnTo>
                  <a:lnTo>
                    <a:pt x="3422" y="1547"/>
                  </a:lnTo>
                  <a:lnTo>
                    <a:pt x="3411" y="1460"/>
                  </a:lnTo>
                  <a:lnTo>
                    <a:pt x="3396" y="1375"/>
                  </a:lnTo>
                  <a:lnTo>
                    <a:pt x="3376" y="1292"/>
                  </a:lnTo>
                  <a:lnTo>
                    <a:pt x="3353" y="1211"/>
                  </a:lnTo>
                  <a:lnTo>
                    <a:pt x="3326" y="1131"/>
                  </a:lnTo>
                  <a:lnTo>
                    <a:pt x="3295" y="1052"/>
                  </a:lnTo>
                  <a:lnTo>
                    <a:pt x="3260" y="976"/>
                  </a:lnTo>
                  <a:lnTo>
                    <a:pt x="3222" y="902"/>
                  </a:lnTo>
                  <a:lnTo>
                    <a:pt x="3181" y="830"/>
                  </a:lnTo>
                  <a:lnTo>
                    <a:pt x="3136" y="760"/>
                  </a:lnTo>
                  <a:lnTo>
                    <a:pt x="3087" y="692"/>
                  </a:lnTo>
                  <a:lnTo>
                    <a:pt x="3036" y="627"/>
                  </a:lnTo>
                  <a:lnTo>
                    <a:pt x="2981" y="564"/>
                  </a:lnTo>
                  <a:lnTo>
                    <a:pt x="2924" y="504"/>
                  </a:lnTo>
                  <a:lnTo>
                    <a:pt x="2864" y="447"/>
                  </a:lnTo>
                  <a:lnTo>
                    <a:pt x="2801" y="394"/>
                  </a:lnTo>
                  <a:lnTo>
                    <a:pt x="2735" y="342"/>
                  </a:lnTo>
                  <a:lnTo>
                    <a:pt x="2668" y="294"/>
                  </a:lnTo>
                  <a:lnTo>
                    <a:pt x="2598" y="250"/>
                  </a:lnTo>
                  <a:lnTo>
                    <a:pt x="2525" y="208"/>
                  </a:lnTo>
                  <a:lnTo>
                    <a:pt x="2450" y="169"/>
                  </a:lnTo>
                  <a:lnTo>
                    <a:pt x="2374" y="135"/>
                  </a:lnTo>
                  <a:lnTo>
                    <a:pt x="2295" y="105"/>
                  </a:lnTo>
                  <a:lnTo>
                    <a:pt x="2215" y="77"/>
                  </a:lnTo>
                  <a:lnTo>
                    <a:pt x="2132" y="54"/>
                  </a:lnTo>
                  <a:lnTo>
                    <a:pt x="2048" y="35"/>
                  </a:lnTo>
                  <a:lnTo>
                    <a:pt x="1963" y="19"/>
                  </a:lnTo>
                  <a:lnTo>
                    <a:pt x="1876" y="8"/>
                  </a:lnTo>
                  <a:lnTo>
                    <a:pt x="1789" y="2"/>
                  </a:lnTo>
                  <a:lnTo>
                    <a:pt x="1700" y="0"/>
                  </a:lnTo>
                  <a:lnTo>
                    <a:pt x="1621" y="1"/>
                  </a:lnTo>
                  <a:lnTo>
                    <a:pt x="1543" y="6"/>
                  </a:lnTo>
                  <a:lnTo>
                    <a:pt x="1467" y="15"/>
                  </a:lnTo>
                  <a:lnTo>
                    <a:pt x="1391" y="27"/>
                  </a:lnTo>
                  <a:lnTo>
                    <a:pt x="1317" y="43"/>
                  </a:lnTo>
                  <a:lnTo>
                    <a:pt x="1243" y="60"/>
                  </a:lnTo>
                  <a:lnTo>
                    <a:pt x="1171" y="81"/>
                  </a:lnTo>
                  <a:lnTo>
                    <a:pt x="1101" y="106"/>
                  </a:lnTo>
                  <a:lnTo>
                    <a:pt x="1031" y="133"/>
                  </a:lnTo>
                  <a:lnTo>
                    <a:pt x="963" y="163"/>
                  </a:lnTo>
                  <a:lnTo>
                    <a:pt x="897" y="196"/>
                  </a:lnTo>
                  <a:lnTo>
                    <a:pt x="833" y="231"/>
                  </a:lnTo>
                  <a:lnTo>
                    <a:pt x="770" y="270"/>
                  </a:lnTo>
                  <a:lnTo>
                    <a:pt x="708" y="310"/>
                  </a:lnTo>
                  <a:lnTo>
                    <a:pt x="649" y="353"/>
                  </a:lnTo>
                  <a:lnTo>
                    <a:pt x="592" y="399"/>
                  </a:lnTo>
                  <a:lnTo>
                    <a:pt x="537" y="446"/>
                  </a:lnTo>
                  <a:lnTo>
                    <a:pt x="484" y="496"/>
                  </a:lnTo>
                  <a:lnTo>
                    <a:pt x="432" y="549"/>
                  </a:lnTo>
                  <a:lnTo>
                    <a:pt x="384" y="603"/>
                  </a:lnTo>
                  <a:lnTo>
                    <a:pt x="337" y="659"/>
                  </a:lnTo>
                  <a:lnTo>
                    <a:pt x="294" y="718"/>
                  </a:lnTo>
                  <a:lnTo>
                    <a:pt x="252" y="778"/>
                  </a:lnTo>
                  <a:lnTo>
                    <a:pt x="213" y="840"/>
                  </a:lnTo>
                  <a:lnTo>
                    <a:pt x="176" y="904"/>
                  </a:lnTo>
                  <a:lnTo>
                    <a:pt x="143" y="970"/>
                  </a:lnTo>
                  <a:lnTo>
                    <a:pt x="111" y="1037"/>
                  </a:lnTo>
                  <a:lnTo>
                    <a:pt x="84" y="1104"/>
                  </a:lnTo>
                  <a:lnTo>
                    <a:pt x="58" y="1174"/>
                  </a:lnTo>
                  <a:lnTo>
                    <a:pt x="36" y="1245"/>
                  </a:lnTo>
                  <a:lnTo>
                    <a:pt x="16" y="1318"/>
                  </a:lnTo>
                  <a:lnTo>
                    <a:pt x="0" y="1392"/>
                  </a:lnTo>
                  <a:lnTo>
                    <a:pt x="4" y="1425"/>
                  </a:lnTo>
                  <a:lnTo>
                    <a:pt x="9" y="1457"/>
                  </a:lnTo>
                  <a:lnTo>
                    <a:pt x="15" y="1490"/>
                  </a:lnTo>
                  <a:lnTo>
                    <a:pt x="21" y="1522"/>
                  </a:lnTo>
                  <a:lnTo>
                    <a:pt x="28" y="1555"/>
                  </a:lnTo>
                  <a:lnTo>
                    <a:pt x="34" y="1586"/>
                  </a:lnTo>
                  <a:lnTo>
                    <a:pt x="42" y="1619"/>
                  </a:lnTo>
                  <a:lnTo>
                    <a:pt x="49" y="1650"/>
                  </a:lnTo>
                  <a:lnTo>
                    <a:pt x="57" y="1682"/>
                  </a:lnTo>
                  <a:lnTo>
                    <a:pt x="66" y="1712"/>
                  </a:lnTo>
                  <a:lnTo>
                    <a:pt x="76" y="1743"/>
                  </a:lnTo>
                  <a:lnTo>
                    <a:pt x="86" y="1774"/>
                  </a:lnTo>
                  <a:lnTo>
                    <a:pt x="106" y="1836"/>
                  </a:lnTo>
                  <a:lnTo>
                    <a:pt x="129" y="1896"/>
                  </a:lnTo>
                  <a:lnTo>
                    <a:pt x="127" y="1874"/>
                  </a:lnTo>
                  <a:lnTo>
                    <a:pt x="124" y="1853"/>
                  </a:lnTo>
                  <a:lnTo>
                    <a:pt x="122" y="1832"/>
                  </a:lnTo>
                  <a:lnTo>
                    <a:pt x="121" y="1809"/>
                  </a:lnTo>
                  <a:lnTo>
                    <a:pt x="120" y="1788"/>
                  </a:lnTo>
                  <a:lnTo>
                    <a:pt x="119" y="1767"/>
                  </a:lnTo>
                  <a:lnTo>
                    <a:pt x="119" y="1744"/>
                  </a:lnTo>
                  <a:lnTo>
                    <a:pt x="119" y="1723"/>
                  </a:lnTo>
                  <a:lnTo>
                    <a:pt x="121" y="1642"/>
                  </a:lnTo>
                  <a:lnTo>
                    <a:pt x="128" y="1562"/>
                  </a:lnTo>
                  <a:lnTo>
                    <a:pt x="137" y="1484"/>
                  </a:lnTo>
                  <a:lnTo>
                    <a:pt x="151" y="1406"/>
                  </a:lnTo>
                  <a:lnTo>
                    <a:pt x="168" y="1330"/>
                  </a:lnTo>
                  <a:lnTo>
                    <a:pt x="190" y="1256"/>
                  </a:lnTo>
                  <a:lnTo>
                    <a:pt x="215" y="1182"/>
                  </a:lnTo>
                  <a:lnTo>
                    <a:pt x="243" y="1111"/>
                  </a:lnTo>
                  <a:lnTo>
                    <a:pt x="274" y="1041"/>
                  </a:lnTo>
                  <a:lnTo>
                    <a:pt x="310" y="973"/>
                  </a:lnTo>
                  <a:lnTo>
                    <a:pt x="348" y="907"/>
                  </a:lnTo>
                  <a:lnTo>
                    <a:pt x="388" y="844"/>
                  </a:lnTo>
                  <a:lnTo>
                    <a:pt x="433" y="782"/>
                  </a:lnTo>
                  <a:lnTo>
                    <a:pt x="480" y="722"/>
                  </a:lnTo>
                  <a:lnTo>
                    <a:pt x="529" y="665"/>
                  </a:lnTo>
                  <a:lnTo>
                    <a:pt x="582" y="611"/>
                  </a:lnTo>
                  <a:lnTo>
                    <a:pt x="637" y="559"/>
                  </a:lnTo>
                  <a:lnTo>
                    <a:pt x="694" y="509"/>
                  </a:lnTo>
                  <a:lnTo>
                    <a:pt x="754" y="463"/>
                  </a:lnTo>
                  <a:lnTo>
                    <a:pt x="815" y="418"/>
                  </a:lnTo>
                  <a:lnTo>
                    <a:pt x="880" y="377"/>
                  </a:lnTo>
                  <a:lnTo>
                    <a:pt x="946" y="340"/>
                  </a:lnTo>
                  <a:lnTo>
                    <a:pt x="1014" y="304"/>
                  </a:lnTo>
                  <a:lnTo>
                    <a:pt x="1084" y="273"/>
                  </a:lnTo>
                  <a:lnTo>
                    <a:pt x="1156" y="246"/>
                  </a:lnTo>
                  <a:lnTo>
                    <a:pt x="1229" y="220"/>
                  </a:lnTo>
                  <a:lnTo>
                    <a:pt x="1305" y="199"/>
                  </a:lnTo>
                  <a:lnTo>
                    <a:pt x="1381" y="182"/>
                  </a:lnTo>
                  <a:lnTo>
                    <a:pt x="1458" y="167"/>
                  </a:lnTo>
                  <a:lnTo>
                    <a:pt x="1538" y="157"/>
                  </a:lnTo>
                  <a:lnTo>
                    <a:pt x="1618" y="151"/>
                  </a:lnTo>
                  <a:lnTo>
                    <a:pt x="1700" y="149"/>
                  </a:lnTo>
                  <a:lnTo>
                    <a:pt x="1781" y="151"/>
                  </a:lnTo>
                  <a:lnTo>
                    <a:pt x="1861" y="157"/>
                  </a:lnTo>
                  <a:lnTo>
                    <a:pt x="1940" y="167"/>
                  </a:lnTo>
                  <a:lnTo>
                    <a:pt x="2018" y="182"/>
                  </a:lnTo>
                  <a:lnTo>
                    <a:pt x="2094" y="199"/>
                  </a:lnTo>
                  <a:lnTo>
                    <a:pt x="2170" y="220"/>
                  </a:lnTo>
                  <a:lnTo>
                    <a:pt x="2243" y="246"/>
                  </a:lnTo>
                  <a:lnTo>
                    <a:pt x="2315" y="273"/>
                  </a:lnTo>
                  <a:lnTo>
                    <a:pt x="2385" y="304"/>
                  </a:lnTo>
                  <a:lnTo>
                    <a:pt x="2453" y="340"/>
                  </a:lnTo>
                  <a:lnTo>
                    <a:pt x="2519" y="377"/>
                  </a:lnTo>
                  <a:lnTo>
                    <a:pt x="2583" y="418"/>
                  </a:lnTo>
                  <a:lnTo>
                    <a:pt x="2646" y="463"/>
                  </a:lnTo>
                  <a:lnTo>
                    <a:pt x="2705" y="509"/>
                  </a:lnTo>
                  <a:lnTo>
                    <a:pt x="2763" y="559"/>
                  </a:lnTo>
                  <a:lnTo>
                    <a:pt x="2818" y="611"/>
                  </a:lnTo>
                  <a:lnTo>
                    <a:pt x="2870" y="665"/>
                  </a:lnTo>
                  <a:lnTo>
                    <a:pt x="2920" y="722"/>
                  </a:lnTo>
                  <a:lnTo>
                    <a:pt x="2967" y="782"/>
                  </a:lnTo>
                  <a:lnTo>
                    <a:pt x="3010" y="844"/>
                  </a:lnTo>
                  <a:lnTo>
                    <a:pt x="3051" y="907"/>
                  </a:lnTo>
                  <a:lnTo>
                    <a:pt x="3090" y="973"/>
                  </a:lnTo>
                  <a:lnTo>
                    <a:pt x="3125" y="1041"/>
                  </a:lnTo>
                  <a:lnTo>
                    <a:pt x="3156" y="1111"/>
                  </a:lnTo>
                  <a:lnTo>
                    <a:pt x="3185" y="1182"/>
                  </a:lnTo>
                  <a:lnTo>
                    <a:pt x="3209" y="1256"/>
                  </a:lnTo>
                  <a:lnTo>
                    <a:pt x="3231" y="1330"/>
                  </a:lnTo>
                  <a:lnTo>
                    <a:pt x="3249" y="1406"/>
                  </a:lnTo>
                  <a:lnTo>
                    <a:pt x="3262" y="1484"/>
                  </a:lnTo>
                  <a:lnTo>
                    <a:pt x="3272" y="1562"/>
                  </a:lnTo>
                  <a:lnTo>
                    <a:pt x="3278" y="1642"/>
                  </a:lnTo>
                  <a:lnTo>
                    <a:pt x="3281" y="1723"/>
                  </a:lnTo>
                  <a:lnTo>
                    <a:pt x="3279" y="1793"/>
                  </a:lnTo>
                  <a:lnTo>
                    <a:pt x="3274" y="1862"/>
                  </a:lnTo>
                  <a:lnTo>
                    <a:pt x="3267" y="1930"/>
                  </a:lnTo>
                  <a:lnTo>
                    <a:pt x="3256" y="1998"/>
                  </a:lnTo>
                  <a:lnTo>
                    <a:pt x="3243" y="2065"/>
                  </a:lnTo>
                  <a:lnTo>
                    <a:pt x="3228" y="2130"/>
                  </a:lnTo>
                  <a:lnTo>
                    <a:pt x="3208" y="2195"/>
                  </a:lnTo>
                  <a:lnTo>
                    <a:pt x="3187" y="2258"/>
                  </a:lnTo>
                  <a:lnTo>
                    <a:pt x="3163" y="2319"/>
                  </a:lnTo>
                  <a:lnTo>
                    <a:pt x="3137" y="2380"/>
                  </a:lnTo>
                  <a:lnTo>
                    <a:pt x="3107" y="2439"/>
                  </a:lnTo>
                  <a:lnTo>
                    <a:pt x="3076" y="2497"/>
                  </a:lnTo>
                  <a:lnTo>
                    <a:pt x="3042" y="2554"/>
                  </a:lnTo>
                  <a:lnTo>
                    <a:pt x="3006" y="2608"/>
                  </a:lnTo>
                  <a:lnTo>
                    <a:pt x="2969" y="2662"/>
                  </a:lnTo>
                  <a:lnTo>
                    <a:pt x="2928" y="2713"/>
                  </a:lnTo>
                  <a:lnTo>
                    <a:pt x="2886" y="2763"/>
                  </a:lnTo>
                  <a:lnTo>
                    <a:pt x="2841" y="2811"/>
                  </a:lnTo>
                  <a:lnTo>
                    <a:pt x="2795" y="2857"/>
                  </a:lnTo>
                  <a:lnTo>
                    <a:pt x="2747" y="2902"/>
                  </a:lnTo>
                  <a:lnTo>
                    <a:pt x="2697" y="2944"/>
                  </a:lnTo>
                  <a:lnTo>
                    <a:pt x="2646" y="2984"/>
                  </a:lnTo>
                  <a:lnTo>
                    <a:pt x="2592" y="3022"/>
                  </a:lnTo>
                  <a:lnTo>
                    <a:pt x="2537" y="3058"/>
                  </a:lnTo>
                  <a:lnTo>
                    <a:pt x="2481" y="3091"/>
                  </a:lnTo>
                  <a:lnTo>
                    <a:pt x="2422" y="3123"/>
                  </a:lnTo>
                  <a:lnTo>
                    <a:pt x="2362" y="3152"/>
                  </a:lnTo>
                  <a:lnTo>
                    <a:pt x="2301" y="3178"/>
                  </a:lnTo>
                  <a:lnTo>
                    <a:pt x="2239" y="3202"/>
                  </a:lnTo>
                  <a:lnTo>
                    <a:pt x="2176" y="3223"/>
                  </a:lnTo>
                  <a:lnTo>
                    <a:pt x="2112" y="3242"/>
                  </a:lnTo>
                  <a:lnTo>
                    <a:pt x="2045" y="3259"/>
                  </a:lnTo>
                  <a:lnTo>
                    <a:pt x="2066" y="3260"/>
                  </a:lnTo>
                  <a:lnTo>
                    <a:pt x="2087" y="3260"/>
                  </a:lnTo>
                  <a:lnTo>
                    <a:pt x="2108" y="3260"/>
                  </a:lnTo>
                  <a:lnTo>
                    <a:pt x="2129" y="3260"/>
                  </a:lnTo>
                  <a:lnTo>
                    <a:pt x="2185" y="3260"/>
                  </a:lnTo>
                  <a:lnTo>
                    <a:pt x="2240" y="3257"/>
                  </a:lnTo>
                  <a:lnTo>
                    <a:pt x="2295" y="3253"/>
                  </a:lnTo>
                  <a:lnTo>
                    <a:pt x="2350" y="3248"/>
                  </a:lnTo>
                  <a:lnTo>
                    <a:pt x="2405" y="3242"/>
                  </a:lnTo>
                  <a:lnTo>
                    <a:pt x="2459" y="3235"/>
                  </a:lnTo>
                  <a:lnTo>
                    <a:pt x="2512" y="3226"/>
                  </a:lnTo>
                  <a:lnTo>
                    <a:pt x="2566" y="3215"/>
                  </a:lnTo>
                  <a:lnTo>
                    <a:pt x="2614" y="3186"/>
                  </a:lnTo>
                  <a:lnTo>
                    <a:pt x="2661" y="3156"/>
                  </a:lnTo>
                  <a:lnTo>
                    <a:pt x="2707" y="3125"/>
                  </a:lnTo>
                  <a:lnTo>
                    <a:pt x="2752" y="3092"/>
                  </a:lnTo>
                  <a:lnTo>
                    <a:pt x="2795" y="3058"/>
                  </a:lnTo>
                  <a:lnTo>
                    <a:pt x="2837" y="3022"/>
                  </a:lnTo>
                  <a:lnTo>
                    <a:pt x="2879" y="2985"/>
                  </a:lnTo>
                  <a:lnTo>
                    <a:pt x="2920" y="2946"/>
                  </a:lnTo>
                  <a:lnTo>
                    <a:pt x="2958" y="2907"/>
                  </a:lnTo>
                  <a:lnTo>
                    <a:pt x="2996" y="2866"/>
                  </a:lnTo>
                  <a:lnTo>
                    <a:pt x="3032" y="2823"/>
                  </a:lnTo>
                  <a:lnTo>
                    <a:pt x="3066" y="2781"/>
                  </a:lnTo>
                  <a:lnTo>
                    <a:pt x="3100" y="2736"/>
                  </a:lnTo>
                  <a:lnTo>
                    <a:pt x="3133" y="2691"/>
                  </a:lnTo>
                  <a:lnTo>
                    <a:pt x="3163" y="2644"/>
                  </a:lnTo>
                  <a:lnTo>
                    <a:pt x="3193" y="2596"/>
                  </a:lnTo>
                  <a:lnTo>
                    <a:pt x="3220" y="2548"/>
                  </a:lnTo>
                  <a:lnTo>
                    <a:pt x="3246" y="2499"/>
                  </a:lnTo>
                  <a:lnTo>
                    <a:pt x="3270" y="2448"/>
                  </a:lnTo>
                  <a:lnTo>
                    <a:pt x="3294" y="2396"/>
                  </a:lnTo>
                  <a:lnTo>
                    <a:pt x="3315" y="2345"/>
                  </a:lnTo>
                  <a:lnTo>
                    <a:pt x="3335" y="2292"/>
                  </a:lnTo>
                  <a:lnTo>
                    <a:pt x="3353" y="2237"/>
                  </a:lnTo>
                  <a:lnTo>
                    <a:pt x="3369" y="2184"/>
                  </a:lnTo>
                  <a:lnTo>
                    <a:pt x="3383" y="2128"/>
                  </a:lnTo>
                  <a:lnTo>
                    <a:pt x="3396" y="2072"/>
                  </a:lnTo>
                  <a:lnTo>
                    <a:pt x="3406" y="2015"/>
                  </a:lnTo>
                  <a:lnTo>
                    <a:pt x="3415" y="1957"/>
                  </a:lnTo>
                  <a:lnTo>
                    <a:pt x="3422" y="1900"/>
                  </a:lnTo>
                  <a:lnTo>
                    <a:pt x="3427" y="1842"/>
                  </a:lnTo>
                  <a:lnTo>
                    <a:pt x="3430" y="1782"/>
                  </a:lnTo>
                  <a:lnTo>
                    <a:pt x="3431" y="1723"/>
                  </a:lnTo>
                  <a:close/>
                </a:path>
              </a:pathLst>
            </a:custGeom>
            <a:solidFill>
              <a:srgbClr val="837A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21" y="207"/>
              <a:ext cx="220" cy="213"/>
            </a:xfrm>
            <a:custGeom>
              <a:avLst/>
              <a:gdLst/>
              <a:ahLst/>
              <a:cxnLst>
                <a:cxn ang="0">
                  <a:pos x="3291" y="1398"/>
                </a:cxn>
                <a:cxn ang="0">
                  <a:pos x="3209" y="1082"/>
                </a:cxn>
                <a:cxn ang="0">
                  <a:pos x="3070" y="794"/>
                </a:cxn>
                <a:cxn ang="0">
                  <a:pos x="2880" y="541"/>
                </a:cxn>
                <a:cxn ang="0">
                  <a:pos x="2644" y="328"/>
                </a:cxn>
                <a:cxn ang="0">
                  <a:pos x="2371" y="163"/>
                </a:cxn>
                <a:cxn ang="0">
                  <a:pos x="2068" y="53"/>
                </a:cxn>
                <a:cxn ang="0">
                  <a:pos x="1739" y="3"/>
                </a:cxn>
                <a:cxn ang="0">
                  <a:pos x="1409" y="18"/>
                </a:cxn>
                <a:cxn ang="0">
                  <a:pos x="1102" y="94"/>
                </a:cxn>
                <a:cxn ang="0">
                  <a:pos x="819" y="225"/>
                </a:cxn>
                <a:cxn ang="0">
                  <a:pos x="569" y="404"/>
                </a:cxn>
                <a:cxn ang="0">
                  <a:pos x="356" y="625"/>
                </a:cxn>
                <a:cxn ang="0">
                  <a:pos x="188" y="882"/>
                </a:cxn>
                <a:cxn ang="0">
                  <a:pos x="68" y="1169"/>
                </a:cxn>
                <a:cxn ang="0">
                  <a:pos x="6" y="1481"/>
                </a:cxn>
                <a:cxn ang="0">
                  <a:pos x="30" y="1670"/>
                </a:cxn>
                <a:cxn ang="0">
                  <a:pos x="78" y="1810"/>
                </a:cxn>
                <a:cxn ang="0">
                  <a:pos x="136" y="1946"/>
                </a:cxn>
                <a:cxn ang="0">
                  <a:pos x="203" y="2078"/>
                </a:cxn>
                <a:cxn ang="0">
                  <a:pos x="197" y="2027"/>
                </a:cxn>
                <a:cxn ang="0">
                  <a:pos x="171" y="1914"/>
                </a:cxn>
                <a:cxn ang="0">
                  <a:pos x="155" y="1798"/>
                </a:cxn>
                <a:cxn ang="0">
                  <a:pos x="149" y="1679"/>
                </a:cxn>
                <a:cxn ang="0">
                  <a:pos x="165" y="1421"/>
                </a:cxn>
                <a:cxn ang="0">
                  <a:pos x="239" y="1134"/>
                </a:cxn>
                <a:cxn ang="0">
                  <a:pos x="366" y="872"/>
                </a:cxn>
                <a:cxn ang="0">
                  <a:pos x="539" y="641"/>
                </a:cxn>
                <a:cxn ang="0">
                  <a:pos x="753" y="448"/>
                </a:cxn>
                <a:cxn ang="0">
                  <a:pos x="1001" y="298"/>
                </a:cxn>
                <a:cxn ang="0">
                  <a:pos x="1277" y="198"/>
                </a:cxn>
                <a:cxn ang="0">
                  <a:pos x="1576" y="152"/>
                </a:cxn>
                <a:cxn ang="0">
                  <a:pos x="1883" y="167"/>
                </a:cxn>
                <a:cxn ang="0">
                  <a:pos x="2172" y="241"/>
                </a:cxn>
                <a:cxn ang="0">
                  <a:pos x="2435" y="367"/>
                </a:cxn>
                <a:cxn ang="0">
                  <a:pos x="2666" y="540"/>
                </a:cxn>
                <a:cxn ang="0">
                  <a:pos x="2861" y="753"/>
                </a:cxn>
                <a:cxn ang="0">
                  <a:pos x="3011" y="999"/>
                </a:cxn>
                <a:cxn ang="0">
                  <a:pos x="3112" y="1275"/>
                </a:cxn>
                <a:cxn ang="0">
                  <a:pos x="3157" y="1572"/>
                </a:cxn>
                <a:cxn ang="0">
                  <a:pos x="3142" y="1875"/>
                </a:cxn>
                <a:cxn ang="0">
                  <a:pos x="3069" y="2160"/>
                </a:cxn>
                <a:cxn ang="0">
                  <a:pos x="2945" y="2420"/>
                </a:cxn>
                <a:cxn ang="0">
                  <a:pos x="2774" y="2650"/>
                </a:cxn>
                <a:cxn ang="0">
                  <a:pos x="2564" y="2843"/>
                </a:cxn>
                <a:cxn ang="0">
                  <a:pos x="2318" y="2994"/>
                </a:cxn>
                <a:cxn ang="0">
                  <a:pos x="2046" y="3096"/>
                </a:cxn>
                <a:cxn ang="0">
                  <a:pos x="1751" y="3144"/>
                </a:cxn>
                <a:cxn ang="0">
                  <a:pos x="1825" y="3170"/>
                </a:cxn>
                <a:cxn ang="0">
                  <a:pos x="2031" y="3186"/>
                </a:cxn>
                <a:cxn ang="0">
                  <a:pos x="2155" y="3185"/>
                </a:cxn>
                <a:cxn ang="0">
                  <a:pos x="2250" y="3179"/>
                </a:cxn>
                <a:cxn ang="0">
                  <a:pos x="2440" y="3100"/>
                </a:cxn>
                <a:cxn ang="0">
                  <a:pos x="2644" y="2970"/>
                </a:cxn>
                <a:cxn ang="0">
                  <a:pos x="2827" y="2812"/>
                </a:cxn>
                <a:cxn ang="0">
                  <a:pos x="2985" y="2630"/>
                </a:cxn>
                <a:cxn ang="0">
                  <a:pos x="3114" y="2426"/>
                </a:cxn>
                <a:cxn ang="0">
                  <a:pos x="3214" y="2204"/>
                </a:cxn>
                <a:cxn ang="0">
                  <a:pos x="3279" y="1964"/>
                </a:cxn>
                <a:cxn ang="0">
                  <a:pos x="3309" y="1713"/>
                </a:cxn>
              </a:cxnLst>
              <a:rect l="0" t="0" r="r" b="b"/>
              <a:pathLst>
                <a:path w="3310" h="3186">
                  <a:moveTo>
                    <a:pt x="3310" y="1649"/>
                  </a:moveTo>
                  <a:lnTo>
                    <a:pt x="3308" y="1564"/>
                  </a:lnTo>
                  <a:lnTo>
                    <a:pt x="3302" y="1481"/>
                  </a:lnTo>
                  <a:lnTo>
                    <a:pt x="3291" y="1398"/>
                  </a:lnTo>
                  <a:lnTo>
                    <a:pt x="3276" y="1316"/>
                  </a:lnTo>
                  <a:lnTo>
                    <a:pt x="3258" y="1237"/>
                  </a:lnTo>
                  <a:lnTo>
                    <a:pt x="3236" y="1159"/>
                  </a:lnTo>
                  <a:lnTo>
                    <a:pt x="3209" y="1082"/>
                  </a:lnTo>
                  <a:lnTo>
                    <a:pt x="3179" y="1007"/>
                  </a:lnTo>
                  <a:lnTo>
                    <a:pt x="3147" y="934"/>
                  </a:lnTo>
                  <a:lnTo>
                    <a:pt x="3110" y="863"/>
                  </a:lnTo>
                  <a:lnTo>
                    <a:pt x="3070" y="794"/>
                  </a:lnTo>
                  <a:lnTo>
                    <a:pt x="3027" y="727"/>
                  </a:lnTo>
                  <a:lnTo>
                    <a:pt x="2981" y="662"/>
                  </a:lnTo>
                  <a:lnTo>
                    <a:pt x="2932" y="600"/>
                  </a:lnTo>
                  <a:lnTo>
                    <a:pt x="2880" y="541"/>
                  </a:lnTo>
                  <a:lnTo>
                    <a:pt x="2825" y="484"/>
                  </a:lnTo>
                  <a:lnTo>
                    <a:pt x="2767" y="429"/>
                  </a:lnTo>
                  <a:lnTo>
                    <a:pt x="2707" y="377"/>
                  </a:lnTo>
                  <a:lnTo>
                    <a:pt x="2644" y="328"/>
                  </a:lnTo>
                  <a:lnTo>
                    <a:pt x="2579" y="282"/>
                  </a:lnTo>
                  <a:lnTo>
                    <a:pt x="2512" y="239"/>
                  </a:lnTo>
                  <a:lnTo>
                    <a:pt x="2443" y="200"/>
                  </a:lnTo>
                  <a:lnTo>
                    <a:pt x="2371" y="163"/>
                  </a:lnTo>
                  <a:lnTo>
                    <a:pt x="2298" y="130"/>
                  </a:lnTo>
                  <a:lnTo>
                    <a:pt x="2223" y="101"/>
                  </a:lnTo>
                  <a:lnTo>
                    <a:pt x="2146" y="75"/>
                  </a:lnTo>
                  <a:lnTo>
                    <a:pt x="2068" y="53"/>
                  </a:lnTo>
                  <a:lnTo>
                    <a:pt x="1987" y="35"/>
                  </a:lnTo>
                  <a:lnTo>
                    <a:pt x="1906" y="19"/>
                  </a:lnTo>
                  <a:lnTo>
                    <a:pt x="1823" y="9"/>
                  </a:lnTo>
                  <a:lnTo>
                    <a:pt x="1739" y="3"/>
                  </a:lnTo>
                  <a:lnTo>
                    <a:pt x="1654" y="0"/>
                  </a:lnTo>
                  <a:lnTo>
                    <a:pt x="1571" y="2"/>
                  </a:lnTo>
                  <a:lnTo>
                    <a:pt x="1490" y="8"/>
                  </a:lnTo>
                  <a:lnTo>
                    <a:pt x="1409" y="18"/>
                  </a:lnTo>
                  <a:lnTo>
                    <a:pt x="1330" y="33"/>
                  </a:lnTo>
                  <a:lnTo>
                    <a:pt x="1252" y="50"/>
                  </a:lnTo>
                  <a:lnTo>
                    <a:pt x="1176" y="70"/>
                  </a:lnTo>
                  <a:lnTo>
                    <a:pt x="1102" y="94"/>
                  </a:lnTo>
                  <a:lnTo>
                    <a:pt x="1028" y="123"/>
                  </a:lnTo>
                  <a:lnTo>
                    <a:pt x="957" y="153"/>
                  </a:lnTo>
                  <a:lnTo>
                    <a:pt x="887" y="188"/>
                  </a:lnTo>
                  <a:lnTo>
                    <a:pt x="819" y="225"/>
                  </a:lnTo>
                  <a:lnTo>
                    <a:pt x="753" y="266"/>
                  </a:lnTo>
                  <a:lnTo>
                    <a:pt x="690" y="308"/>
                  </a:lnTo>
                  <a:lnTo>
                    <a:pt x="628" y="355"/>
                  </a:lnTo>
                  <a:lnTo>
                    <a:pt x="569" y="404"/>
                  </a:lnTo>
                  <a:lnTo>
                    <a:pt x="512" y="455"/>
                  </a:lnTo>
                  <a:lnTo>
                    <a:pt x="458" y="509"/>
                  </a:lnTo>
                  <a:lnTo>
                    <a:pt x="406" y="566"/>
                  </a:lnTo>
                  <a:lnTo>
                    <a:pt x="356" y="625"/>
                  </a:lnTo>
                  <a:lnTo>
                    <a:pt x="310" y="686"/>
                  </a:lnTo>
                  <a:lnTo>
                    <a:pt x="266" y="750"/>
                  </a:lnTo>
                  <a:lnTo>
                    <a:pt x="225" y="814"/>
                  </a:lnTo>
                  <a:lnTo>
                    <a:pt x="188" y="882"/>
                  </a:lnTo>
                  <a:lnTo>
                    <a:pt x="153" y="951"/>
                  </a:lnTo>
                  <a:lnTo>
                    <a:pt x="121" y="1022"/>
                  </a:lnTo>
                  <a:lnTo>
                    <a:pt x="94" y="1095"/>
                  </a:lnTo>
                  <a:lnTo>
                    <a:pt x="68" y="1169"/>
                  </a:lnTo>
                  <a:lnTo>
                    <a:pt x="48" y="1245"/>
                  </a:lnTo>
                  <a:lnTo>
                    <a:pt x="30" y="1323"/>
                  </a:lnTo>
                  <a:lnTo>
                    <a:pt x="16" y="1402"/>
                  </a:lnTo>
                  <a:lnTo>
                    <a:pt x="6" y="1481"/>
                  </a:lnTo>
                  <a:lnTo>
                    <a:pt x="0" y="1562"/>
                  </a:lnTo>
                  <a:lnTo>
                    <a:pt x="9" y="1598"/>
                  </a:lnTo>
                  <a:lnTo>
                    <a:pt x="19" y="1635"/>
                  </a:lnTo>
                  <a:lnTo>
                    <a:pt x="30" y="1670"/>
                  </a:lnTo>
                  <a:lnTo>
                    <a:pt x="41" y="1706"/>
                  </a:lnTo>
                  <a:lnTo>
                    <a:pt x="53" y="1741"/>
                  </a:lnTo>
                  <a:lnTo>
                    <a:pt x="65" y="1776"/>
                  </a:lnTo>
                  <a:lnTo>
                    <a:pt x="78" y="1810"/>
                  </a:lnTo>
                  <a:lnTo>
                    <a:pt x="92" y="1845"/>
                  </a:lnTo>
                  <a:lnTo>
                    <a:pt x="106" y="1879"/>
                  </a:lnTo>
                  <a:lnTo>
                    <a:pt x="120" y="1913"/>
                  </a:lnTo>
                  <a:lnTo>
                    <a:pt x="136" y="1946"/>
                  </a:lnTo>
                  <a:lnTo>
                    <a:pt x="152" y="1980"/>
                  </a:lnTo>
                  <a:lnTo>
                    <a:pt x="168" y="2013"/>
                  </a:lnTo>
                  <a:lnTo>
                    <a:pt x="185" y="2046"/>
                  </a:lnTo>
                  <a:lnTo>
                    <a:pt x="203" y="2078"/>
                  </a:lnTo>
                  <a:lnTo>
                    <a:pt x="221" y="2110"/>
                  </a:lnTo>
                  <a:lnTo>
                    <a:pt x="212" y="2082"/>
                  </a:lnTo>
                  <a:lnTo>
                    <a:pt x="204" y="2055"/>
                  </a:lnTo>
                  <a:lnTo>
                    <a:pt x="197" y="2027"/>
                  </a:lnTo>
                  <a:lnTo>
                    <a:pt x="190" y="1999"/>
                  </a:lnTo>
                  <a:lnTo>
                    <a:pt x="183" y="1971"/>
                  </a:lnTo>
                  <a:lnTo>
                    <a:pt x="177" y="1942"/>
                  </a:lnTo>
                  <a:lnTo>
                    <a:pt x="171" y="1914"/>
                  </a:lnTo>
                  <a:lnTo>
                    <a:pt x="167" y="1885"/>
                  </a:lnTo>
                  <a:lnTo>
                    <a:pt x="162" y="1856"/>
                  </a:lnTo>
                  <a:lnTo>
                    <a:pt x="159" y="1827"/>
                  </a:lnTo>
                  <a:lnTo>
                    <a:pt x="155" y="1798"/>
                  </a:lnTo>
                  <a:lnTo>
                    <a:pt x="153" y="1768"/>
                  </a:lnTo>
                  <a:lnTo>
                    <a:pt x="151" y="1738"/>
                  </a:lnTo>
                  <a:lnTo>
                    <a:pt x="149" y="1709"/>
                  </a:lnTo>
                  <a:lnTo>
                    <a:pt x="149" y="1679"/>
                  </a:lnTo>
                  <a:lnTo>
                    <a:pt x="148" y="1649"/>
                  </a:lnTo>
                  <a:lnTo>
                    <a:pt x="150" y="1572"/>
                  </a:lnTo>
                  <a:lnTo>
                    <a:pt x="156" y="1496"/>
                  </a:lnTo>
                  <a:lnTo>
                    <a:pt x="165" y="1421"/>
                  </a:lnTo>
                  <a:lnTo>
                    <a:pt x="178" y="1347"/>
                  </a:lnTo>
                  <a:lnTo>
                    <a:pt x="196" y="1275"/>
                  </a:lnTo>
                  <a:lnTo>
                    <a:pt x="216" y="1203"/>
                  </a:lnTo>
                  <a:lnTo>
                    <a:pt x="239" y="1134"/>
                  </a:lnTo>
                  <a:lnTo>
                    <a:pt x="266" y="1066"/>
                  </a:lnTo>
                  <a:lnTo>
                    <a:pt x="297" y="999"/>
                  </a:lnTo>
                  <a:lnTo>
                    <a:pt x="330" y="935"/>
                  </a:lnTo>
                  <a:lnTo>
                    <a:pt x="366" y="872"/>
                  </a:lnTo>
                  <a:lnTo>
                    <a:pt x="406" y="811"/>
                  </a:lnTo>
                  <a:lnTo>
                    <a:pt x="447" y="753"/>
                  </a:lnTo>
                  <a:lnTo>
                    <a:pt x="492" y="696"/>
                  </a:lnTo>
                  <a:lnTo>
                    <a:pt x="539" y="641"/>
                  </a:lnTo>
                  <a:lnTo>
                    <a:pt x="589" y="589"/>
                  </a:lnTo>
                  <a:lnTo>
                    <a:pt x="641" y="540"/>
                  </a:lnTo>
                  <a:lnTo>
                    <a:pt x="696" y="493"/>
                  </a:lnTo>
                  <a:lnTo>
                    <a:pt x="753" y="448"/>
                  </a:lnTo>
                  <a:lnTo>
                    <a:pt x="812" y="407"/>
                  </a:lnTo>
                  <a:lnTo>
                    <a:pt x="873" y="367"/>
                  </a:lnTo>
                  <a:lnTo>
                    <a:pt x="937" y="332"/>
                  </a:lnTo>
                  <a:lnTo>
                    <a:pt x="1001" y="298"/>
                  </a:lnTo>
                  <a:lnTo>
                    <a:pt x="1068" y="268"/>
                  </a:lnTo>
                  <a:lnTo>
                    <a:pt x="1136" y="241"/>
                  </a:lnTo>
                  <a:lnTo>
                    <a:pt x="1206" y="218"/>
                  </a:lnTo>
                  <a:lnTo>
                    <a:pt x="1277" y="198"/>
                  </a:lnTo>
                  <a:lnTo>
                    <a:pt x="1350" y="181"/>
                  </a:lnTo>
                  <a:lnTo>
                    <a:pt x="1425" y="167"/>
                  </a:lnTo>
                  <a:lnTo>
                    <a:pt x="1500" y="158"/>
                  </a:lnTo>
                  <a:lnTo>
                    <a:pt x="1576" y="152"/>
                  </a:lnTo>
                  <a:lnTo>
                    <a:pt x="1654" y="150"/>
                  </a:lnTo>
                  <a:lnTo>
                    <a:pt x="1731" y="152"/>
                  </a:lnTo>
                  <a:lnTo>
                    <a:pt x="1808" y="158"/>
                  </a:lnTo>
                  <a:lnTo>
                    <a:pt x="1883" y="167"/>
                  </a:lnTo>
                  <a:lnTo>
                    <a:pt x="1958" y="181"/>
                  </a:lnTo>
                  <a:lnTo>
                    <a:pt x="2030" y="198"/>
                  </a:lnTo>
                  <a:lnTo>
                    <a:pt x="2101" y="218"/>
                  </a:lnTo>
                  <a:lnTo>
                    <a:pt x="2172" y="241"/>
                  </a:lnTo>
                  <a:lnTo>
                    <a:pt x="2240" y="268"/>
                  </a:lnTo>
                  <a:lnTo>
                    <a:pt x="2306" y="298"/>
                  </a:lnTo>
                  <a:lnTo>
                    <a:pt x="2371" y="332"/>
                  </a:lnTo>
                  <a:lnTo>
                    <a:pt x="2435" y="367"/>
                  </a:lnTo>
                  <a:lnTo>
                    <a:pt x="2496" y="407"/>
                  </a:lnTo>
                  <a:lnTo>
                    <a:pt x="2555" y="448"/>
                  </a:lnTo>
                  <a:lnTo>
                    <a:pt x="2611" y="493"/>
                  </a:lnTo>
                  <a:lnTo>
                    <a:pt x="2666" y="540"/>
                  </a:lnTo>
                  <a:lnTo>
                    <a:pt x="2719" y="589"/>
                  </a:lnTo>
                  <a:lnTo>
                    <a:pt x="2768" y="641"/>
                  </a:lnTo>
                  <a:lnTo>
                    <a:pt x="2816" y="696"/>
                  </a:lnTo>
                  <a:lnTo>
                    <a:pt x="2861" y="753"/>
                  </a:lnTo>
                  <a:lnTo>
                    <a:pt x="2902" y="811"/>
                  </a:lnTo>
                  <a:lnTo>
                    <a:pt x="2941" y="872"/>
                  </a:lnTo>
                  <a:lnTo>
                    <a:pt x="2978" y="935"/>
                  </a:lnTo>
                  <a:lnTo>
                    <a:pt x="3011" y="999"/>
                  </a:lnTo>
                  <a:lnTo>
                    <a:pt x="3041" y="1066"/>
                  </a:lnTo>
                  <a:lnTo>
                    <a:pt x="3068" y="1134"/>
                  </a:lnTo>
                  <a:lnTo>
                    <a:pt x="3092" y="1203"/>
                  </a:lnTo>
                  <a:lnTo>
                    <a:pt x="3112" y="1275"/>
                  </a:lnTo>
                  <a:lnTo>
                    <a:pt x="3129" y="1347"/>
                  </a:lnTo>
                  <a:lnTo>
                    <a:pt x="3142" y="1421"/>
                  </a:lnTo>
                  <a:lnTo>
                    <a:pt x="3152" y="1496"/>
                  </a:lnTo>
                  <a:lnTo>
                    <a:pt x="3157" y="1572"/>
                  </a:lnTo>
                  <a:lnTo>
                    <a:pt x="3159" y="1649"/>
                  </a:lnTo>
                  <a:lnTo>
                    <a:pt x="3157" y="1725"/>
                  </a:lnTo>
                  <a:lnTo>
                    <a:pt x="3152" y="1801"/>
                  </a:lnTo>
                  <a:lnTo>
                    <a:pt x="3142" y="1875"/>
                  </a:lnTo>
                  <a:lnTo>
                    <a:pt x="3130" y="1948"/>
                  </a:lnTo>
                  <a:lnTo>
                    <a:pt x="3112" y="2020"/>
                  </a:lnTo>
                  <a:lnTo>
                    <a:pt x="3093" y="2091"/>
                  </a:lnTo>
                  <a:lnTo>
                    <a:pt x="3069" y="2160"/>
                  </a:lnTo>
                  <a:lnTo>
                    <a:pt x="3043" y="2227"/>
                  </a:lnTo>
                  <a:lnTo>
                    <a:pt x="3013" y="2293"/>
                  </a:lnTo>
                  <a:lnTo>
                    <a:pt x="2981" y="2358"/>
                  </a:lnTo>
                  <a:lnTo>
                    <a:pt x="2945" y="2420"/>
                  </a:lnTo>
                  <a:lnTo>
                    <a:pt x="2906" y="2481"/>
                  </a:lnTo>
                  <a:lnTo>
                    <a:pt x="2865" y="2540"/>
                  </a:lnTo>
                  <a:lnTo>
                    <a:pt x="2821" y="2595"/>
                  </a:lnTo>
                  <a:lnTo>
                    <a:pt x="2774" y="2650"/>
                  </a:lnTo>
                  <a:lnTo>
                    <a:pt x="2725" y="2702"/>
                  </a:lnTo>
                  <a:lnTo>
                    <a:pt x="2673" y="2751"/>
                  </a:lnTo>
                  <a:lnTo>
                    <a:pt x="2620" y="2798"/>
                  </a:lnTo>
                  <a:lnTo>
                    <a:pt x="2564" y="2843"/>
                  </a:lnTo>
                  <a:lnTo>
                    <a:pt x="2505" y="2884"/>
                  </a:lnTo>
                  <a:lnTo>
                    <a:pt x="2445" y="2924"/>
                  </a:lnTo>
                  <a:lnTo>
                    <a:pt x="2383" y="2960"/>
                  </a:lnTo>
                  <a:lnTo>
                    <a:pt x="2318" y="2994"/>
                  </a:lnTo>
                  <a:lnTo>
                    <a:pt x="2253" y="3023"/>
                  </a:lnTo>
                  <a:lnTo>
                    <a:pt x="2186" y="3051"/>
                  </a:lnTo>
                  <a:lnTo>
                    <a:pt x="2117" y="3075"/>
                  </a:lnTo>
                  <a:lnTo>
                    <a:pt x="2046" y="3096"/>
                  </a:lnTo>
                  <a:lnTo>
                    <a:pt x="1974" y="3114"/>
                  </a:lnTo>
                  <a:lnTo>
                    <a:pt x="1901" y="3127"/>
                  </a:lnTo>
                  <a:lnTo>
                    <a:pt x="1826" y="3137"/>
                  </a:lnTo>
                  <a:lnTo>
                    <a:pt x="1751" y="3144"/>
                  </a:lnTo>
                  <a:lnTo>
                    <a:pt x="1674" y="3147"/>
                  </a:lnTo>
                  <a:lnTo>
                    <a:pt x="1724" y="3156"/>
                  </a:lnTo>
                  <a:lnTo>
                    <a:pt x="1774" y="3164"/>
                  </a:lnTo>
                  <a:lnTo>
                    <a:pt x="1825" y="3170"/>
                  </a:lnTo>
                  <a:lnTo>
                    <a:pt x="1876" y="3176"/>
                  </a:lnTo>
                  <a:lnTo>
                    <a:pt x="1927" y="3180"/>
                  </a:lnTo>
                  <a:lnTo>
                    <a:pt x="1979" y="3183"/>
                  </a:lnTo>
                  <a:lnTo>
                    <a:pt x="2031" y="3186"/>
                  </a:lnTo>
                  <a:lnTo>
                    <a:pt x="2083" y="3186"/>
                  </a:lnTo>
                  <a:lnTo>
                    <a:pt x="2106" y="3186"/>
                  </a:lnTo>
                  <a:lnTo>
                    <a:pt x="2131" y="3186"/>
                  </a:lnTo>
                  <a:lnTo>
                    <a:pt x="2155" y="3185"/>
                  </a:lnTo>
                  <a:lnTo>
                    <a:pt x="2179" y="3183"/>
                  </a:lnTo>
                  <a:lnTo>
                    <a:pt x="2202" y="3182"/>
                  </a:lnTo>
                  <a:lnTo>
                    <a:pt x="2227" y="3181"/>
                  </a:lnTo>
                  <a:lnTo>
                    <a:pt x="2250" y="3179"/>
                  </a:lnTo>
                  <a:lnTo>
                    <a:pt x="2274" y="3177"/>
                  </a:lnTo>
                  <a:lnTo>
                    <a:pt x="2331" y="3154"/>
                  </a:lnTo>
                  <a:lnTo>
                    <a:pt x="2386" y="3128"/>
                  </a:lnTo>
                  <a:lnTo>
                    <a:pt x="2440" y="3100"/>
                  </a:lnTo>
                  <a:lnTo>
                    <a:pt x="2493" y="3070"/>
                  </a:lnTo>
                  <a:lnTo>
                    <a:pt x="2545" y="3038"/>
                  </a:lnTo>
                  <a:lnTo>
                    <a:pt x="2595" y="3005"/>
                  </a:lnTo>
                  <a:lnTo>
                    <a:pt x="2644" y="2970"/>
                  </a:lnTo>
                  <a:lnTo>
                    <a:pt x="2692" y="2933"/>
                  </a:lnTo>
                  <a:lnTo>
                    <a:pt x="2738" y="2894"/>
                  </a:lnTo>
                  <a:lnTo>
                    <a:pt x="2783" y="2854"/>
                  </a:lnTo>
                  <a:lnTo>
                    <a:pt x="2827" y="2812"/>
                  </a:lnTo>
                  <a:lnTo>
                    <a:pt x="2869" y="2769"/>
                  </a:lnTo>
                  <a:lnTo>
                    <a:pt x="2908" y="2724"/>
                  </a:lnTo>
                  <a:lnTo>
                    <a:pt x="2947" y="2677"/>
                  </a:lnTo>
                  <a:lnTo>
                    <a:pt x="2985" y="2630"/>
                  </a:lnTo>
                  <a:lnTo>
                    <a:pt x="3019" y="2581"/>
                  </a:lnTo>
                  <a:lnTo>
                    <a:pt x="3053" y="2530"/>
                  </a:lnTo>
                  <a:lnTo>
                    <a:pt x="3085" y="2479"/>
                  </a:lnTo>
                  <a:lnTo>
                    <a:pt x="3114" y="2426"/>
                  </a:lnTo>
                  <a:lnTo>
                    <a:pt x="3142" y="2372"/>
                  </a:lnTo>
                  <a:lnTo>
                    <a:pt x="3168" y="2317"/>
                  </a:lnTo>
                  <a:lnTo>
                    <a:pt x="3192" y="2261"/>
                  </a:lnTo>
                  <a:lnTo>
                    <a:pt x="3214" y="2204"/>
                  </a:lnTo>
                  <a:lnTo>
                    <a:pt x="3233" y="2145"/>
                  </a:lnTo>
                  <a:lnTo>
                    <a:pt x="3251" y="2086"/>
                  </a:lnTo>
                  <a:lnTo>
                    <a:pt x="3266" y="2026"/>
                  </a:lnTo>
                  <a:lnTo>
                    <a:pt x="3279" y="1964"/>
                  </a:lnTo>
                  <a:lnTo>
                    <a:pt x="3291" y="1904"/>
                  </a:lnTo>
                  <a:lnTo>
                    <a:pt x="3299" y="1841"/>
                  </a:lnTo>
                  <a:lnTo>
                    <a:pt x="3305" y="1777"/>
                  </a:lnTo>
                  <a:lnTo>
                    <a:pt x="3309" y="1713"/>
                  </a:lnTo>
                  <a:lnTo>
                    <a:pt x="3310" y="1649"/>
                  </a:lnTo>
                  <a:close/>
                </a:path>
              </a:pathLst>
            </a:custGeom>
            <a:solidFill>
              <a:srgbClr val="857C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25" y="212"/>
              <a:ext cx="211" cy="208"/>
            </a:xfrm>
            <a:custGeom>
              <a:avLst/>
              <a:gdLst/>
              <a:ahLst/>
              <a:cxnLst>
                <a:cxn ang="0">
                  <a:pos x="3131" y="1257"/>
                </a:cxn>
                <a:cxn ang="0">
                  <a:pos x="3007" y="892"/>
                </a:cxn>
                <a:cxn ang="0">
                  <a:pos x="2802" y="573"/>
                </a:cxn>
                <a:cxn ang="0">
                  <a:pos x="2528" y="314"/>
                </a:cxn>
                <a:cxn ang="0">
                  <a:pos x="2197" y="124"/>
                </a:cxn>
                <a:cxn ang="0">
                  <a:pos x="1822" y="18"/>
                </a:cxn>
                <a:cxn ang="0">
                  <a:pos x="1420" y="8"/>
                </a:cxn>
                <a:cxn ang="0">
                  <a:pos x="1038" y="97"/>
                </a:cxn>
                <a:cxn ang="0">
                  <a:pos x="697" y="269"/>
                </a:cxn>
                <a:cxn ang="0">
                  <a:pos x="411" y="516"/>
                </a:cxn>
                <a:cxn ang="0">
                  <a:pos x="192" y="824"/>
                </a:cxn>
                <a:cxn ang="0">
                  <a:pos x="50" y="1181"/>
                </a:cxn>
                <a:cxn ang="0">
                  <a:pos x="0" y="1574"/>
                </a:cxn>
                <a:cxn ang="0">
                  <a:pos x="4" y="1683"/>
                </a:cxn>
                <a:cxn ang="0">
                  <a:pos x="49" y="1838"/>
                </a:cxn>
                <a:cxn ang="0">
                  <a:pos x="162" y="2058"/>
                </a:cxn>
                <a:cxn ang="0">
                  <a:pos x="301" y="2263"/>
                </a:cxn>
                <a:cxn ang="0">
                  <a:pos x="411" y="2391"/>
                </a:cxn>
                <a:cxn ang="0">
                  <a:pos x="337" y="2276"/>
                </a:cxn>
                <a:cxn ang="0">
                  <a:pos x="274" y="2153"/>
                </a:cxn>
                <a:cxn ang="0">
                  <a:pos x="225" y="2023"/>
                </a:cxn>
                <a:cxn ang="0">
                  <a:pos x="186" y="1888"/>
                </a:cxn>
                <a:cxn ang="0">
                  <a:pos x="162" y="1748"/>
                </a:cxn>
                <a:cxn ang="0">
                  <a:pos x="152" y="1604"/>
                </a:cxn>
                <a:cxn ang="0">
                  <a:pos x="181" y="1287"/>
                </a:cxn>
                <a:cxn ang="0">
                  <a:pos x="293" y="956"/>
                </a:cxn>
                <a:cxn ang="0">
                  <a:pos x="478" y="668"/>
                </a:cxn>
                <a:cxn ang="0">
                  <a:pos x="726" y="433"/>
                </a:cxn>
                <a:cxn ang="0">
                  <a:pos x="1026" y="263"/>
                </a:cxn>
                <a:cxn ang="0">
                  <a:pos x="1364" y="166"/>
                </a:cxn>
                <a:cxn ang="0">
                  <a:pos x="1728" y="157"/>
                </a:cxn>
                <a:cxn ang="0">
                  <a:pos x="2073" y="236"/>
                </a:cxn>
                <a:cxn ang="0">
                  <a:pos x="2381" y="394"/>
                </a:cxn>
                <a:cxn ang="0">
                  <a:pos x="2641" y="617"/>
                </a:cxn>
                <a:cxn ang="0">
                  <a:pos x="2839" y="896"/>
                </a:cxn>
                <a:cxn ang="0">
                  <a:pos x="2967" y="1218"/>
                </a:cxn>
                <a:cxn ang="0">
                  <a:pos x="3012" y="1574"/>
                </a:cxn>
                <a:cxn ang="0">
                  <a:pos x="2967" y="1929"/>
                </a:cxn>
                <a:cxn ang="0">
                  <a:pos x="2839" y="2253"/>
                </a:cxn>
                <a:cxn ang="0">
                  <a:pos x="2641" y="2530"/>
                </a:cxn>
                <a:cxn ang="0">
                  <a:pos x="2381" y="2754"/>
                </a:cxn>
                <a:cxn ang="0">
                  <a:pos x="2073" y="2911"/>
                </a:cxn>
                <a:cxn ang="0">
                  <a:pos x="1728" y="2990"/>
                </a:cxn>
                <a:cxn ang="0">
                  <a:pos x="1497" y="2995"/>
                </a:cxn>
                <a:cxn ang="0">
                  <a:pos x="1361" y="2981"/>
                </a:cxn>
                <a:cxn ang="0">
                  <a:pos x="1228" y="2953"/>
                </a:cxn>
                <a:cxn ang="0">
                  <a:pos x="1242" y="2969"/>
                </a:cxn>
                <a:cxn ang="0">
                  <a:pos x="1477" y="3044"/>
                </a:cxn>
                <a:cxn ang="0">
                  <a:pos x="1724" y="3092"/>
                </a:cxn>
                <a:cxn ang="0">
                  <a:pos x="1994" y="3093"/>
                </a:cxn>
                <a:cxn ang="0">
                  <a:pos x="2304" y="2974"/>
                </a:cxn>
                <a:cxn ang="0">
                  <a:pos x="2579" y="2795"/>
                </a:cxn>
                <a:cxn ang="0">
                  <a:pos x="2810" y="2564"/>
                </a:cxn>
                <a:cxn ang="0">
                  <a:pos x="2989" y="2290"/>
                </a:cxn>
                <a:cxn ang="0">
                  <a:pos x="3110" y="1981"/>
                </a:cxn>
                <a:cxn ang="0">
                  <a:pos x="3161" y="1644"/>
                </a:cxn>
              </a:cxnLst>
              <a:rect l="0" t="0" r="r" b="b"/>
              <a:pathLst>
                <a:path w="3163" h="3110">
                  <a:moveTo>
                    <a:pt x="3163" y="1574"/>
                  </a:moveTo>
                  <a:lnTo>
                    <a:pt x="3160" y="1493"/>
                  </a:lnTo>
                  <a:lnTo>
                    <a:pt x="3154" y="1413"/>
                  </a:lnTo>
                  <a:lnTo>
                    <a:pt x="3144" y="1335"/>
                  </a:lnTo>
                  <a:lnTo>
                    <a:pt x="3131" y="1257"/>
                  </a:lnTo>
                  <a:lnTo>
                    <a:pt x="3113" y="1181"/>
                  </a:lnTo>
                  <a:lnTo>
                    <a:pt x="3091" y="1107"/>
                  </a:lnTo>
                  <a:lnTo>
                    <a:pt x="3067" y="1033"/>
                  </a:lnTo>
                  <a:lnTo>
                    <a:pt x="3038" y="962"/>
                  </a:lnTo>
                  <a:lnTo>
                    <a:pt x="3007" y="892"/>
                  </a:lnTo>
                  <a:lnTo>
                    <a:pt x="2972" y="824"/>
                  </a:lnTo>
                  <a:lnTo>
                    <a:pt x="2933" y="758"/>
                  </a:lnTo>
                  <a:lnTo>
                    <a:pt x="2892" y="694"/>
                  </a:lnTo>
                  <a:lnTo>
                    <a:pt x="2849" y="633"/>
                  </a:lnTo>
                  <a:lnTo>
                    <a:pt x="2802" y="573"/>
                  </a:lnTo>
                  <a:lnTo>
                    <a:pt x="2752" y="516"/>
                  </a:lnTo>
                  <a:lnTo>
                    <a:pt x="2700" y="462"/>
                  </a:lnTo>
                  <a:lnTo>
                    <a:pt x="2645" y="409"/>
                  </a:lnTo>
                  <a:lnTo>
                    <a:pt x="2587" y="360"/>
                  </a:lnTo>
                  <a:lnTo>
                    <a:pt x="2528" y="314"/>
                  </a:lnTo>
                  <a:lnTo>
                    <a:pt x="2465" y="269"/>
                  </a:lnTo>
                  <a:lnTo>
                    <a:pt x="2401" y="228"/>
                  </a:lnTo>
                  <a:lnTo>
                    <a:pt x="2335" y="191"/>
                  </a:lnTo>
                  <a:lnTo>
                    <a:pt x="2267" y="155"/>
                  </a:lnTo>
                  <a:lnTo>
                    <a:pt x="2197" y="124"/>
                  </a:lnTo>
                  <a:lnTo>
                    <a:pt x="2125" y="97"/>
                  </a:lnTo>
                  <a:lnTo>
                    <a:pt x="2052" y="71"/>
                  </a:lnTo>
                  <a:lnTo>
                    <a:pt x="1976" y="50"/>
                  </a:lnTo>
                  <a:lnTo>
                    <a:pt x="1900" y="33"/>
                  </a:lnTo>
                  <a:lnTo>
                    <a:pt x="1822" y="18"/>
                  </a:lnTo>
                  <a:lnTo>
                    <a:pt x="1743" y="8"/>
                  </a:lnTo>
                  <a:lnTo>
                    <a:pt x="1663" y="2"/>
                  </a:lnTo>
                  <a:lnTo>
                    <a:pt x="1582" y="0"/>
                  </a:lnTo>
                  <a:lnTo>
                    <a:pt x="1500" y="2"/>
                  </a:lnTo>
                  <a:lnTo>
                    <a:pt x="1420" y="8"/>
                  </a:lnTo>
                  <a:lnTo>
                    <a:pt x="1340" y="18"/>
                  </a:lnTo>
                  <a:lnTo>
                    <a:pt x="1263" y="33"/>
                  </a:lnTo>
                  <a:lnTo>
                    <a:pt x="1187" y="50"/>
                  </a:lnTo>
                  <a:lnTo>
                    <a:pt x="1111" y="71"/>
                  </a:lnTo>
                  <a:lnTo>
                    <a:pt x="1038" y="97"/>
                  </a:lnTo>
                  <a:lnTo>
                    <a:pt x="966" y="124"/>
                  </a:lnTo>
                  <a:lnTo>
                    <a:pt x="896" y="155"/>
                  </a:lnTo>
                  <a:lnTo>
                    <a:pt x="828" y="191"/>
                  </a:lnTo>
                  <a:lnTo>
                    <a:pt x="762" y="228"/>
                  </a:lnTo>
                  <a:lnTo>
                    <a:pt x="697" y="269"/>
                  </a:lnTo>
                  <a:lnTo>
                    <a:pt x="636" y="314"/>
                  </a:lnTo>
                  <a:lnTo>
                    <a:pt x="576" y="360"/>
                  </a:lnTo>
                  <a:lnTo>
                    <a:pt x="519" y="409"/>
                  </a:lnTo>
                  <a:lnTo>
                    <a:pt x="464" y="462"/>
                  </a:lnTo>
                  <a:lnTo>
                    <a:pt x="411" y="516"/>
                  </a:lnTo>
                  <a:lnTo>
                    <a:pt x="362" y="573"/>
                  </a:lnTo>
                  <a:lnTo>
                    <a:pt x="315" y="633"/>
                  </a:lnTo>
                  <a:lnTo>
                    <a:pt x="270" y="694"/>
                  </a:lnTo>
                  <a:lnTo>
                    <a:pt x="230" y="758"/>
                  </a:lnTo>
                  <a:lnTo>
                    <a:pt x="192" y="824"/>
                  </a:lnTo>
                  <a:lnTo>
                    <a:pt x="156" y="892"/>
                  </a:lnTo>
                  <a:lnTo>
                    <a:pt x="125" y="962"/>
                  </a:lnTo>
                  <a:lnTo>
                    <a:pt x="97" y="1033"/>
                  </a:lnTo>
                  <a:lnTo>
                    <a:pt x="72" y="1107"/>
                  </a:lnTo>
                  <a:lnTo>
                    <a:pt x="50" y="1181"/>
                  </a:lnTo>
                  <a:lnTo>
                    <a:pt x="33" y="1257"/>
                  </a:lnTo>
                  <a:lnTo>
                    <a:pt x="19" y="1335"/>
                  </a:lnTo>
                  <a:lnTo>
                    <a:pt x="9" y="1413"/>
                  </a:lnTo>
                  <a:lnTo>
                    <a:pt x="2" y="1493"/>
                  </a:lnTo>
                  <a:lnTo>
                    <a:pt x="0" y="1574"/>
                  </a:lnTo>
                  <a:lnTo>
                    <a:pt x="1" y="1595"/>
                  </a:lnTo>
                  <a:lnTo>
                    <a:pt x="1" y="1618"/>
                  </a:lnTo>
                  <a:lnTo>
                    <a:pt x="2" y="1639"/>
                  </a:lnTo>
                  <a:lnTo>
                    <a:pt x="3" y="1660"/>
                  </a:lnTo>
                  <a:lnTo>
                    <a:pt x="4" y="1683"/>
                  </a:lnTo>
                  <a:lnTo>
                    <a:pt x="6" y="1704"/>
                  </a:lnTo>
                  <a:lnTo>
                    <a:pt x="9" y="1725"/>
                  </a:lnTo>
                  <a:lnTo>
                    <a:pt x="11" y="1747"/>
                  </a:lnTo>
                  <a:lnTo>
                    <a:pt x="29" y="1792"/>
                  </a:lnTo>
                  <a:lnTo>
                    <a:pt x="49" y="1838"/>
                  </a:lnTo>
                  <a:lnTo>
                    <a:pt x="70" y="1883"/>
                  </a:lnTo>
                  <a:lnTo>
                    <a:pt x="91" y="1928"/>
                  </a:lnTo>
                  <a:lnTo>
                    <a:pt x="114" y="1972"/>
                  </a:lnTo>
                  <a:lnTo>
                    <a:pt x="138" y="2015"/>
                  </a:lnTo>
                  <a:lnTo>
                    <a:pt x="162" y="2058"/>
                  </a:lnTo>
                  <a:lnTo>
                    <a:pt x="189" y="2100"/>
                  </a:lnTo>
                  <a:lnTo>
                    <a:pt x="215" y="2142"/>
                  </a:lnTo>
                  <a:lnTo>
                    <a:pt x="243" y="2183"/>
                  </a:lnTo>
                  <a:lnTo>
                    <a:pt x="271" y="2223"/>
                  </a:lnTo>
                  <a:lnTo>
                    <a:pt x="301" y="2263"/>
                  </a:lnTo>
                  <a:lnTo>
                    <a:pt x="331" y="2301"/>
                  </a:lnTo>
                  <a:lnTo>
                    <a:pt x="362" y="2340"/>
                  </a:lnTo>
                  <a:lnTo>
                    <a:pt x="394" y="2376"/>
                  </a:lnTo>
                  <a:lnTo>
                    <a:pt x="427" y="2414"/>
                  </a:lnTo>
                  <a:lnTo>
                    <a:pt x="411" y="2391"/>
                  </a:lnTo>
                  <a:lnTo>
                    <a:pt x="395" y="2369"/>
                  </a:lnTo>
                  <a:lnTo>
                    <a:pt x="380" y="2346"/>
                  </a:lnTo>
                  <a:lnTo>
                    <a:pt x="365" y="2323"/>
                  </a:lnTo>
                  <a:lnTo>
                    <a:pt x="351" y="2299"/>
                  </a:lnTo>
                  <a:lnTo>
                    <a:pt x="337" y="2276"/>
                  </a:lnTo>
                  <a:lnTo>
                    <a:pt x="323" y="2252"/>
                  </a:lnTo>
                  <a:lnTo>
                    <a:pt x="311" y="2227"/>
                  </a:lnTo>
                  <a:lnTo>
                    <a:pt x="298" y="2203"/>
                  </a:lnTo>
                  <a:lnTo>
                    <a:pt x="286" y="2178"/>
                  </a:lnTo>
                  <a:lnTo>
                    <a:pt x="274" y="2153"/>
                  </a:lnTo>
                  <a:lnTo>
                    <a:pt x="263" y="2127"/>
                  </a:lnTo>
                  <a:lnTo>
                    <a:pt x="253" y="2101"/>
                  </a:lnTo>
                  <a:lnTo>
                    <a:pt x="243" y="2076"/>
                  </a:lnTo>
                  <a:lnTo>
                    <a:pt x="234" y="2050"/>
                  </a:lnTo>
                  <a:lnTo>
                    <a:pt x="225" y="2023"/>
                  </a:lnTo>
                  <a:lnTo>
                    <a:pt x="215" y="1997"/>
                  </a:lnTo>
                  <a:lnTo>
                    <a:pt x="207" y="1970"/>
                  </a:lnTo>
                  <a:lnTo>
                    <a:pt x="200" y="1942"/>
                  </a:lnTo>
                  <a:lnTo>
                    <a:pt x="193" y="1916"/>
                  </a:lnTo>
                  <a:lnTo>
                    <a:pt x="186" y="1888"/>
                  </a:lnTo>
                  <a:lnTo>
                    <a:pt x="181" y="1860"/>
                  </a:lnTo>
                  <a:lnTo>
                    <a:pt x="175" y="1833"/>
                  </a:lnTo>
                  <a:lnTo>
                    <a:pt x="171" y="1804"/>
                  </a:lnTo>
                  <a:lnTo>
                    <a:pt x="165" y="1776"/>
                  </a:lnTo>
                  <a:lnTo>
                    <a:pt x="162" y="1748"/>
                  </a:lnTo>
                  <a:lnTo>
                    <a:pt x="158" y="1719"/>
                  </a:lnTo>
                  <a:lnTo>
                    <a:pt x="156" y="1691"/>
                  </a:lnTo>
                  <a:lnTo>
                    <a:pt x="154" y="1661"/>
                  </a:lnTo>
                  <a:lnTo>
                    <a:pt x="152" y="1632"/>
                  </a:lnTo>
                  <a:lnTo>
                    <a:pt x="152" y="1604"/>
                  </a:lnTo>
                  <a:lnTo>
                    <a:pt x="151" y="1574"/>
                  </a:lnTo>
                  <a:lnTo>
                    <a:pt x="153" y="1501"/>
                  </a:lnTo>
                  <a:lnTo>
                    <a:pt x="158" y="1428"/>
                  </a:lnTo>
                  <a:lnTo>
                    <a:pt x="167" y="1357"/>
                  </a:lnTo>
                  <a:lnTo>
                    <a:pt x="181" y="1287"/>
                  </a:lnTo>
                  <a:lnTo>
                    <a:pt x="196" y="1218"/>
                  </a:lnTo>
                  <a:lnTo>
                    <a:pt x="215" y="1150"/>
                  </a:lnTo>
                  <a:lnTo>
                    <a:pt x="238" y="1084"/>
                  </a:lnTo>
                  <a:lnTo>
                    <a:pt x="264" y="1019"/>
                  </a:lnTo>
                  <a:lnTo>
                    <a:pt x="293" y="956"/>
                  </a:lnTo>
                  <a:lnTo>
                    <a:pt x="324" y="896"/>
                  </a:lnTo>
                  <a:lnTo>
                    <a:pt x="358" y="836"/>
                  </a:lnTo>
                  <a:lnTo>
                    <a:pt x="396" y="778"/>
                  </a:lnTo>
                  <a:lnTo>
                    <a:pt x="435" y="722"/>
                  </a:lnTo>
                  <a:lnTo>
                    <a:pt x="478" y="668"/>
                  </a:lnTo>
                  <a:lnTo>
                    <a:pt x="523" y="617"/>
                  </a:lnTo>
                  <a:lnTo>
                    <a:pt x="570" y="567"/>
                  </a:lnTo>
                  <a:lnTo>
                    <a:pt x="620" y="520"/>
                  </a:lnTo>
                  <a:lnTo>
                    <a:pt x="672" y="476"/>
                  </a:lnTo>
                  <a:lnTo>
                    <a:pt x="726" y="433"/>
                  </a:lnTo>
                  <a:lnTo>
                    <a:pt x="782" y="394"/>
                  </a:lnTo>
                  <a:lnTo>
                    <a:pt x="840" y="356"/>
                  </a:lnTo>
                  <a:lnTo>
                    <a:pt x="900" y="323"/>
                  </a:lnTo>
                  <a:lnTo>
                    <a:pt x="961" y="291"/>
                  </a:lnTo>
                  <a:lnTo>
                    <a:pt x="1026" y="263"/>
                  </a:lnTo>
                  <a:lnTo>
                    <a:pt x="1090" y="236"/>
                  </a:lnTo>
                  <a:lnTo>
                    <a:pt x="1156" y="214"/>
                  </a:lnTo>
                  <a:lnTo>
                    <a:pt x="1224" y="195"/>
                  </a:lnTo>
                  <a:lnTo>
                    <a:pt x="1294" y="180"/>
                  </a:lnTo>
                  <a:lnTo>
                    <a:pt x="1364" y="166"/>
                  </a:lnTo>
                  <a:lnTo>
                    <a:pt x="1435" y="157"/>
                  </a:lnTo>
                  <a:lnTo>
                    <a:pt x="1509" y="152"/>
                  </a:lnTo>
                  <a:lnTo>
                    <a:pt x="1582" y="150"/>
                  </a:lnTo>
                  <a:lnTo>
                    <a:pt x="1655" y="152"/>
                  </a:lnTo>
                  <a:lnTo>
                    <a:pt x="1728" y="157"/>
                  </a:lnTo>
                  <a:lnTo>
                    <a:pt x="1799" y="166"/>
                  </a:lnTo>
                  <a:lnTo>
                    <a:pt x="1870" y="180"/>
                  </a:lnTo>
                  <a:lnTo>
                    <a:pt x="1940" y="195"/>
                  </a:lnTo>
                  <a:lnTo>
                    <a:pt x="2007" y="214"/>
                  </a:lnTo>
                  <a:lnTo>
                    <a:pt x="2073" y="236"/>
                  </a:lnTo>
                  <a:lnTo>
                    <a:pt x="2138" y="263"/>
                  </a:lnTo>
                  <a:lnTo>
                    <a:pt x="2202" y="291"/>
                  </a:lnTo>
                  <a:lnTo>
                    <a:pt x="2264" y="323"/>
                  </a:lnTo>
                  <a:lnTo>
                    <a:pt x="2323" y="356"/>
                  </a:lnTo>
                  <a:lnTo>
                    <a:pt x="2381" y="394"/>
                  </a:lnTo>
                  <a:lnTo>
                    <a:pt x="2437" y="433"/>
                  </a:lnTo>
                  <a:lnTo>
                    <a:pt x="2491" y="476"/>
                  </a:lnTo>
                  <a:lnTo>
                    <a:pt x="2543" y="520"/>
                  </a:lnTo>
                  <a:lnTo>
                    <a:pt x="2593" y="567"/>
                  </a:lnTo>
                  <a:lnTo>
                    <a:pt x="2641" y="617"/>
                  </a:lnTo>
                  <a:lnTo>
                    <a:pt x="2686" y="668"/>
                  </a:lnTo>
                  <a:lnTo>
                    <a:pt x="2727" y="722"/>
                  </a:lnTo>
                  <a:lnTo>
                    <a:pt x="2768" y="778"/>
                  </a:lnTo>
                  <a:lnTo>
                    <a:pt x="2805" y="836"/>
                  </a:lnTo>
                  <a:lnTo>
                    <a:pt x="2839" y="896"/>
                  </a:lnTo>
                  <a:lnTo>
                    <a:pt x="2871" y="956"/>
                  </a:lnTo>
                  <a:lnTo>
                    <a:pt x="2900" y="1019"/>
                  </a:lnTo>
                  <a:lnTo>
                    <a:pt x="2925" y="1084"/>
                  </a:lnTo>
                  <a:lnTo>
                    <a:pt x="2947" y="1150"/>
                  </a:lnTo>
                  <a:lnTo>
                    <a:pt x="2967" y="1218"/>
                  </a:lnTo>
                  <a:lnTo>
                    <a:pt x="2983" y="1287"/>
                  </a:lnTo>
                  <a:lnTo>
                    <a:pt x="2995" y="1357"/>
                  </a:lnTo>
                  <a:lnTo>
                    <a:pt x="3005" y="1428"/>
                  </a:lnTo>
                  <a:lnTo>
                    <a:pt x="3010" y="1501"/>
                  </a:lnTo>
                  <a:lnTo>
                    <a:pt x="3012" y="1574"/>
                  </a:lnTo>
                  <a:lnTo>
                    <a:pt x="3010" y="1647"/>
                  </a:lnTo>
                  <a:lnTo>
                    <a:pt x="3005" y="1719"/>
                  </a:lnTo>
                  <a:lnTo>
                    <a:pt x="2995" y="1790"/>
                  </a:lnTo>
                  <a:lnTo>
                    <a:pt x="2983" y="1861"/>
                  </a:lnTo>
                  <a:lnTo>
                    <a:pt x="2967" y="1929"/>
                  </a:lnTo>
                  <a:lnTo>
                    <a:pt x="2947" y="1997"/>
                  </a:lnTo>
                  <a:lnTo>
                    <a:pt x="2925" y="2063"/>
                  </a:lnTo>
                  <a:lnTo>
                    <a:pt x="2900" y="2128"/>
                  </a:lnTo>
                  <a:lnTo>
                    <a:pt x="2871" y="2191"/>
                  </a:lnTo>
                  <a:lnTo>
                    <a:pt x="2839" y="2253"/>
                  </a:lnTo>
                  <a:lnTo>
                    <a:pt x="2805" y="2312"/>
                  </a:lnTo>
                  <a:lnTo>
                    <a:pt x="2768" y="2369"/>
                  </a:lnTo>
                  <a:lnTo>
                    <a:pt x="2727" y="2425"/>
                  </a:lnTo>
                  <a:lnTo>
                    <a:pt x="2686" y="2479"/>
                  </a:lnTo>
                  <a:lnTo>
                    <a:pt x="2641" y="2530"/>
                  </a:lnTo>
                  <a:lnTo>
                    <a:pt x="2593" y="2580"/>
                  </a:lnTo>
                  <a:lnTo>
                    <a:pt x="2543" y="2628"/>
                  </a:lnTo>
                  <a:lnTo>
                    <a:pt x="2491" y="2672"/>
                  </a:lnTo>
                  <a:lnTo>
                    <a:pt x="2437" y="2714"/>
                  </a:lnTo>
                  <a:lnTo>
                    <a:pt x="2381" y="2754"/>
                  </a:lnTo>
                  <a:lnTo>
                    <a:pt x="2323" y="2791"/>
                  </a:lnTo>
                  <a:lnTo>
                    <a:pt x="2264" y="2826"/>
                  </a:lnTo>
                  <a:lnTo>
                    <a:pt x="2202" y="2857"/>
                  </a:lnTo>
                  <a:lnTo>
                    <a:pt x="2138" y="2885"/>
                  </a:lnTo>
                  <a:lnTo>
                    <a:pt x="2073" y="2911"/>
                  </a:lnTo>
                  <a:lnTo>
                    <a:pt x="2007" y="2933"/>
                  </a:lnTo>
                  <a:lnTo>
                    <a:pt x="1940" y="2952"/>
                  </a:lnTo>
                  <a:lnTo>
                    <a:pt x="1870" y="2969"/>
                  </a:lnTo>
                  <a:lnTo>
                    <a:pt x="1799" y="2981"/>
                  </a:lnTo>
                  <a:lnTo>
                    <a:pt x="1728" y="2990"/>
                  </a:lnTo>
                  <a:lnTo>
                    <a:pt x="1655" y="2995"/>
                  </a:lnTo>
                  <a:lnTo>
                    <a:pt x="1582" y="2997"/>
                  </a:lnTo>
                  <a:lnTo>
                    <a:pt x="1553" y="2997"/>
                  </a:lnTo>
                  <a:lnTo>
                    <a:pt x="1526" y="2996"/>
                  </a:lnTo>
                  <a:lnTo>
                    <a:pt x="1497" y="2995"/>
                  </a:lnTo>
                  <a:lnTo>
                    <a:pt x="1470" y="2993"/>
                  </a:lnTo>
                  <a:lnTo>
                    <a:pt x="1442" y="2991"/>
                  </a:lnTo>
                  <a:lnTo>
                    <a:pt x="1415" y="2988"/>
                  </a:lnTo>
                  <a:lnTo>
                    <a:pt x="1388" y="2985"/>
                  </a:lnTo>
                  <a:lnTo>
                    <a:pt x="1361" y="2981"/>
                  </a:lnTo>
                  <a:lnTo>
                    <a:pt x="1334" y="2976"/>
                  </a:lnTo>
                  <a:lnTo>
                    <a:pt x="1308" y="2972"/>
                  </a:lnTo>
                  <a:lnTo>
                    <a:pt x="1281" y="2965"/>
                  </a:lnTo>
                  <a:lnTo>
                    <a:pt x="1255" y="2959"/>
                  </a:lnTo>
                  <a:lnTo>
                    <a:pt x="1228" y="2953"/>
                  </a:lnTo>
                  <a:lnTo>
                    <a:pt x="1203" y="2946"/>
                  </a:lnTo>
                  <a:lnTo>
                    <a:pt x="1176" y="2939"/>
                  </a:lnTo>
                  <a:lnTo>
                    <a:pt x="1151" y="2931"/>
                  </a:lnTo>
                  <a:lnTo>
                    <a:pt x="1196" y="2950"/>
                  </a:lnTo>
                  <a:lnTo>
                    <a:pt x="1242" y="2969"/>
                  </a:lnTo>
                  <a:lnTo>
                    <a:pt x="1288" y="2986"/>
                  </a:lnTo>
                  <a:lnTo>
                    <a:pt x="1334" y="3002"/>
                  </a:lnTo>
                  <a:lnTo>
                    <a:pt x="1382" y="3017"/>
                  </a:lnTo>
                  <a:lnTo>
                    <a:pt x="1429" y="3031"/>
                  </a:lnTo>
                  <a:lnTo>
                    <a:pt x="1477" y="3044"/>
                  </a:lnTo>
                  <a:lnTo>
                    <a:pt x="1526" y="3056"/>
                  </a:lnTo>
                  <a:lnTo>
                    <a:pt x="1575" y="3067"/>
                  </a:lnTo>
                  <a:lnTo>
                    <a:pt x="1625" y="3076"/>
                  </a:lnTo>
                  <a:lnTo>
                    <a:pt x="1674" y="3084"/>
                  </a:lnTo>
                  <a:lnTo>
                    <a:pt x="1724" y="3092"/>
                  </a:lnTo>
                  <a:lnTo>
                    <a:pt x="1775" y="3098"/>
                  </a:lnTo>
                  <a:lnTo>
                    <a:pt x="1825" y="3103"/>
                  </a:lnTo>
                  <a:lnTo>
                    <a:pt x="1876" y="3106"/>
                  </a:lnTo>
                  <a:lnTo>
                    <a:pt x="1927" y="3110"/>
                  </a:lnTo>
                  <a:lnTo>
                    <a:pt x="1994" y="3093"/>
                  </a:lnTo>
                  <a:lnTo>
                    <a:pt x="2058" y="3074"/>
                  </a:lnTo>
                  <a:lnTo>
                    <a:pt x="2121" y="3053"/>
                  </a:lnTo>
                  <a:lnTo>
                    <a:pt x="2184" y="3029"/>
                  </a:lnTo>
                  <a:lnTo>
                    <a:pt x="2244" y="3003"/>
                  </a:lnTo>
                  <a:lnTo>
                    <a:pt x="2304" y="2974"/>
                  </a:lnTo>
                  <a:lnTo>
                    <a:pt x="2363" y="2942"/>
                  </a:lnTo>
                  <a:lnTo>
                    <a:pt x="2419" y="2909"/>
                  </a:lnTo>
                  <a:lnTo>
                    <a:pt x="2474" y="2873"/>
                  </a:lnTo>
                  <a:lnTo>
                    <a:pt x="2528" y="2835"/>
                  </a:lnTo>
                  <a:lnTo>
                    <a:pt x="2579" y="2795"/>
                  </a:lnTo>
                  <a:lnTo>
                    <a:pt x="2629" y="2753"/>
                  </a:lnTo>
                  <a:lnTo>
                    <a:pt x="2677" y="2708"/>
                  </a:lnTo>
                  <a:lnTo>
                    <a:pt x="2723" y="2662"/>
                  </a:lnTo>
                  <a:lnTo>
                    <a:pt x="2768" y="2614"/>
                  </a:lnTo>
                  <a:lnTo>
                    <a:pt x="2810" y="2564"/>
                  </a:lnTo>
                  <a:lnTo>
                    <a:pt x="2851" y="2512"/>
                  </a:lnTo>
                  <a:lnTo>
                    <a:pt x="2888" y="2459"/>
                  </a:lnTo>
                  <a:lnTo>
                    <a:pt x="2924" y="2405"/>
                  </a:lnTo>
                  <a:lnTo>
                    <a:pt x="2959" y="2348"/>
                  </a:lnTo>
                  <a:lnTo>
                    <a:pt x="2989" y="2290"/>
                  </a:lnTo>
                  <a:lnTo>
                    <a:pt x="3019" y="2231"/>
                  </a:lnTo>
                  <a:lnTo>
                    <a:pt x="3045" y="2170"/>
                  </a:lnTo>
                  <a:lnTo>
                    <a:pt x="3069" y="2109"/>
                  </a:lnTo>
                  <a:lnTo>
                    <a:pt x="3090" y="2045"/>
                  </a:lnTo>
                  <a:lnTo>
                    <a:pt x="3110" y="1981"/>
                  </a:lnTo>
                  <a:lnTo>
                    <a:pt x="3125" y="1915"/>
                  </a:lnTo>
                  <a:lnTo>
                    <a:pt x="3138" y="1849"/>
                  </a:lnTo>
                  <a:lnTo>
                    <a:pt x="3149" y="1781"/>
                  </a:lnTo>
                  <a:lnTo>
                    <a:pt x="3156" y="1713"/>
                  </a:lnTo>
                  <a:lnTo>
                    <a:pt x="3161" y="1644"/>
                  </a:lnTo>
                  <a:lnTo>
                    <a:pt x="3163" y="1574"/>
                  </a:lnTo>
                  <a:close/>
                </a:path>
              </a:pathLst>
            </a:custGeom>
            <a:solidFill>
              <a:srgbClr val="898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430" y="217"/>
              <a:ext cx="201" cy="200"/>
            </a:xfrm>
            <a:custGeom>
              <a:avLst/>
              <a:gdLst/>
              <a:ahLst/>
              <a:cxnLst>
                <a:cxn ang="0">
                  <a:pos x="2981" y="1197"/>
                </a:cxn>
                <a:cxn ang="0">
                  <a:pos x="2862" y="849"/>
                </a:cxn>
                <a:cxn ang="0">
                  <a:pos x="2668" y="546"/>
                </a:cxn>
                <a:cxn ang="0">
                  <a:pos x="2407" y="298"/>
                </a:cxn>
                <a:cxn ang="0">
                  <a:pos x="2092" y="118"/>
                </a:cxn>
                <a:cxn ang="0">
                  <a:pos x="1735" y="17"/>
                </a:cxn>
                <a:cxn ang="0">
                  <a:pos x="1352" y="8"/>
                </a:cxn>
                <a:cxn ang="0">
                  <a:pos x="988" y="91"/>
                </a:cxn>
                <a:cxn ang="0">
                  <a:pos x="664" y="257"/>
                </a:cxn>
                <a:cxn ang="0">
                  <a:pos x="391" y="491"/>
                </a:cxn>
                <a:cxn ang="0">
                  <a:pos x="182" y="785"/>
                </a:cxn>
                <a:cxn ang="0">
                  <a:pos x="48" y="1125"/>
                </a:cxn>
                <a:cxn ang="0">
                  <a:pos x="0" y="1499"/>
                </a:cxn>
                <a:cxn ang="0">
                  <a:pos x="8" y="1648"/>
                </a:cxn>
                <a:cxn ang="0">
                  <a:pos x="29" y="1792"/>
                </a:cxn>
                <a:cxn ang="0">
                  <a:pos x="64" y="1932"/>
                </a:cxn>
                <a:cxn ang="0">
                  <a:pos x="197" y="2151"/>
                </a:cxn>
                <a:cxn ang="0">
                  <a:pos x="380" y="2370"/>
                </a:cxn>
                <a:cxn ang="0">
                  <a:pos x="590" y="2563"/>
                </a:cxn>
                <a:cxn ang="0">
                  <a:pos x="824" y="2726"/>
                </a:cxn>
                <a:cxn ang="0">
                  <a:pos x="1080" y="2859"/>
                </a:cxn>
                <a:cxn ang="0">
                  <a:pos x="1354" y="2956"/>
                </a:cxn>
                <a:cxn ang="0">
                  <a:pos x="1678" y="2987"/>
                </a:cxn>
                <a:cxn ang="0">
                  <a:pos x="2037" y="2901"/>
                </a:cxn>
                <a:cxn ang="0">
                  <a:pos x="2357" y="2734"/>
                </a:cxn>
                <a:cxn ang="0">
                  <a:pos x="2626" y="2500"/>
                </a:cxn>
                <a:cxn ang="0">
                  <a:pos x="2833" y="2208"/>
                </a:cxn>
                <a:cxn ang="0">
                  <a:pos x="2964" y="1870"/>
                </a:cxn>
                <a:cxn ang="0">
                  <a:pos x="3011" y="1499"/>
                </a:cxn>
                <a:cxn ang="0">
                  <a:pos x="2834" y="1771"/>
                </a:cxn>
                <a:cxn ang="0">
                  <a:pos x="2727" y="2083"/>
                </a:cxn>
                <a:cxn ang="0">
                  <a:pos x="2551" y="2357"/>
                </a:cxn>
                <a:cxn ang="0">
                  <a:pos x="2316" y="2579"/>
                </a:cxn>
                <a:cxn ang="0">
                  <a:pos x="2033" y="2741"/>
                </a:cxn>
                <a:cxn ang="0">
                  <a:pos x="1712" y="2832"/>
                </a:cxn>
                <a:cxn ang="0">
                  <a:pos x="1367" y="2841"/>
                </a:cxn>
                <a:cxn ang="0">
                  <a:pos x="1040" y="2766"/>
                </a:cxn>
                <a:cxn ang="0">
                  <a:pos x="748" y="2617"/>
                </a:cxn>
                <a:cxn ang="0">
                  <a:pos x="502" y="2406"/>
                </a:cxn>
                <a:cxn ang="0">
                  <a:pos x="315" y="2142"/>
                </a:cxn>
                <a:cxn ang="0">
                  <a:pos x="193" y="1836"/>
                </a:cxn>
                <a:cxn ang="0">
                  <a:pos x="151" y="1499"/>
                </a:cxn>
                <a:cxn ang="0">
                  <a:pos x="193" y="1161"/>
                </a:cxn>
                <a:cxn ang="0">
                  <a:pos x="315" y="856"/>
                </a:cxn>
                <a:cxn ang="0">
                  <a:pos x="502" y="592"/>
                </a:cxn>
                <a:cxn ang="0">
                  <a:pos x="748" y="381"/>
                </a:cxn>
                <a:cxn ang="0">
                  <a:pos x="1040" y="232"/>
                </a:cxn>
                <a:cxn ang="0">
                  <a:pos x="1367" y="157"/>
                </a:cxn>
                <a:cxn ang="0">
                  <a:pos x="1712" y="166"/>
                </a:cxn>
                <a:cxn ang="0">
                  <a:pos x="2033" y="256"/>
                </a:cxn>
                <a:cxn ang="0">
                  <a:pos x="2316" y="418"/>
                </a:cxn>
                <a:cxn ang="0">
                  <a:pos x="2551" y="641"/>
                </a:cxn>
                <a:cxn ang="0">
                  <a:pos x="2727" y="914"/>
                </a:cxn>
                <a:cxn ang="0">
                  <a:pos x="2834" y="1227"/>
                </a:cxn>
              </a:cxnLst>
              <a:rect l="0" t="0" r="r" b="b"/>
              <a:pathLst>
                <a:path w="3011" h="2997">
                  <a:moveTo>
                    <a:pt x="3011" y="1499"/>
                  </a:moveTo>
                  <a:lnTo>
                    <a:pt x="3009" y="1422"/>
                  </a:lnTo>
                  <a:lnTo>
                    <a:pt x="3004" y="1346"/>
                  </a:lnTo>
                  <a:lnTo>
                    <a:pt x="2994" y="1271"/>
                  </a:lnTo>
                  <a:lnTo>
                    <a:pt x="2981" y="1197"/>
                  </a:lnTo>
                  <a:lnTo>
                    <a:pt x="2964" y="1125"/>
                  </a:lnTo>
                  <a:lnTo>
                    <a:pt x="2944" y="1053"/>
                  </a:lnTo>
                  <a:lnTo>
                    <a:pt x="2919" y="984"/>
                  </a:lnTo>
                  <a:lnTo>
                    <a:pt x="2893" y="916"/>
                  </a:lnTo>
                  <a:lnTo>
                    <a:pt x="2862" y="849"/>
                  </a:lnTo>
                  <a:lnTo>
                    <a:pt x="2830" y="785"/>
                  </a:lnTo>
                  <a:lnTo>
                    <a:pt x="2793" y="722"/>
                  </a:lnTo>
                  <a:lnTo>
                    <a:pt x="2754" y="661"/>
                  </a:lnTo>
                  <a:lnTo>
                    <a:pt x="2713" y="603"/>
                  </a:lnTo>
                  <a:lnTo>
                    <a:pt x="2668" y="546"/>
                  </a:lnTo>
                  <a:lnTo>
                    <a:pt x="2620" y="491"/>
                  </a:lnTo>
                  <a:lnTo>
                    <a:pt x="2570" y="439"/>
                  </a:lnTo>
                  <a:lnTo>
                    <a:pt x="2518" y="390"/>
                  </a:lnTo>
                  <a:lnTo>
                    <a:pt x="2463" y="343"/>
                  </a:lnTo>
                  <a:lnTo>
                    <a:pt x="2407" y="298"/>
                  </a:lnTo>
                  <a:lnTo>
                    <a:pt x="2348" y="257"/>
                  </a:lnTo>
                  <a:lnTo>
                    <a:pt x="2287" y="217"/>
                  </a:lnTo>
                  <a:lnTo>
                    <a:pt x="2223" y="182"/>
                  </a:lnTo>
                  <a:lnTo>
                    <a:pt x="2158" y="148"/>
                  </a:lnTo>
                  <a:lnTo>
                    <a:pt x="2092" y="118"/>
                  </a:lnTo>
                  <a:lnTo>
                    <a:pt x="2024" y="91"/>
                  </a:lnTo>
                  <a:lnTo>
                    <a:pt x="1953" y="68"/>
                  </a:lnTo>
                  <a:lnTo>
                    <a:pt x="1882" y="48"/>
                  </a:lnTo>
                  <a:lnTo>
                    <a:pt x="1810" y="31"/>
                  </a:lnTo>
                  <a:lnTo>
                    <a:pt x="1735" y="17"/>
                  </a:lnTo>
                  <a:lnTo>
                    <a:pt x="1660" y="8"/>
                  </a:lnTo>
                  <a:lnTo>
                    <a:pt x="1583" y="2"/>
                  </a:lnTo>
                  <a:lnTo>
                    <a:pt x="1506" y="0"/>
                  </a:lnTo>
                  <a:lnTo>
                    <a:pt x="1428" y="2"/>
                  </a:lnTo>
                  <a:lnTo>
                    <a:pt x="1352" y="8"/>
                  </a:lnTo>
                  <a:lnTo>
                    <a:pt x="1277" y="17"/>
                  </a:lnTo>
                  <a:lnTo>
                    <a:pt x="1202" y="31"/>
                  </a:lnTo>
                  <a:lnTo>
                    <a:pt x="1129" y="48"/>
                  </a:lnTo>
                  <a:lnTo>
                    <a:pt x="1058" y="68"/>
                  </a:lnTo>
                  <a:lnTo>
                    <a:pt x="988" y="91"/>
                  </a:lnTo>
                  <a:lnTo>
                    <a:pt x="920" y="118"/>
                  </a:lnTo>
                  <a:lnTo>
                    <a:pt x="853" y="148"/>
                  </a:lnTo>
                  <a:lnTo>
                    <a:pt x="789" y="182"/>
                  </a:lnTo>
                  <a:lnTo>
                    <a:pt x="725" y="217"/>
                  </a:lnTo>
                  <a:lnTo>
                    <a:pt x="664" y="257"/>
                  </a:lnTo>
                  <a:lnTo>
                    <a:pt x="605" y="298"/>
                  </a:lnTo>
                  <a:lnTo>
                    <a:pt x="548" y="343"/>
                  </a:lnTo>
                  <a:lnTo>
                    <a:pt x="493" y="390"/>
                  </a:lnTo>
                  <a:lnTo>
                    <a:pt x="441" y="439"/>
                  </a:lnTo>
                  <a:lnTo>
                    <a:pt x="391" y="491"/>
                  </a:lnTo>
                  <a:lnTo>
                    <a:pt x="344" y="546"/>
                  </a:lnTo>
                  <a:lnTo>
                    <a:pt x="299" y="603"/>
                  </a:lnTo>
                  <a:lnTo>
                    <a:pt x="258" y="661"/>
                  </a:lnTo>
                  <a:lnTo>
                    <a:pt x="218" y="722"/>
                  </a:lnTo>
                  <a:lnTo>
                    <a:pt x="182" y="785"/>
                  </a:lnTo>
                  <a:lnTo>
                    <a:pt x="149" y="849"/>
                  </a:lnTo>
                  <a:lnTo>
                    <a:pt x="118" y="916"/>
                  </a:lnTo>
                  <a:lnTo>
                    <a:pt x="91" y="984"/>
                  </a:lnTo>
                  <a:lnTo>
                    <a:pt x="68" y="1053"/>
                  </a:lnTo>
                  <a:lnTo>
                    <a:pt x="48" y="1125"/>
                  </a:lnTo>
                  <a:lnTo>
                    <a:pt x="30" y="1197"/>
                  </a:lnTo>
                  <a:lnTo>
                    <a:pt x="17" y="1271"/>
                  </a:lnTo>
                  <a:lnTo>
                    <a:pt x="8" y="1346"/>
                  </a:lnTo>
                  <a:lnTo>
                    <a:pt x="2" y="1422"/>
                  </a:lnTo>
                  <a:lnTo>
                    <a:pt x="0" y="1499"/>
                  </a:lnTo>
                  <a:lnTo>
                    <a:pt x="1" y="1529"/>
                  </a:lnTo>
                  <a:lnTo>
                    <a:pt x="2" y="1559"/>
                  </a:lnTo>
                  <a:lnTo>
                    <a:pt x="3" y="1588"/>
                  </a:lnTo>
                  <a:lnTo>
                    <a:pt x="5" y="1618"/>
                  </a:lnTo>
                  <a:lnTo>
                    <a:pt x="8" y="1648"/>
                  </a:lnTo>
                  <a:lnTo>
                    <a:pt x="11" y="1678"/>
                  </a:lnTo>
                  <a:lnTo>
                    <a:pt x="14" y="1706"/>
                  </a:lnTo>
                  <a:lnTo>
                    <a:pt x="19" y="1735"/>
                  </a:lnTo>
                  <a:lnTo>
                    <a:pt x="23" y="1764"/>
                  </a:lnTo>
                  <a:lnTo>
                    <a:pt x="29" y="1792"/>
                  </a:lnTo>
                  <a:lnTo>
                    <a:pt x="35" y="1821"/>
                  </a:lnTo>
                  <a:lnTo>
                    <a:pt x="42" y="1849"/>
                  </a:lnTo>
                  <a:lnTo>
                    <a:pt x="49" y="1877"/>
                  </a:lnTo>
                  <a:lnTo>
                    <a:pt x="56" y="1905"/>
                  </a:lnTo>
                  <a:lnTo>
                    <a:pt x="64" y="1932"/>
                  </a:lnTo>
                  <a:lnTo>
                    <a:pt x="73" y="1960"/>
                  </a:lnTo>
                  <a:lnTo>
                    <a:pt x="102" y="2009"/>
                  </a:lnTo>
                  <a:lnTo>
                    <a:pt x="132" y="2057"/>
                  </a:lnTo>
                  <a:lnTo>
                    <a:pt x="165" y="2105"/>
                  </a:lnTo>
                  <a:lnTo>
                    <a:pt x="197" y="2151"/>
                  </a:lnTo>
                  <a:lnTo>
                    <a:pt x="232" y="2197"/>
                  </a:lnTo>
                  <a:lnTo>
                    <a:pt x="267" y="2241"/>
                  </a:lnTo>
                  <a:lnTo>
                    <a:pt x="303" y="2286"/>
                  </a:lnTo>
                  <a:lnTo>
                    <a:pt x="341" y="2329"/>
                  </a:lnTo>
                  <a:lnTo>
                    <a:pt x="380" y="2370"/>
                  </a:lnTo>
                  <a:lnTo>
                    <a:pt x="421" y="2411"/>
                  </a:lnTo>
                  <a:lnTo>
                    <a:pt x="461" y="2450"/>
                  </a:lnTo>
                  <a:lnTo>
                    <a:pt x="503" y="2489"/>
                  </a:lnTo>
                  <a:lnTo>
                    <a:pt x="546" y="2526"/>
                  </a:lnTo>
                  <a:lnTo>
                    <a:pt x="590" y="2563"/>
                  </a:lnTo>
                  <a:lnTo>
                    <a:pt x="635" y="2598"/>
                  </a:lnTo>
                  <a:lnTo>
                    <a:pt x="682" y="2632"/>
                  </a:lnTo>
                  <a:lnTo>
                    <a:pt x="728" y="2664"/>
                  </a:lnTo>
                  <a:lnTo>
                    <a:pt x="775" y="2696"/>
                  </a:lnTo>
                  <a:lnTo>
                    <a:pt x="824" y="2726"/>
                  </a:lnTo>
                  <a:lnTo>
                    <a:pt x="874" y="2756"/>
                  </a:lnTo>
                  <a:lnTo>
                    <a:pt x="924" y="2783"/>
                  </a:lnTo>
                  <a:lnTo>
                    <a:pt x="975" y="2809"/>
                  </a:lnTo>
                  <a:lnTo>
                    <a:pt x="1027" y="2835"/>
                  </a:lnTo>
                  <a:lnTo>
                    <a:pt x="1080" y="2859"/>
                  </a:lnTo>
                  <a:lnTo>
                    <a:pt x="1133" y="2881"/>
                  </a:lnTo>
                  <a:lnTo>
                    <a:pt x="1187" y="2902"/>
                  </a:lnTo>
                  <a:lnTo>
                    <a:pt x="1242" y="2922"/>
                  </a:lnTo>
                  <a:lnTo>
                    <a:pt x="1298" y="2939"/>
                  </a:lnTo>
                  <a:lnTo>
                    <a:pt x="1354" y="2956"/>
                  </a:lnTo>
                  <a:lnTo>
                    <a:pt x="1410" y="2972"/>
                  </a:lnTo>
                  <a:lnTo>
                    <a:pt x="1468" y="2985"/>
                  </a:lnTo>
                  <a:lnTo>
                    <a:pt x="1526" y="2997"/>
                  </a:lnTo>
                  <a:lnTo>
                    <a:pt x="1603" y="2994"/>
                  </a:lnTo>
                  <a:lnTo>
                    <a:pt x="1678" y="2987"/>
                  </a:lnTo>
                  <a:lnTo>
                    <a:pt x="1753" y="2977"/>
                  </a:lnTo>
                  <a:lnTo>
                    <a:pt x="1826" y="2964"/>
                  </a:lnTo>
                  <a:lnTo>
                    <a:pt x="1897" y="2946"/>
                  </a:lnTo>
                  <a:lnTo>
                    <a:pt x="1969" y="2925"/>
                  </a:lnTo>
                  <a:lnTo>
                    <a:pt x="2037" y="2901"/>
                  </a:lnTo>
                  <a:lnTo>
                    <a:pt x="2105" y="2873"/>
                  </a:lnTo>
                  <a:lnTo>
                    <a:pt x="2170" y="2844"/>
                  </a:lnTo>
                  <a:lnTo>
                    <a:pt x="2235" y="2810"/>
                  </a:lnTo>
                  <a:lnTo>
                    <a:pt x="2297" y="2774"/>
                  </a:lnTo>
                  <a:lnTo>
                    <a:pt x="2357" y="2734"/>
                  </a:lnTo>
                  <a:lnTo>
                    <a:pt x="2415" y="2693"/>
                  </a:lnTo>
                  <a:lnTo>
                    <a:pt x="2471" y="2648"/>
                  </a:lnTo>
                  <a:lnTo>
                    <a:pt x="2525" y="2601"/>
                  </a:lnTo>
                  <a:lnTo>
                    <a:pt x="2577" y="2552"/>
                  </a:lnTo>
                  <a:lnTo>
                    <a:pt x="2626" y="2500"/>
                  </a:lnTo>
                  <a:lnTo>
                    <a:pt x="2673" y="2445"/>
                  </a:lnTo>
                  <a:lnTo>
                    <a:pt x="2717" y="2390"/>
                  </a:lnTo>
                  <a:lnTo>
                    <a:pt x="2758" y="2331"/>
                  </a:lnTo>
                  <a:lnTo>
                    <a:pt x="2797" y="2270"/>
                  </a:lnTo>
                  <a:lnTo>
                    <a:pt x="2833" y="2208"/>
                  </a:lnTo>
                  <a:lnTo>
                    <a:pt x="2865" y="2144"/>
                  </a:lnTo>
                  <a:lnTo>
                    <a:pt x="2895" y="2077"/>
                  </a:lnTo>
                  <a:lnTo>
                    <a:pt x="2921" y="2010"/>
                  </a:lnTo>
                  <a:lnTo>
                    <a:pt x="2945" y="1941"/>
                  </a:lnTo>
                  <a:lnTo>
                    <a:pt x="2964" y="1870"/>
                  </a:lnTo>
                  <a:lnTo>
                    <a:pt x="2982" y="1798"/>
                  </a:lnTo>
                  <a:lnTo>
                    <a:pt x="2994" y="1725"/>
                  </a:lnTo>
                  <a:lnTo>
                    <a:pt x="3004" y="1651"/>
                  </a:lnTo>
                  <a:lnTo>
                    <a:pt x="3009" y="1575"/>
                  </a:lnTo>
                  <a:lnTo>
                    <a:pt x="3011" y="1499"/>
                  </a:lnTo>
                  <a:close/>
                  <a:moveTo>
                    <a:pt x="2861" y="1499"/>
                  </a:moveTo>
                  <a:lnTo>
                    <a:pt x="2859" y="1568"/>
                  </a:lnTo>
                  <a:lnTo>
                    <a:pt x="2854" y="1637"/>
                  </a:lnTo>
                  <a:lnTo>
                    <a:pt x="2845" y="1704"/>
                  </a:lnTo>
                  <a:lnTo>
                    <a:pt x="2834" y="1771"/>
                  </a:lnTo>
                  <a:lnTo>
                    <a:pt x="2818" y="1836"/>
                  </a:lnTo>
                  <a:lnTo>
                    <a:pt x="2800" y="1900"/>
                  </a:lnTo>
                  <a:lnTo>
                    <a:pt x="2779" y="1963"/>
                  </a:lnTo>
                  <a:lnTo>
                    <a:pt x="2754" y="2023"/>
                  </a:lnTo>
                  <a:lnTo>
                    <a:pt x="2727" y="2083"/>
                  </a:lnTo>
                  <a:lnTo>
                    <a:pt x="2697" y="2142"/>
                  </a:lnTo>
                  <a:lnTo>
                    <a:pt x="2665" y="2198"/>
                  </a:lnTo>
                  <a:lnTo>
                    <a:pt x="2629" y="2253"/>
                  </a:lnTo>
                  <a:lnTo>
                    <a:pt x="2591" y="2305"/>
                  </a:lnTo>
                  <a:lnTo>
                    <a:pt x="2551" y="2357"/>
                  </a:lnTo>
                  <a:lnTo>
                    <a:pt x="2509" y="2406"/>
                  </a:lnTo>
                  <a:lnTo>
                    <a:pt x="2464" y="2452"/>
                  </a:lnTo>
                  <a:lnTo>
                    <a:pt x="2417" y="2497"/>
                  </a:lnTo>
                  <a:lnTo>
                    <a:pt x="2368" y="2540"/>
                  </a:lnTo>
                  <a:lnTo>
                    <a:pt x="2316" y="2579"/>
                  </a:lnTo>
                  <a:lnTo>
                    <a:pt x="2263" y="2617"/>
                  </a:lnTo>
                  <a:lnTo>
                    <a:pt x="2208" y="2652"/>
                  </a:lnTo>
                  <a:lnTo>
                    <a:pt x="2152" y="2685"/>
                  </a:lnTo>
                  <a:lnTo>
                    <a:pt x="2093" y="2714"/>
                  </a:lnTo>
                  <a:lnTo>
                    <a:pt x="2033" y="2741"/>
                  </a:lnTo>
                  <a:lnTo>
                    <a:pt x="1972" y="2766"/>
                  </a:lnTo>
                  <a:lnTo>
                    <a:pt x="1908" y="2787"/>
                  </a:lnTo>
                  <a:lnTo>
                    <a:pt x="1844" y="2805"/>
                  </a:lnTo>
                  <a:lnTo>
                    <a:pt x="1779" y="2820"/>
                  </a:lnTo>
                  <a:lnTo>
                    <a:pt x="1712" y="2832"/>
                  </a:lnTo>
                  <a:lnTo>
                    <a:pt x="1645" y="2841"/>
                  </a:lnTo>
                  <a:lnTo>
                    <a:pt x="1575" y="2846"/>
                  </a:lnTo>
                  <a:lnTo>
                    <a:pt x="1506" y="2847"/>
                  </a:lnTo>
                  <a:lnTo>
                    <a:pt x="1436" y="2846"/>
                  </a:lnTo>
                  <a:lnTo>
                    <a:pt x="1367" y="2841"/>
                  </a:lnTo>
                  <a:lnTo>
                    <a:pt x="1299" y="2832"/>
                  </a:lnTo>
                  <a:lnTo>
                    <a:pt x="1233" y="2820"/>
                  </a:lnTo>
                  <a:lnTo>
                    <a:pt x="1167" y="2805"/>
                  </a:lnTo>
                  <a:lnTo>
                    <a:pt x="1102" y="2787"/>
                  </a:lnTo>
                  <a:lnTo>
                    <a:pt x="1040" y="2766"/>
                  </a:lnTo>
                  <a:lnTo>
                    <a:pt x="978" y="2741"/>
                  </a:lnTo>
                  <a:lnTo>
                    <a:pt x="918" y="2714"/>
                  </a:lnTo>
                  <a:lnTo>
                    <a:pt x="860" y="2685"/>
                  </a:lnTo>
                  <a:lnTo>
                    <a:pt x="803" y="2652"/>
                  </a:lnTo>
                  <a:lnTo>
                    <a:pt x="748" y="2617"/>
                  </a:lnTo>
                  <a:lnTo>
                    <a:pt x="695" y="2579"/>
                  </a:lnTo>
                  <a:lnTo>
                    <a:pt x="644" y="2540"/>
                  </a:lnTo>
                  <a:lnTo>
                    <a:pt x="595" y="2497"/>
                  </a:lnTo>
                  <a:lnTo>
                    <a:pt x="548" y="2452"/>
                  </a:lnTo>
                  <a:lnTo>
                    <a:pt x="502" y="2406"/>
                  </a:lnTo>
                  <a:lnTo>
                    <a:pt x="460" y="2357"/>
                  </a:lnTo>
                  <a:lnTo>
                    <a:pt x="420" y="2305"/>
                  </a:lnTo>
                  <a:lnTo>
                    <a:pt x="382" y="2253"/>
                  </a:lnTo>
                  <a:lnTo>
                    <a:pt x="346" y="2198"/>
                  </a:lnTo>
                  <a:lnTo>
                    <a:pt x="315" y="2142"/>
                  </a:lnTo>
                  <a:lnTo>
                    <a:pt x="284" y="2083"/>
                  </a:lnTo>
                  <a:lnTo>
                    <a:pt x="258" y="2023"/>
                  </a:lnTo>
                  <a:lnTo>
                    <a:pt x="233" y="1963"/>
                  </a:lnTo>
                  <a:lnTo>
                    <a:pt x="212" y="1900"/>
                  </a:lnTo>
                  <a:lnTo>
                    <a:pt x="193" y="1836"/>
                  </a:lnTo>
                  <a:lnTo>
                    <a:pt x="178" y="1771"/>
                  </a:lnTo>
                  <a:lnTo>
                    <a:pt x="166" y="1704"/>
                  </a:lnTo>
                  <a:lnTo>
                    <a:pt x="158" y="1637"/>
                  </a:lnTo>
                  <a:lnTo>
                    <a:pt x="153" y="1568"/>
                  </a:lnTo>
                  <a:lnTo>
                    <a:pt x="151" y="1499"/>
                  </a:lnTo>
                  <a:lnTo>
                    <a:pt x="153" y="1429"/>
                  </a:lnTo>
                  <a:lnTo>
                    <a:pt x="158" y="1361"/>
                  </a:lnTo>
                  <a:lnTo>
                    <a:pt x="166" y="1293"/>
                  </a:lnTo>
                  <a:lnTo>
                    <a:pt x="178" y="1227"/>
                  </a:lnTo>
                  <a:lnTo>
                    <a:pt x="193" y="1161"/>
                  </a:lnTo>
                  <a:lnTo>
                    <a:pt x="212" y="1097"/>
                  </a:lnTo>
                  <a:lnTo>
                    <a:pt x="233" y="1036"/>
                  </a:lnTo>
                  <a:lnTo>
                    <a:pt x="258" y="974"/>
                  </a:lnTo>
                  <a:lnTo>
                    <a:pt x="284" y="914"/>
                  </a:lnTo>
                  <a:lnTo>
                    <a:pt x="315" y="856"/>
                  </a:lnTo>
                  <a:lnTo>
                    <a:pt x="346" y="799"/>
                  </a:lnTo>
                  <a:lnTo>
                    <a:pt x="382" y="745"/>
                  </a:lnTo>
                  <a:lnTo>
                    <a:pt x="420" y="692"/>
                  </a:lnTo>
                  <a:lnTo>
                    <a:pt x="460" y="641"/>
                  </a:lnTo>
                  <a:lnTo>
                    <a:pt x="502" y="592"/>
                  </a:lnTo>
                  <a:lnTo>
                    <a:pt x="548" y="545"/>
                  </a:lnTo>
                  <a:lnTo>
                    <a:pt x="595" y="501"/>
                  </a:lnTo>
                  <a:lnTo>
                    <a:pt x="644" y="459"/>
                  </a:lnTo>
                  <a:lnTo>
                    <a:pt x="695" y="418"/>
                  </a:lnTo>
                  <a:lnTo>
                    <a:pt x="748" y="381"/>
                  </a:lnTo>
                  <a:lnTo>
                    <a:pt x="803" y="346"/>
                  </a:lnTo>
                  <a:lnTo>
                    <a:pt x="860" y="313"/>
                  </a:lnTo>
                  <a:lnTo>
                    <a:pt x="918" y="283"/>
                  </a:lnTo>
                  <a:lnTo>
                    <a:pt x="978" y="256"/>
                  </a:lnTo>
                  <a:lnTo>
                    <a:pt x="1040" y="232"/>
                  </a:lnTo>
                  <a:lnTo>
                    <a:pt x="1102" y="211"/>
                  </a:lnTo>
                  <a:lnTo>
                    <a:pt x="1167" y="193"/>
                  </a:lnTo>
                  <a:lnTo>
                    <a:pt x="1233" y="178"/>
                  </a:lnTo>
                  <a:lnTo>
                    <a:pt x="1299" y="166"/>
                  </a:lnTo>
                  <a:lnTo>
                    <a:pt x="1367" y="157"/>
                  </a:lnTo>
                  <a:lnTo>
                    <a:pt x="1436" y="152"/>
                  </a:lnTo>
                  <a:lnTo>
                    <a:pt x="1506" y="150"/>
                  </a:lnTo>
                  <a:lnTo>
                    <a:pt x="1575" y="152"/>
                  </a:lnTo>
                  <a:lnTo>
                    <a:pt x="1645" y="157"/>
                  </a:lnTo>
                  <a:lnTo>
                    <a:pt x="1712" y="166"/>
                  </a:lnTo>
                  <a:lnTo>
                    <a:pt x="1779" y="178"/>
                  </a:lnTo>
                  <a:lnTo>
                    <a:pt x="1844" y="193"/>
                  </a:lnTo>
                  <a:lnTo>
                    <a:pt x="1908" y="211"/>
                  </a:lnTo>
                  <a:lnTo>
                    <a:pt x="1972" y="232"/>
                  </a:lnTo>
                  <a:lnTo>
                    <a:pt x="2033" y="256"/>
                  </a:lnTo>
                  <a:lnTo>
                    <a:pt x="2093" y="283"/>
                  </a:lnTo>
                  <a:lnTo>
                    <a:pt x="2152" y="313"/>
                  </a:lnTo>
                  <a:lnTo>
                    <a:pt x="2208" y="346"/>
                  </a:lnTo>
                  <a:lnTo>
                    <a:pt x="2263" y="381"/>
                  </a:lnTo>
                  <a:lnTo>
                    <a:pt x="2316" y="418"/>
                  </a:lnTo>
                  <a:lnTo>
                    <a:pt x="2368" y="459"/>
                  </a:lnTo>
                  <a:lnTo>
                    <a:pt x="2417" y="501"/>
                  </a:lnTo>
                  <a:lnTo>
                    <a:pt x="2464" y="545"/>
                  </a:lnTo>
                  <a:lnTo>
                    <a:pt x="2509" y="592"/>
                  </a:lnTo>
                  <a:lnTo>
                    <a:pt x="2551" y="641"/>
                  </a:lnTo>
                  <a:lnTo>
                    <a:pt x="2591" y="692"/>
                  </a:lnTo>
                  <a:lnTo>
                    <a:pt x="2629" y="745"/>
                  </a:lnTo>
                  <a:lnTo>
                    <a:pt x="2665" y="799"/>
                  </a:lnTo>
                  <a:lnTo>
                    <a:pt x="2697" y="856"/>
                  </a:lnTo>
                  <a:lnTo>
                    <a:pt x="2727" y="914"/>
                  </a:lnTo>
                  <a:lnTo>
                    <a:pt x="2754" y="974"/>
                  </a:lnTo>
                  <a:lnTo>
                    <a:pt x="2779" y="1036"/>
                  </a:lnTo>
                  <a:lnTo>
                    <a:pt x="2800" y="1097"/>
                  </a:lnTo>
                  <a:lnTo>
                    <a:pt x="2818" y="1161"/>
                  </a:lnTo>
                  <a:lnTo>
                    <a:pt x="2834" y="1227"/>
                  </a:lnTo>
                  <a:lnTo>
                    <a:pt x="2845" y="1293"/>
                  </a:lnTo>
                  <a:lnTo>
                    <a:pt x="2854" y="1361"/>
                  </a:lnTo>
                  <a:lnTo>
                    <a:pt x="2859" y="1429"/>
                  </a:lnTo>
                  <a:lnTo>
                    <a:pt x="2861" y="1499"/>
                  </a:lnTo>
                  <a:close/>
                </a:path>
              </a:pathLst>
            </a:custGeom>
            <a:solidFill>
              <a:srgbClr val="8D85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435" y="222"/>
              <a:ext cx="191" cy="190"/>
            </a:xfrm>
            <a:custGeom>
              <a:avLst/>
              <a:gdLst/>
              <a:ahLst/>
              <a:cxnLst>
                <a:cxn ang="0">
                  <a:pos x="2832" y="1137"/>
                </a:cxn>
                <a:cxn ang="0">
                  <a:pos x="2720" y="806"/>
                </a:cxn>
                <a:cxn ang="0">
                  <a:pos x="2535" y="518"/>
                </a:cxn>
                <a:cxn ang="0">
                  <a:pos x="2286" y="283"/>
                </a:cxn>
                <a:cxn ang="0">
                  <a:pos x="1987" y="112"/>
                </a:cxn>
                <a:cxn ang="0">
                  <a:pos x="1648" y="16"/>
                </a:cxn>
                <a:cxn ang="0">
                  <a:pos x="1284" y="7"/>
                </a:cxn>
                <a:cxn ang="0">
                  <a:pos x="939" y="86"/>
                </a:cxn>
                <a:cxn ang="0">
                  <a:pos x="631" y="244"/>
                </a:cxn>
                <a:cxn ang="0">
                  <a:pos x="372" y="467"/>
                </a:cxn>
                <a:cxn ang="0">
                  <a:pos x="173" y="746"/>
                </a:cxn>
                <a:cxn ang="0">
                  <a:pos x="45" y="1068"/>
                </a:cxn>
                <a:cxn ang="0">
                  <a:pos x="0" y="1424"/>
                </a:cxn>
                <a:cxn ang="0">
                  <a:pos x="7" y="1569"/>
                </a:cxn>
                <a:cxn ang="0">
                  <a:pos x="30" y="1710"/>
                </a:cxn>
                <a:cxn ang="0">
                  <a:pos x="64" y="1846"/>
                </a:cxn>
                <a:cxn ang="0">
                  <a:pos x="112" y="1977"/>
                </a:cxn>
                <a:cxn ang="0">
                  <a:pos x="172" y="2102"/>
                </a:cxn>
                <a:cxn ang="0">
                  <a:pos x="244" y="2218"/>
                </a:cxn>
                <a:cxn ang="0">
                  <a:pos x="394" y="2382"/>
                </a:cxn>
                <a:cxn ang="0">
                  <a:pos x="610" y="2559"/>
                </a:cxn>
                <a:cxn ang="0">
                  <a:pos x="848" y="2708"/>
                </a:cxn>
                <a:cxn ang="0">
                  <a:pos x="1052" y="2797"/>
                </a:cxn>
                <a:cxn ang="0">
                  <a:pos x="1183" y="2826"/>
                </a:cxn>
                <a:cxn ang="0">
                  <a:pos x="1319" y="2843"/>
                </a:cxn>
                <a:cxn ang="0">
                  <a:pos x="1504" y="2845"/>
                </a:cxn>
                <a:cxn ang="0">
                  <a:pos x="1856" y="2783"/>
                </a:cxn>
                <a:cxn ang="0">
                  <a:pos x="2172" y="2641"/>
                </a:cxn>
                <a:cxn ang="0">
                  <a:pos x="2442" y="2430"/>
                </a:cxn>
                <a:cxn ang="0">
                  <a:pos x="2654" y="2162"/>
                </a:cxn>
                <a:cxn ang="0">
                  <a:pos x="2796" y="1847"/>
                </a:cxn>
                <a:cxn ang="0">
                  <a:pos x="2860" y="1497"/>
                </a:cxn>
                <a:cxn ang="0">
                  <a:pos x="2696" y="1618"/>
                </a:cxn>
                <a:cxn ang="0">
                  <a:pos x="2610" y="1920"/>
                </a:cxn>
                <a:cxn ang="0">
                  <a:pos x="2456" y="2186"/>
                </a:cxn>
                <a:cxn ang="0">
                  <a:pos x="2244" y="2407"/>
                </a:cxn>
                <a:cxn ang="0">
                  <a:pos x="1985" y="2572"/>
                </a:cxn>
                <a:cxn ang="0">
                  <a:pos x="1689" y="2671"/>
                </a:cxn>
                <a:cxn ang="0">
                  <a:pos x="1365" y="2696"/>
                </a:cxn>
                <a:cxn ang="0">
                  <a:pos x="1050" y="2640"/>
                </a:cxn>
                <a:cxn ang="0">
                  <a:pos x="767" y="2513"/>
                </a:cxn>
                <a:cxn ang="0">
                  <a:pos x="526" y="2325"/>
                </a:cxn>
                <a:cxn ang="0">
                  <a:pos x="336" y="2084"/>
                </a:cxn>
                <a:cxn ang="0">
                  <a:pos x="208" y="1802"/>
                </a:cxn>
                <a:cxn ang="0">
                  <a:pos x="153" y="1489"/>
                </a:cxn>
                <a:cxn ang="0">
                  <a:pos x="177" y="1168"/>
                </a:cxn>
                <a:cxn ang="0">
                  <a:pos x="277" y="871"/>
                </a:cxn>
                <a:cxn ang="0">
                  <a:pos x="443" y="614"/>
                </a:cxn>
                <a:cxn ang="0">
                  <a:pos x="665" y="404"/>
                </a:cxn>
                <a:cxn ang="0">
                  <a:pos x="933" y="251"/>
                </a:cxn>
                <a:cxn ang="0">
                  <a:pos x="1235" y="165"/>
                </a:cxn>
                <a:cxn ang="0">
                  <a:pos x="1561" y="156"/>
                </a:cxn>
                <a:cxn ang="0">
                  <a:pos x="1870" y="227"/>
                </a:cxn>
                <a:cxn ang="0">
                  <a:pos x="2146" y="367"/>
                </a:cxn>
                <a:cxn ang="0">
                  <a:pos x="2378" y="567"/>
                </a:cxn>
                <a:cxn ang="0">
                  <a:pos x="2556" y="817"/>
                </a:cxn>
                <a:cxn ang="0">
                  <a:pos x="2670" y="1106"/>
                </a:cxn>
                <a:cxn ang="0">
                  <a:pos x="2711" y="1424"/>
                </a:cxn>
              </a:cxnLst>
              <a:rect l="0" t="0" r="r" b="b"/>
              <a:pathLst>
                <a:path w="2861" h="2847">
                  <a:moveTo>
                    <a:pt x="2861" y="1424"/>
                  </a:moveTo>
                  <a:lnTo>
                    <a:pt x="2860" y="1351"/>
                  </a:lnTo>
                  <a:lnTo>
                    <a:pt x="2854" y="1278"/>
                  </a:lnTo>
                  <a:lnTo>
                    <a:pt x="2844" y="1207"/>
                  </a:lnTo>
                  <a:lnTo>
                    <a:pt x="2832" y="1137"/>
                  </a:lnTo>
                  <a:lnTo>
                    <a:pt x="2816" y="1068"/>
                  </a:lnTo>
                  <a:lnTo>
                    <a:pt x="2796" y="1000"/>
                  </a:lnTo>
                  <a:lnTo>
                    <a:pt x="2774" y="934"/>
                  </a:lnTo>
                  <a:lnTo>
                    <a:pt x="2749" y="869"/>
                  </a:lnTo>
                  <a:lnTo>
                    <a:pt x="2720" y="806"/>
                  </a:lnTo>
                  <a:lnTo>
                    <a:pt x="2688" y="746"/>
                  </a:lnTo>
                  <a:lnTo>
                    <a:pt x="2654" y="686"/>
                  </a:lnTo>
                  <a:lnTo>
                    <a:pt x="2617" y="628"/>
                  </a:lnTo>
                  <a:lnTo>
                    <a:pt x="2576" y="572"/>
                  </a:lnTo>
                  <a:lnTo>
                    <a:pt x="2535" y="518"/>
                  </a:lnTo>
                  <a:lnTo>
                    <a:pt x="2490" y="467"/>
                  </a:lnTo>
                  <a:lnTo>
                    <a:pt x="2442" y="417"/>
                  </a:lnTo>
                  <a:lnTo>
                    <a:pt x="2392" y="370"/>
                  </a:lnTo>
                  <a:lnTo>
                    <a:pt x="2340" y="326"/>
                  </a:lnTo>
                  <a:lnTo>
                    <a:pt x="2286" y="283"/>
                  </a:lnTo>
                  <a:lnTo>
                    <a:pt x="2230" y="244"/>
                  </a:lnTo>
                  <a:lnTo>
                    <a:pt x="2172" y="206"/>
                  </a:lnTo>
                  <a:lnTo>
                    <a:pt x="2113" y="173"/>
                  </a:lnTo>
                  <a:lnTo>
                    <a:pt x="2051" y="141"/>
                  </a:lnTo>
                  <a:lnTo>
                    <a:pt x="1987" y="112"/>
                  </a:lnTo>
                  <a:lnTo>
                    <a:pt x="1922" y="86"/>
                  </a:lnTo>
                  <a:lnTo>
                    <a:pt x="1856" y="64"/>
                  </a:lnTo>
                  <a:lnTo>
                    <a:pt x="1789" y="45"/>
                  </a:lnTo>
                  <a:lnTo>
                    <a:pt x="1719" y="30"/>
                  </a:lnTo>
                  <a:lnTo>
                    <a:pt x="1648" y="16"/>
                  </a:lnTo>
                  <a:lnTo>
                    <a:pt x="1577" y="7"/>
                  </a:lnTo>
                  <a:lnTo>
                    <a:pt x="1504" y="2"/>
                  </a:lnTo>
                  <a:lnTo>
                    <a:pt x="1431" y="0"/>
                  </a:lnTo>
                  <a:lnTo>
                    <a:pt x="1358" y="2"/>
                  </a:lnTo>
                  <a:lnTo>
                    <a:pt x="1284" y="7"/>
                  </a:lnTo>
                  <a:lnTo>
                    <a:pt x="1213" y="16"/>
                  </a:lnTo>
                  <a:lnTo>
                    <a:pt x="1143" y="30"/>
                  </a:lnTo>
                  <a:lnTo>
                    <a:pt x="1073" y="45"/>
                  </a:lnTo>
                  <a:lnTo>
                    <a:pt x="1005" y="64"/>
                  </a:lnTo>
                  <a:lnTo>
                    <a:pt x="939" y="86"/>
                  </a:lnTo>
                  <a:lnTo>
                    <a:pt x="874" y="112"/>
                  </a:lnTo>
                  <a:lnTo>
                    <a:pt x="810" y="141"/>
                  </a:lnTo>
                  <a:lnTo>
                    <a:pt x="749" y="173"/>
                  </a:lnTo>
                  <a:lnTo>
                    <a:pt x="689" y="206"/>
                  </a:lnTo>
                  <a:lnTo>
                    <a:pt x="631" y="244"/>
                  </a:lnTo>
                  <a:lnTo>
                    <a:pt x="575" y="283"/>
                  </a:lnTo>
                  <a:lnTo>
                    <a:pt x="521" y="326"/>
                  </a:lnTo>
                  <a:lnTo>
                    <a:pt x="469" y="370"/>
                  </a:lnTo>
                  <a:lnTo>
                    <a:pt x="419" y="417"/>
                  </a:lnTo>
                  <a:lnTo>
                    <a:pt x="372" y="467"/>
                  </a:lnTo>
                  <a:lnTo>
                    <a:pt x="327" y="518"/>
                  </a:lnTo>
                  <a:lnTo>
                    <a:pt x="284" y="572"/>
                  </a:lnTo>
                  <a:lnTo>
                    <a:pt x="245" y="628"/>
                  </a:lnTo>
                  <a:lnTo>
                    <a:pt x="207" y="686"/>
                  </a:lnTo>
                  <a:lnTo>
                    <a:pt x="173" y="746"/>
                  </a:lnTo>
                  <a:lnTo>
                    <a:pt x="142" y="806"/>
                  </a:lnTo>
                  <a:lnTo>
                    <a:pt x="113" y="869"/>
                  </a:lnTo>
                  <a:lnTo>
                    <a:pt x="87" y="934"/>
                  </a:lnTo>
                  <a:lnTo>
                    <a:pt x="64" y="1000"/>
                  </a:lnTo>
                  <a:lnTo>
                    <a:pt x="45" y="1068"/>
                  </a:lnTo>
                  <a:lnTo>
                    <a:pt x="30" y="1137"/>
                  </a:lnTo>
                  <a:lnTo>
                    <a:pt x="16" y="1207"/>
                  </a:lnTo>
                  <a:lnTo>
                    <a:pt x="7" y="1278"/>
                  </a:lnTo>
                  <a:lnTo>
                    <a:pt x="2" y="1351"/>
                  </a:lnTo>
                  <a:lnTo>
                    <a:pt x="0" y="1424"/>
                  </a:lnTo>
                  <a:lnTo>
                    <a:pt x="0" y="1454"/>
                  </a:lnTo>
                  <a:lnTo>
                    <a:pt x="1" y="1482"/>
                  </a:lnTo>
                  <a:lnTo>
                    <a:pt x="3" y="1511"/>
                  </a:lnTo>
                  <a:lnTo>
                    <a:pt x="5" y="1541"/>
                  </a:lnTo>
                  <a:lnTo>
                    <a:pt x="7" y="1569"/>
                  </a:lnTo>
                  <a:lnTo>
                    <a:pt x="11" y="1598"/>
                  </a:lnTo>
                  <a:lnTo>
                    <a:pt x="14" y="1626"/>
                  </a:lnTo>
                  <a:lnTo>
                    <a:pt x="20" y="1654"/>
                  </a:lnTo>
                  <a:lnTo>
                    <a:pt x="24" y="1683"/>
                  </a:lnTo>
                  <a:lnTo>
                    <a:pt x="30" y="1710"/>
                  </a:lnTo>
                  <a:lnTo>
                    <a:pt x="35" y="1737"/>
                  </a:lnTo>
                  <a:lnTo>
                    <a:pt x="42" y="1765"/>
                  </a:lnTo>
                  <a:lnTo>
                    <a:pt x="49" y="1792"/>
                  </a:lnTo>
                  <a:lnTo>
                    <a:pt x="56" y="1820"/>
                  </a:lnTo>
                  <a:lnTo>
                    <a:pt x="64" y="1846"/>
                  </a:lnTo>
                  <a:lnTo>
                    <a:pt x="74" y="1873"/>
                  </a:lnTo>
                  <a:lnTo>
                    <a:pt x="82" y="1900"/>
                  </a:lnTo>
                  <a:lnTo>
                    <a:pt x="92" y="1925"/>
                  </a:lnTo>
                  <a:lnTo>
                    <a:pt x="102" y="1951"/>
                  </a:lnTo>
                  <a:lnTo>
                    <a:pt x="112" y="1977"/>
                  </a:lnTo>
                  <a:lnTo>
                    <a:pt x="123" y="2002"/>
                  </a:lnTo>
                  <a:lnTo>
                    <a:pt x="135" y="2028"/>
                  </a:lnTo>
                  <a:lnTo>
                    <a:pt x="147" y="2053"/>
                  </a:lnTo>
                  <a:lnTo>
                    <a:pt x="159" y="2077"/>
                  </a:lnTo>
                  <a:lnTo>
                    <a:pt x="172" y="2102"/>
                  </a:lnTo>
                  <a:lnTo>
                    <a:pt x="186" y="2125"/>
                  </a:lnTo>
                  <a:lnTo>
                    <a:pt x="200" y="2149"/>
                  </a:lnTo>
                  <a:lnTo>
                    <a:pt x="214" y="2173"/>
                  </a:lnTo>
                  <a:lnTo>
                    <a:pt x="228" y="2196"/>
                  </a:lnTo>
                  <a:lnTo>
                    <a:pt x="244" y="2218"/>
                  </a:lnTo>
                  <a:lnTo>
                    <a:pt x="260" y="2241"/>
                  </a:lnTo>
                  <a:lnTo>
                    <a:pt x="275" y="2263"/>
                  </a:lnTo>
                  <a:lnTo>
                    <a:pt x="314" y="2304"/>
                  </a:lnTo>
                  <a:lnTo>
                    <a:pt x="353" y="2344"/>
                  </a:lnTo>
                  <a:lnTo>
                    <a:pt x="394" y="2382"/>
                  </a:lnTo>
                  <a:lnTo>
                    <a:pt x="435" y="2420"/>
                  </a:lnTo>
                  <a:lnTo>
                    <a:pt x="477" y="2456"/>
                  </a:lnTo>
                  <a:lnTo>
                    <a:pt x="520" y="2492"/>
                  </a:lnTo>
                  <a:lnTo>
                    <a:pt x="565" y="2526"/>
                  </a:lnTo>
                  <a:lnTo>
                    <a:pt x="610" y="2559"/>
                  </a:lnTo>
                  <a:lnTo>
                    <a:pt x="655" y="2591"/>
                  </a:lnTo>
                  <a:lnTo>
                    <a:pt x="702" y="2623"/>
                  </a:lnTo>
                  <a:lnTo>
                    <a:pt x="750" y="2652"/>
                  </a:lnTo>
                  <a:lnTo>
                    <a:pt x="799" y="2681"/>
                  </a:lnTo>
                  <a:lnTo>
                    <a:pt x="848" y="2708"/>
                  </a:lnTo>
                  <a:lnTo>
                    <a:pt x="898" y="2733"/>
                  </a:lnTo>
                  <a:lnTo>
                    <a:pt x="949" y="2759"/>
                  </a:lnTo>
                  <a:lnTo>
                    <a:pt x="1001" y="2782"/>
                  </a:lnTo>
                  <a:lnTo>
                    <a:pt x="1026" y="2789"/>
                  </a:lnTo>
                  <a:lnTo>
                    <a:pt x="1052" y="2797"/>
                  </a:lnTo>
                  <a:lnTo>
                    <a:pt x="1077" y="2803"/>
                  </a:lnTo>
                  <a:lnTo>
                    <a:pt x="1104" y="2810"/>
                  </a:lnTo>
                  <a:lnTo>
                    <a:pt x="1130" y="2815"/>
                  </a:lnTo>
                  <a:lnTo>
                    <a:pt x="1157" y="2822"/>
                  </a:lnTo>
                  <a:lnTo>
                    <a:pt x="1183" y="2826"/>
                  </a:lnTo>
                  <a:lnTo>
                    <a:pt x="1211" y="2831"/>
                  </a:lnTo>
                  <a:lnTo>
                    <a:pt x="1237" y="2835"/>
                  </a:lnTo>
                  <a:lnTo>
                    <a:pt x="1265" y="2838"/>
                  </a:lnTo>
                  <a:lnTo>
                    <a:pt x="1291" y="2841"/>
                  </a:lnTo>
                  <a:lnTo>
                    <a:pt x="1319" y="2843"/>
                  </a:lnTo>
                  <a:lnTo>
                    <a:pt x="1347" y="2845"/>
                  </a:lnTo>
                  <a:lnTo>
                    <a:pt x="1375" y="2846"/>
                  </a:lnTo>
                  <a:lnTo>
                    <a:pt x="1402" y="2847"/>
                  </a:lnTo>
                  <a:lnTo>
                    <a:pt x="1431" y="2847"/>
                  </a:lnTo>
                  <a:lnTo>
                    <a:pt x="1504" y="2845"/>
                  </a:lnTo>
                  <a:lnTo>
                    <a:pt x="1577" y="2840"/>
                  </a:lnTo>
                  <a:lnTo>
                    <a:pt x="1648" y="2831"/>
                  </a:lnTo>
                  <a:lnTo>
                    <a:pt x="1719" y="2819"/>
                  </a:lnTo>
                  <a:lnTo>
                    <a:pt x="1789" y="2802"/>
                  </a:lnTo>
                  <a:lnTo>
                    <a:pt x="1856" y="2783"/>
                  </a:lnTo>
                  <a:lnTo>
                    <a:pt x="1922" y="2761"/>
                  </a:lnTo>
                  <a:lnTo>
                    <a:pt x="1987" y="2735"/>
                  </a:lnTo>
                  <a:lnTo>
                    <a:pt x="2051" y="2707"/>
                  </a:lnTo>
                  <a:lnTo>
                    <a:pt x="2113" y="2676"/>
                  </a:lnTo>
                  <a:lnTo>
                    <a:pt x="2172" y="2641"/>
                  </a:lnTo>
                  <a:lnTo>
                    <a:pt x="2230" y="2605"/>
                  </a:lnTo>
                  <a:lnTo>
                    <a:pt x="2286" y="2564"/>
                  </a:lnTo>
                  <a:lnTo>
                    <a:pt x="2340" y="2522"/>
                  </a:lnTo>
                  <a:lnTo>
                    <a:pt x="2392" y="2478"/>
                  </a:lnTo>
                  <a:lnTo>
                    <a:pt x="2442" y="2430"/>
                  </a:lnTo>
                  <a:lnTo>
                    <a:pt x="2490" y="2380"/>
                  </a:lnTo>
                  <a:lnTo>
                    <a:pt x="2535" y="2329"/>
                  </a:lnTo>
                  <a:lnTo>
                    <a:pt x="2576" y="2276"/>
                  </a:lnTo>
                  <a:lnTo>
                    <a:pt x="2617" y="2219"/>
                  </a:lnTo>
                  <a:lnTo>
                    <a:pt x="2654" y="2162"/>
                  </a:lnTo>
                  <a:lnTo>
                    <a:pt x="2688" y="2103"/>
                  </a:lnTo>
                  <a:lnTo>
                    <a:pt x="2720" y="2041"/>
                  </a:lnTo>
                  <a:lnTo>
                    <a:pt x="2749" y="1978"/>
                  </a:lnTo>
                  <a:lnTo>
                    <a:pt x="2774" y="1913"/>
                  </a:lnTo>
                  <a:lnTo>
                    <a:pt x="2796" y="1847"/>
                  </a:lnTo>
                  <a:lnTo>
                    <a:pt x="2816" y="1780"/>
                  </a:lnTo>
                  <a:lnTo>
                    <a:pt x="2832" y="1711"/>
                  </a:lnTo>
                  <a:lnTo>
                    <a:pt x="2844" y="1640"/>
                  </a:lnTo>
                  <a:lnTo>
                    <a:pt x="2854" y="1569"/>
                  </a:lnTo>
                  <a:lnTo>
                    <a:pt x="2860" y="1497"/>
                  </a:lnTo>
                  <a:lnTo>
                    <a:pt x="2861" y="1424"/>
                  </a:lnTo>
                  <a:close/>
                  <a:moveTo>
                    <a:pt x="2711" y="1424"/>
                  </a:moveTo>
                  <a:lnTo>
                    <a:pt x="2709" y="1489"/>
                  </a:lnTo>
                  <a:lnTo>
                    <a:pt x="2704" y="1554"/>
                  </a:lnTo>
                  <a:lnTo>
                    <a:pt x="2696" y="1618"/>
                  </a:lnTo>
                  <a:lnTo>
                    <a:pt x="2684" y="1681"/>
                  </a:lnTo>
                  <a:lnTo>
                    <a:pt x="2670" y="1743"/>
                  </a:lnTo>
                  <a:lnTo>
                    <a:pt x="2653" y="1802"/>
                  </a:lnTo>
                  <a:lnTo>
                    <a:pt x="2632" y="1862"/>
                  </a:lnTo>
                  <a:lnTo>
                    <a:pt x="2610" y="1920"/>
                  </a:lnTo>
                  <a:lnTo>
                    <a:pt x="2585" y="1976"/>
                  </a:lnTo>
                  <a:lnTo>
                    <a:pt x="2556" y="2031"/>
                  </a:lnTo>
                  <a:lnTo>
                    <a:pt x="2525" y="2084"/>
                  </a:lnTo>
                  <a:lnTo>
                    <a:pt x="2492" y="2136"/>
                  </a:lnTo>
                  <a:lnTo>
                    <a:pt x="2456" y="2186"/>
                  </a:lnTo>
                  <a:lnTo>
                    <a:pt x="2418" y="2234"/>
                  </a:lnTo>
                  <a:lnTo>
                    <a:pt x="2378" y="2280"/>
                  </a:lnTo>
                  <a:lnTo>
                    <a:pt x="2336" y="2325"/>
                  </a:lnTo>
                  <a:lnTo>
                    <a:pt x="2291" y="2366"/>
                  </a:lnTo>
                  <a:lnTo>
                    <a:pt x="2244" y="2407"/>
                  </a:lnTo>
                  <a:lnTo>
                    <a:pt x="2196" y="2444"/>
                  </a:lnTo>
                  <a:lnTo>
                    <a:pt x="2146" y="2480"/>
                  </a:lnTo>
                  <a:lnTo>
                    <a:pt x="2094" y="2513"/>
                  </a:lnTo>
                  <a:lnTo>
                    <a:pt x="2040" y="2544"/>
                  </a:lnTo>
                  <a:lnTo>
                    <a:pt x="1985" y="2572"/>
                  </a:lnTo>
                  <a:lnTo>
                    <a:pt x="1929" y="2597"/>
                  </a:lnTo>
                  <a:lnTo>
                    <a:pt x="1870" y="2620"/>
                  </a:lnTo>
                  <a:lnTo>
                    <a:pt x="1811" y="2640"/>
                  </a:lnTo>
                  <a:lnTo>
                    <a:pt x="1751" y="2657"/>
                  </a:lnTo>
                  <a:lnTo>
                    <a:pt x="1689" y="2671"/>
                  </a:lnTo>
                  <a:lnTo>
                    <a:pt x="1626" y="2683"/>
                  </a:lnTo>
                  <a:lnTo>
                    <a:pt x="1561" y="2691"/>
                  </a:lnTo>
                  <a:lnTo>
                    <a:pt x="1496" y="2696"/>
                  </a:lnTo>
                  <a:lnTo>
                    <a:pt x="1431" y="2697"/>
                  </a:lnTo>
                  <a:lnTo>
                    <a:pt x="1365" y="2696"/>
                  </a:lnTo>
                  <a:lnTo>
                    <a:pt x="1299" y="2691"/>
                  </a:lnTo>
                  <a:lnTo>
                    <a:pt x="1235" y="2683"/>
                  </a:lnTo>
                  <a:lnTo>
                    <a:pt x="1173" y="2671"/>
                  </a:lnTo>
                  <a:lnTo>
                    <a:pt x="1111" y="2657"/>
                  </a:lnTo>
                  <a:lnTo>
                    <a:pt x="1050" y="2640"/>
                  </a:lnTo>
                  <a:lnTo>
                    <a:pt x="991" y="2620"/>
                  </a:lnTo>
                  <a:lnTo>
                    <a:pt x="933" y="2597"/>
                  </a:lnTo>
                  <a:lnTo>
                    <a:pt x="876" y="2572"/>
                  </a:lnTo>
                  <a:lnTo>
                    <a:pt x="821" y="2544"/>
                  </a:lnTo>
                  <a:lnTo>
                    <a:pt x="767" y="2513"/>
                  </a:lnTo>
                  <a:lnTo>
                    <a:pt x="716" y="2480"/>
                  </a:lnTo>
                  <a:lnTo>
                    <a:pt x="665" y="2444"/>
                  </a:lnTo>
                  <a:lnTo>
                    <a:pt x="617" y="2407"/>
                  </a:lnTo>
                  <a:lnTo>
                    <a:pt x="570" y="2366"/>
                  </a:lnTo>
                  <a:lnTo>
                    <a:pt x="526" y="2325"/>
                  </a:lnTo>
                  <a:lnTo>
                    <a:pt x="483" y="2280"/>
                  </a:lnTo>
                  <a:lnTo>
                    <a:pt x="443" y="2234"/>
                  </a:lnTo>
                  <a:lnTo>
                    <a:pt x="405" y="2186"/>
                  </a:lnTo>
                  <a:lnTo>
                    <a:pt x="369" y="2136"/>
                  </a:lnTo>
                  <a:lnTo>
                    <a:pt x="336" y="2084"/>
                  </a:lnTo>
                  <a:lnTo>
                    <a:pt x="305" y="2031"/>
                  </a:lnTo>
                  <a:lnTo>
                    <a:pt x="277" y="1976"/>
                  </a:lnTo>
                  <a:lnTo>
                    <a:pt x="252" y="1920"/>
                  </a:lnTo>
                  <a:lnTo>
                    <a:pt x="228" y="1862"/>
                  </a:lnTo>
                  <a:lnTo>
                    <a:pt x="208" y="1802"/>
                  </a:lnTo>
                  <a:lnTo>
                    <a:pt x="191" y="1743"/>
                  </a:lnTo>
                  <a:lnTo>
                    <a:pt x="177" y="1681"/>
                  </a:lnTo>
                  <a:lnTo>
                    <a:pt x="165" y="1618"/>
                  </a:lnTo>
                  <a:lnTo>
                    <a:pt x="157" y="1554"/>
                  </a:lnTo>
                  <a:lnTo>
                    <a:pt x="153" y="1489"/>
                  </a:lnTo>
                  <a:lnTo>
                    <a:pt x="151" y="1424"/>
                  </a:lnTo>
                  <a:lnTo>
                    <a:pt x="153" y="1358"/>
                  </a:lnTo>
                  <a:lnTo>
                    <a:pt x="157" y="1293"/>
                  </a:lnTo>
                  <a:lnTo>
                    <a:pt x="165" y="1230"/>
                  </a:lnTo>
                  <a:lnTo>
                    <a:pt x="177" y="1168"/>
                  </a:lnTo>
                  <a:lnTo>
                    <a:pt x="191" y="1106"/>
                  </a:lnTo>
                  <a:lnTo>
                    <a:pt x="208" y="1045"/>
                  </a:lnTo>
                  <a:lnTo>
                    <a:pt x="228" y="986"/>
                  </a:lnTo>
                  <a:lnTo>
                    <a:pt x="252" y="928"/>
                  </a:lnTo>
                  <a:lnTo>
                    <a:pt x="277" y="871"/>
                  </a:lnTo>
                  <a:lnTo>
                    <a:pt x="305" y="817"/>
                  </a:lnTo>
                  <a:lnTo>
                    <a:pt x="336" y="764"/>
                  </a:lnTo>
                  <a:lnTo>
                    <a:pt x="369" y="712"/>
                  </a:lnTo>
                  <a:lnTo>
                    <a:pt x="405" y="661"/>
                  </a:lnTo>
                  <a:lnTo>
                    <a:pt x="443" y="614"/>
                  </a:lnTo>
                  <a:lnTo>
                    <a:pt x="483" y="567"/>
                  </a:lnTo>
                  <a:lnTo>
                    <a:pt x="526" y="524"/>
                  </a:lnTo>
                  <a:lnTo>
                    <a:pt x="570" y="481"/>
                  </a:lnTo>
                  <a:lnTo>
                    <a:pt x="617" y="441"/>
                  </a:lnTo>
                  <a:lnTo>
                    <a:pt x="665" y="404"/>
                  </a:lnTo>
                  <a:lnTo>
                    <a:pt x="716" y="367"/>
                  </a:lnTo>
                  <a:lnTo>
                    <a:pt x="767" y="335"/>
                  </a:lnTo>
                  <a:lnTo>
                    <a:pt x="821" y="304"/>
                  </a:lnTo>
                  <a:lnTo>
                    <a:pt x="876" y="276"/>
                  </a:lnTo>
                  <a:lnTo>
                    <a:pt x="933" y="251"/>
                  </a:lnTo>
                  <a:lnTo>
                    <a:pt x="991" y="227"/>
                  </a:lnTo>
                  <a:lnTo>
                    <a:pt x="1050" y="207"/>
                  </a:lnTo>
                  <a:lnTo>
                    <a:pt x="1111" y="191"/>
                  </a:lnTo>
                  <a:lnTo>
                    <a:pt x="1173" y="176"/>
                  </a:lnTo>
                  <a:lnTo>
                    <a:pt x="1235" y="165"/>
                  </a:lnTo>
                  <a:lnTo>
                    <a:pt x="1299" y="156"/>
                  </a:lnTo>
                  <a:lnTo>
                    <a:pt x="1365" y="152"/>
                  </a:lnTo>
                  <a:lnTo>
                    <a:pt x="1431" y="150"/>
                  </a:lnTo>
                  <a:lnTo>
                    <a:pt x="1496" y="152"/>
                  </a:lnTo>
                  <a:lnTo>
                    <a:pt x="1561" y="156"/>
                  </a:lnTo>
                  <a:lnTo>
                    <a:pt x="1626" y="165"/>
                  </a:lnTo>
                  <a:lnTo>
                    <a:pt x="1689" y="176"/>
                  </a:lnTo>
                  <a:lnTo>
                    <a:pt x="1751" y="191"/>
                  </a:lnTo>
                  <a:lnTo>
                    <a:pt x="1811" y="207"/>
                  </a:lnTo>
                  <a:lnTo>
                    <a:pt x="1870" y="227"/>
                  </a:lnTo>
                  <a:lnTo>
                    <a:pt x="1929" y="251"/>
                  </a:lnTo>
                  <a:lnTo>
                    <a:pt x="1985" y="276"/>
                  </a:lnTo>
                  <a:lnTo>
                    <a:pt x="2040" y="304"/>
                  </a:lnTo>
                  <a:lnTo>
                    <a:pt x="2094" y="335"/>
                  </a:lnTo>
                  <a:lnTo>
                    <a:pt x="2146" y="367"/>
                  </a:lnTo>
                  <a:lnTo>
                    <a:pt x="2196" y="404"/>
                  </a:lnTo>
                  <a:lnTo>
                    <a:pt x="2244" y="441"/>
                  </a:lnTo>
                  <a:lnTo>
                    <a:pt x="2291" y="481"/>
                  </a:lnTo>
                  <a:lnTo>
                    <a:pt x="2336" y="524"/>
                  </a:lnTo>
                  <a:lnTo>
                    <a:pt x="2378" y="567"/>
                  </a:lnTo>
                  <a:lnTo>
                    <a:pt x="2418" y="614"/>
                  </a:lnTo>
                  <a:lnTo>
                    <a:pt x="2456" y="661"/>
                  </a:lnTo>
                  <a:lnTo>
                    <a:pt x="2492" y="712"/>
                  </a:lnTo>
                  <a:lnTo>
                    <a:pt x="2525" y="764"/>
                  </a:lnTo>
                  <a:lnTo>
                    <a:pt x="2556" y="817"/>
                  </a:lnTo>
                  <a:lnTo>
                    <a:pt x="2585" y="871"/>
                  </a:lnTo>
                  <a:lnTo>
                    <a:pt x="2610" y="928"/>
                  </a:lnTo>
                  <a:lnTo>
                    <a:pt x="2632" y="986"/>
                  </a:lnTo>
                  <a:lnTo>
                    <a:pt x="2653" y="1045"/>
                  </a:lnTo>
                  <a:lnTo>
                    <a:pt x="2670" y="1106"/>
                  </a:lnTo>
                  <a:lnTo>
                    <a:pt x="2684" y="1168"/>
                  </a:lnTo>
                  <a:lnTo>
                    <a:pt x="2696" y="1230"/>
                  </a:lnTo>
                  <a:lnTo>
                    <a:pt x="2704" y="1293"/>
                  </a:lnTo>
                  <a:lnTo>
                    <a:pt x="2709" y="1358"/>
                  </a:lnTo>
                  <a:lnTo>
                    <a:pt x="2711" y="1424"/>
                  </a:lnTo>
                  <a:close/>
                </a:path>
              </a:pathLst>
            </a:custGeom>
            <a:solidFill>
              <a:srgbClr val="9289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440" y="227"/>
              <a:ext cx="181" cy="180"/>
            </a:xfrm>
            <a:custGeom>
              <a:avLst/>
              <a:gdLst/>
              <a:ahLst/>
              <a:cxnLst>
                <a:cxn ang="0">
                  <a:pos x="2682" y="1077"/>
                </a:cxn>
                <a:cxn ang="0">
                  <a:pos x="2576" y="764"/>
                </a:cxn>
                <a:cxn ang="0">
                  <a:pos x="2400" y="491"/>
                </a:cxn>
                <a:cxn ang="0">
                  <a:pos x="2165" y="268"/>
                </a:cxn>
                <a:cxn ang="0">
                  <a:pos x="1882" y="107"/>
                </a:cxn>
                <a:cxn ang="0">
                  <a:pos x="1561" y="16"/>
                </a:cxn>
                <a:cxn ang="0">
                  <a:pos x="1216" y="7"/>
                </a:cxn>
                <a:cxn ang="0">
                  <a:pos x="889" y="82"/>
                </a:cxn>
                <a:cxn ang="0">
                  <a:pos x="597" y="231"/>
                </a:cxn>
                <a:cxn ang="0">
                  <a:pos x="351" y="442"/>
                </a:cxn>
                <a:cxn ang="0">
                  <a:pos x="164" y="706"/>
                </a:cxn>
                <a:cxn ang="0">
                  <a:pos x="42" y="1011"/>
                </a:cxn>
                <a:cxn ang="0">
                  <a:pos x="0" y="1349"/>
                </a:cxn>
                <a:cxn ang="0">
                  <a:pos x="42" y="1686"/>
                </a:cxn>
                <a:cxn ang="0">
                  <a:pos x="164" y="1992"/>
                </a:cxn>
                <a:cxn ang="0">
                  <a:pos x="351" y="2256"/>
                </a:cxn>
                <a:cxn ang="0">
                  <a:pos x="597" y="2467"/>
                </a:cxn>
                <a:cxn ang="0">
                  <a:pos x="889" y="2616"/>
                </a:cxn>
                <a:cxn ang="0">
                  <a:pos x="1216" y="2691"/>
                </a:cxn>
                <a:cxn ang="0">
                  <a:pos x="1561" y="2682"/>
                </a:cxn>
                <a:cxn ang="0">
                  <a:pos x="1882" y="2591"/>
                </a:cxn>
                <a:cxn ang="0">
                  <a:pos x="2165" y="2429"/>
                </a:cxn>
                <a:cxn ang="0">
                  <a:pos x="2400" y="2207"/>
                </a:cxn>
                <a:cxn ang="0">
                  <a:pos x="2576" y="1933"/>
                </a:cxn>
                <a:cxn ang="0">
                  <a:pos x="2682" y="1621"/>
                </a:cxn>
                <a:cxn ang="0">
                  <a:pos x="2559" y="1349"/>
                </a:cxn>
                <a:cxn ang="0">
                  <a:pos x="2521" y="1648"/>
                </a:cxn>
                <a:cxn ang="0">
                  <a:pos x="2414" y="1920"/>
                </a:cxn>
                <a:cxn ang="0">
                  <a:pos x="2247" y="2154"/>
                </a:cxn>
                <a:cxn ang="0">
                  <a:pos x="2029" y="2343"/>
                </a:cxn>
                <a:cxn ang="0">
                  <a:pos x="1769" y="2475"/>
                </a:cxn>
                <a:cxn ang="0">
                  <a:pos x="1478" y="2542"/>
                </a:cxn>
                <a:cxn ang="0">
                  <a:pos x="1172" y="2534"/>
                </a:cxn>
                <a:cxn ang="0">
                  <a:pos x="886" y="2453"/>
                </a:cxn>
                <a:cxn ang="0">
                  <a:pos x="634" y="2309"/>
                </a:cxn>
                <a:cxn ang="0">
                  <a:pos x="426" y="2112"/>
                </a:cxn>
                <a:cxn ang="0">
                  <a:pos x="269" y="1868"/>
                </a:cxn>
                <a:cxn ang="0">
                  <a:pos x="175" y="1590"/>
                </a:cxn>
                <a:cxn ang="0">
                  <a:pos x="151" y="1287"/>
                </a:cxn>
                <a:cxn ang="0">
                  <a:pos x="204" y="992"/>
                </a:cxn>
                <a:cxn ang="0">
                  <a:pos x="325" y="727"/>
                </a:cxn>
                <a:cxn ang="0">
                  <a:pos x="503" y="501"/>
                </a:cxn>
                <a:cxn ang="0">
                  <a:pos x="730" y="324"/>
                </a:cxn>
                <a:cxn ang="0">
                  <a:pos x="996" y="204"/>
                </a:cxn>
                <a:cxn ang="0">
                  <a:pos x="1293" y="151"/>
                </a:cxn>
                <a:cxn ang="0">
                  <a:pos x="1597" y="175"/>
                </a:cxn>
                <a:cxn ang="0">
                  <a:pos x="1877" y="268"/>
                </a:cxn>
                <a:cxn ang="0">
                  <a:pos x="2121" y="424"/>
                </a:cxn>
                <a:cxn ang="0">
                  <a:pos x="2320" y="632"/>
                </a:cxn>
                <a:cxn ang="0">
                  <a:pos x="2465" y="883"/>
                </a:cxn>
                <a:cxn ang="0">
                  <a:pos x="2545" y="1167"/>
                </a:cxn>
              </a:cxnLst>
              <a:rect l="0" t="0" r="r" b="b"/>
              <a:pathLst>
                <a:path w="2710" h="2697">
                  <a:moveTo>
                    <a:pt x="2710" y="1349"/>
                  </a:moveTo>
                  <a:lnTo>
                    <a:pt x="2708" y="1279"/>
                  </a:lnTo>
                  <a:lnTo>
                    <a:pt x="2703" y="1211"/>
                  </a:lnTo>
                  <a:lnTo>
                    <a:pt x="2694" y="1143"/>
                  </a:lnTo>
                  <a:lnTo>
                    <a:pt x="2682" y="1077"/>
                  </a:lnTo>
                  <a:lnTo>
                    <a:pt x="2667" y="1011"/>
                  </a:lnTo>
                  <a:lnTo>
                    <a:pt x="2649" y="947"/>
                  </a:lnTo>
                  <a:lnTo>
                    <a:pt x="2628" y="886"/>
                  </a:lnTo>
                  <a:lnTo>
                    <a:pt x="2603" y="824"/>
                  </a:lnTo>
                  <a:lnTo>
                    <a:pt x="2576" y="764"/>
                  </a:lnTo>
                  <a:lnTo>
                    <a:pt x="2546" y="706"/>
                  </a:lnTo>
                  <a:lnTo>
                    <a:pt x="2514" y="649"/>
                  </a:lnTo>
                  <a:lnTo>
                    <a:pt x="2478" y="595"/>
                  </a:lnTo>
                  <a:lnTo>
                    <a:pt x="2440" y="542"/>
                  </a:lnTo>
                  <a:lnTo>
                    <a:pt x="2400" y="491"/>
                  </a:lnTo>
                  <a:lnTo>
                    <a:pt x="2358" y="442"/>
                  </a:lnTo>
                  <a:lnTo>
                    <a:pt x="2313" y="396"/>
                  </a:lnTo>
                  <a:lnTo>
                    <a:pt x="2266" y="351"/>
                  </a:lnTo>
                  <a:lnTo>
                    <a:pt x="2217" y="309"/>
                  </a:lnTo>
                  <a:lnTo>
                    <a:pt x="2165" y="268"/>
                  </a:lnTo>
                  <a:lnTo>
                    <a:pt x="2112" y="231"/>
                  </a:lnTo>
                  <a:lnTo>
                    <a:pt x="2057" y="196"/>
                  </a:lnTo>
                  <a:lnTo>
                    <a:pt x="2001" y="164"/>
                  </a:lnTo>
                  <a:lnTo>
                    <a:pt x="1942" y="133"/>
                  </a:lnTo>
                  <a:lnTo>
                    <a:pt x="1882" y="107"/>
                  </a:lnTo>
                  <a:lnTo>
                    <a:pt x="1821" y="82"/>
                  </a:lnTo>
                  <a:lnTo>
                    <a:pt x="1757" y="61"/>
                  </a:lnTo>
                  <a:lnTo>
                    <a:pt x="1693" y="43"/>
                  </a:lnTo>
                  <a:lnTo>
                    <a:pt x="1628" y="28"/>
                  </a:lnTo>
                  <a:lnTo>
                    <a:pt x="1561" y="16"/>
                  </a:lnTo>
                  <a:lnTo>
                    <a:pt x="1494" y="7"/>
                  </a:lnTo>
                  <a:lnTo>
                    <a:pt x="1424" y="2"/>
                  </a:lnTo>
                  <a:lnTo>
                    <a:pt x="1355" y="0"/>
                  </a:lnTo>
                  <a:lnTo>
                    <a:pt x="1285" y="2"/>
                  </a:lnTo>
                  <a:lnTo>
                    <a:pt x="1216" y="7"/>
                  </a:lnTo>
                  <a:lnTo>
                    <a:pt x="1148" y="16"/>
                  </a:lnTo>
                  <a:lnTo>
                    <a:pt x="1082" y="28"/>
                  </a:lnTo>
                  <a:lnTo>
                    <a:pt x="1016" y="43"/>
                  </a:lnTo>
                  <a:lnTo>
                    <a:pt x="951" y="61"/>
                  </a:lnTo>
                  <a:lnTo>
                    <a:pt x="889" y="82"/>
                  </a:lnTo>
                  <a:lnTo>
                    <a:pt x="827" y="107"/>
                  </a:lnTo>
                  <a:lnTo>
                    <a:pt x="767" y="133"/>
                  </a:lnTo>
                  <a:lnTo>
                    <a:pt x="709" y="164"/>
                  </a:lnTo>
                  <a:lnTo>
                    <a:pt x="652" y="196"/>
                  </a:lnTo>
                  <a:lnTo>
                    <a:pt x="597" y="231"/>
                  </a:lnTo>
                  <a:lnTo>
                    <a:pt x="544" y="268"/>
                  </a:lnTo>
                  <a:lnTo>
                    <a:pt x="493" y="309"/>
                  </a:lnTo>
                  <a:lnTo>
                    <a:pt x="444" y="351"/>
                  </a:lnTo>
                  <a:lnTo>
                    <a:pt x="397" y="396"/>
                  </a:lnTo>
                  <a:lnTo>
                    <a:pt x="351" y="442"/>
                  </a:lnTo>
                  <a:lnTo>
                    <a:pt x="309" y="491"/>
                  </a:lnTo>
                  <a:lnTo>
                    <a:pt x="269" y="542"/>
                  </a:lnTo>
                  <a:lnTo>
                    <a:pt x="231" y="595"/>
                  </a:lnTo>
                  <a:lnTo>
                    <a:pt x="196" y="649"/>
                  </a:lnTo>
                  <a:lnTo>
                    <a:pt x="164" y="706"/>
                  </a:lnTo>
                  <a:lnTo>
                    <a:pt x="133" y="764"/>
                  </a:lnTo>
                  <a:lnTo>
                    <a:pt x="107" y="824"/>
                  </a:lnTo>
                  <a:lnTo>
                    <a:pt x="82" y="886"/>
                  </a:lnTo>
                  <a:lnTo>
                    <a:pt x="61" y="947"/>
                  </a:lnTo>
                  <a:lnTo>
                    <a:pt x="42" y="1011"/>
                  </a:lnTo>
                  <a:lnTo>
                    <a:pt x="27" y="1077"/>
                  </a:lnTo>
                  <a:lnTo>
                    <a:pt x="15" y="1143"/>
                  </a:lnTo>
                  <a:lnTo>
                    <a:pt x="7" y="1211"/>
                  </a:lnTo>
                  <a:lnTo>
                    <a:pt x="2" y="1279"/>
                  </a:lnTo>
                  <a:lnTo>
                    <a:pt x="0" y="1349"/>
                  </a:lnTo>
                  <a:lnTo>
                    <a:pt x="2" y="1418"/>
                  </a:lnTo>
                  <a:lnTo>
                    <a:pt x="7" y="1487"/>
                  </a:lnTo>
                  <a:lnTo>
                    <a:pt x="15" y="1554"/>
                  </a:lnTo>
                  <a:lnTo>
                    <a:pt x="27" y="1621"/>
                  </a:lnTo>
                  <a:lnTo>
                    <a:pt x="42" y="1686"/>
                  </a:lnTo>
                  <a:lnTo>
                    <a:pt x="61" y="1750"/>
                  </a:lnTo>
                  <a:lnTo>
                    <a:pt x="82" y="1813"/>
                  </a:lnTo>
                  <a:lnTo>
                    <a:pt x="107" y="1873"/>
                  </a:lnTo>
                  <a:lnTo>
                    <a:pt x="133" y="1933"/>
                  </a:lnTo>
                  <a:lnTo>
                    <a:pt x="164" y="1992"/>
                  </a:lnTo>
                  <a:lnTo>
                    <a:pt x="196" y="2048"/>
                  </a:lnTo>
                  <a:lnTo>
                    <a:pt x="231" y="2103"/>
                  </a:lnTo>
                  <a:lnTo>
                    <a:pt x="269" y="2155"/>
                  </a:lnTo>
                  <a:lnTo>
                    <a:pt x="309" y="2207"/>
                  </a:lnTo>
                  <a:lnTo>
                    <a:pt x="351" y="2256"/>
                  </a:lnTo>
                  <a:lnTo>
                    <a:pt x="397" y="2302"/>
                  </a:lnTo>
                  <a:lnTo>
                    <a:pt x="444" y="2347"/>
                  </a:lnTo>
                  <a:lnTo>
                    <a:pt x="493" y="2390"/>
                  </a:lnTo>
                  <a:lnTo>
                    <a:pt x="544" y="2429"/>
                  </a:lnTo>
                  <a:lnTo>
                    <a:pt x="597" y="2467"/>
                  </a:lnTo>
                  <a:lnTo>
                    <a:pt x="652" y="2502"/>
                  </a:lnTo>
                  <a:lnTo>
                    <a:pt x="709" y="2535"/>
                  </a:lnTo>
                  <a:lnTo>
                    <a:pt x="767" y="2564"/>
                  </a:lnTo>
                  <a:lnTo>
                    <a:pt x="827" y="2591"/>
                  </a:lnTo>
                  <a:lnTo>
                    <a:pt x="889" y="2616"/>
                  </a:lnTo>
                  <a:lnTo>
                    <a:pt x="951" y="2637"/>
                  </a:lnTo>
                  <a:lnTo>
                    <a:pt x="1016" y="2655"/>
                  </a:lnTo>
                  <a:lnTo>
                    <a:pt x="1082" y="2670"/>
                  </a:lnTo>
                  <a:lnTo>
                    <a:pt x="1148" y="2682"/>
                  </a:lnTo>
                  <a:lnTo>
                    <a:pt x="1216" y="2691"/>
                  </a:lnTo>
                  <a:lnTo>
                    <a:pt x="1285" y="2696"/>
                  </a:lnTo>
                  <a:lnTo>
                    <a:pt x="1355" y="2697"/>
                  </a:lnTo>
                  <a:lnTo>
                    <a:pt x="1424" y="2696"/>
                  </a:lnTo>
                  <a:lnTo>
                    <a:pt x="1494" y="2691"/>
                  </a:lnTo>
                  <a:lnTo>
                    <a:pt x="1561" y="2682"/>
                  </a:lnTo>
                  <a:lnTo>
                    <a:pt x="1628" y="2670"/>
                  </a:lnTo>
                  <a:lnTo>
                    <a:pt x="1693" y="2655"/>
                  </a:lnTo>
                  <a:lnTo>
                    <a:pt x="1757" y="2637"/>
                  </a:lnTo>
                  <a:lnTo>
                    <a:pt x="1821" y="2616"/>
                  </a:lnTo>
                  <a:lnTo>
                    <a:pt x="1882" y="2591"/>
                  </a:lnTo>
                  <a:lnTo>
                    <a:pt x="1942" y="2564"/>
                  </a:lnTo>
                  <a:lnTo>
                    <a:pt x="2001" y="2535"/>
                  </a:lnTo>
                  <a:lnTo>
                    <a:pt x="2057" y="2502"/>
                  </a:lnTo>
                  <a:lnTo>
                    <a:pt x="2112" y="2467"/>
                  </a:lnTo>
                  <a:lnTo>
                    <a:pt x="2165" y="2429"/>
                  </a:lnTo>
                  <a:lnTo>
                    <a:pt x="2217" y="2390"/>
                  </a:lnTo>
                  <a:lnTo>
                    <a:pt x="2266" y="2347"/>
                  </a:lnTo>
                  <a:lnTo>
                    <a:pt x="2313" y="2302"/>
                  </a:lnTo>
                  <a:lnTo>
                    <a:pt x="2358" y="2256"/>
                  </a:lnTo>
                  <a:lnTo>
                    <a:pt x="2400" y="2207"/>
                  </a:lnTo>
                  <a:lnTo>
                    <a:pt x="2440" y="2155"/>
                  </a:lnTo>
                  <a:lnTo>
                    <a:pt x="2478" y="2103"/>
                  </a:lnTo>
                  <a:lnTo>
                    <a:pt x="2514" y="2048"/>
                  </a:lnTo>
                  <a:lnTo>
                    <a:pt x="2546" y="1992"/>
                  </a:lnTo>
                  <a:lnTo>
                    <a:pt x="2576" y="1933"/>
                  </a:lnTo>
                  <a:lnTo>
                    <a:pt x="2603" y="1873"/>
                  </a:lnTo>
                  <a:lnTo>
                    <a:pt x="2628" y="1813"/>
                  </a:lnTo>
                  <a:lnTo>
                    <a:pt x="2649" y="1750"/>
                  </a:lnTo>
                  <a:lnTo>
                    <a:pt x="2667" y="1686"/>
                  </a:lnTo>
                  <a:lnTo>
                    <a:pt x="2682" y="1621"/>
                  </a:lnTo>
                  <a:lnTo>
                    <a:pt x="2694" y="1554"/>
                  </a:lnTo>
                  <a:lnTo>
                    <a:pt x="2703" y="1487"/>
                  </a:lnTo>
                  <a:lnTo>
                    <a:pt x="2708" y="1418"/>
                  </a:lnTo>
                  <a:lnTo>
                    <a:pt x="2710" y="1349"/>
                  </a:lnTo>
                  <a:close/>
                  <a:moveTo>
                    <a:pt x="2559" y="1349"/>
                  </a:moveTo>
                  <a:lnTo>
                    <a:pt x="2557" y="1411"/>
                  </a:lnTo>
                  <a:lnTo>
                    <a:pt x="2553" y="1472"/>
                  </a:lnTo>
                  <a:lnTo>
                    <a:pt x="2545" y="1532"/>
                  </a:lnTo>
                  <a:lnTo>
                    <a:pt x="2535" y="1590"/>
                  </a:lnTo>
                  <a:lnTo>
                    <a:pt x="2521" y="1648"/>
                  </a:lnTo>
                  <a:lnTo>
                    <a:pt x="2505" y="1705"/>
                  </a:lnTo>
                  <a:lnTo>
                    <a:pt x="2486" y="1761"/>
                  </a:lnTo>
                  <a:lnTo>
                    <a:pt x="2465" y="1816"/>
                  </a:lnTo>
                  <a:lnTo>
                    <a:pt x="2440" y="1868"/>
                  </a:lnTo>
                  <a:lnTo>
                    <a:pt x="2414" y="1920"/>
                  </a:lnTo>
                  <a:lnTo>
                    <a:pt x="2385" y="1971"/>
                  </a:lnTo>
                  <a:lnTo>
                    <a:pt x="2354" y="2019"/>
                  </a:lnTo>
                  <a:lnTo>
                    <a:pt x="2320" y="2066"/>
                  </a:lnTo>
                  <a:lnTo>
                    <a:pt x="2284" y="2112"/>
                  </a:lnTo>
                  <a:lnTo>
                    <a:pt x="2247" y="2154"/>
                  </a:lnTo>
                  <a:lnTo>
                    <a:pt x="2207" y="2196"/>
                  </a:lnTo>
                  <a:lnTo>
                    <a:pt x="2164" y="2236"/>
                  </a:lnTo>
                  <a:lnTo>
                    <a:pt x="2121" y="2274"/>
                  </a:lnTo>
                  <a:lnTo>
                    <a:pt x="2075" y="2309"/>
                  </a:lnTo>
                  <a:lnTo>
                    <a:pt x="2029" y="2343"/>
                  </a:lnTo>
                  <a:lnTo>
                    <a:pt x="1980" y="2374"/>
                  </a:lnTo>
                  <a:lnTo>
                    <a:pt x="1929" y="2403"/>
                  </a:lnTo>
                  <a:lnTo>
                    <a:pt x="1877" y="2429"/>
                  </a:lnTo>
                  <a:lnTo>
                    <a:pt x="1824" y="2453"/>
                  </a:lnTo>
                  <a:lnTo>
                    <a:pt x="1769" y="2475"/>
                  </a:lnTo>
                  <a:lnTo>
                    <a:pt x="1713" y="2494"/>
                  </a:lnTo>
                  <a:lnTo>
                    <a:pt x="1656" y="2509"/>
                  </a:lnTo>
                  <a:lnTo>
                    <a:pt x="1597" y="2523"/>
                  </a:lnTo>
                  <a:lnTo>
                    <a:pt x="1538" y="2534"/>
                  </a:lnTo>
                  <a:lnTo>
                    <a:pt x="1478" y="2542"/>
                  </a:lnTo>
                  <a:lnTo>
                    <a:pt x="1417" y="2546"/>
                  </a:lnTo>
                  <a:lnTo>
                    <a:pt x="1355" y="2548"/>
                  </a:lnTo>
                  <a:lnTo>
                    <a:pt x="1293" y="2546"/>
                  </a:lnTo>
                  <a:lnTo>
                    <a:pt x="1232" y="2542"/>
                  </a:lnTo>
                  <a:lnTo>
                    <a:pt x="1172" y="2534"/>
                  </a:lnTo>
                  <a:lnTo>
                    <a:pt x="1112" y="2523"/>
                  </a:lnTo>
                  <a:lnTo>
                    <a:pt x="1053" y="2509"/>
                  </a:lnTo>
                  <a:lnTo>
                    <a:pt x="996" y="2494"/>
                  </a:lnTo>
                  <a:lnTo>
                    <a:pt x="940" y="2475"/>
                  </a:lnTo>
                  <a:lnTo>
                    <a:pt x="886" y="2453"/>
                  </a:lnTo>
                  <a:lnTo>
                    <a:pt x="832" y="2429"/>
                  </a:lnTo>
                  <a:lnTo>
                    <a:pt x="780" y="2403"/>
                  </a:lnTo>
                  <a:lnTo>
                    <a:pt x="730" y="2374"/>
                  </a:lnTo>
                  <a:lnTo>
                    <a:pt x="681" y="2343"/>
                  </a:lnTo>
                  <a:lnTo>
                    <a:pt x="634" y="2309"/>
                  </a:lnTo>
                  <a:lnTo>
                    <a:pt x="589" y="2274"/>
                  </a:lnTo>
                  <a:lnTo>
                    <a:pt x="545" y="2236"/>
                  </a:lnTo>
                  <a:lnTo>
                    <a:pt x="503" y="2196"/>
                  </a:lnTo>
                  <a:lnTo>
                    <a:pt x="463" y="2154"/>
                  </a:lnTo>
                  <a:lnTo>
                    <a:pt x="426" y="2112"/>
                  </a:lnTo>
                  <a:lnTo>
                    <a:pt x="390" y="2066"/>
                  </a:lnTo>
                  <a:lnTo>
                    <a:pt x="356" y="2019"/>
                  </a:lnTo>
                  <a:lnTo>
                    <a:pt x="325" y="1971"/>
                  </a:lnTo>
                  <a:lnTo>
                    <a:pt x="295" y="1920"/>
                  </a:lnTo>
                  <a:lnTo>
                    <a:pt x="269" y="1868"/>
                  </a:lnTo>
                  <a:lnTo>
                    <a:pt x="245" y="1816"/>
                  </a:lnTo>
                  <a:lnTo>
                    <a:pt x="223" y="1761"/>
                  </a:lnTo>
                  <a:lnTo>
                    <a:pt x="204" y="1705"/>
                  </a:lnTo>
                  <a:lnTo>
                    <a:pt x="188" y="1648"/>
                  </a:lnTo>
                  <a:lnTo>
                    <a:pt x="175" y="1590"/>
                  </a:lnTo>
                  <a:lnTo>
                    <a:pt x="164" y="1532"/>
                  </a:lnTo>
                  <a:lnTo>
                    <a:pt x="157" y="1472"/>
                  </a:lnTo>
                  <a:lnTo>
                    <a:pt x="151" y="1411"/>
                  </a:lnTo>
                  <a:lnTo>
                    <a:pt x="150" y="1349"/>
                  </a:lnTo>
                  <a:lnTo>
                    <a:pt x="151" y="1287"/>
                  </a:lnTo>
                  <a:lnTo>
                    <a:pt x="157" y="1226"/>
                  </a:lnTo>
                  <a:lnTo>
                    <a:pt x="164" y="1167"/>
                  </a:lnTo>
                  <a:lnTo>
                    <a:pt x="175" y="1108"/>
                  </a:lnTo>
                  <a:lnTo>
                    <a:pt x="188" y="1049"/>
                  </a:lnTo>
                  <a:lnTo>
                    <a:pt x="204" y="992"/>
                  </a:lnTo>
                  <a:lnTo>
                    <a:pt x="223" y="936"/>
                  </a:lnTo>
                  <a:lnTo>
                    <a:pt x="245" y="883"/>
                  </a:lnTo>
                  <a:lnTo>
                    <a:pt x="269" y="829"/>
                  </a:lnTo>
                  <a:lnTo>
                    <a:pt x="295" y="777"/>
                  </a:lnTo>
                  <a:lnTo>
                    <a:pt x="325" y="727"/>
                  </a:lnTo>
                  <a:lnTo>
                    <a:pt x="356" y="679"/>
                  </a:lnTo>
                  <a:lnTo>
                    <a:pt x="390" y="632"/>
                  </a:lnTo>
                  <a:lnTo>
                    <a:pt x="426" y="586"/>
                  </a:lnTo>
                  <a:lnTo>
                    <a:pt x="463" y="543"/>
                  </a:lnTo>
                  <a:lnTo>
                    <a:pt x="503" y="501"/>
                  </a:lnTo>
                  <a:lnTo>
                    <a:pt x="545" y="462"/>
                  </a:lnTo>
                  <a:lnTo>
                    <a:pt x="589" y="424"/>
                  </a:lnTo>
                  <a:lnTo>
                    <a:pt x="634" y="389"/>
                  </a:lnTo>
                  <a:lnTo>
                    <a:pt x="681" y="355"/>
                  </a:lnTo>
                  <a:lnTo>
                    <a:pt x="730" y="324"/>
                  </a:lnTo>
                  <a:lnTo>
                    <a:pt x="780" y="294"/>
                  </a:lnTo>
                  <a:lnTo>
                    <a:pt x="832" y="268"/>
                  </a:lnTo>
                  <a:lnTo>
                    <a:pt x="886" y="245"/>
                  </a:lnTo>
                  <a:lnTo>
                    <a:pt x="940" y="223"/>
                  </a:lnTo>
                  <a:lnTo>
                    <a:pt x="996" y="204"/>
                  </a:lnTo>
                  <a:lnTo>
                    <a:pt x="1053" y="188"/>
                  </a:lnTo>
                  <a:lnTo>
                    <a:pt x="1112" y="175"/>
                  </a:lnTo>
                  <a:lnTo>
                    <a:pt x="1172" y="164"/>
                  </a:lnTo>
                  <a:lnTo>
                    <a:pt x="1232" y="156"/>
                  </a:lnTo>
                  <a:lnTo>
                    <a:pt x="1293" y="151"/>
                  </a:lnTo>
                  <a:lnTo>
                    <a:pt x="1355" y="150"/>
                  </a:lnTo>
                  <a:lnTo>
                    <a:pt x="1417" y="151"/>
                  </a:lnTo>
                  <a:lnTo>
                    <a:pt x="1478" y="156"/>
                  </a:lnTo>
                  <a:lnTo>
                    <a:pt x="1538" y="164"/>
                  </a:lnTo>
                  <a:lnTo>
                    <a:pt x="1597" y="175"/>
                  </a:lnTo>
                  <a:lnTo>
                    <a:pt x="1656" y="188"/>
                  </a:lnTo>
                  <a:lnTo>
                    <a:pt x="1713" y="204"/>
                  </a:lnTo>
                  <a:lnTo>
                    <a:pt x="1769" y="223"/>
                  </a:lnTo>
                  <a:lnTo>
                    <a:pt x="1824" y="245"/>
                  </a:lnTo>
                  <a:lnTo>
                    <a:pt x="1877" y="268"/>
                  </a:lnTo>
                  <a:lnTo>
                    <a:pt x="1929" y="294"/>
                  </a:lnTo>
                  <a:lnTo>
                    <a:pt x="1980" y="324"/>
                  </a:lnTo>
                  <a:lnTo>
                    <a:pt x="2029" y="355"/>
                  </a:lnTo>
                  <a:lnTo>
                    <a:pt x="2075" y="389"/>
                  </a:lnTo>
                  <a:lnTo>
                    <a:pt x="2121" y="424"/>
                  </a:lnTo>
                  <a:lnTo>
                    <a:pt x="2164" y="462"/>
                  </a:lnTo>
                  <a:lnTo>
                    <a:pt x="2207" y="501"/>
                  </a:lnTo>
                  <a:lnTo>
                    <a:pt x="2247" y="543"/>
                  </a:lnTo>
                  <a:lnTo>
                    <a:pt x="2284" y="586"/>
                  </a:lnTo>
                  <a:lnTo>
                    <a:pt x="2320" y="632"/>
                  </a:lnTo>
                  <a:lnTo>
                    <a:pt x="2354" y="679"/>
                  </a:lnTo>
                  <a:lnTo>
                    <a:pt x="2385" y="727"/>
                  </a:lnTo>
                  <a:lnTo>
                    <a:pt x="2414" y="777"/>
                  </a:lnTo>
                  <a:lnTo>
                    <a:pt x="2440" y="829"/>
                  </a:lnTo>
                  <a:lnTo>
                    <a:pt x="2465" y="883"/>
                  </a:lnTo>
                  <a:lnTo>
                    <a:pt x="2486" y="936"/>
                  </a:lnTo>
                  <a:lnTo>
                    <a:pt x="2505" y="992"/>
                  </a:lnTo>
                  <a:lnTo>
                    <a:pt x="2521" y="1049"/>
                  </a:lnTo>
                  <a:lnTo>
                    <a:pt x="2535" y="1108"/>
                  </a:lnTo>
                  <a:lnTo>
                    <a:pt x="2545" y="1167"/>
                  </a:lnTo>
                  <a:lnTo>
                    <a:pt x="2553" y="1226"/>
                  </a:lnTo>
                  <a:lnTo>
                    <a:pt x="2557" y="1287"/>
                  </a:lnTo>
                  <a:lnTo>
                    <a:pt x="2559" y="1349"/>
                  </a:lnTo>
                  <a:close/>
                </a:path>
              </a:pathLst>
            </a:custGeom>
            <a:solidFill>
              <a:srgbClr val="958D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445" y="232"/>
              <a:ext cx="171" cy="170"/>
            </a:xfrm>
            <a:custGeom>
              <a:avLst/>
              <a:gdLst/>
              <a:ahLst/>
              <a:cxnLst>
                <a:cxn ang="0">
                  <a:pos x="2533" y="1018"/>
                </a:cxn>
                <a:cxn ang="0">
                  <a:pos x="2434" y="721"/>
                </a:cxn>
                <a:cxn ang="0">
                  <a:pos x="2267" y="464"/>
                </a:cxn>
                <a:cxn ang="0">
                  <a:pos x="2045" y="254"/>
                </a:cxn>
                <a:cxn ang="0">
                  <a:pos x="1778" y="101"/>
                </a:cxn>
                <a:cxn ang="0">
                  <a:pos x="1475" y="15"/>
                </a:cxn>
                <a:cxn ang="0">
                  <a:pos x="1148" y="6"/>
                </a:cxn>
                <a:cxn ang="0">
                  <a:pos x="840" y="77"/>
                </a:cxn>
                <a:cxn ang="0">
                  <a:pos x="565" y="217"/>
                </a:cxn>
                <a:cxn ang="0">
                  <a:pos x="332" y="417"/>
                </a:cxn>
                <a:cxn ang="0">
                  <a:pos x="154" y="667"/>
                </a:cxn>
                <a:cxn ang="0">
                  <a:pos x="40" y="956"/>
                </a:cxn>
                <a:cxn ang="0">
                  <a:pos x="0" y="1274"/>
                </a:cxn>
                <a:cxn ang="0">
                  <a:pos x="40" y="1593"/>
                </a:cxn>
                <a:cxn ang="0">
                  <a:pos x="154" y="1881"/>
                </a:cxn>
                <a:cxn ang="0">
                  <a:pos x="332" y="2130"/>
                </a:cxn>
                <a:cxn ang="0">
                  <a:pos x="565" y="2330"/>
                </a:cxn>
                <a:cxn ang="0">
                  <a:pos x="840" y="2470"/>
                </a:cxn>
                <a:cxn ang="0">
                  <a:pos x="1148" y="2541"/>
                </a:cxn>
                <a:cxn ang="0">
                  <a:pos x="1475" y="2533"/>
                </a:cxn>
                <a:cxn ang="0">
                  <a:pos x="1778" y="2447"/>
                </a:cxn>
                <a:cxn ang="0">
                  <a:pos x="2045" y="2294"/>
                </a:cxn>
                <a:cxn ang="0">
                  <a:pos x="2267" y="2084"/>
                </a:cxn>
                <a:cxn ang="0">
                  <a:pos x="2434" y="1826"/>
                </a:cxn>
                <a:cxn ang="0">
                  <a:pos x="2533" y="1531"/>
                </a:cxn>
                <a:cxn ang="0">
                  <a:pos x="2409" y="1274"/>
                </a:cxn>
                <a:cxn ang="0">
                  <a:pos x="2373" y="1555"/>
                </a:cxn>
                <a:cxn ang="0">
                  <a:pos x="2273" y="1810"/>
                </a:cxn>
                <a:cxn ang="0">
                  <a:pos x="2116" y="2030"/>
                </a:cxn>
                <a:cxn ang="0">
                  <a:pos x="1911" y="2205"/>
                </a:cxn>
                <a:cxn ang="0">
                  <a:pos x="1668" y="2330"/>
                </a:cxn>
                <a:cxn ang="0">
                  <a:pos x="1395" y="2392"/>
                </a:cxn>
                <a:cxn ang="0">
                  <a:pos x="1108" y="2385"/>
                </a:cxn>
                <a:cxn ang="0">
                  <a:pos x="841" y="2310"/>
                </a:cxn>
                <a:cxn ang="0">
                  <a:pos x="604" y="2175"/>
                </a:cxn>
                <a:cxn ang="0">
                  <a:pos x="409" y="1989"/>
                </a:cxn>
                <a:cxn ang="0">
                  <a:pos x="262" y="1761"/>
                </a:cxn>
                <a:cxn ang="0">
                  <a:pos x="173" y="1500"/>
                </a:cxn>
                <a:cxn ang="0">
                  <a:pos x="152" y="1216"/>
                </a:cxn>
                <a:cxn ang="0">
                  <a:pos x="202" y="939"/>
                </a:cxn>
                <a:cxn ang="0">
                  <a:pos x="314" y="691"/>
                </a:cxn>
                <a:cxn ang="0">
                  <a:pos x="481" y="479"/>
                </a:cxn>
                <a:cxn ang="0">
                  <a:pos x="694" y="313"/>
                </a:cxn>
                <a:cxn ang="0">
                  <a:pos x="944" y="201"/>
                </a:cxn>
                <a:cxn ang="0">
                  <a:pos x="1222" y="151"/>
                </a:cxn>
                <a:cxn ang="0">
                  <a:pos x="1507" y="173"/>
                </a:cxn>
                <a:cxn ang="0">
                  <a:pos x="1769" y="261"/>
                </a:cxn>
                <a:cxn ang="0">
                  <a:pos x="1998" y="407"/>
                </a:cxn>
                <a:cxn ang="0">
                  <a:pos x="2185" y="602"/>
                </a:cxn>
                <a:cxn ang="0">
                  <a:pos x="2320" y="836"/>
                </a:cxn>
                <a:cxn ang="0">
                  <a:pos x="2396" y="1103"/>
                </a:cxn>
              </a:cxnLst>
              <a:rect l="0" t="0" r="r" b="b"/>
              <a:pathLst>
                <a:path w="2560" h="2547">
                  <a:moveTo>
                    <a:pt x="2560" y="1274"/>
                  </a:moveTo>
                  <a:lnTo>
                    <a:pt x="2558" y="1208"/>
                  </a:lnTo>
                  <a:lnTo>
                    <a:pt x="2553" y="1143"/>
                  </a:lnTo>
                  <a:lnTo>
                    <a:pt x="2545" y="1080"/>
                  </a:lnTo>
                  <a:lnTo>
                    <a:pt x="2533" y="1018"/>
                  </a:lnTo>
                  <a:lnTo>
                    <a:pt x="2519" y="956"/>
                  </a:lnTo>
                  <a:lnTo>
                    <a:pt x="2502" y="895"/>
                  </a:lnTo>
                  <a:lnTo>
                    <a:pt x="2481" y="836"/>
                  </a:lnTo>
                  <a:lnTo>
                    <a:pt x="2459" y="778"/>
                  </a:lnTo>
                  <a:lnTo>
                    <a:pt x="2434" y="721"/>
                  </a:lnTo>
                  <a:lnTo>
                    <a:pt x="2405" y="667"/>
                  </a:lnTo>
                  <a:lnTo>
                    <a:pt x="2374" y="614"/>
                  </a:lnTo>
                  <a:lnTo>
                    <a:pt x="2341" y="562"/>
                  </a:lnTo>
                  <a:lnTo>
                    <a:pt x="2305" y="511"/>
                  </a:lnTo>
                  <a:lnTo>
                    <a:pt x="2267" y="464"/>
                  </a:lnTo>
                  <a:lnTo>
                    <a:pt x="2227" y="417"/>
                  </a:lnTo>
                  <a:lnTo>
                    <a:pt x="2185" y="374"/>
                  </a:lnTo>
                  <a:lnTo>
                    <a:pt x="2140" y="331"/>
                  </a:lnTo>
                  <a:lnTo>
                    <a:pt x="2094" y="291"/>
                  </a:lnTo>
                  <a:lnTo>
                    <a:pt x="2045" y="254"/>
                  </a:lnTo>
                  <a:lnTo>
                    <a:pt x="1995" y="217"/>
                  </a:lnTo>
                  <a:lnTo>
                    <a:pt x="1943" y="185"/>
                  </a:lnTo>
                  <a:lnTo>
                    <a:pt x="1889" y="154"/>
                  </a:lnTo>
                  <a:lnTo>
                    <a:pt x="1834" y="126"/>
                  </a:lnTo>
                  <a:lnTo>
                    <a:pt x="1778" y="101"/>
                  </a:lnTo>
                  <a:lnTo>
                    <a:pt x="1720" y="77"/>
                  </a:lnTo>
                  <a:lnTo>
                    <a:pt x="1660" y="57"/>
                  </a:lnTo>
                  <a:lnTo>
                    <a:pt x="1600" y="40"/>
                  </a:lnTo>
                  <a:lnTo>
                    <a:pt x="1538" y="26"/>
                  </a:lnTo>
                  <a:lnTo>
                    <a:pt x="1475" y="15"/>
                  </a:lnTo>
                  <a:lnTo>
                    <a:pt x="1410" y="6"/>
                  </a:lnTo>
                  <a:lnTo>
                    <a:pt x="1345" y="1"/>
                  </a:lnTo>
                  <a:lnTo>
                    <a:pt x="1280" y="0"/>
                  </a:lnTo>
                  <a:lnTo>
                    <a:pt x="1214" y="1"/>
                  </a:lnTo>
                  <a:lnTo>
                    <a:pt x="1148" y="6"/>
                  </a:lnTo>
                  <a:lnTo>
                    <a:pt x="1084" y="15"/>
                  </a:lnTo>
                  <a:lnTo>
                    <a:pt x="1022" y="26"/>
                  </a:lnTo>
                  <a:lnTo>
                    <a:pt x="960" y="40"/>
                  </a:lnTo>
                  <a:lnTo>
                    <a:pt x="899" y="57"/>
                  </a:lnTo>
                  <a:lnTo>
                    <a:pt x="840" y="77"/>
                  </a:lnTo>
                  <a:lnTo>
                    <a:pt x="782" y="101"/>
                  </a:lnTo>
                  <a:lnTo>
                    <a:pt x="725" y="126"/>
                  </a:lnTo>
                  <a:lnTo>
                    <a:pt x="670" y="154"/>
                  </a:lnTo>
                  <a:lnTo>
                    <a:pt x="616" y="185"/>
                  </a:lnTo>
                  <a:lnTo>
                    <a:pt x="565" y="217"/>
                  </a:lnTo>
                  <a:lnTo>
                    <a:pt x="514" y="254"/>
                  </a:lnTo>
                  <a:lnTo>
                    <a:pt x="466" y="291"/>
                  </a:lnTo>
                  <a:lnTo>
                    <a:pt x="419" y="331"/>
                  </a:lnTo>
                  <a:lnTo>
                    <a:pt x="375" y="374"/>
                  </a:lnTo>
                  <a:lnTo>
                    <a:pt x="332" y="417"/>
                  </a:lnTo>
                  <a:lnTo>
                    <a:pt x="292" y="464"/>
                  </a:lnTo>
                  <a:lnTo>
                    <a:pt x="254" y="511"/>
                  </a:lnTo>
                  <a:lnTo>
                    <a:pt x="218" y="562"/>
                  </a:lnTo>
                  <a:lnTo>
                    <a:pt x="185" y="614"/>
                  </a:lnTo>
                  <a:lnTo>
                    <a:pt x="154" y="667"/>
                  </a:lnTo>
                  <a:lnTo>
                    <a:pt x="126" y="721"/>
                  </a:lnTo>
                  <a:lnTo>
                    <a:pt x="101" y="778"/>
                  </a:lnTo>
                  <a:lnTo>
                    <a:pt x="77" y="836"/>
                  </a:lnTo>
                  <a:lnTo>
                    <a:pt x="57" y="895"/>
                  </a:lnTo>
                  <a:lnTo>
                    <a:pt x="40" y="956"/>
                  </a:lnTo>
                  <a:lnTo>
                    <a:pt x="25" y="1018"/>
                  </a:lnTo>
                  <a:lnTo>
                    <a:pt x="14" y="1080"/>
                  </a:lnTo>
                  <a:lnTo>
                    <a:pt x="6" y="1143"/>
                  </a:lnTo>
                  <a:lnTo>
                    <a:pt x="2" y="1208"/>
                  </a:lnTo>
                  <a:lnTo>
                    <a:pt x="0" y="1274"/>
                  </a:lnTo>
                  <a:lnTo>
                    <a:pt x="2" y="1339"/>
                  </a:lnTo>
                  <a:lnTo>
                    <a:pt x="6" y="1404"/>
                  </a:lnTo>
                  <a:lnTo>
                    <a:pt x="14" y="1468"/>
                  </a:lnTo>
                  <a:lnTo>
                    <a:pt x="25" y="1531"/>
                  </a:lnTo>
                  <a:lnTo>
                    <a:pt x="40" y="1593"/>
                  </a:lnTo>
                  <a:lnTo>
                    <a:pt x="57" y="1652"/>
                  </a:lnTo>
                  <a:lnTo>
                    <a:pt x="77" y="1712"/>
                  </a:lnTo>
                  <a:lnTo>
                    <a:pt x="101" y="1770"/>
                  </a:lnTo>
                  <a:lnTo>
                    <a:pt x="126" y="1826"/>
                  </a:lnTo>
                  <a:lnTo>
                    <a:pt x="154" y="1881"/>
                  </a:lnTo>
                  <a:lnTo>
                    <a:pt x="185" y="1934"/>
                  </a:lnTo>
                  <a:lnTo>
                    <a:pt x="218" y="1986"/>
                  </a:lnTo>
                  <a:lnTo>
                    <a:pt x="254" y="2036"/>
                  </a:lnTo>
                  <a:lnTo>
                    <a:pt x="292" y="2084"/>
                  </a:lnTo>
                  <a:lnTo>
                    <a:pt x="332" y="2130"/>
                  </a:lnTo>
                  <a:lnTo>
                    <a:pt x="375" y="2175"/>
                  </a:lnTo>
                  <a:lnTo>
                    <a:pt x="419" y="2216"/>
                  </a:lnTo>
                  <a:lnTo>
                    <a:pt x="466" y="2257"/>
                  </a:lnTo>
                  <a:lnTo>
                    <a:pt x="514" y="2294"/>
                  </a:lnTo>
                  <a:lnTo>
                    <a:pt x="565" y="2330"/>
                  </a:lnTo>
                  <a:lnTo>
                    <a:pt x="616" y="2363"/>
                  </a:lnTo>
                  <a:lnTo>
                    <a:pt x="670" y="2394"/>
                  </a:lnTo>
                  <a:lnTo>
                    <a:pt x="725" y="2422"/>
                  </a:lnTo>
                  <a:lnTo>
                    <a:pt x="782" y="2447"/>
                  </a:lnTo>
                  <a:lnTo>
                    <a:pt x="840" y="2470"/>
                  </a:lnTo>
                  <a:lnTo>
                    <a:pt x="899" y="2490"/>
                  </a:lnTo>
                  <a:lnTo>
                    <a:pt x="960" y="2507"/>
                  </a:lnTo>
                  <a:lnTo>
                    <a:pt x="1022" y="2521"/>
                  </a:lnTo>
                  <a:lnTo>
                    <a:pt x="1084" y="2533"/>
                  </a:lnTo>
                  <a:lnTo>
                    <a:pt x="1148" y="2541"/>
                  </a:lnTo>
                  <a:lnTo>
                    <a:pt x="1214" y="2546"/>
                  </a:lnTo>
                  <a:lnTo>
                    <a:pt x="1280" y="2547"/>
                  </a:lnTo>
                  <a:lnTo>
                    <a:pt x="1345" y="2546"/>
                  </a:lnTo>
                  <a:lnTo>
                    <a:pt x="1410" y="2541"/>
                  </a:lnTo>
                  <a:lnTo>
                    <a:pt x="1475" y="2533"/>
                  </a:lnTo>
                  <a:lnTo>
                    <a:pt x="1538" y="2521"/>
                  </a:lnTo>
                  <a:lnTo>
                    <a:pt x="1600" y="2507"/>
                  </a:lnTo>
                  <a:lnTo>
                    <a:pt x="1660" y="2490"/>
                  </a:lnTo>
                  <a:lnTo>
                    <a:pt x="1720" y="2470"/>
                  </a:lnTo>
                  <a:lnTo>
                    <a:pt x="1778" y="2447"/>
                  </a:lnTo>
                  <a:lnTo>
                    <a:pt x="1834" y="2422"/>
                  </a:lnTo>
                  <a:lnTo>
                    <a:pt x="1889" y="2394"/>
                  </a:lnTo>
                  <a:lnTo>
                    <a:pt x="1943" y="2363"/>
                  </a:lnTo>
                  <a:lnTo>
                    <a:pt x="1995" y="2330"/>
                  </a:lnTo>
                  <a:lnTo>
                    <a:pt x="2045" y="2294"/>
                  </a:lnTo>
                  <a:lnTo>
                    <a:pt x="2094" y="2257"/>
                  </a:lnTo>
                  <a:lnTo>
                    <a:pt x="2140" y="2216"/>
                  </a:lnTo>
                  <a:lnTo>
                    <a:pt x="2185" y="2175"/>
                  </a:lnTo>
                  <a:lnTo>
                    <a:pt x="2227" y="2130"/>
                  </a:lnTo>
                  <a:lnTo>
                    <a:pt x="2267" y="2084"/>
                  </a:lnTo>
                  <a:lnTo>
                    <a:pt x="2305" y="2036"/>
                  </a:lnTo>
                  <a:lnTo>
                    <a:pt x="2341" y="1986"/>
                  </a:lnTo>
                  <a:lnTo>
                    <a:pt x="2374" y="1934"/>
                  </a:lnTo>
                  <a:lnTo>
                    <a:pt x="2405" y="1881"/>
                  </a:lnTo>
                  <a:lnTo>
                    <a:pt x="2434" y="1826"/>
                  </a:lnTo>
                  <a:lnTo>
                    <a:pt x="2459" y="1770"/>
                  </a:lnTo>
                  <a:lnTo>
                    <a:pt x="2481" y="1712"/>
                  </a:lnTo>
                  <a:lnTo>
                    <a:pt x="2502" y="1652"/>
                  </a:lnTo>
                  <a:lnTo>
                    <a:pt x="2519" y="1593"/>
                  </a:lnTo>
                  <a:lnTo>
                    <a:pt x="2533" y="1531"/>
                  </a:lnTo>
                  <a:lnTo>
                    <a:pt x="2545" y="1468"/>
                  </a:lnTo>
                  <a:lnTo>
                    <a:pt x="2553" y="1404"/>
                  </a:lnTo>
                  <a:lnTo>
                    <a:pt x="2558" y="1339"/>
                  </a:lnTo>
                  <a:lnTo>
                    <a:pt x="2560" y="1274"/>
                  </a:lnTo>
                  <a:close/>
                  <a:moveTo>
                    <a:pt x="2409" y="1274"/>
                  </a:moveTo>
                  <a:lnTo>
                    <a:pt x="2407" y="1332"/>
                  </a:lnTo>
                  <a:lnTo>
                    <a:pt x="2403" y="1389"/>
                  </a:lnTo>
                  <a:lnTo>
                    <a:pt x="2396" y="1444"/>
                  </a:lnTo>
                  <a:lnTo>
                    <a:pt x="2386" y="1500"/>
                  </a:lnTo>
                  <a:lnTo>
                    <a:pt x="2373" y="1555"/>
                  </a:lnTo>
                  <a:lnTo>
                    <a:pt x="2358" y="1608"/>
                  </a:lnTo>
                  <a:lnTo>
                    <a:pt x="2341" y="1660"/>
                  </a:lnTo>
                  <a:lnTo>
                    <a:pt x="2320" y="1711"/>
                  </a:lnTo>
                  <a:lnTo>
                    <a:pt x="2298" y="1761"/>
                  </a:lnTo>
                  <a:lnTo>
                    <a:pt x="2273" y="1810"/>
                  </a:lnTo>
                  <a:lnTo>
                    <a:pt x="2245" y="1856"/>
                  </a:lnTo>
                  <a:lnTo>
                    <a:pt x="2216" y="1902"/>
                  </a:lnTo>
                  <a:lnTo>
                    <a:pt x="2185" y="1946"/>
                  </a:lnTo>
                  <a:lnTo>
                    <a:pt x="2151" y="1989"/>
                  </a:lnTo>
                  <a:lnTo>
                    <a:pt x="2116" y="2030"/>
                  </a:lnTo>
                  <a:lnTo>
                    <a:pt x="2078" y="2068"/>
                  </a:lnTo>
                  <a:lnTo>
                    <a:pt x="2039" y="2106"/>
                  </a:lnTo>
                  <a:lnTo>
                    <a:pt x="1998" y="2141"/>
                  </a:lnTo>
                  <a:lnTo>
                    <a:pt x="1956" y="2175"/>
                  </a:lnTo>
                  <a:lnTo>
                    <a:pt x="1911" y="2205"/>
                  </a:lnTo>
                  <a:lnTo>
                    <a:pt x="1865" y="2234"/>
                  </a:lnTo>
                  <a:lnTo>
                    <a:pt x="1818" y="2262"/>
                  </a:lnTo>
                  <a:lnTo>
                    <a:pt x="1769" y="2287"/>
                  </a:lnTo>
                  <a:lnTo>
                    <a:pt x="1719" y="2310"/>
                  </a:lnTo>
                  <a:lnTo>
                    <a:pt x="1668" y="2330"/>
                  </a:lnTo>
                  <a:lnTo>
                    <a:pt x="1615" y="2347"/>
                  </a:lnTo>
                  <a:lnTo>
                    <a:pt x="1562" y="2362"/>
                  </a:lnTo>
                  <a:lnTo>
                    <a:pt x="1507" y="2374"/>
                  </a:lnTo>
                  <a:lnTo>
                    <a:pt x="1451" y="2385"/>
                  </a:lnTo>
                  <a:lnTo>
                    <a:pt x="1395" y="2392"/>
                  </a:lnTo>
                  <a:lnTo>
                    <a:pt x="1338" y="2396"/>
                  </a:lnTo>
                  <a:lnTo>
                    <a:pt x="1280" y="2398"/>
                  </a:lnTo>
                  <a:lnTo>
                    <a:pt x="1222" y="2396"/>
                  </a:lnTo>
                  <a:lnTo>
                    <a:pt x="1165" y="2392"/>
                  </a:lnTo>
                  <a:lnTo>
                    <a:pt x="1108" y="2385"/>
                  </a:lnTo>
                  <a:lnTo>
                    <a:pt x="1052" y="2374"/>
                  </a:lnTo>
                  <a:lnTo>
                    <a:pt x="998" y="2362"/>
                  </a:lnTo>
                  <a:lnTo>
                    <a:pt x="944" y="2347"/>
                  </a:lnTo>
                  <a:lnTo>
                    <a:pt x="892" y="2330"/>
                  </a:lnTo>
                  <a:lnTo>
                    <a:pt x="841" y="2310"/>
                  </a:lnTo>
                  <a:lnTo>
                    <a:pt x="790" y="2287"/>
                  </a:lnTo>
                  <a:lnTo>
                    <a:pt x="742" y="2262"/>
                  </a:lnTo>
                  <a:lnTo>
                    <a:pt x="694" y="2234"/>
                  </a:lnTo>
                  <a:lnTo>
                    <a:pt x="648" y="2205"/>
                  </a:lnTo>
                  <a:lnTo>
                    <a:pt x="604" y="2175"/>
                  </a:lnTo>
                  <a:lnTo>
                    <a:pt x="561" y="2141"/>
                  </a:lnTo>
                  <a:lnTo>
                    <a:pt x="521" y="2106"/>
                  </a:lnTo>
                  <a:lnTo>
                    <a:pt x="481" y="2068"/>
                  </a:lnTo>
                  <a:lnTo>
                    <a:pt x="444" y="2030"/>
                  </a:lnTo>
                  <a:lnTo>
                    <a:pt x="409" y="1989"/>
                  </a:lnTo>
                  <a:lnTo>
                    <a:pt x="375" y="1946"/>
                  </a:lnTo>
                  <a:lnTo>
                    <a:pt x="343" y="1902"/>
                  </a:lnTo>
                  <a:lnTo>
                    <a:pt x="314" y="1856"/>
                  </a:lnTo>
                  <a:lnTo>
                    <a:pt x="286" y="1810"/>
                  </a:lnTo>
                  <a:lnTo>
                    <a:pt x="262" y="1761"/>
                  </a:lnTo>
                  <a:lnTo>
                    <a:pt x="239" y="1711"/>
                  </a:lnTo>
                  <a:lnTo>
                    <a:pt x="219" y="1660"/>
                  </a:lnTo>
                  <a:lnTo>
                    <a:pt x="202" y="1608"/>
                  </a:lnTo>
                  <a:lnTo>
                    <a:pt x="186" y="1555"/>
                  </a:lnTo>
                  <a:lnTo>
                    <a:pt x="173" y="1500"/>
                  </a:lnTo>
                  <a:lnTo>
                    <a:pt x="164" y="1444"/>
                  </a:lnTo>
                  <a:lnTo>
                    <a:pt x="156" y="1389"/>
                  </a:lnTo>
                  <a:lnTo>
                    <a:pt x="152" y="1332"/>
                  </a:lnTo>
                  <a:lnTo>
                    <a:pt x="151" y="1274"/>
                  </a:lnTo>
                  <a:lnTo>
                    <a:pt x="152" y="1216"/>
                  </a:lnTo>
                  <a:lnTo>
                    <a:pt x="156" y="1158"/>
                  </a:lnTo>
                  <a:lnTo>
                    <a:pt x="164" y="1103"/>
                  </a:lnTo>
                  <a:lnTo>
                    <a:pt x="173" y="1047"/>
                  </a:lnTo>
                  <a:lnTo>
                    <a:pt x="186" y="993"/>
                  </a:lnTo>
                  <a:lnTo>
                    <a:pt x="202" y="939"/>
                  </a:lnTo>
                  <a:lnTo>
                    <a:pt x="219" y="888"/>
                  </a:lnTo>
                  <a:lnTo>
                    <a:pt x="239" y="836"/>
                  </a:lnTo>
                  <a:lnTo>
                    <a:pt x="262" y="786"/>
                  </a:lnTo>
                  <a:lnTo>
                    <a:pt x="286" y="739"/>
                  </a:lnTo>
                  <a:lnTo>
                    <a:pt x="314" y="691"/>
                  </a:lnTo>
                  <a:lnTo>
                    <a:pt x="343" y="645"/>
                  </a:lnTo>
                  <a:lnTo>
                    <a:pt x="375" y="602"/>
                  </a:lnTo>
                  <a:lnTo>
                    <a:pt x="409" y="559"/>
                  </a:lnTo>
                  <a:lnTo>
                    <a:pt x="444" y="519"/>
                  </a:lnTo>
                  <a:lnTo>
                    <a:pt x="481" y="479"/>
                  </a:lnTo>
                  <a:lnTo>
                    <a:pt x="521" y="443"/>
                  </a:lnTo>
                  <a:lnTo>
                    <a:pt x="561" y="407"/>
                  </a:lnTo>
                  <a:lnTo>
                    <a:pt x="604" y="374"/>
                  </a:lnTo>
                  <a:lnTo>
                    <a:pt x="648" y="342"/>
                  </a:lnTo>
                  <a:lnTo>
                    <a:pt x="694" y="313"/>
                  </a:lnTo>
                  <a:lnTo>
                    <a:pt x="742" y="285"/>
                  </a:lnTo>
                  <a:lnTo>
                    <a:pt x="790" y="261"/>
                  </a:lnTo>
                  <a:lnTo>
                    <a:pt x="841" y="239"/>
                  </a:lnTo>
                  <a:lnTo>
                    <a:pt x="892" y="218"/>
                  </a:lnTo>
                  <a:lnTo>
                    <a:pt x="944" y="201"/>
                  </a:lnTo>
                  <a:lnTo>
                    <a:pt x="998" y="186"/>
                  </a:lnTo>
                  <a:lnTo>
                    <a:pt x="1052" y="173"/>
                  </a:lnTo>
                  <a:lnTo>
                    <a:pt x="1108" y="163"/>
                  </a:lnTo>
                  <a:lnTo>
                    <a:pt x="1165" y="156"/>
                  </a:lnTo>
                  <a:lnTo>
                    <a:pt x="1222" y="151"/>
                  </a:lnTo>
                  <a:lnTo>
                    <a:pt x="1280" y="150"/>
                  </a:lnTo>
                  <a:lnTo>
                    <a:pt x="1338" y="151"/>
                  </a:lnTo>
                  <a:lnTo>
                    <a:pt x="1395" y="156"/>
                  </a:lnTo>
                  <a:lnTo>
                    <a:pt x="1451" y="163"/>
                  </a:lnTo>
                  <a:lnTo>
                    <a:pt x="1507" y="173"/>
                  </a:lnTo>
                  <a:lnTo>
                    <a:pt x="1562" y="186"/>
                  </a:lnTo>
                  <a:lnTo>
                    <a:pt x="1615" y="201"/>
                  </a:lnTo>
                  <a:lnTo>
                    <a:pt x="1668" y="218"/>
                  </a:lnTo>
                  <a:lnTo>
                    <a:pt x="1719" y="239"/>
                  </a:lnTo>
                  <a:lnTo>
                    <a:pt x="1769" y="261"/>
                  </a:lnTo>
                  <a:lnTo>
                    <a:pt x="1818" y="285"/>
                  </a:lnTo>
                  <a:lnTo>
                    <a:pt x="1865" y="313"/>
                  </a:lnTo>
                  <a:lnTo>
                    <a:pt x="1911" y="342"/>
                  </a:lnTo>
                  <a:lnTo>
                    <a:pt x="1956" y="374"/>
                  </a:lnTo>
                  <a:lnTo>
                    <a:pt x="1998" y="407"/>
                  </a:lnTo>
                  <a:lnTo>
                    <a:pt x="2039" y="443"/>
                  </a:lnTo>
                  <a:lnTo>
                    <a:pt x="2078" y="479"/>
                  </a:lnTo>
                  <a:lnTo>
                    <a:pt x="2116" y="519"/>
                  </a:lnTo>
                  <a:lnTo>
                    <a:pt x="2151" y="559"/>
                  </a:lnTo>
                  <a:lnTo>
                    <a:pt x="2185" y="602"/>
                  </a:lnTo>
                  <a:lnTo>
                    <a:pt x="2216" y="645"/>
                  </a:lnTo>
                  <a:lnTo>
                    <a:pt x="2245" y="691"/>
                  </a:lnTo>
                  <a:lnTo>
                    <a:pt x="2273" y="739"/>
                  </a:lnTo>
                  <a:lnTo>
                    <a:pt x="2298" y="786"/>
                  </a:lnTo>
                  <a:lnTo>
                    <a:pt x="2320" y="836"/>
                  </a:lnTo>
                  <a:lnTo>
                    <a:pt x="2341" y="888"/>
                  </a:lnTo>
                  <a:lnTo>
                    <a:pt x="2358" y="939"/>
                  </a:lnTo>
                  <a:lnTo>
                    <a:pt x="2373" y="993"/>
                  </a:lnTo>
                  <a:lnTo>
                    <a:pt x="2386" y="1047"/>
                  </a:lnTo>
                  <a:lnTo>
                    <a:pt x="2396" y="1103"/>
                  </a:lnTo>
                  <a:lnTo>
                    <a:pt x="2403" y="1158"/>
                  </a:lnTo>
                  <a:lnTo>
                    <a:pt x="2407" y="1216"/>
                  </a:lnTo>
                  <a:lnTo>
                    <a:pt x="2409" y="1274"/>
                  </a:lnTo>
                  <a:close/>
                </a:path>
              </a:pathLst>
            </a:custGeom>
            <a:solidFill>
              <a:srgbClr val="9991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450" y="237"/>
              <a:ext cx="161" cy="160"/>
            </a:xfrm>
            <a:custGeom>
              <a:avLst/>
              <a:gdLst/>
              <a:ahLst/>
              <a:cxnLst>
                <a:cxn ang="0">
                  <a:pos x="2385" y="958"/>
                </a:cxn>
                <a:cxn ang="0">
                  <a:pos x="2290" y="679"/>
                </a:cxn>
                <a:cxn ang="0">
                  <a:pos x="2134" y="436"/>
                </a:cxn>
                <a:cxn ang="0">
                  <a:pos x="1925" y="239"/>
                </a:cxn>
                <a:cxn ang="0">
                  <a:pos x="1674" y="95"/>
                </a:cxn>
                <a:cxn ang="0">
                  <a:pos x="1388" y="14"/>
                </a:cxn>
                <a:cxn ang="0">
                  <a:pos x="1082" y="6"/>
                </a:cxn>
                <a:cxn ang="0">
                  <a:pos x="790" y="73"/>
                </a:cxn>
                <a:cxn ang="0">
                  <a:pos x="531" y="205"/>
                </a:cxn>
                <a:cxn ang="0">
                  <a:pos x="313" y="393"/>
                </a:cxn>
                <a:cxn ang="0">
                  <a:pos x="146" y="627"/>
                </a:cxn>
                <a:cxn ang="0">
                  <a:pos x="38" y="899"/>
                </a:cxn>
                <a:cxn ang="0">
                  <a:pos x="0" y="1199"/>
                </a:cxn>
                <a:cxn ang="0">
                  <a:pos x="38" y="1498"/>
                </a:cxn>
                <a:cxn ang="0">
                  <a:pos x="146" y="1770"/>
                </a:cxn>
                <a:cxn ang="0">
                  <a:pos x="313" y="2004"/>
                </a:cxn>
                <a:cxn ang="0">
                  <a:pos x="531" y="2193"/>
                </a:cxn>
                <a:cxn ang="0">
                  <a:pos x="790" y="2325"/>
                </a:cxn>
                <a:cxn ang="0">
                  <a:pos x="1082" y="2391"/>
                </a:cxn>
                <a:cxn ang="0">
                  <a:pos x="1388" y="2384"/>
                </a:cxn>
                <a:cxn ang="0">
                  <a:pos x="1674" y="2303"/>
                </a:cxn>
                <a:cxn ang="0">
                  <a:pos x="1925" y="2159"/>
                </a:cxn>
                <a:cxn ang="0">
                  <a:pos x="2134" y="1961"/>
                </a:cxn>
                <a:cxn ang="0">
                  <a:pos x="2290" y="1718"/>
                </a:cxn>
                <a:cxn ang="0">
                  <a:pos x="2385" y="1440"/>
                </a:cxn>
                <a:cxn ang="0">
                  <a:pos x="2259" y="1199"/>
                </a:cxn>
                <a:cxn ang="0">
                  <a:pos x="2225" y="1461"/>
                </a:cxn>
                <a:cxn ang="0">
                  <a:pos x="2131" y="1699"/>
                </a:cxn>
                <a:cxn ang="0">
                  <a:pos x="1985" y="1904"/>
                </a:cxn>
                <a:cxn ang="0">
                  <a:pos x="1794" y="2068"/>
                </a:cxn>
                <a:cxn ang="0">
                  <a:pos x="1567" y="2184"/>
                </a:cxn>
                <a:cxn ang="0">
                  <a:pos x="1313" y="2243"/>
                </a:cxn>
                <a:cxn ang="0">
                  <a:pos x="1044" y="2236"/>
                </a:cxn>
                <a:cxn ang="0">
                  <a:pos x="794" y="2166"/>
                </a:cxn>
                <a:cxn ang="0">
                  <a:pos x="574" y="2040"/>
                </a:cxn>
                <a:cxn ang="0">
                  <a:pos x="392" y="1866"/>
                </a:cxn>
                <a:cxn ang="0">
                  <a:pos x="254" y="1653"/>
                </a:cxn>
                <a:cxn ang="0">
                  <a:pos x="173" y="1410"/>
                </a:cxn>
                <a:cxn ang="0">
                  <a:pos x="152" y="1144"/>
                </a:cxn>
                <a:cxn ang="0">
                  <a:pos x="198" y="887"/>
                </a:cxn>
                <a:cxn ang="0">
                  <a:pos x="303" y="655"/>
                </a:cxn>
                <a:cxn ang="0">
                  <a:pos x="460" y="457"/>
                </a:cxn>
                <a:cxn ang="0">
                  <a:pos x="658" y="302"/>
                </a:cxn>
                <a:cxn ang="0">
                  <a:pos x="891" y="197"/>
                </a:cxn>
                <a:cxn ang="0">
                  <a:pos x="1151" y="151"/>
                </a:cxn>
                <a:cxn ang="0">
                  <a:pos x="1417" y="171"/>
                </a:cxn>
                <a:cxn ang="0">
                  <a:pos x="1661" y="254"/>
                </a:cxn>
                <a:cxn ang="0">
                  <a:pos x="1875" y="390"/>
                </a:cxn>
                <a:cxn ang="0">
                  <a:pos x="2050" y="571"/>
                </a:cxn>
                <a:cxn ang="0">
                  <a:pos x="2176" y="790"/>
                </a:cxn>
                <a:cxn ang="0">
                  <a:pos x="2246" y="1039"/>
                </a:cxn>
              </a:cxnLst>
              <a:rect l="0" t="0" r="r" b="b"/>
              <a:pathLst>
                <a:path w="2409" h="2398">
                  <a:moveTo>
                    <a:pt x="2409" y="1199"/>
                  </a:moveTo>
                  <a:lnTo>
                    <a:pt x="2407" y="1137"/>
                  </a:lnTo>
                  <a:lnTo>
                    <a:pt x="2403" y="1076"/>
                  </a:lnTo>
                  <a:lnTo>
                    <a:pt x="2395" y="1017"/>
                  </a:lnTo>
                  <a:lnTo>
                    <a:pt x="2385" y="958"/>
                  </a:lnTo>
                  <a:lnTo>
                    <a:pt x="2371" y="899"/>
                  </a:lnTo>
                  <a:lnTo>
                    <a:pt x="2355" y="842"/>
                  </a:lnTo>
                  <a:lnTo>
                    <a:pt x="2336" y="786"/>
                  </a:lnTo>
                  <a:lnTo>
                    <a:pt x="2315" y="733"/>
                  </a:lnTo>
                  <a:lnTo>
                    <a:pt x="2290" y="679"/>
                  </a:lnTo>
                  <a:lnTo>
                    <a:pt x="2264" y="627"/>
                  </a:lnTo>
                  <a:lnTo>
                    <a:pt x="2235" y="577"/>
                  </a:lnTo>
                  <a:lnTo>
                    <a:pt x="2204" y="529"/>
                  </a:lnTo>
                  <a:lnTo>
                    <a:pt x="2170" y="482"/>
                  </a:lnTo>
                  <a:lnTo>
                    <a:pt x="2134" y="436"/>
                  </a:lnTo>
                  <a:lnTo>
                    <a:pt x="2097" y="393"/>
                  </a:lnTo>
                  <a:lnTo>
                    <a:pt x="2057" y="351"/>
                  </a:lnTo>
                  <a:lnTo>
                    <a:pt x="2014" y="312"/>
                  </a:lnTo>
                  <a:lnTo>
                    <a:pt x="1970" y="274"/>
                  </a:lnTo>
                  <a:lnTo>
                    <a:pt x="1925" y="239"/>
                  </a:lnTo>
                  <a:lnTo>
                    <a:pt x="1879" y="205"/>
                  </a:lnTo>
                  <a:lnTo>
                    <a:pt x="1829" y="174"/>
                  </a:lnTo>
                  <a:lnTo>
                    <a:pt x="1779" y="145"/>
                  </a:lnTo>
                  <a:lnTo>
                    <a:pt x="1727" y="118"/>
                  </a:lnTo>
                  <a:lnTo>
                    <a:pt x="1674" y="95"/>
                  </a:lnTo>
                  <a:lnTo>
                    <a:pt x="1619" y="73"/>
                  </a:lnTo>
                  <a:lnTo>
                    <a:pt x="1563" y="54"/>
                  </a:lnTo>
                  <a:lnTo>
                    <a:pt x="1506" y="38"/>
                  </a:lnTo>
                  <a:lnTo>
                    <a:pt x="1447" y="25"/>
                  </a:lnTo>
                  <a:lnTo>
                    <a:pt x="1388" y="14"/>
                  </a:lnTo>
                  <a:lnTo>
                    <a:pt x="1328" y="6"/>
                  </a:lnTo>
                  <a:lnTo>
                    <a:pt x="1267" y="1"/>
                  </a:lnTo>
                  <a:lnTo>
                    <a:pt x="1205" y="0"/>
                  </a:lnTo>
                  <a:lnTo>
                    <a:pt x="1143" y="1"/>
                  </a:lnTo>
                  <a:lnTo>
                    <a:pt x="1082" y="6"/>
                  </a:lnTo>
                  <a:lnTo>
                    <a:pt x="1022" y="14"/>
                  </a:lnTo>
                  <a:lnTo>
                    <a:pt x="962" y="25"/>
                  </a:lnTo>
                  <a:lnTo>
                    <a:pt x="903" y="38"/>
                  </a:lnTo>
                  <a:lnTo>
                    <a:pt x="846" y="54"/>
                  </a:lnTo>
                  <a:lnTo>
                    <a:pt x="790" y="73"/>
                  </a:lnTo>
                  <a:lnTo>
                    <a:pt x="736" y="95"/>
                  </a:lnTo>
                  <a:lnTo>
                    <a:pt x="682" y="118"/>
                  </a:lnTo>
                  <a:lnTo>
                    <a:pt x="630" y="145"/>
                  </a:lnTo>
                  <a:lnTo>
                    <a:pt x="580" y="174"/>
                  </a:lnTo>
                  <a:lnTo>
                    <a:pt x="531" y="205"/>
                  </a:lnTo>
                  <a:lnTo>
                    <a:pt x="484" y="239"/>
                  </a:lnTo>
                  <a:lnTo>
                    <a:pt x="439" y="274"/>
                  </a:lnTo>
                  <a:lnTo>
                    <a:pt x="395" y="312"/>
                  </a:lnTo>
                  <a:lnTo>
                    <a:pt x="353" y="351"/>
                  </a:lnTo>
                  <a:lnTo>
                    <a:pt x="313" y="393"/>
                  </a:lnTo>
                  <a:lnTo>
                    <a:pt x="276" y="436"/>
                  </a:lnTo>
                  <a:lnTo>
                    <a:pt x="240" y="482"/>
                  </a:lnTo>
                  <a:lnTo>
                    <a:pt x="206" y="529"/>
                  </a:lnTo>
                  <a:lnTo>
                    <a:pt x="175" y="577"/>
                  </a:lnTo>
                  <a:lnTo>
                    <a:pt x="146" y="627"/>
                  </a:lnTo>
                  <a:lnTo>
                    <a:pt x="119" y="679"/>
                  </a:lnTo>
                  <a:lnTo>
                    <a:pt x="95" y="733"/>
                  </a:lnTo>
                  <a:lnTo>
                    <a:pt x="74" y="786"/>
                  </a:lnTo>
                  <a:lnTo>
                    <a:pt x="54" y="842"/>
                  </a:lnTo>
                  <a:lnTo>
                    <a:pt x="38" y="899"/>
                  </a:lnTo>
                  <a:lnTo>
                    <a:pt x="25" y="958"/>
                  </a:lnTo>
                  <a:lnTo>
                    <a:pt x="14" y="1017"/>
                  </a:lnTo>
                  <a:lnTo>
                    <a:pt x="7" y="1076"/>
                  </a:lnTo>
                  <a:lnTo>
                    <a:pt x="1" y="1137"/>
                  </a:lnTo>
                  <a:lnTo>
                    <a:pt x="0" y="1199"/>
                  </a:lnTo>
                  <a:lnTo>
                    <a:pt x="1" y="1261"/>
                  </a:lnTo>
                  <a:lnTo>
                    <a:pt x="7" y="1322"/>
                  </a:lnTo>
                  <a:lnTo>
                    <a:pt x="14" y="1382"/>
                  </a:lnTo>
                  <a:lnTo>
                    <a:pt x="25" y="1440"/>
                  </a:lnTo>
                  <a:lnTo>
                    <a:pt x="38" y="1498"/>
                  </a:lnTo>
                  <a:lnTo>
                    <a:pt x="54" y="1555"/>
                  </a:lnTo>
                  <a:lnTo>
                    <a:pt x="74" y="1611"/>
                  </a:lnTo>
                  <a:lnTo>
                    <a:pt x="95" y="1666"/>
                  </a:lnTo>
                  <a:lnTo>
                    <a:pt x="119" y="1718"/>
                  </a:lnTo>
                  <a:lnTo>
                    <a:pt x="146" y="1770"/>
                  </a:lnTo>
                  <a:lnTo>
                    <a:pt x="175" y="1821"/>
                  </a:lnTo>
                  <a:lnTo>
                    <a:pt x="206" y="1869"/>
                  </a:lnTo>
                  <a:lnTo>
                    <a:pt x="240" y="1916"/>
                  </a:lnTo>
                  <a:lnTo>
                    <a:pt x="276" y="1961"/>
                  </a:lnTo>
                  <a:lnTo>
                    <a:pt x="313" y="2004"/>
                  </a:lnTo>
                  <a:lnTo>
                    <a:pt x="353" y="2046"/>
                  </a:lnTo>
                  <a:lnTo>
                    <a:pt x="395" y="2086"/>
                  </a:lnTo>
                  <a:lnTo>
                    <a:pt x="439" y="2124"/>
                  </a:lnTo>
                  <a:lnTo>
                    <a:pt x="484" y="2159"/>
                  </a:lnTo>
                  <a:lnTo>
                    <a:pt x="531" y="2193"/>
                  </a:lnTo>
                  <a:lnTo>
                    <a:pt x="580" y="2224"/>
                  </a:lnTo>
                  <a:lnTo>
                    <a:pt x="630" y="2253"/>
                  </a:lnTo>
                  <a:lnTo>
                    <a:pt x="682" y="2279"/>
                  </a:lnTo>
                  <a:lnTo>
                    <a:pt x="736" y="2303"/>
                  </a:lnTo>
                  <a:lnTo>
                    <a:pt x="790" y="2325"/>
                  </a:lnTo>
                  <a:lnTo>
                    <a:pt x="846" y="2344"/>
                  </a:lnTo>
                  <a:lnTo>
                    <a:pt x="903" y="2359"/>
                  </a:lnTo>
                  <a:lnTo>
                    <a:pt x="962" y="2373"/>
                  </a:lnTo>
                  <a:lnTo>
                    <a:pt x="1022" y="2384"/>
                  </a:lnTo>
                  <a:lnTo>
                    <a:pt x="1082" y="2391"/>
                  </a:lnTo>
                  <a:lnTo>
                    <a:pt x="1143" y="2396"/>
                  </a:lnTo>
                  <a:lnTo>
                    <a:pt x="1205" y="2398"/>
                  </a:lnTo>
                  <a:lnTo>
                    <a:pt x="1267" y="2396"/>
                  </a:lnTo>
                  <a:lnTo>
                    <a:pt x="1328" y="2391"/>
                  </a:lnTo>
                  <a:lnTo>
                    <a:pt x="1388" y="2384"/>
                  </a:lnTo>
                  <a:lnTo>
                    <a:pt x="1447" y="2373"/>
                  </a:lnTo>
                  <a:lnTo>
                    <a:pt x="1506" y="2359"/>
                  </a:lnTo>
                  <a:lnTo>
                    <a:pt x="1563" y="2344"/>
                  </a:lnTo>
                  <a:lnTo>
                    <a:pt x="1619" y="2325"/>
                  </a:lnTo>
                  <a:lnTo>
                    <a:pt x="1674" y="2303"/>
                  </a:lnTo>
                  <a:lnTo>
                    <a:pt x="1727" y="2279"/>
                  </a:lnTo>
                  <a:lnTo>
                    <a:pt x="1779" y="2253"/>
                  </a:lnTo>
                  <a:lnTo>
                    <a:pt x="1829" y="2224"/>
                  </a:lnTo>
                  <a:lnTo>
                    <a:pt x="1879" y="2193"/>
                  </a:lnTo>
                  <a:lnTo>
                    <a:pt x="1925" y="2159"/>
                  </a:lnTo>
                  <a:lnTo>
                    <a:pt x="1970" y="2124"/>
                  </a:lnTo>
                  <a:lnTo>
                    <a:pt x="2014" y="2086"/>
                  </a:lnTo>
                  <a:lnTo>
                    <a:pt x="2057" y="2046"/>
                  </a:lnTo>
                  <a:lnTo>
                    <a:pt x="2097" y="2004"/>
                  </a:lnTo>
                  <a:lnTo>
                    <a:pt x="2134" y="1961"/>
                  </a:lnTo>
                  <a:lnTo>
                    <a:pt x="2170" y="1916"/>
                  </a:lnTo>
                  <a:lnTo>
                    <a:pt x="2204" y="1869"/>
                  </a:lnTo>
                  <a:lnTo>
                    <a:pt x="2235" y="1821"/>
                  </a:lnTo>
                  <a:lnTo>
                    <a:pt x="2264" y="1770"/>
                  </a:lnTo>
                  <a:lnTo>
                    <a:pt x="2290" y="1718"/>
                  </a:lnTo>
                  <a:lnTo>
                    <a:pt x="2315" y="1666"/>
                  </a:lnTo>
                  <a:lnTo>
                    <a:pt x="2336" y="1611"/>
                  </a:lnTo>
                  <a:lnTo>
                    <a:pt x="2355" y="1555"/>
                  </a:lnTo>
                  <a:lnTo>
                    <a:pt x="2371" y="1498"/>
                  </a:lnTo>
                  <a:lnTo>
                    <a:pt x="2385" y="1440"/>
                  </a:lnTo>
                  <a:lnTo>
                    <a:pt x="2395" y="1382"/>
                  </a:lnTo>
                  <a:lnTo>
                    <a:pt x="2403" y="1322"/>
                  </a:lnTo>
                  <a:lnTo>
                    <a:pt x="2407" y="1261"/>
                  </a:lnTo>
                  <a:lnTo>
                    <a:pt x="2409" y="1199"/>
                  </a:lnTo>
                  <a:close/>
                  <a:moveTo>
                    <a:pt x="2259" y="1199"/>
                  </a:moveTo>
                  <a:lnTo>
                    <a:pt x="2258" y="1253"/>
                  </a:lnTo>
                  <a:lnTo>
                    <a:pt x="2254" y="1306"/>
                  </a:lnTo>
                  <a:lnTo>
                    <a:pt x="2246" y="1358"/>
                  </a:lnTo>
                  <a:lnTo>
                    <a:pt x="2237" y="1410"/>
                  </a:lnTo>
                  <a:lnTo>
                    <a:pt x="2225" y="1461"/>
                  </a:lnTo>
                  <a:lnTo>
                    <a:pt x="2211" y="1510"/>
                  </a:lnTo>
                  <a:lnTo>
                    <a:pt x="2194" y="1559"/>
                  </a:lnTo>
                  <a:lnTo>
                    <a:pt x="2176" y="1607"/>
                  </a:lnTo>
                  <a:lnTo>
                    <a:pt x="2155" y="1653"/>
                  </a:lnTo>
                  <a:lnTo>
                    <a:pt x="2131" y="1699"/>
                  </a:lnTo>
                  <a:lnTo>
                    <a:pt x="2106" y="1743"/>
                  </a:lnTo>
                  <a:lnTo>
                    <a:pt x="2078" y="1785"/>
                  </a:lnTo>
                  <a:lnTo>
                    <a:pt x="2050" y="1827"/>
                  </a:lnTo>
                  <a:lnTo>
                    <a:pt x="2018" y="1866"/>
                  </a:lnTo>
                  <a:lnTo>
                    <a:pt x="1985" y="1904"/>
                  </a:lnTo>
                  <a:lnTo>
                    <a:pt x="1950" y="1940"/>
                  </a:lnTo>
                  <a:lnTo>
                    <a:pt x="1913" y="1975"/>
                  </a:lnTo>
                  <a:lnTo>
                    <a:pt x="1875" y="2008"/>
                  </a:lnTo>
                  <a:lnTo>
                    <a:pt x="1836" y="2040"/>
                  </a:lnTo>
                  <a:lnTo>
                    <a:pt x="1794" y="2068"/>
                  </a:lnTo>
                  <a:lnTo>
                    <a:pt x="1751" y="2096"/>
                  </a:lnTo>
                  <a:lnTo>
                    <a:pt x="1707" y="2121"/>
                  </a:lnTo>
                  <a:lnTo>
                    <a:pt x="1661" y="2144"/>
                  </a:lnTo>
                  <a:lnTo>
                    <a:pt x="1615" y="2166"/>
                  </a:lnTo>
                  <a:lnTo>
                    <a:pt x="1567" y="2184"/>
                  </a:lnTo>
                  <a:lnTo>
                    <a:pt x="1518" y="2200"/>
                  </a:lnTo>
                  <a:lnTo>
                    <a:pt x="1468" y="2214"/>
                  </a:lnTo>
                  <a:lnTo>
                    <a:pt x="1417" y="2226"/>
                  </a:lnTo>
                  <a:lnTo>
                    <a:pt x="1365" y="2236"/>
                  </a:lnTo>
                  <a:lnTo>
                    <a:pt x="1313" y="2243"/>
                  </a:lnTo>
                  <a:lnTo>
                    <a:pt x="1259" y="2247"/>
                  </a:lnTo>
                  <a:lnTo>
                    <a:pt x="1205" y="2248"/>
                  </a:lnTo>
                  <a:lnTo>
                    <a:pt x="1151" y="2247"/>
                  </a:lnTo>
                  <a:lnTo>
                    <a:pt x="1097" y="2243"/>
                  </a:lnTo>
                  <a:lnTo>
                    <a:pt x="1044" y="2236"/>
                  </a:lnTo>
                  <a:lnTo>
                    <a:pt x="992" y="2226"/>
                  </a:lnTo>
                  <a:lnTo>
                    <a:pt x="941" y="2214"/>
                  </a:lnTo>
                  <a:lnTo>
                    <a:pt x="891" y="2200"/>
                  </a:lnTo>
                  <a:lnTo>
                    <a:pt x="842" y="2184"/>
                  </a:lnTo>
                  <a:lnTo>
                    <a:pt x="794" y="2166"/>
                  </a:lnTo>
                  <a:lnTo>
                    <a:pt x="747" y="2144"/>
                  </a:lnTo>
                  <a:lnTo>
                    <a:pt x="703" y="2121"/>
                  </a:lnTo>
                  <a:lnTo>
                    <a:pt x="658" y="2096"/>
                  </a:lnTo>
                  <a:lnTo>
                    <a:pt x="616" y="2068"/>
                  </a:lnTo>
                  <a:lnTo>
                    <a:pt x="574" y="2040"/>
                  </a:lnTo>
                  <a:lnTo>
                    <a:pt x="534" y="2008"/>
                  </a:lnTo>
                  <a:lnTo>
                    <a:pt x="496" y="1975"/>
                  </a:lnTo>
                  <a:lnTo>
                    <a:pt x="460" y="1940"/>
                  </a:lnTo>
                  <a:lnTo>
                    <a:pt x="424" y="1904"/>
                  </a:lnTo>
                  <a:lnTo>
                    <a:pt x="392" y="1866"/>
                  </a:lnTo>
                  <a:lnTo>
                    <a:pt x="360" y="1827"/>
                  </a:lnTo>
                  <a:lnTo>
                    <a:pt x="331" y="1785"/>
                  </a:lnTo>
                  <a:lnTo>
                    <a:pt x="303" y="1743"/>
                  </a:lnTo>
                  <a:lnTo>
                    <a:pt x="278" y="1699"/>
                  </a:lnTo>
                  <a:lnTo>
                    <a:pt x="254" y="1653"/>
                  </a:lnTo>
                  <a:lnTo>
                    <a:pt x="234" y="1607"/>
                  </a:lnTo>
                  <a:lnTo>
                    <a:pt x="214" y="1559"/>
                  </a:lnTo>
                  <a:lnTo>
                    <a:pt x="198" y="1510"/>
                  </a:lnTo>
                  <a:lnTo>
                    <a:pt x="184" y="1461"/>
                  </a:lnTo>
                  <a:lnTo>
                    <a:pt x="173" y="1410"/>
                  </a:lnTo>
                  <a:lnTo>
                    <a:pt x="162" y="1358"/>
                  </a:lnTo>
                  <a:lnTo>
                    <a:pt x="156" y="1306"/>
                  </a:lnTo>
                  <a:lnTo>
                    <a:pt x="152" y="1253"/>
                  </a:lnTo>
                  <a:lnTo>
                    <a:pt x="151" y="1199"/>
                  </a:lnTo>
                  <a:lnTo>
                    <a:pt x="152" y="1144"/>
                  </a:lnTo>
                  <a:lnTo>
                    <a:pt x="156" y="1092"/>
                  </a:lnTo>
                  <a:lnTo>
                    <a:pt x="162" y="1039"/>
                  </a:lnTo>
                  <a:lnTo>
                    <a:pt x="173" y="987"/>
                  </a:lnTo>
                  <a:lnTo>
                    <a:pt x="184" y="936"/>
                  </a:lnTo>
                  <a:lnTo>
                    <a:pt x="198" y="887"/>
                  </a:lnTo>
                  <a:lnTo>
                    <a:pt x="214" y="838"/>
                  </a:lnTo>
                  <a:lnTo>
                    <a:pt x="234" y="790"/>
                  </a:lnTo>
                  <a:lnTo>
                    <a:pt x="254" y="744"/>
                  </a:lnTo>
                  <a:lnTo>
                    <a:pt x="278" y="699"/>
                  </a:lnTo>
                  <a:lnTo>
                    <a:pt x="303" y="655"/>
                  </a:lnTo>
                  <a:lnTo>
                    <a:pt x="331" y="612"/>
                  </a:lnTo>
                  <a:lnTo>
                    <a:pt x="360" y="571"/>
                  </a:lnTo>
                  <a:lnTo>
                    <a:pt x="392" y="532"/>
                  </a:lnTo>
                  <a:lnTo>
                    <a:pt x="424" y="493"/>
                  </a:lnTo>
                  <a:lnTo>
                    <a:pt x="460" y="457"/>
                  </a:lnTo>
                  <a:lnTo>
                    <a:pt x="496" y="422"/>
                  </a:lnTo>
                  <a:lnTo>
                    <a:pt x="534" y="390"/>
                  </a:lnTo>
                  <a:lnTo>
                    <a:pt x="574" y="358"/>
                  </a:lnTo>
                  <a:lnTo>
                    <a:pt x="616" y="329"/>
                  </a:lnTo>
                  <a:lnTo>
                    <a:pt x="658" y="302"/>
                  </a:lnTo>
                  <a:lnTo>
                    <a:pt x="703" y="276"/>
                  </a:lnTo>
                  <a:lnTo>
                    <a:pt x="747" y="254"/>
                  </a:lnTo>
                  <a:lnTo>
                    <a:pt x="794" y="233"/>
                  </a:lnTo>
                  <a:lnTo>
                    <a:pt x="842" y="213"/>
                  </a:lnTo>
                  <a:lnTo>
                    <a:pt x="891" y="197"/>
                  </a:lnTo>
                  <a:lnTo>
                    <a:pt x="941" y="183"/>
                  </a:lnTo>
                  <a:lnTo>
                    <a:pt x="992" y="171"/>
                  </a:lnTo>
                  <a:lnTo>
                    <a:pt x="1044" y="162"/>
                  </a:lnTo>
                  <a:lnTo>
                    <a:pt x="1097" y="156"/>
                  </a:lnTo>
                  <a:lnTo>
                    <a:pt x="1151" y="151"/>
                  </a:lnTo>
                  <a:lnTo>
                    <a:pt x="1205" y="149"/>
                  </a:lnTo>
                  <a:lnTo>
                    <a:pt x="1259" y="151"/>
                  </a:lnTo>
                  <a:lnTo>
                    <a:pt x="1313" y="156"/>
                  </a:lnTo>
                  <a:lnTo>
                    <a:pt x="1365" y="162"/>
                  </a:lnTo>
                  <a:lnTo>
                    <a:pt x="1417" y="171"/>
                  </a:lnTo>
                  <a:lnTo>
                    <a:pt x="1468" y="183"/>
                  </a:lnTo>
                  <a:lnTo>
                    <a:pt x="1518" y="197"/>
                  </a:lnTo>
                  <a:lnTo>
                    <a:pt x="1567" y="213"/>
                  </a:lnTo>
                  <a:lnTo>
                    <a:pt x="1615" y="233"/>
                  </a:lnTo>
                  <a:lnTo>
                    <a:pt x="1661" y="254"/>
                  </a:lnTo>
                  <a:lnTo>
                    <a:pt x="1707" y="276"/>
                  </a:lnTo>
                  <a:lnTo>
                    <a:pt x="1751" y="302"/>
                  </a:lnTo>
                  <a:lnTo>
                    <a:pt x="1794" y="329"/>
                  </a:lnTo>
                  <a:lnTo>
                    <a:pt x="1836" y="358"/>
                  </a:lnTo>
                  <a:lnTo>
                    <a:pt x="1875" y="390"/>
                  </a:lnTo>
                  <a:lnTo>
                    <a:pt x="1913" y="422"/>
                  </a:lnTo>
                  <a:lnTo>
                    <a:pt x="1950" y="457"/>
                  </a:lnTo>
                  <a:lnTo>
                    <a:pt x="1985" y="493"/>
                  </a:lnTo>
                  <a:lnTo>
                    <a:pt x="2018" y="532"/>
                  </a:lnTo>
                  <a:lnTo>
                    <a:pt x="2050" y="571"/>
                  </a:lnTo>
                  <a:lnTo>
                    <a:pt x="2078" y="612"/>
                  </a:lnTo>
                  <a:lnTo>
                    <a:pt x="2106" y="655"/>
                  </a:lnTo>
                  <a:lnTo>
                    <a:pt x="2131" y="699"/>
                  </a:lnTo>
                  <a:lnTo>
                    <a:pt x="2155" y="744"/>
                  </a:lnTo>
                  <a:lnTo>
                    <a:pt x="2176" y="790"/>
                  </a:lnTo>
                  <a:lnTo>
                    <a:pt x="2194" y="838"/>
                  </a:lnTo>
                  <a:lnTo>
                    <a:pt x="2211" y="887"/>
                  </a:lnTo>
                  <a:lnTo>
                    <a:pt x="2225" y="936"/>
                  </a:lnTo>
                  <a:lnTo>
                    <a:pt x="2237" y="987"/>
                  </a:lnTo>
                  <a:lnTo>
                    <a:pt x="2246" y="1039"/>
                  </a:lnTo>
                  <a:lnTo>
                    <a:pt x="2254" y="1092"/>
                  </a:lnTo>
                  <a:lnTo>
                    <a:pt x="2258" y="1144"/>
                  </a:lnTo>
                  <a:lnTo>
                    <a:pt x="2259" y="1199"/>
                  </a:lnTo>
                  <a:close/>
                </a:path>
              </a:pathLst>
            </a:custGeom>
            <a:solidFill>
              <a:srgbClr val="9D95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456" y="242"/>
              <a:ext cx="150" cy="150"/>
            </a:xfrm>
            <a:custGeom>
              <a:avLst/>
              <a:gdLst/>
              <a:ahLst/>
              <a:cxnLst>
                <a:cxn ang="0">
                  <a:pos x="2235" y="897"/>
                </a:cxn>
                <a:cxn ang="0">
                  <a:pos x="2147" y="636"/>
                </a:cxn>
                <a:cxn ang="0">
                  <a:pos x="2000" y="409"/>
                </a:cxn>
                <a:cxn ang="0">
                  <a:pos x="1805" y="224"/>
                </a:cxn>
                <a:cxn ang="0">
                  <a:pos x="1568" y="89"/>
                </a:cxn>
                <a:cxn ang="0">
                  <a:pos x="1300" y="13"/>
                </a:cxn>
                <a:cxn ang="0">
                  <a:pos x="1014" y="6"/>
                </a:cxn>
                <a:cxn ang="0">
                  <a:pos x="741" y="68"/>
                </a:cxn>
                <a:cxn ang="0">
                  <a:pos x="497" y="192"/>
                </a:cxn>
                <a:cxn ang="0">
                  <a:pos x="293" y="369"/>
                </a:cxn>
                <a:cxn ang="0">
                  <a:pos x="135" y="589"/>
                </a:cxn>
                <a:cxn ang="0">
                  <a:pos x="35" y="843"/>
                </a:cxn>
                <a:cxn ang="0">
                  <a:pos x="0" y="1124"/>
                </a:cxn>
                <a:cxn ang="0">
                  <a:pos x="35" y="1405"/>
                </a:cxn>
                <a:cxn ang="0">
                  <a:pos x="135" y="1660"/>
                </a:cxn>
                <a:cxn ang="0">
                  <a:pos x="293" y="1880"/>
                </a:cxn>
                <a:cxn ang="0">
                  <a:pos x="497" y="2056"/>
                </a:cxn>
                <a:cxn ang="0">
                  <a:pos x="741" y="2180"/>
                </a:cxn>
                <a:cxn ang="0">
                  <a:pos x="1014" y="2242"/>
                </a:cxn>
                <a:cxn ang="0">
                  <a:pos x="1300" y="2235"/>
                </a:cxn>
                <a:cxn ang="0">
                  <a:pos x="1568" y="2160"/>
                </a:cxn>
                <a:cxn ang="0">
                  <a:pos x="1805" y="2025"/>
                </a:cxn>
                <a:cxn ang="0">
                  <a:pos x="2000" y="1839"/>
                </a:cxn>
                <a:cxn ang="0">
                  <a:pos x="2147" y="1611"/>
                </a:cxn>
                <a:cxn ang="0">
                  <a:pos x="2235" y="1350"/>
                </a:cxn>
                <a:cxn ang="0">
                  <a:pos x="2107" y="1124"/>
                </a:cxn>
                <a:cxn ang="0">
                  <a:pos x="2077" y="1367"/>
                </a:cxn>
                <a:cxn ang="0">
                  <a:pos x="1989" y="1588"/>
                </a:cxn>
                <a:cxn ang="0">
                  <a:pos x="1853" y="1778"/>
                </a:cxn>
                <a:cxn ang="0">
                  <a:pos x="1676" y="1931"/>
                </a:cxn>
                <a:cxn ang="0">
                  <a:pos x="1465" y="2039"/>
                </a:cxn>
                <a:cxn ang="0">
                  <a:pos x="1229" y="2093"/>
                </a:cxn>
                <a:cxn ang="0">
                  <a:pos x="979" y="2087"/>
                </a:cxn>
                <a:cxn ang="0">
                  <a:pos x="748" y="2022"/>
                </a:cxn>
                <a:cxn ang="0">
                  <a:pos x="543" y="1904"/>
                </a:cxn>
                <a:cxn ang="0">
                  <a:pos x="374" y="1743"/>
                </a:cxn>
                <a:cxn ang="0">
                  <a:pos x="246" y="1546"/>
                </a:cxn>
                <a:cxn ang="0">
                  <a:pos x="170" y="1320"/>
                </a:cxn>
                <a:cxn ang="0">
                  <a:pos x="152" y="1073"/>
                </a:cxn>
                <a:cxn ang="0">
                  <a:pos x="194" y="834"/>
                </a:cxn>
                <a:cxn ang="0">
                  <a:pos x="291" y="619"/>
                </a:cxn>
                <a:cxn ang="0">
                  <a:pos x="437" y="435"/>
                </a:cxn>
                <a:cxn ang="0">
                  <a:pos x="621" y="291"/>
                </a:cxn>
                <a:cxn ang="0">
                  <a:pos x="837" y="194"/>
                </a:cxn>
                <a:cxn ang="0">
                  <a:pos x="1078" y="152"/>
                </a:cxn>
                <a:cxn ang="0">
                  <a:pos x="1326" y="170"/>
                </a:cxn>
                <a:cxn ang="0">
                  <a:pos x="1553" y="246"/>
                </a:cxn>
                <a:cxn ang="0">
                  <a:pos x="1752" y="373"/>
                </a:cxn>
                <a:cxn ang="0">
                  <a:pos x="1913" y="541"/>
                </a:cxn>
                <a:cxn ang="0">
                  <a:pos x="2031" y="745"/>
                </a:cxn>
                <a:cxn ang="0">
                  <a:pos x="2096" y="976"/>
                </a:cxn>
              </a:cxnLst>
              <a:rect l="0" t="0" r="r" b="b"/>
              <a:pathLst>
                <a:path w="2258" h="2248">
                  <a:moveTo>
                    <a:pt x="2258" y="1124"/>
                  </a:moveTo>
                  <a:lnTo>
                    <a:pt x="2256" y="1066"/>
                  </a:lnTo>
                  <a:lnTo>
                    <a:pt x="2252" y="1008"/>
                  </a:lnTo>
                  <a:lnTo>
                    <a:pt x="2245" y="953"/>
                  </a:lnTo>
                  <a:lnTo>
                    <a:pt x="2235" y="897"/>
                  </a:lnTo>
                  <a:lnTo>
                    <a:pt x="2222" y="843"/>
                  </a:lnTo>
                  <a:lnTo>
                    <a:pt x="2207" y="789"/>
                  </a:lnTo>
                  <a:lnTo>
                    <a:pt x="2190" y="738"/>
                  </a:lnTo>
                  <a:lnTo>
                    <a:pt x="2169" y="686"/>
                  </a:lnTo>
                  <a:lnTo>
                    <a:pt x="2147" y="636"/>
                  </a:lnTo>
                  <a:lnTo>
                    <a:pt x="2122" y="589"/>
                  </a:lnTo>
                  <a:lnTo>
                    <a:pt x="2094" y="541"/>
                  </a:lnTo>
                  <a:lnTo>
                    <a:pt x="2065" y="495"/>
                  </a:lnTo>
                  <a:lnTo>
                    <a:pt x="2034" y="452"/>
                  </a:lnTo>
                  <a:lnTo>
                    <a:pt x="2000" y="409"/>
                  </a:lnTo>
                  <a:lnTo>
                    <a:pt x="1965" y="369"/>
                  </a:lnTo>
                  <a:lnTo>
                    <a:pt x="1927" y="329"/>
                  </a:lnTo>
                  <a:lnTo>
                    <a:pt x="1888" y="293"/>
                  </a:lnTo>
                  <a:lnTo>
                    <a:pt x="1847" y="257"/>
                  </a:lnTo>
                  <a:lnTo>
                    <a:pt x="1805" y="224"/>
                  </a:lnTo>
                  <a:lnTo>
                    <a:pt x="1760" y="192"/>
                  </a:lnTo>
                  <a:lnTo>
                    <a:pt x="1714" y="163"/>
                  </a:lnTo>
                  <a:lnTo>
                    <a:pt x="1667" y="135"/>
                  </a:lnTo>
                  <a:lnTo>
                    <a:pt x="1618" y="111"/>
                  </a:lnTo>
                  <a:lnTo>
                    <a:pt x="1568" y="89"/>
                  </a:lnTo>
                  <a:lnTo>
                    <a:pt x="1517" y="68"/>
                  </a:lnTo>
                  <a:lnTo>
                    <a:pt x="1464" y="50"/>
                  </a:lnTo>
                  <a:lnTo>
                    <a:pt x="1411" y="36"/>
                  </a:lnTo>
                  <a:lnTo>
                    <a:pt x="1356" y="23"/>
                  </a:lnTo>
                  <a:lnTo>
                    <a:pt x="1300" y="13"/>
                  </a:lnTo>
                  <a:lnTo>
                    <a:pt x="1244" y="6"/>
                  </a:lnTo>
                  <a:lnTo>
                    <a:pt x="1187" y="1"/>
                  </a:lnTo>
                  <a:lnTo>
                    <a:pt x="1129" y="0"/>
                  </a:lnTo>
                  <a:lnTo>
                    <a:pt x="1071" y="1"/>
                  </a:lnTo>
                  <a:lnTo>
                    <a:pt x="1014" y="6"/>
                  </a:lnTo>
                  <a:lnTo>
                    <a:pt x="957" y="13"/>
                  </a:lnTo>
                  <a:lnTo>
                    <a:pt x="901" y="23"/>
                  </a:lnTo>
                  <a:lnTo>
                    <a:pt x="847" y="36"/>
                  </a:lnTo>
                  <a:lnTo>
                    <a:pt x="793" y="50"/>
                  </a:lnTo>
                  <a:lnTo>
                    <a:pt x="741" y="68"/>
                  </a:lnTo>
                  <a:lnTo>
                    <a:pt x="689" y="89"/>
                  </a:lnTo>
                  <a:lnTo>
                    <a:pt x="639" y="111"/>
                  </a:lnTo>
                  <a:lnTo>
                    <a:pt x="591" y="135"/>
                  </a:lnTo>
                  <a:lnTo>
                    <a:pt x="543" y="163"/>
                  </a:lnTo>
                  <a:lnTo>
                    <a:pt x="497" y="192"/>
                  </a:lnTo>
                  <a:lnTo>
                    <a:pt x="453" y="224"/>
                  </a:lnTo>
                  <a:lnTo>
                    <a:pt x="410" y="257"/>
                  </a:lnTo>
                  <a:lnTo>
                    <a:pt x="370" y="293"/>
                  </a:lnTo>
                  <a:lnTo>
                    <a:pt x="330" y="329"/>
                  </a:lnTo>
                  <a:lnTo>
                    <a:pt x="293" y="369"/>
                  </a:lnTo>
                  <a:lnTo>
                    <a:pt x="258" y="409"/>
                  </a:lnTo>
                  <a:lnTo>
                    <a:pt x="224" y="452"/>
                  </a:lnTo>
                  <a:lnTo>
                    <a:pt x="192" y="495"/>
                  </a:lnTo>
                  <a:lnTo>
                    <a:pt x="163" y="541"/>
                  </a:lnTo>
                  <a:lnTo>
                    <a:pt x="135" y="589"/>
                  </a:lnTo>
                  <a:lnTo>
                    <a:pt x="111" y="636"/>
                  </a:lnTo>
                  <a:lnTo>
                    <a:pt x="88" y="686"/>
                  </a:lnTo>
                  <a:lnTo>
                    <a:pt x="68" y="738"/>
                  </a:lnTo>
                  <a:lnTo>
                    <a:pt x="50" y="789"/>
                  </a:lnTo>
                  <a:lnTo>
                    <a:pt x="35" y="843"/>
                  </a:lnTo>
                  <a:lnTo>
                    <a:pt x="22" y="897"/>
                  </a:lnTo>
                  <a:lnTo>
                    <a:pt x="12" y="953"/>
                  </a:lnTo>
                  <a:lnTo>
                    <a:pt x="5" y="1008"/>
                  </a:lnTo>
                  <a:lnTo>
                    <a:pt x="1" y="1066"/>
                  </a:lnTo>
                  <a:lnTo>
                    <a:pt x="0" y="1124"/>
                  </a:lnTo>
                  <a:lnTo>
                    <a:pt x="1" y="1182"/>
                  </a:lnTo>
                  <a:lnTo>
                    <a:pt x="5" y="1239"/>
                  </a:lnTo>
                  <a:lnTo>
                    <a:pt x="12" y="1294"/>
                  </a:lnTo>
                  <a:lnTo>
                    <a:pt x="22" y="1350"/>
                  </a:lnTo>
                  <a:lnTo>
                    <a:pt x="35" y="1405"/>
                  </a:lnTo>
                  <a:lnTo>
                    <a:pt x="50" y="1458"/>
                  </a:lnTo>
                  <a:lnTo>
                    <a:pt x="68" y="1510"/>
                  </a:lnTo>
                  <a:lnTo>
                    <a:pt x="88" y="1561"/>
                  </a:lnTo>
                  <a:lnTo>
                    <a:pt x="111" y="1611"/>
                  </a:lnTo>
                  <a:lnTo>
                    <a:pt x="135" y="1660"/>
                  </a:lnTo>
                  <a:lnTo>
                    <a:pt x="163" y="1706"/>
                  </a:lnTo>
                  <a:lnTo>
                    <a:pt x="192" y="1752"/>
                  </a:lnTo>
                  <a:lnTo>
                    <a:pt x="224" y="1796"/>
                  </a:lnTo>
                  <a:lnTo>
                    <a:pt x="258" y="1839"/>
                  </a:lnTo>
                  <a:lnTo>
                    <a:pt x="293" y="1880"/>
                  </a:lnTo>
                  <a:lnTo>
                    <a:pt x="330" y="1918"/>
                  </a:lnTo>
                  <a:lnTo>
                    <a:pt x="370" y="1956"/>
                  </a:lnTo>
                  <a:lnTo>
                    <a:pt x="410" y="1991"/>
                  </a:lnTo>
                  <a:lnTo>
                    <a:pt x="453" y="2025"/>
                  </a:lnTo>
                  <a:lnTo>
                    <a:pt x="497" y="2056"/>
                  </a:lnTo>
                  <a:lnTo>
                    <a:pt x="543" y="2084"/>
                  </a:lnTo>
                  <a:lnTo>
                    <a:pt x="591" y="2112"/>
                  </a:lnTo>
                  <a:lnTo>
                    <a:pt x="639" y="2137"/>
                  </a:lnTo>
                  <a:lnTo>
                    <a:pt x="689" y="2160"/>
                  </a:lnTo>
                  <a:lnTo>
                    <a:pt x="741" y="2180"/>
                  </a:lnTo>
                  <a:lnTo>
                    <a:pt x="793" y="2197"/>
                  </a:lnTo>
                  <a:lnTo>
                    <a:pt x="847" y="2212"/>
                  </a:lnTo>
                  <a:lnTo>
                    <a:pt x="901" y="2224"/>
                  </a:lnTo>
                  <a:lnTo>
                    <a:pt x="957" y="2235"/>
                  </a:lnTo>
                  <a:lnTo>
                    <a:pt x="1014" y="2242"/>
                  </a:lnTo>
                  <a:lnTo>
                    <a:pt x="1071" y="2246"/>
                  </a:lnTo>
                  <a:lnTo>
                    <a:pt x="1129" y="2248"/>
                  </a:lnTo>
                  <a:lnTo>
                    <a:pt x="1187" y="2246"/>
                  </a:lnTo>
                  <a:lnTo>
                    <a:pt x="1244" y="2242"/>
                  </a:lnTo>
                  <a:lnTo>
                    <a:pt x="1300" y="2235"/>
                  </a:lnTo>
                  <a:lnTo>
                    <a:pt x="1356" y="2224"/>
                  </a:lnTo>
                  <a:lnTo>
                    <a:pt x="1411" y="2212"/>
                  </a:lnTo>
                  <a:lnTo>
                    <a:pt x="1464" y="2197"/>
                  </a:lnTo>
                  <a:lnTo>
                    <a:pt x="1517" y="2180"/>
                  </a:lnTo>
                  <a:lnTo>
                    <a:pt x="1568" y="2160"/>
                  </a:lnTo>
                  <a:lnTo>
                    <a:pt x="1618" y="2137"/>
                  </a:lnTo>
                  <a:lnTo>
                    <a:pt x="1667" y="2112"/>
                  </a:lnTo>
                  <a:lnTo>
                    <a:pt x="1714" y="2084"/>
                  </a:lnTo>
                  <a:lnTo>
                    <a:pt x="1760" y="2056"/>
                  </a:lnTo>
                  <a:lnTo>
                    <a:pt x="1805" y="2025"/>
                  </a:lnTo>
                  <a:lnTo>
                    <a:pt x="1847" y="1991"/>
                  </a:lnTo>
                  <a:lnTo>
                    <a:pt x="1888" y="1956"/>
                  </a:lnTo>
                  <a:lnTo>
                    <a:pt x="1927" y="1918"/>
                  </a:lnTo>
                  <a:lnTo>
                    <a:pt x="1965" y="1880"/>
                  </a:lnTo>
                  <a:lnTo>
                    <a:pt x="2000" y="1839"/>
                  </a:lnTo>
                  <a:lnTo>
                    <a:pt x="2034" y="1796"/>
                  </a:lnTo>
                  <a:lnTo>
                    <a:pt x="2065" y="1752"/>
                  </a:lnTo>
                  <a:lnTo>
                    <a:pt x="2094" y="1706"/>
                  </a:lnTo>
                  <a:lnTo>
                    <a:pt x="2122" y="1660"/>
                  </a:lnTo>
                  <a:lnTo>
                    <a:pt x="2147" y="1611"/>
                  </a:lnTo>
                  <a:lnTo>
                    <a:pt x="2169" y="1561"/>
                  </a:lnTo>
                  <a:lnTo>
                    <a:pt x="2190" y="1510"/>
                  </a:lnTo>
                  <a:lnTo>
                    <a:pt x="2207" y="1458"/>
                  </a:lnTo>
                  <a:lnTo>
                    <a:pt x="2222" y="1405"/>
                  </a:lnTo>
                  <a:lnTo>
                    <a:pt x="2235" y="1350"/>
                  </a:lnTo>
                  <a:lnTo>
                    <a:pt x="2245" y="1294"/>
                  </a:lnTo>
                  <a:lnTo>
                    <a:pt x="2252" y="1239"/>
                  </a:lnTo>
                  <a:lnTo>
                    <a:pt x="2256" y="1182"/>
                  </a:lnTo>
                  <a:lnTo>
                    <a:pt x="2258" y="1124"/>
                  </a:lnTo>
                  <a:close/>
                  <a:moveTo>
                    <a:pt x="2107" y="1124"/>
                  </a:moveTo>
                  <a:lnTo>
                    <a:pt x="2106" y="1174"/>
                  </a:lnTo>
                  <a:lnTo>
                    <a:pt x="2102" y="1223"/>
                  </a:lnTo>
                  <a:lnTo>
                    <a:pt x="2096" y="1272"/>
                  </a:lnTo>
                  <a:lnTo>
                    <a:pt x="2088" y="1320"/>
                  </a:lnTo>
                  <a:lnTo>
                    <a:pt x="2077" y="1367"/>
                  </a:lnTo>
                  <a:lnTo>
                    <a:pt x="2063" y="1413"/>
                  </a:lnTo>
                  <a:lnTo>
                    <a:pt x="2048" y="1459"/>
                  </a:lnTo>
                  <a:lnTo>
                    <a:pt x="2031" y="1502"/>
                  </a:lnTo>
                  <a:lnTo>
                    <a:pt x="2010" y="1546"/>
                  </a:lnTo>
                  <a:lnTo>
                    <a:pt x="1989" y="1588"/>
                  </a:lnTo>
                  <a:lnTo>
                    <a:pt x="1966" y="1629"/>
                  </a:lnTo>
                  <a:lnTo>
                    <a:pt x="1940" y="1669"/>
                  </a:lnTo>
                  <a:lnTo>
                    <a:pt x="1913" y="1706"/>
                  </a:lnTo>
                  <a:lnTo>
                    <a:pt x="1884" y="1743"/>
                  </a:lnTo>
                  <a:lnTo>
                    <a:pt x="1853" y="1778"/>
                  </a:lnTo>
                  <a:lnTo>
                    <a:pt x="1821" y="1813"/>
                  </a:lnTo>
                  <a:lnTo>
                    <a:pt x="1786" y="1845"/>
                  </a:lnTo>
                  <a:lnTo>
                    <a:pt x="1752" y="1876"/>
                  </a:lnTo>
                  <a:lnTo>
                    <a:pt x="1714" y="1904"/>
                  </a:lnTo>
                  <a:lnTo>
                    <a:pt x="1676" y="1931"/>
                  </a:lnTo>
                  <a:lnTo>
                    <a:pt x="1636" y="1957"/>
                  </a:lnTo>
                  <a:lnTo>
                    <a:pt x="1595" y="1980"/>
                  </a:lnTo>
                  <a:lnTo>
                    <a:pt x="1553" y="2001"/>
                  </a:lnTo>
                  <a:lnTo>
                    <a:pt x="1510" y="2022"/>
                  </a:lnTo>
                  <a:lnTo>
                    <a:pt x="1465" y="2039"/>
                  </a:lnTo>
                  <a:lnTo>
                    <a:pt x="1419" y="2054"/>
                  </a:lnTo>
                  <a:lnTo>
                    <a:pt x="1374" y="2067"/>
                  </a:lnTo>
                  <a:lnTo>
                    <a:pt x="1326" y="2077"/>
                  </a:lnTo>
                  <a:lnTo>
                    <a:pt x="1278" y="2087"/>
                  </a:lnTo>
                  <a:lnTo>
                    <a:pt x="1229" y="2093"/>
                  </a:lnTo>
                  <a:lnTo>
                    <a:pt x="1179" y="2097"/>
                  </a:lnTo>
                  <a:lnTo>
                    <a:pt x="1129" y="2098"/>
                  </a:lnTo>
                  <a:lnTo>
                    <a:pt x="1078" y="2097"/>
                  </a:lnTo>
                  <a:lnTo>
                    <a:pt x="1029" y="2093"/>
                  </a:lnTo>
                  <a:lnTo>
                    <a:pt x="979" y="2087"/>
                  </a:lnTo>
                  <a:lnTo>
                    <a:pt x="931" y="2077"/>
                  </a:lnTo>
                  <a:lnTo>
                    <a:pt x="884" y="2067"/>
                  </a:lnTo>
                  <a:lnTo>
                    <a:pt x="837" y="2054"/>
                  </a:lnTo>
                  <a:lnTo>
                    <a:pt x="793" y="2039"/>
                  </a:lnTo>
                  <a:lnTo>
                    <a:pt x="748" y="2022"/>
                  </a:lnTo>
                  <a:lnTo>
                    <a:pt x="704" y="2001"/>
                  </a:lnTo>
                  <a:lnTo>
                    <a:pt x="662" y="1980"/>
                  </a:lnTo>
                  <a:lnTo>
                    <a:pt x="621" y="1957"/>
                  </a:lnTo>
                  <a:lnTo>
                    <a:pt x="582" y="1931"/>
                  </a:lnTo>
                  <a:lnTo>
                    <a:pt x="543" y="1904"/>
                  </a:lnTo>
                  <a:lnTo>
                    <a:pt x="506" y="1876"/>
                  </a:lnTo>
                  <a:lnTo>
                    <a:pt x="471" y="1845"/>
                  </a:lnTo>
                  <a:lnTo>
                    <a:pt x="437" y="1813"/>
                  </a:lnTo>
                  <a:lnTo>
                    <a:pt x="404" y="1778"/>
                  </a:lnTo>
                  <a:lnTo>
                    <a:pt x="374" y="1743"/>
                  </a:lnTo>
                  <a:lnTo>
                    <a:pt x="344" y="1706"/>
                  </a:lnTo>
                  <a:lnTo>
                    <a:pt x="318" y="1669"/>
                  </a:lnTo>
                  <a:lnTo>
                    <a:pt x="291" y="1629"/>
                  </a:lnTo>
                  <a:lnTo>
                    <a:pt x="268" y="1588"/>
                  </a:lnTo>
                  <a:lnTo>
                    <a:pt x="246" y="1546"/>
                  </a:lnTo>
                  <a:lnTo>
                    <a:pt x="227" y="1502"/>
                  </a:lnTo>
                  <a:lnTo>
                    <a:pt x="210" y="1459"/>
                  </a:lnTo>
                  <a:lnTo>
                    <a:pt x="194" y="1413"/>
                  </a:lnTo>
                  <a:lnTo>
                    <a:pt x="181" y="1367"/>
                  </a:lnTo>
                  <a:lnTo>
                    <a:pt x="170" y="1320"/>
                  </a:lnTo>
                  <a:lnTo>
                    <a:pt x="161" y="1272"/>
                  </a:lnTo>
                  <a:lnTo>
                    <a:pt x="155" y="1223"/>
                  </a:lnTo>
                  <a:lnTo>
                    <a:pt x="152" y="1174"/>
                  </a:lnTo>
                  <a:lnTo>
                    <a:pt x="151" y="1124"/>
                  </a:lnTo>
                  <a:lnTo>
                    <a:pt x="152" y="1073"/>
                  </a:lnTo>
                  <a:lnTo>
                    <a:pt x="155" y="1025"/>
                  </a:lnTo>
                  <a:lnTo>
                    <a:pt x="161" y="976"/>
                  </a:lnTo>
                  <a:lnTo>
                    <a:pt x="170" y="927"/>
                  </a:lnTo>
                  <a:lnTo>
                    <a:pt x="181" y="881"/>
                  </a:lnTo>
                  <a:lnTo>
                    <a:pt x="194" y="834"/>
                  </a:lnTo>
                  <a:lnTo>
                    <a:pt x="210" y="789"/>
                  </a:lnTo>
                  <a:lnTo>
                    <a:pt x="227" y="745"/>
                  </a:lnTo>
                  <a:lnTo>
                    <a:pt x="246" y="701"/>
                  </a:lnTo>
                  <a:lnTo>
                    <a:pt x="268" y="660"/>
                  </a:lnTo>
                  <a:lnTo>
                    <a:pt x="291" y="619"/>
                  </a:lnTo>
                  <a:lnTo>
                    <a:pt x="318" y="580"/>
                  </a:lnTo>
                  <a:lnTo>
                    <a:pt x="344" y="541"/>
                  </a:lnTo>
                  <a:lnTo>
                    <a:pt x="374" y="504"/>
                  </a:lnTo>
                  <a:lnTo>
                    <a:pt x="404" y="469"/>
                  </a:lnTo>
                  <a:lnTo>
                    <a:pt x="437" y="435"/>
                  </a:lnTo>
                  <a:lnTo>
                    <a:pt x="471" y="403"/>
                  </a:lnTo>
                  <a:lnTo>
                    <a:pt x="506" y="373"/>
                  </a:lnTo>
                  <a:lnTo>
                    <a:pt x="543" y="343"/>
                  </a:lnTo>
                  <a:lnTo>
                    <a:pt x="582" y="316"/>
                  </a:lnTo>
                  <a:lnTo>
                    <a:pt x="621" y="291"/>
                  </a:lnTo>
                  <a:lnTo>
                    <a:pt x="662" y="267"/>
                  </a:lnTo>
                  <a:lnTo>
                    <a:pt x="704" y="246"/>
                  </a:lnTo>
                  <a:lnTo>
                    <a:pt x="748" y="227"/>
                  </a:lnTo>
                  <a:lnTo>
                    <a:pt x="793" y="209"/>
                  </a:lnTo>
                  <a:lnTo>
                    <a:pt x="837" y="194"/>
                  </a:lnTo>
                  <a:lnTo>
                    <a:pt x="884" y="181"/>
                  </a:lnTo>
                  <a:lnTo>
                    <a:pt x="931" y="170"/>
                  </a:lnTo>
                  <a:lnTo>
                    <a:pt x="979" y="162"/>
                  </a:lnTo>
                  <a:lnTo>
                    <a:pt x="1029" y="155"/>
                  </a:lnTo>
                  <a:lnTo>
                    <a:pt x="1078" y="152"/>
                  </a:lnTo>
                  <a:lnTo>
                    <a:pt x="1129" y="150"/>
                  </a:lnTo>
                  <a:lnTo>
                    <a:pt x="1179" y="152"/>
                  </a:lnTo>
                  <a:lnTo>
                    <a:pt x="1229" y="155"/>
                  </a:lnTo>
                  <a:lnTo>
                    <a:pt x="1278" y="162"/>
                  </a:lnTo>
                  <a:lnTo>
                    <a:pt x="1326" y="170"/>
                  </a:lnTo>
                  <a:lnTo>
                    <a:pt x="1374" y="181"/>
                  </a:lnTo>
                  <a:lnTo>
                    <a:pt x="1419" y="194"/>
                  </a:lnTo>
                  <a:lnTo>
                    <a:pt x="1465" y="209"/>
                  </a:lnTo>
                  <a:lnTo>
                    <a:pt x="1510" y="227"/>
                  </a:lnTo>
                  <a:lnTo>
                    <a:pt x="1553" y="246"/>
                  </a:lnTo>
                  <a:lnTo>
                    <a:pt x="1595" y="267"/>
                  </a:lnTo>
                  <a:lnTo>
                    <a:pt x="1636" y="291"/>
                  </a:lnTo>
                  <a:lnTo>
                    <a:pt x="1676" y="316"/>
                  </a:lnTo>
                  <a:lnTo>
                    <a:pt x="1714" y="343"/>
                  </a:lnTo>
                  <a:lnTo>
                    <a:pt x="1752" y="373"/>
                  </a:lnTo>
                  <a:lnTo>
                    <a:pt x="1786" y="403"/>
                  </a:lnTo>
                  <a:lnTo>
                    <a:pt x="1821" y="435"/>
                  </a:lnTo>
                  <a:lnTo>
                    <a:pt x="1853" y="469"/>
                  </a:lnTo>
                  <a:lnTo>
                    <a:pt x="1884" y="504"/>
                  </a:lnTo>
                  <a:lnTo>
                    <a:pt x="1913" y="541"/>
                  </a:lnTo>
                  <a:lnTo>
                    <a:pt x="1940" y="580"/>
                  </a:lnTo>
                  <a:lnTo>
                    <a:pt x="1966" y="619"/>
                  </a:lnTo>
                  <a:lnTo>
                    <a:pt x="1989" y="660"/>
                  </a:lnTo>
                  <a:lnTo>
                    <a:pt x="2010" y="701"/>
                  </a:lnTo>
                  <a:lnTo>
                    <a:pt x="2031" y="745"/>
                  </a:lnTo>
                  <a:lnTo>
                    <a:pt x="2048" y="789"/>
                  </a:lnTo>
                  <a:lnTo>
                    <a:pt x="2063" y="834"/>
                  </a:lnTo>
                  <a:lnTo>
                    <a:pt x="2077" y="881"/>
                  </a:lnTo>
                  <a:lnTo>
                    <a:pt x="2088" y="927"/>
                  </a:lnTo>
                  <a:lnTo>
                    <a:pt x="2096" y="976"/>
                  </a:lnTo>
                  <a:lnTo>
                    <a:pt x="2102" y="1025"/>
                  </a:lnTo>
                  <a:lnTo>
                    <a:pt x="2106" y="1073"/>
                  </a:lnTo>
                  <a:lnTo>
                    <a:pt x="2107" y="1124"/>
                  </a:lnTo>
                  <a:close/>
                </a:path>
              </a:pathLst>
            </a:custGeom>
            <a:solidFill>
              <a:srgbClr val="A198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461" y="247"/>
              <a:ext cx="140" cy="140"/>
            </a:xfrm>
            <a:custGeom>
              <a:avLst/>
              <a:gdLst/>
              <a:ahLst/>
              <a:cxnLst>
                <a:cxn ang="0">
                  <a:pos x="2086" y="838"/>
                </a:cxn>
                <a:cxn ang="0">
                  <a:pos x="2004" y="595"/>
                </a:cxn>
                <a:cxn ang="0">
                  <a:pos x="1867" y="383"/>
                </a:cxn>
                <a:cxn ang="0">
                  <a:pos x="1684" y="209"/>
                </a:cxn>
                <a:cxn ang="0">
                  <a:pos x="1464" y="84"/>
                </a:cxn>
                <a:cxn ang="0">
                  <a:pos x="1214" y="13"/>
                </a:cxn>
                <a:cxn ang="0">
                  <a:pos x="946" y="7"/>
                </a:cxn>
                <a:cxn ang="0">
                  <a:pos x="691" y="64"/>
                </a:cxn>
                <a:cxn ang="0">
                  <a:pos x="465" y="180"/>
                </a:cxn>
                <a:cxn ang="0">
                  <a:pos x="273" y="344"/>
                </a:cxn>
                <a:cxn ang="0">
                  <a:pos x="127" y="550"/>
                </a:cxn>
                <a:cxn ang="0">
                  <a:pos x="33" y="787"/>
                </a:cxn>
                <a:cxn ang="0">
                  <a:pos x="0" y="1050"/>
                </a:cxn>
                <a:cxn ang="0">
                  <a:pos x="33" y="1312"/>
                </a:cxn>
                <a:cxn ang="0">
                  <a:pos x="127" y="1550"/>
                </a:cxn>
                <a:cxn ang="0">
                  <a:pos x="273" y="1755"/>
                </a:cxn>
                <a:cxn ang="0">
                  <a:pos x="465" y="1919"/>
                </a:cxn>
                <a:cxn ang="0">
                  <a:pos x="691" y="2035"/>
                </a:cxn>
                <a:cxn ang="0">
                  <a:pos x="946" y="2094"/>
                </a:cxn>
                <a:cxn ang="0">
                  <a:pos x="1214" y="2087"/>
                </a:cxn>
                <a:cxn ang="0">
                  <a:pos x="1464" y="2017"/>
                </a:cxn>
                <a:cxn ang="0">
                  <a:pos x="1684" y="1891"/>
                </a:cxn>
                <a:cxn ang="0">
                  <a:pos x="1867" y="1717"/>
                </a:cxn>
                <a:cxn ang="0">
                  <a:pos x="2004" y="1504"/>
                </a:cxn>
                <a:cxn ang="0">
                  <a:pos x="2086" y="1261"/>
                </a:cxn>
                <a:cxn ang="0">
                  <a:pos x="1957" y="1050"/>
                </a:cxn>
                <a:cxn ang="0">
                  <a:pos x="1928" y="1274"/>
                </a:cxn>
                <a:cxn ang="0">
                  <a:pos x="1848" y="1478"/>
                </a:cxn>
                <a:cxn ang="0">
                  <a:pos x="1722" y="1655"/>
                </a:cxn>
                <a:cxn ang="0">
                  <a:pos x="1558" y="1795"/>
                </a:cxn>
                <a:cxn ang="0">
                  <a:pos x="1364" y="1894"/>
                </a:cxn>
                <a:cxn ang="0">
                  <a:pos x="1146" y="1945"/>
                </a:cxn>
                <a:cxn ang="0">
                  <a:pos x="916" y="1938"/>
                </a:cxn>
                <a:cxn ang="0">
                  <a:pos x="702" y="1879"/>
                </a:cxn>
                <a:cxn ang="0">
                  <a:pos x="513" y="1770"/>
                </a:cxn>
                <a:cxn ang="0">
                  <a:pos x="357" y="1622"/>
                </a:cxn>
                <a:cxn ang="0">
                  <a:pos x="240" y="1440"/>
                </a:cxn>
                <a:cxn ang="0">
                  <a:pos x="168" y="1231"/>
                </a:cxn>
                <a:cxn ang="0">
                  <a:pos x="151" y="1003"/>
                </a:cxn>
                <a:cxn ang="0">
                  <a:pos x="191" y="782"/>
                </a:cxn>
                <a:cxn ang="0">
                  <a:pos x="281" y="584"/>
                </a:cxn>
                <a:cxn ang="0">
                  <a:pos x="415" y="414"/>
                </a:cxn>
                <a:cxn ang="0">
                  <a:pos x="585" y="281"/>
                </a:cxn>
                <a:cxn ang="0">
                  <a:pos x="785" y="191"/>
                </a:cxn>
                <a:cxn ang="0">
                  <a:pos x="1007" y="152"/>
                </a:cxn>
                <a:cxn ang="0">
                  <a:pos x="1235" y="169"/>
                </a:cxn>
                <a:cxn ang="0">
                  <a:pos x="1445" y="240"/>
                </a:cxn>
                <a:cxn ang="0">
                  <a:pos x="1629" y="356"/>
                </a:cxn>
                <a:cxn ang="0">
                  <a:pos x="1777" y="512"/>
                </a:cxn>
                <a:cxn ang="0">
                  <a:pos x="1887" y="700"/>
                </a:cxn>
                <a:cxn ang="0">
                  <a:pos x="1947" y="913"/>
                </a:cxn>
              </a:cxnLst>
              <a:rect l="0" t="0" r="r" b="b"/>
              <a:pathLst>
                <a:path w="2108" h="2099">
                  <a:moveTo>
                    <a:pt x="2108" y="1050"/>
                  </a:moveTo>
                  <a:lnTo>
                    <a:pt x="2107" y="996"/>
                  </a:lnTo>
                  <a:lnTo>
                    <a:pt x="2103" y="943"/>
                  </a:lnTo>
                  <a:lnTo>
                    <a:pt x="2095" y="890"/>
                  </a:lnTo>
                  <a:lnTo>
                    <a:pt x="2086" y="838"/>
                  </a:lnTo>
                  <a:lnTo>
                    <a:pt x="2074" y="787"/>
                  </a:lnTo>
                  <a:lnTo>
                    <a:pt x="2060" y="738"/>
                  </a:lnTo>
                  <a:lnTo>
                    <a:pt x="2043" y="689"/>
                  </a:lnTo>
                  <a:lnTo>
                    <a:pt x="2025" y="641"/>
                  </a:lnTo>
                  <a:lnTo>
                    <a:pt x="2004" y="595"/>
                  </a:lnTo>
                  <a:lnTo>
                    <a:pt x="1980" y="550"/>
                  </a:lnTo>
                  <a:lnTo>
                    <a:pt x="1955" y="507"/>
                  </a:lnTo>
                  <a:lnTo>
                    <a:pt x="1927" y="464"/>
                  </a:lnTo>
                  <a:lnTo>
                    <a:pt x="1898" y="422"/>
                  </a:lnTo>
                  <a:lnTo>
                    <a:pt x="1867" y="383"/>
                  </a:lnTo>
                  <a:lnTo>
                    <a:pt x="1834" y="344"/>
                  </a:lnTo>
                  <a:lnTo>
                    <a:pt x="1799" y="308"/>
                  </a:lnTo>
                  <a:lnTo>
                    <a:pt x="1762" y="273"/>
                  </a:lnTo>
                  <a:lnTo>
                    <a:pt x="1724" y="241"/>
                  </a:lnTo>
                  <a:lnTo>
                    <a:pt x="1684" y="209"/>
                  </a:lnTo>
                  <a:lnTo>
                    <a:pt x="1643" y="180"/>
                  </a:lnTo>
                  <a:lnTo>
                    <a:pt x="1600" y="153"/>
                  </a:lnTo>
                  <a:lnTo>
                    <a:pt x="1556" y="127"/>
                  </a:lnTo>
                  <a:lnTo>
                    <a:pt x="1510" y="105"/>
                  </a:lnTo>
                  <a:lnTo>
                    <a:pt x="1464" y="84"/>
                  </a:lnTo>
                  <a:lnTo>
                    <a:pt x="1416" y="64"/>
                  </a:lnTo>
                  <a:lnTo>
                    <a:pt x="1367" y="48"/>
                  </a:lnTo>
                  <a:lnTo>
                    <a:pt x="1317" y="34"/>
                  </a:lnTo>
                  <a:lnTo>
                    <a:pt x="1266" y="23"/>
                  </a:lnTo>
                  <a:lnTo>
                    <a:pt x="1214" y="13"/>
                  </a:lnTo>
                  <a:lnTo>
                    <a:pt x="1161" y="7"/>
                  </a:lnTo>
                  <a:lnTo>
                    <a:pt x="1108" y="2"/>
                  </a:lnTo>
                  <a:lnTo>
                    <a:pt x="1054" y="0"/>
                  </a:lnTo>
                  <a:lnTo>
                    <a:pt x="1000" y="2"/>
                  </a:lnTo>
                  <a:lnTo>
                    <a:pt x="946" y="7"/>
                  </a:lnTo>
                  <a:lnTo>
                    <a:pt x="893" y="13"/>
                  </a:lnTo>
                  <a:lnTo>
                    <a:pt x="841" y="23"/>
                  </a:lnTo>
                  <a:lnTo>
                    <a:pt x="790" y="34"/>
                  </a:lnTo>
                  <a:lnTo>
                    <a:pt x="740" y="48"/>
                  </a:lnTo>
                  <a:lnTo>
                    <a:pt x="691" y="64"/>
                  </a:lnTo>
                  <a:lnTo>
                    <a:pt x="643" y="84"/>
                  </a:lnTo>
                  <a:lnTo>
                    <a:pt x="596" y="105"/>
                  </a:lnTo>
                  <a:lnTo>
                    <a:pt x="552" y="127"/>
                  </a:lnTo>
                  <a:lnTo>
                    <a:pt x="507" y="153"/>
                  </a:lnTo>
                  <a:lnTo>
                    <a:pt x="465" y="180"/>
                  </a:lnTo>
                  <a:lnTo>
                    <a:pt x="423" y="209"/>
                  </a:lnTo>
                  <a:lnTo>
                    <a:pt x="383" y="241"/>
                  </a:lnTo>
                  <a:lnTo>
                    <a:pt x="345" y="273"/>
                  </a:lnTo>
                  <a:lnTo>
                    <a:pt x="309" y="308"/>
                  </a:lnTo>
                  <a:lnTo>
                    <a:pt x="273" y="344"/>
                  </a:lnTo>
                  <a:lnTo>
                    <a:pt x="241" y="383"/>
                  </a:lnTo>
                  <a:lnTo>
                    <a:pt x="209" y="422"/>
                  </a:lnTo>
                  <a:lnTo>
                    <a:pt x="180" y="464"/>
                  </a:lnTo>
                  <a:lnTo>
                    <a:pt x="152" y="507"/>
                  </a:lnTo>
                  <a:lnTo>
                    <a:pt x="127" y="550"/>
                  </a:lnTo>
                  <a:lnTo>
                    <a:pt x="103" y="595"/>
                  </a:lnTo>
                  <a:lnTo>
                    <a:pt x="83" y="641"/>
                  </a:lnTo>
                  <a:lnTo>
                    <a:pt x="63" y="689"/>
                  </a:lnTo>
                  <a:lnTo>
                    <a:pt x="47" y="738"/>
                  </a:lnTo>
                  <a:lnTo>
                    <a:pt x="33" y="787"/>
                  </a:lnTo>
                  <a:lnTo>
                    <a:pt x="22" y="838"/>
                  </a:lnTo>
                  <a:lnTo>
                    <a:pt x="11" y="890"/>
                  </a:lnTo>
                  <a:lnTo>
                    <a:pt x="5" y="943"/>
                  </a:lnTo>
                  <a:lnTo>
                    <a:pt x="1" y="996"/>
                  </a:lnTo>
                  <a:lnTo>
                    <a:pt x="0" y="1050"/>
                  </a:lnTo>
                  <a:lnTo>
                    <a:pt x="1" y="1104"/>
                  </a:lnTo>
                  <a:lnTo>
                    <a:pt x="5" y="1157"/>
                  </a:lnTo>
                  <a:lnTo>
                    <a:pt x="11" y="1209"/>
                  </a:lnTo>
                  <a:lnTo>
                    <a:pt x="22" y="1261"/>
                  </a:lnTo>
                  <a:lnTo>
                    <a:pt x="33" y="1312"/>
                  </a:lnTo>
                  <a:lnTo>
                    <a:pt x="47" y="1361"/>
                  </a:lnTo>
                  <a:lnTo>
                    <a:pt x="63" y="1410"/>
                  </a:lnTo>
                  <a:lnTo>
                    <a:pt x="83" y="1458"/>
                  </a:lnTo>
                  <a:lnTo>
                    <a:pt x="103" y="1504"/>
                  </a:lnTo>
                  <a:lnTo>
                    <a:pt x="127" y="1550"/>
                  </a:lnTo>
                  <a:lnTo>
                    <a:pt x="152" y="1594"/>
                  </a:lnTo>
                  <a:lnTo>
                    <a:pt x="180" y="1636"/>
                  </a:lnTo>
                  <a:lnTo>
                    <a:pt x="209" y="1678"/>
                  </a:lnTo>
                  <a:lnTo>
                    <a:pt x="241" y="1717"/>
                  </a:lnTo>
                  <a:lnTo>
                    <a:pt x="273" y="1755"/>
                  </a:lnTo>
                  <a:lnTo>
                    <a:pt x="309" y="1791"/>
                  </a:lnTo>
                  <a:lnTo>
                    <a:pt x="345" y="1826"/>
                  </a:lnTo>
                  <a:lnTo>
                    <a:pt x="383" y="1859"/>
                  </a:lnTo>
                  <a:lnTo>
                    <a:pt x="423" y="1891"/>
                  </a:lnTo>
                  <a:lnTo>
                    <a:pt x="465" y="1919"/>
                  </a:lnTo>
                  <a:lnTo>
                    <a:pt x="507" y="1947"/>
                  </a:lnTo>
                  <a:lnTo>
                    <a:pt x="552" y="1972"/>
                  </a:lnTo>
                  <a:lnTo>
                    <a:pt x="596" y="1995"/>
                  </a:lnTo>
                  <a:lnTo>
                    <a:pt x="643" y="2017"/>
                  </a:lnTo>
                  <a:lnTo>
                    <a:pt x="691" y="2035"/>
                  </a:lnTo>
                  <a:lnTo>
                    <a:pt x="740" y="2051"/>
                  </a:lnTo>
                  <a:lnTo>
                    <a:pt x="790" y="2065"/>
                  </a:lnTo>
                  <a:lnTo>
                    <a:pt x="841" y="2077"/>
                  </a:lnTo>
                  <a:lnTo>
                    <a:pt x="893" y="2087"/>
                  </a:lnTo>
                  <a:lnTo>
                    <a:pt x="946" y="2094"/>
                  </a:lnTo>
                  <a:lnTo>
                    <a:pt x="1000" y="2098"/>
                  </a:lnTo>
                  <a:lnTo>
                    <a:pt x="1054" y="2099"/>
                  </a:lnTo>
                  <a:lnTo>
                    <a:pt x="1108" y="2098"/>
                  </a:lnTo>
                  <a:lnTo>
                    <a:pt x="1161" y="2094"/>
                  </a:lnTo>
                  <a:lnTo>
                    <a:pt x="1214" y="2087"/>
                  </a:lnTo>
                  <a:lnTo>
                    <a:pt x="1266" y="2077"/>
                  </a:lnTo>
                  <a:lnTo>
                    <a:pt x="1317" y="2065"/>
                  </a:lnTo>
                  <a:lnTo>
                    <a:pt x="1367" y="2051"/>
                  </a:lnTo>
                  <a:lnTo>
                    <a:pt x="1416" y="2035"/>
                  </a:lnTo>
                  <a:lnTo>
                    <a:pt x="1464" y="2017"/>
                  </a:lnTo>
                  <a:lnTo>
                    <a:pt x="1510" y="1995"/>
                  </a:lnTo>
                  <a:lnTo>
                    <a:pt x="1556" y="1972"/>
                  </a:lnTo>
                  <a:lnTo>
                    <a:pt x="1600" y="1947"/>
                  </a:lnTo>
                  <a:lnTo>
                    <a:pt x="1643" y="1919"/>
                  </a:lnTo>
                  <a:lnTo>
                    <a:pt x="1684" y="1891"/>
                  </a:lnTo>
                  <a:lnTo>
                    <a:pt x="1724" y="1859"/>
                  </a:lnTo>
                  <a:lnTo>
                    <a:pt x="1762" y="1826"/>
                  </a:lnTo>
                  <a:lnTo>
                    <a:pt x="1799" y="1791"/>
                  </a:lnTo>
                  <a:lnTo>
                    <a:pt x="1834" y="1755"/>
                  </a:lnTo>
                  <a:lnTo>
                    <a:pt x="1867" y="1717"/>
                  </a:lnTo>
                  <a:lnTo>
                    <a:pt x="1898" y="1678"/>
                  </a:lnTo>
                  <a:lnTo>
                    <a:pt x="1927" y="1636"/>
                  </a:lnTo>
                  <a:lnTo>
                    <a:pt x="1955" y="1594"/>
                  </a:lnTo>
                  <a:lnTo>
                    <a:pt x="1980" y="1550"/>
                  </a:lnTo>
                  <a:lnTo>
                    <a:pt x="2004" y="1504"/>
                  </a:lnTo>
                  <a:lnTo>
                    <a:pt x="2025" y="1458"/>
                  </a:lnTo>
                  <a:lnTo>
                    <a:pt x="2043" y="1410"/>
                  </a:lnTo>
                  <a:lnTo>
                    <a:pt x="2060" y="1361"/>
                  </a:lnTo>
                  <a:lnTo>
                    <a:pt x="2074" y="1312"/>
                  </a:lnTo>
                  <a:lnTo>
                    <a:pt x="2086" y="1261"/>
                  </a:lnTo>
                  <a:lnTo>
                    <a:pt x="2095" y="1209"/>
                  </a:lnTo>
                  <a:lnTo>
                    <a:pt x="2103" y="1157"/>
                  </a:lnTo>
                  <a:lnTo>
                    <a:pt x="2107" y="1104"/>
                  </a:lnTo>
                  <a:lnTo>
                    <a:pt x="2108" y="1050"/>
                  </a:lnTo>
                  <a:close/>
                  <a:moveTo>
                    <a:pt x="1957" y="1050"/>
                  </a:moveTo>
                  <a:lnTo>
                    <a:pt x="1956" y="1096"/>
                  </a:lnTo>
                  <a:lnTo>
                    <a:pt x="1953" y="1141"/>
                  </a:lnTo>
                  <a:lnTo>
                    <a:pt x="1947" y="1187"/>
                  </a:lnTo>
                  <a:lnTo>
                    <a:pt x="1938" y="1231"/>
                  </a:lnTo>
                  <a:lnTo>
                    <a:pt x="1928" y="1274"/>
                  </a:lnTo>
                  <a:lnTo>
                    <a:pt x="1916" y="1317"/>
                  </a:lnTo>
                  <a:lnTo>
                    <a:pt x="1902" y="1359"/>
                  </a:lnTo>
                  <a:lnTo>
                    <a:pt x="1887" y="1400"/>
                  </a:lnTo>
                  <a:lnTo>
                    <a:pt x="1868" y="1440"/>
                  </a:lnTo>
                  <a:lnTo>
                    <a:pt x="1848" y="1478"/>
                  </a:lnTo>
                  <a:lnTo>
                    <a:pt x="1826" y="1516"/>
                  </a:lnTo>
                  <a:lnTo>
                    <a:pt x="1803" y="1552"/>
                  </a:lnTo>
                  <a:lnTo>
                    <a:pt x="1777" y="1588"/>
                  </a:lnTo>
                  <a:lnTo>
                    <a:pt x="1751" y="1622"/>
                  </a:lnTo>
                  <a:lnTo>
                    <a:pt x="1722" y="1655"/>
                  </a:lnTo>
                  <a:lnTo>
                    <a:pt x="1693" y="1685"/>
                  </a:lnTo>
                  <a:lnTo>
                    <a:pt x="1661" y="1715"/>
                  </a:lnTo>
                  <a:lnTo>
                    <a:pt x="1629" y="1744"/>
                  </a:lnTo>
                  <a:lnTo>
                    <a:pt x="1594" y="1770"/>
                  </a:lnTo>
                  <a:lnTo>
                    <a:pt x="1558" y="1795"/>
                  </a:lnTo>
                  <a:lnTo>
                    <a:pt x="1522" y="1819"/>
                  </a:lnTo>
                  <a:lnTo>
                    <a:pt x="1484" y="1840"/>
                  </a:lnTo>
                  <a:lnTo>
                    <a:pt x="1445" y="1860"/>
                  </a:lnTo>
                  <a:lnTo>
                    <a:pt x="1406" y="1879"/>
                  </a:lnTo>
                  <a:lnTo>
                    <a:pt x="1364" y="1894"/>
                  </a:lnTo>
                  <a:lnTo>
                    <a:pt x="1322" y="1908"/>
                  </a:lnTo>
                  <a:lnTo>
                    <a:pt x="1279" y="1920"/>
                  </a:lnTo>
                  <a:lnTo>
                    <a:pt x="1235" y="1930"/>
                  </a:lnTo>
                  <a:lnTo>
                    <a:pt x="1192" y="1938"/>
                  </a:lnTo>
                  <a:lnTo>
                    <a:pt x="1146" y="1945"/>
                  </a:lnTo>
                  <a:lnTo>
                    <a:pt x="1100" y="1948"/>
                  </a:lnTo>
                  <a:lnTo>
                    <a:pt x="1054" y="1949"/>
                  </a:lnTo>
                  <a:lnTo>
                    <a:pt x="1007" y="1948"/>
                  </a:lnTo>
                  <a:lnTo>
                    <a:pt x="961" y="1945"/>
                  </a:lnTo>
                  <a:lnTo>
                    <a:pt x="916" y="1938"/>
                  </a:lnTo>
                  <a:lnTo>
                    <a:pt x="872" y="1930"/>
                  </a:lnTo>
                  <a:lnTo>
                    <a:pt x="828" y="1920"/>
                  </a:lnTo>
                  <a:lnTo>
                    <a:pt x="785" y="1908"/>
                  </a:lnTo>
                  <a:lnTo>
                    <a:pt x="743" y="1894"/>
                  </a:lnTo>
                  <a:lnTo>
                    <a:pt x="702" y="1879"/>
                  </a:lnTo>
                  <a:lnTo>
                    <a:pt x="662" y="1860"/>
                  </a:lnTo>
                  <a:lnTo>
                    <a:pt x="623" y="1840"/>
                  </a:lnTo>
                  <a:lnTo>
                    <a:pt x="585" y="1819"/>
                  </a:lnTo>
                  <a:lnTo>
                    <a:pt x="548" y="1795"/>
                  </a:lnTo>
                  <a:lnTo>
                    <a:pt x="513" y="1770"/>
                  </a:lnTo>
                  <a:lnTo>
                    <a:pt x="479" y="1744"/>
                  </a:lnTo>
                  <a:lnTo>
                    <a:pt x="447" y="1715"/>
                  </a:lnTo>
                  <a:lnTo>
                    <a:pt x="415" y="1685"/>
                  </a:lnTo>
                  <a:lnTo>
                    <a:pt x="385" y="1655"/>
                  </a:lnTo>
                  <a:lnTo>
                    <a:pt x="357" y="1622"/>
                  </a:lnTo>
                  <a:lnTo>
                    <a:pt x="329" y="1588"/>
                  </a:lnTo>
                  <a:lnTo>
                    <a:pt x="305" y="1552"/>
                  </a:lnTo>
                  <a:lnTo>
                    <a:pt x="281" y="1516"/>
                  </a:lnTo>
                  <a:lnTo>
                    <a:pt x="259" y="1478"/>
                  </a:lnTo>
                  <a:lnTo>
                    <a:pt x="240" y="1440"/>
                  </a:lnTo>
                  <a:lnTo>
                    <a:pt x="221" y="1400"/>
                  </a:lnTo>
                  <a:lnTo>
                    <a:pt x="205" y="1359"/>
                  </a:lnTo>
                  <a:lnTo>
                    <a:pt x="191" y="1317"/>
                  </a:lnTo>
                  <a:lnTo>
                    <a:pt x="179" y="1274"/>
                  </a:lnTo>
                  <a:lnTo>
                    <a:pt x="168" y="1231"/>
                  </a:lnTo>
                  <a:lnTo>
                    <a:pt x="160" y="1187"/>
                  </a:lnTo>
                  <a:lnTo>
                    <a:pt x="155" y="1141"/>
                  </a:lnTo>
                  <a:lnTo>
                    <a:pt x="151" y="1096"/>
                  </a:lnTo>
                  <a:lnTo>
                    <a:pt x="150" y="1050"/>
                  </a:lnTo>
                  <a:lnTo>
                    <a:pt x="151" y="1003"/>
                  </a:lnTo>
                  <a:lnTo>
                    <a:pt x="155" y="958"/>
                  </a:lnTo>
                  <a:lnTo>
                    <a:pt x="160" y="913"/>
                  </a:lnTo>
                  <a:lnTo>
                    <a:pt x="168" y="869"/>
                  </a:lnTo>
                  <a:lnTo>
                    <a:pt x="179" y="825"/>
                  </a:lnTo>
                  <a:lnTo>
                    <a:pt x="191" y="782"/>
                  </a:lnTo>
                  <a:lnTo>
                    <a:pt x="205" y="741"/>
                  </a:lnTo>
                  <a:lnTo>
                    <a:pt x="221" y="700"/>
                  </a:lnTo>
                  <a:lnTo>
                    <a:pt x="240" y="661"/>
                  </a:lnTo>
                  <a:lnTo>
                    <a:pt x="259" y="621"/>
                  </a:lnTo>
                  <a:lnTo>
                    <a:pt x="281" y="584"/>
                  </a:lnTo>
                  <a:lnTo>
                    <a:pt x="305" y="547"/>
                  </a:lnTo>
                  <a:lnTo>
                    <a:pt x="329" y="512"/>
                  </a:lnTo>
                  <a:lnTo>
                    <a:pt x="357" y="478"/>
                  </a:lnTo>
                  <a:lnTo>
                    <a:pt x="385" y="446"/>
                  </a:lnTo>
                  <a:lnTo>
                    <a:pt x="415" y="414"/>
                  </a:lnTo>
                  <a:lnTo>
                    <a:pt x="447" y="385"/>
                  </a:lnTo>
                  <a:lnTo>
                    <a:pt x="479" y="356"/>
                  </a:lnTo>
                  <a:lnTo>
                    <a:pt x="513" y="329"/>
                  </a:lnTo>
                  <a:lnTo>
                    <a:pt x="548" y="305"/>
                  </a:lnTo>
                  <a:lnTo>
                    <a:pt x="585" y="281"/>
                  </a:lnTo>
                  <a:lnTo>
                    <a:pt x="623" y="259"/>
                  </a:lnTo>
                  <a:lnTo>
                    <a:pt x="662" y="240"/>
                  </a:lnTo>
                  <a:lnTo>
                    <a:pt x="702" y="222"/>
                  </a:lnTo>
                  <a:lnTo>
                    <a:pt x="743" y="205"/>
                  </a:lnTo>
                  <a:lnTo>
                    <a:pt x="785" y="191"/>
                  </a:lnTo>
                  <a:lnTo>
                    <a:pt x="828" y="179"/>
                  </a:lnTo>
                  <a:lnTo>
                    <a:pt x="872" y="169"/>
                  </a:lnTo>
                  <a:lnTo>
                    <a:pt x="916" y="161"/>
                  </a:lnTo>
                  <a:lnTo>
                    <a:pt x="961" y="156"/>
                  </a:lnTo>
                  <a:lnTo>
                    <a:pt x="1007" y="152"/>
                  </a:lnTo>
                  <a:lnTo>
                    <a:pt x="1054" y="151"/>
                  </a:lnTo>
                  <a:lnTo>
                    <a:pt x="1100" y="152"/>
                  </a:lnTo>
                  <a:lnTo>
                    <a:pt x="1146" y="156"/>
                  </a:lnTo>
                  <a:lnTo>
                    <a:pt x="1192" y="161"/>
                  </a:lnTo>
                  <a:lnTo>
                    <a:pt x="1235" y="169"/>
                  </a:lnTo>
                  <a:lnTo>
                    <a:pt x="1279" y="179"/>
                  </a:lnTo>
                  <a:lnTo>
                    <a:pt x="1322" y="191"/>
                  </a:lnTo>
                  <a:lnTo>
                    <a:pt x="1364" y="205"/>
                  </a:lnTo>
                  <a:lnTo>
                    <a:pt x="1406" y="222"/>
                  </a:lnTo>
                  <a:lnTo>
                    <a:pt x="1445" y="240"/>
                  </a:lnTo>
                  <a:lnTo>
                    <a:pt x="1484" y="259"/>
                  </a:lnTo>
                  <a:lnTo>
                    <a:pt x="1522" y="281"/>
                  </a:lnTo>
                  <a:lnTo>
                    <a:pt x="1558" y="305"/>
                  </a:lnTo>
                  <a:lnTo>
                    <a:pt x="1594" y="329"/>
                  </a:lnTo>
                  <a:lnTo>
                    <a:pt x="1629" y="356"/>
                  </a:lnTo>
                  <a:lnTo>
                    <a:pt x="1661" y="385"/>
                  </a:lnTo>
                  <a:lnTo>
                    <a:pt x="1693" y="414"/>
                  </a:lnTo>
                  <a:lnTo>
                    <a:pt x="1722" y="446"/>
                  </a:lnTo>
                  <a:lnTo>
                    <a:pt x="1751" y="478"/>
                  </a:lnTo>
                  <a:lnTo>
                    <a:pt x="1777" y="512"/>
                  </a:lnTo>
                  <a:lnTo>
                    <a:pt x="1803" y="547"/>
                  </a:lnTo>
                  <a:lnTo>
                    <a:pt x="1826" y="584"/>
                  </a:lnTo>
                  <a:lnTo>
                    <a:pt x="1848" y="621"/>
                  </a:lnTo>
                  <a:lnTo>
                    <a:pt x="1868" y="661"/>
                  </a:lnTo>
                  <a:lnTo>
                    <a:pt x="1887" y="700"/>
                  </a:lnTo>
                  <a:lnTo>
                    <a:pt x="1902" y="741"/>
                  </a:lnTo>
                  <a:lnTo>
                    <a:pt x="1916" y="782"/>
                  </a:lnTo>
                  <a:lnTo>
                    <a:pt x="1928" y="825"/>
                  </a:lnTo>
                  <a:lnTo>
                    <a:pt x="1938" y="869"/>
                  </a:lnTo>
                  <a:lnTo>
                    <a:pt x="1947" y="913"/>
                  </a:lnTo>
                  <a:lnTo>
                    <a:pt x="1953" y="958"/>
                  </a:lnTo>
                  <a:lnTo>
                    <a:pt x="1956" y="1003"/>
                  </a:lnTo>
                  <a:lnTo>
                    <a:pt x="1957" y="1050"/>
                  </a:lnTo>
                  <a:close/>
                </a:path>
              </a:pathLst>
            </a:custGeom>
            <a:solidFill>
              <a:srgbClr val="A59D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466" y="252"/>
              <a:ext cx="130" cy="130"/>
            </a:xfrm>
            <a:custGeom>
              <a:avLst/>
              <a:gdLst/>
              <a:ahLst/>
              <a:cxnLst>
                <a:cxn ang="0">
                  <a:pos x="1938" y="777"/>
                </a:cxn>
                <a:cxn ang="0">
                  <a:pos x="1860" y="551"/>
                </a:cxn>
                <a:cxn ang="0">
                  <a:pos x="1734" y="354"/>
                </a:cxn>
                <a:cxn ang="0">
                  <a:pos x="1564" y="193"/>
                </a:cxn>
                <a:cxn ang="0">
                  <a:pos x="1360" y="77"/>
                </a:cxn>
                <a:cxn ang="0">
                  <a:pos x="1128" y="12"/>
                </a:cxn>
                <a:cxn ang="0">
                  <a:pos x="879" y="5"/>
                </a:cxn>
                <a:cxn ang="0">
                  <a:pos x="643" y="59"/>
                </a:cxn>
                <a:cxn ang="0">
                  <a:pos x="432" y="166"/>
                </a:cxn>
                <a:cxn ang="0">
                  <a:pos x="254" y="319"/>
                </a:cxn>
                <a:cxn ang="0">
                  <a:pos x="118" y="510"/>
                </a:cxn>
                <a:cxn ang="0">
                  <a:pos x="31" y="731"/>
                </a:cxn>
                <a:cxn ang="0">
                  <a:pos x="0" y="974"/>
                </a:cxn>
                <a:cxn ang="0">
                  <a:pos x="31" y="1217"/>
                </a:cxn>
                <a:cxn ang="0">
                  <a:pos x="118" y="1438"/>
                </a:cxn>
                <a:cxn ang="0">
                  <a:pos x="254" y="1628"/>
                </a:cxn>
                <a:cxn ang="0">
                  <a:pos x="432" y="1781"/>
                </a:cxn>
                <a:cxn ang="0">
                  <a:pos x="643" y="1889"/>
                </a:cxn>
                <a:cxn ang="0">
                  <a:pos x="879" y="1943"/>
                </a:cxn>
                <a:cxn ang="0">
                  <a:pos x="1128" y="1937"/>
                </a:cxn>
                <a:cxn ang="0">
                  <a:pos x="1360" y="1872"/>
                </a:cxn>
                <a:cxn ang="0">
                  <a:pos x="1564" y="1754"/>
                </a:cxn>
                <a:cxn ang="0">
                  <a:pos x="1734" y="1594"/>
                </a:cxn>
                <a:cxn ang="0">
                  <a:pos x="1860" y="1396"/>
                </a:cxn>
                <a:cxn ang="0">
                  <a:pos x="1938" y="1170"/>
                </a:cxn>
                <a:cxn ang="0">
                  <a:pos x="1806" y="974"/>
                </a:cxn>
                <a:cxn ang="0">
                  <a:pos x="1781" y="1180"/>
                </a:cxn>
                <a:cxn ang="0">
                  <a:pos x="1707" y="1367"/>
                </a:cxn>
                <a:cxn ang="0">
                  <a:pos x="1591" y="1528"/>
                </a:cxn>
                <a:cxn ang="0">
                  <a:pos x="1442" y="1658"/>
                </a:cxn>
                <a:cxn ang="0">
                  <a:pos x="1263" y="1748"/>
                </a:cxn>
                <a:cxn ang="0">
                  <a:pos x="1064" y="1794"/>
                </a:cxn>
                <a:cxn ang="0">
                  <a:pos x="853" y="1788"/>
                </a:cxn>
                <a:cxn ang="0">
                  <a:pos x="657" y="1733"/>
                </a:cxn>
                <a:cxn ang="0">
                  <a:pos x="484" y="1634"/>
                </a:cxn>
                <a:cxn ang="0">
                  <a:pos x="340" y="1498"/>
                </a:cxn>
                <a:cxn ang="0">
                  <a:pos x="232" y="1331"/>
                </a:cxn>
                <a:cxn ang="0">
                  <a:pos x="168" y="1139"/>
                </a:cxn>
                <a:cxn ang="0">
                  <a:pos x="151" y="932"/>
                </a:cxn>
                <a:cxn ang="0">
                  <a:pos x="188" y="729"/>
                </a:cxn>
                <a:cxn ang="0">
                  <a:pos x="271" y="547"/>
                </a:cxn>
                <a:cxn ang="0">
                  <a:pos x="393" y="391"/>
                </a:cxn>
                <a:cxn ang="0">
                  <a:pos x="549" y="269"/>
                </a:cxn>
                <a:cxn ang="0">
                  <a:pos x="732" y="187"/>
                </a:cxn>
                <a:cxn ang="0">
                  <a:pos x="936" y="151"/>
                </a:cxn>
                <a:cxn ang="0">
                  <a:pos x="1146" y="167"/>
                </a:cxn>
                <a:cxn ang="0">
                  <a:pos x="1338" y="231"/>
                </a:cxn>
                <a:cxn ang="0">
                  <a:pos x="1506" y="338"/>
                </a:cxn>
                <a:cxn ang="0">
                  <a:pos x="1642" y="481"/>
                </a:cxn>
                <a:cxn ang="0">
                  <a:pos x="1741" y="653"/>
                </a:cxn>
                <a:cxn ang="0">
                  <a:pos x="1797" y="848"/>
                </a:cxn>
              </a:cxnLst>
              <a:rect l="0" t="0" r="r" b="b"/>
              <a:pathLst>
                <a:path w="1957" h="1948">
                  <a:moveTo>
                    <a:pt x="1957" y="974"/>
                  </a:moveTo>
                  <a:lnTo>
                    <a:pt x="1956" y="923"/>
                  </a:lnTo>
                  <a:lnTo>
                    <a:pt x="1952" y="875"/>
                  </a:lnTo>
                  <a:lnTo>
                    <a:pt x="1946" y="826"/>
                  </a:lnTo>
                  <a:lnTo>
                    <a:pt x="1938" y="777"/>
                  </a:lnTo>
                  <a:lnTo>
                    <a:pt x="1927" y="731"/>
                  </a:lnTo>
                  <a:lnTo>
                    <a:pt x="1913" y="684"/>
                  </a:lnTo>
                  <a:lnTo>
                    <a:pt x="1898" y="639"/>
                  </a:lnTo>
                  <a:lnTo>
                    <a:pt x="1881" y="595"/>
                  </a:lnTo>
                  <a:lnTo>
                    <a:pt x="1860" y="551"/>
                  </a:lnTo>
                  <a:lnTo>
                    <a:pt x="1839" y="510"/>
                  </a:lnTo>
                  <a:lnTo>
                    <a:pt x="1816" y="469"/>
                  </a:lnTo>
                  <a:lnTo>
                    <a:pt x="1790" y="430"/>
                  </a:lnTo>
                  <a:lnTo>
                    <a:pt x="1763" y="391"/>
                  </a:lnTo>
                  <a:lnTo>
                    <a:pt x="1734" y="354"/>
                  </a:lnTo>
                  <a:lnTo>
                    <a:pt x="1703" y="319"/>
                  </a:lnTo>
                  <a:lnTo>
                    <a:pt x="1671" y="285"/>
                  </a:lnTo>
                  <a:lnTo>
                    <a:pt x="1636" y="253"/>
                  </a:lnTo>
                  <a:lnTo>
                    <a:pt x="1602" y="223"/>
                  </a:lnTo>
                  <a:lnTo>
                    <a:pt x="1564" y="193"/>
                  </a:lnTo>
                  <a:lnTo>
                    <a:pt x="1526" y="166"/>
                  </a:lnTo>
                  <a:lnTo>
                    <a:pt x="1486" y="140"/>
                  </a:lnTo>
                  <a:lnTo>
                    <a:pt x="1445" y="117"/>
                  </a:lnTo>
                  <a:lnTo>
                    <a:pt x="1403" y="96"/>
                  </a:lnTo>
                  <a:lnTo>
                    <a:pt x="1360" y="77"/>
                  </a:lnTo>
                  <a:lnTo>
                    <a:pt x="1315" y="59"/>
                  </a:lnTo>
                  <a:lnTo>
                    <a:pt x="1269" y="44"/>
                  </a:lnTo>
                  <a:lnTo>
                    <a:pt x="1224" y="31"/>
                  </a:lnTo>
                  <a:lnTo>
                    <a:pt x="1176" y="20"/>
                  </a:lnTo>
                  <a:lnTo>
                    <a:pt x="1128" y="12"/>
                  </a:lnTo>
                  <a:lnTo>
                    <a:pt x="1079" y="5"/>
                  </a:lnTo>
                  <a:lnTo>
                    <a:pt x="1029" y="2"/>
                  </a:lnTo>
                  <a:lnTo>
                    <a:pt x="979" y="0"/>
                  </a:lnTo>
                  <a:lnTo>
                    <a:pt x="928" y="2"/>
                  </a:lnTo>
                  <a:lnTo>
                    <a:pt x="879" y="5"/>
                  </a:lnTo>
                  <a:lnTo>
                    <a:pt x="829" y="12"/>
                  </a:lnTo>
                  <a:lnTo>
                    <a:pt x="781" y="20"/>
                  </a:lnTo>
                  <a:lnTo>
                    <a:pt x="734" y="31"/>
                  </a:lnTo>
                  <a:lnTo>
                    <a:pt x="687" y="44"/>
                  </a:lnTo>
                  <a:lnTo>
                    <a:pt x="643" y="59"/>
                  </a:lnTo>
                  <a:lnTo>
                    <a:pt x="598" y="77"/>
                  </a:lnTo>
                  <a:lnTo>
                    <a:pt x="554" y="96"/>
                  </a:lnTo>
                  <a:lnTo>
                    <a:pt x="512" y="117"/>
                  </a:lnTo>
                  <a:lnTo>
                    <a:pt x="471" y="140"/>
                  </a:lnTo>
                  <a:lnTo>
                    <a:pt x="432" y="166"/>
                  </a:lnTo>
                  <a:lnTo>
                    <a:pt x="393" y="193"/>
                  </a:lnTo>
                  <a:lnTo>
                    <a:pt x="356" y="223"/>
                  </a:lnTo>
                  <a:lnTo>
                    <a:pt x="321" y="253"/>
                  </a:lnTo>
                  <a:lnTo>
                    <a:pt x="287" y="285"/>
                  </a:lnTo>
                  <a:lnTo>
                    <a:pt x="254" y="319"/>
                  </a:lnTo>
                  <a:lnTo>
                    <a:pt x="224" y="354"/>
                  </a:lnTo>
                  <a:lnTo>
                    <a:pt x="194" y="391"/>
                  </a:lnTo>
                  <a:lnTo>
                    <a:pt x="167" y="430"/>
                  </a:lnTo>
                  <a:lnTo>
                    <a:pt x="141" y="469"/>
                  </a:lnTo>
                  <a:lnTo>
                    <a:pt x="118" y="510"/>
                  </a:lnTo>
                  <a:lnTo>
                    <a:pt x="96" y="551"/>
                  </a:lnTo>
                  <a:lnTo>
                    <a:pt x="77" y="595"/>
                  </a:lnTo>
                  <a:lnTo>
                    <a:pt x="60" y="639"/>
                  </a:lnTo>
                  <a:lnTo>
                    <a:pt x="44" y="684"/>
                  </a:lnTo>
                  <a:lnTo>
                    <a:pt x="31" y="731"/>
                  </a:lnTo>
                  <a:lnTo>
                    <a:pt x="20" y="777"/>
                  </a:lnTo>
                  <a:lnTo>
                    <a:pt x="11" y="826"/>
                  </a:lnTo>
                  <a:lnTo>
                    <a:pt x="5" y="875"/>
                  </a:lnTo>
                  <a:lnTo>
                    <a:pt x="2" y="923"/>
                  </a:lnTo>
                  <a:lnTo>
                    <a:pt x="0" y="974"/>
                  </a:lnTo>
                  <a:lnTo>
                    <a:pt x="2" y="1024"/>
                  </a:lnTo>
                  <a:lnTo>
                    <a:pt x="5" y="1073"/>
                  </a:lnTo>
                  <a:lnTo>
                    <a:pt x="11" y="1122"/>
                  </a:lnTo>
                  <a:lnTo>
                    <a:pt x="20" y="1170"/>
                  </a:lnTo>
                  <a:lnTo>
                    <a:pt x="31" y="1217"/>
                  </a:lnTo>
                  <a:lnTo>
                    <a:pt x="44" y="1263"/>
                  </a:lnTo>
                  <a:lnTo>
                    <a:pt x="60" y="1309"/>
                  </a:lnTo>
                  <a:lnTo>
                    <a:pt x="77" y="1352"/>
                  </a:lnTo>
                  <a:lnTo>
                    <a:pt x="96" y="1396"/>
                  </a:lnTo>
                  <a:lnTo>
                    <a:pt x="118" y="1438"/>
                  </a:lnTo>
                  <a:lnTo>
                    <a:pt x="141" y="1479"/>
                  </a:lnTo>
                  <a:lnTo>
                    <a:pt x="167" y="1519"/>
                  </a:lnTo>
                  <a:lnTo>
                    <a:pt x="194" y="1556"/>
                  </a:lnTo>
                  <a:lnTo>
                    <a:pt x="224" y="1594"/>
                  </a:lnTo>
                  <a:lnTo>
                    <a:pt x="254" y="1628"/>
                  </a:lnTo>
                  <a:lnTo>
                    <a:pt x="287" y="1663"/>
                  </a:lnTo>
                  <a:lnTo>
                    <a:pt x="321" y="1695"/>
                  </a:lnTo>
                  <a:lnTo>
                    <a:pt x="356" y="1726"/>
                  </a:lnTo>
                  <a:lnTo>
                    <a:pt x="393" y="1754"/>
                  </a:lnTo>
                  <a:lnTo>
                    <a:pt x="432" y="1781"/>
                  </a:lnTo>
                  <a:lnTo>
                    <a:pt x="471" y="1807"/>
                  </a:lnTo>
                  <a:lnTo>
                    <a:pt x="512" y="1830"/>
                  </a:lnTo>
                  <a:lnTo>
                    <a:pt x="554" y="1851"/>
                  </a:lnTo>
                  <a:lnTo>
                    <a:pt x="598" y="1872"/>
                  </a:lnTo>
                  <a:lnTo>
                    <a:pt x="643" y="1889"/>
                  </a:lnTo>
                  <a:lnTo>
                    <a:pt x="687" y="1904"/>
                  </a:lnTo>
                  <a:lnTo>
                    <a:pt x="734" y="1917"/>
                  </a:lnTo>
                  <a:lnTo>
                    <a:pt x="781" y="1928"/>
                  </a:lnTo>
                  <a:lnTo>
                    <a:pt x="829" y="1937"/>
                  </a:lnTo>
                  <a:lnTo>
                    <a:pt x="879" y="1943"/>
                  </a:lnTo>
                  <a:lnTo>
                    <a:pt x="928" y="1947"/>
                  </a:lnTo>
                  <a:lnTo>
                    <a:pt x="979" y="1948"/>
                  </a:lnTo>
                  <a:lnTo>
                    <a:pt x="1029" y="1947"/>
                  </a:lnTo>
                  <a:lnTo>
                    <a:pt x="1079" y="1943"/>
                  </a:lnTo>
                  <a:lnTo>
                    <a:pt x="1128" y="1937"/>
                  </a:lnTo>
                  <a:lnTo>
                    <a:pt x="1176" y="1928"/>
                  </a:lnTo>
                  <a:lnTo>
                    <a:pt x="1224" y="1917"/>
                  </a:lnTo>
                  <a:lnTo>
                    <a:pt x="1269" y="1904"/>
                  </a:lnTo>
                  <a:lnTo>
                    <a:pt x="1315" y="1889"/>
                  </a:lnTo>
                  <a:lnTo>
                    <a:pt x="1360" y="1872"/>
                  </a:lnTo>
                  <a:lnTo>
                    <a:pt x="1403" y="1851"/>
                  </a:lnTo>
                  <a:lnTo>
                    <a:pt x="1445" y="1830"/>
                  </a:lnTo>
                  <a:lnTo>
                    <a:pt x="1486" y="1807"/>
                  </a:lnTo>
                  <a:lnTo>
                    <a:pt x="1526" y="1781"/>
                  </a:lnTo>
                  <a:lnTo>
                    <a:pt x="1564" y="1754"/>
                  </a:lnTo>
                  <a:lnTo>
                    <a:pt x="1602" y="1726"/>
                  </a:lnTo>
                  <a:lnTo>
                    <a:pt x="1636" y="1695"/>
                  </a:lnTo>
                  <a:lnTo>
                    <a:pt x="1671" y="1663"/>
                  </a:lnTo>
                  <a:lnTo>
                    <a:pt x="1703" y="1628"/>
                  </a:lnTo>
                  <a:lnTo>
                    <a:pt x="1734" y="1594"/>
                  </a:lnTo>
                  <a:lnTo>
                    <a:pt x="1763" y="1556"/>
                  </a:lnTo>
                  <a:lnTo>
                    <a:pt x="1790" y="1519"/>
                  </a:lnTo>
                  <a:lnTo>
                    <a:pt x="1816" y="1479"/>
                  </a:lnTo>
                  <a:lnTo>
                    <a:pt x="1839" y="1438"/>
                  </a:lnTo>
                  <a:lnTo>
                    <a:pt x="1860" y="1396"/>
                  </a:lnTo>
                  <a:lnTo>
                    <a:pt x="1881" y="1352"/>
                  </a:lnTo>
                  <a:lnTo>
                    <a:pt x="1898" y="1309"/>
                  </a:lnTo>
                  <a:lnTo>
                    <a:pt x="1913" y="1263"/>
                  </a:lnTo>
                  <a:lnTo>
                    <a:pt x="1927" y="1217"/>
                  </a:lnTo>
                  <a:lnTo>
                    <a:pt x="1938" y="1170"/>
                  </a:lnTo>
                  <a:lnTo>
                    <a:pt x="1946" y="1122"/>
                  </a:lnTo>
                  <a:lnTo>
                    <a:pt x="1952" y="1073"/>
                  </a:lnTo>
                  <a:lnTo>
                    <a:pt x="1956" y="1024"/>
                  </a:lnTo>
                  <a:lnTo>
                    <a:pt x="1957" y="974"/>
                  </a:lnTo>
                  <a:close/>
                  <a:moveTo>
                    <a:pt x="1806" y="974"/>
                  </a:moveTo>
                  <a:lnTo>
                    <a:pt x="1805" y="1017"/>
                  </a:lnTo>
                  <a:lnTo>
                    <a:pt x="1802" y="1058"/>
                  </a:lnTo>
                  <a:lnTo>
                    <a:pt x="1797" y="1099"/>
                  </a:lnTo>
                  <a:lnTo>
                    <a:pt x="1790" y="1139"/>
                  </a:lnTo>
                  <a:lnTo>
                    <a:pt x="1781" y="1180"/>
                  </a:lnTo>
                  <a:lnTo>
                    <a:pt x="1770" y="1219"/>
                  </a:lnTo>
                  <a:lnTo>
                    <a:pt x="1756" y="1257"/>
                  </a:lnTo>
                  <a:lnTo>
                    <a:pt x="1741" y="1295"/>
                  </a:lnTo>
                  <a:lnTo>
                    <a:pt x="1725" y="1331"/>
                  </a:lnTo>
                  <a:lnTo>
                    <a:pt x="1707" y="1367"/>
                  </a:lnTo>
                  <a:lnTo>
                    <a:pt x="1687" y="1401"/>
                  </a:lnTo>
                  <a:lnTo>
                    <a:pt x="1666" y="1435"/>
                  </a:lnTo>
                  <a:lnTo>
                    <a:pt x="1642" y="1467"/>
                  </a:lnTo>
                  <a:lnTo>
                    <a:pt x="1618" y="1498"/>
                  </a:lnTo>
                  <a:lnTo>
                    <a:pt x="1591" y="1528"/>
                  </a:lnTo>
                  <a:lnTo>
                    <a:pt x="1564" y="1556"/>
                  </a:lnTo>
                  <a:lnTo>
                    <a:pt x="1535" y="1584"/>
                  </a:lnTo>
                  <a:lnTo>
                    <a:pt x="1506" y="1610"/>
                  </a:lnTo>
                  <a:lnTo>
                    <a:pt x="1474" y="1634"/>
                  </a:lnTo>
                  <a:lnTo>
                    <a:pt x="1442" y="1658"/>
                  </a:lnTo>
                  <a:lnTo>
                    <a:pt x="1408" y="1679"/>
                  </a:lnTo>
                  <a:lnTo>
                    <a:pt x="1373" y="1698"/>
                  </a:lnTo>
                  <a:lnTo>
                    <a:pt x="1338" y="1716"/>
                  </a:lnTo>
                  <a:lnTo>
                    <a:pt x="1301" y="1733"/>
                  </a:lnTo>
                  <a:lnTo>
                    <a:pt x="1263" y="1748"/>
                  </a:lnTo>
                  <a:lnTo>
                    <a:pt x="1225" y="1761"/>
                  </a:lnTo>
                  <a:lnTo>
                    <a:pt x="1186" y="1772"/>
                  </a:lnTo>
                  <a:lnTo>
                    <a:pt x="1146" y="1781"/>
                  </a:lnTo>
                  <a:lnTo>
                    <a:pt x="1104" y="1788"/>
                  </a:lnTo>
                  <a:lnTo>
                    <a:pt x="1064" y="1794"/>
                  </a:lnTo>
                  <a:lnTo>
                    <a:pt x="1022" y="1797"/>
                  </a:lnTo>
                  <a:lnTo>
                    <a:pt x="979" y="1798"/>
                  </a:lnTo>
                  <a:lnTo>
                    <a:pt x="936" y="1797"/>
                  </a:lnTo>
                  <a:lnTo>
                    <a:pt x="894" y="1794"/>
                  </a:lnTo>
                  <a:lnTo>
                    <a:pt x="853" y="1788"/>
                  </a:lnTo>
                  <a:lnTo>
                    <a:pt x="812" y="1781"/>
                  </a:lnTo>
                  <a:lnTo>
                    <a:pt x="772" y="1772"/>
                  </a:lnTo>
                  <a:lnTo>
                    <a:pt x="732" y="1761"/>
                  </a:lnTo>
                  <a:lnTo>
                    <a:pt x="694" y="1748"/>
                  </a:lnTo>
                  <a:lnTo>
                    <a:pt x="657" y="1733"/>
                  </a:lnTo>
                  <a:lnTo>
                    <a:pt x="619" y="1716"/>
                  </a:lnTo>
                  <a:lnTo>
                    <a:pt x="584" y="1698"/>
                  </a:lnTo>
                  <a:lnTo>
                    <a:pt x="549" y="1679"/>
                  </a:lnTo>
                  <a:lnTo>
                    <a:pt x="515" y="1658"/>
                  </a:lnTo>
                  <a:lnTo>
                    <a:pt x="484" y="1634"/>
                  </a:lnTo>
                  <a:lnTo>
                    <a:pt x="452" y="1610"/>
                  </a:lnTo>
                  <a:lnTo>
                    <a:pt x="422" y="1584"/>
                  </a:lnTo>
                  <a:lnTo>
                    <a:pt x="393" y="1556"/>
                  </a:lnTo>
                  <a:lnTo>
                    <a:pt x="365" y="1528"/>
                  </a:lnTo>
                  <a:lnTo>
                    <a:pt x="340" y="1498"/>
                  </a:lnTo>
                  <a:lnTo>
                    <a:pt x="316" y="1467"/>
                  </a:lnTo>
                  <a:lnTo>
                    <a:pt x="292" y="1435"/>
                  </a:lnTo>
                  <a:lnTo>
                    <a:pt x="271" y="1401"/>
                  </a:lnTo>
                  <a:lnTo>
                    <a:pt x="250" y="1367"/>
                  </a:lnTo>
                  <a:lnTo>
                    <a:pt x="232" y="1331"/>
                  </a:lnTo>
                  <a:lnTo>
                    <a:pt x="216" y="1295"/>
                  </a:lnTo>
                  <a:lnTo>
                    <a:pt x="200" y="1257"/>
                  </a:lnTo>
                  <a:lnTo>
                    <a:pt x="188" y="1219"/>
                  </a:lnTo>
                  <a:lnTo>
                    <a:pt x="177" y="1180"/>
                  </a:lnTo>
                  <a:lnTo>
                    <a:pt x="168" y="1139"/>
                  </a:lnTo>
                  <a:lnTo>
                    <a:pt x="161" y="1099"/>
                  </a:lnTo>
                  <a:lnTo>
                    <a:pt x="155" y="1058"/>
                  </a:lnTo>
                  <a:lnTo>
                    <a:pt x="151" y="1017"/>
                  </a:lnTo>
                  <a:lnTo>
                    <a:pt x="150" y="974"/>
                  </a:lnTo>
                  <a:lnTo>
                    <a:pt x="151" y="932"/>
                  </a:lnTo>
                  <a:lnTo>
                    <a:pt x="155" y="890"/>
                  </a:lnTo>
                  <a:lnTo>
                    <a:pt x="161" y="848"/>
                  </a:lnTo>
                  <a:lnTo>
                    <a:pt x="168" y="808"/>
                  </a:lnTo>
                  <a:lnTo>
                    <a:pt x="177" y="768"/>
                  </a:lnTo>
                  <a:lnTo>
                    <a:pt x="188" y="729"/>
                  </a:lnTo>
                  <a:lnTo>
                    <a:pt x="200" y="690"/>
                  </a:lnTo>
                  <a:lnTo>
                    <a:pt x="216" y="653"/>
                  </a:lnTo>
                  <a:lnTo>
                    <a:pt x="232" y="617"/>
                  </a:lnTo>
                  <a:lnTo>
                    <a:pt x="250" y="582"/>
                  </a:lnTo>
                  <a:lnTo>
                    <a:pt x="271" y="547"/>
                  </a:lnTo>
                  <a:lnTo>
                    <a:pt x="292" y="513"/>
                  </a:lnTo>
                  <a:lnTo>
                    <a:pt x="316" y="481"/>
                  </a:lnTo>
                  <a:lnTo>
                    <a:pt x="340" y="450"/>
                  </a:lnTo>
                  <a:lnTo>
                    <a:pt x="365" y="419"/>
                  </a:lnTo>
                  <a:lnTo>
                    <a:pt x="393" y="391"/>
                  </a:lnTo>
                  <a:lnTo>
                    <a:pt x="422" y="364"/>
                  </a:lnTo>
                  <a:lnTo>
                    <a:pt x="452" y="338"/>
                  </a:lnTo>
                  <a:lnTo>
                    <a:pt x="484" y="314"/>
                  </a:lnTo>
                  <a:lnTo>
                    <a:pt x="515" y="291"/>
                  </a:lnTo>
                  <a:lnTo>
                    <a:pt x="549" y="269"/>
                  </a:lnTo>
                  <a:lnTo>
                    <a:pt x="584" y="249"/>
                  </a:lnTo>
                  <a:lnTo>
                    <a:pt x="619" y="231"/>
                  </a:lnTo>
                  <a:lnTo>
                    <a:pt x="657" y="215"/>
                  </a:lnTo>
                  <a:lnTo>
                    <a:pt x="694" y="200"/>
                  </a:lnTo>
                  <a:lnTo>
                    <a:pt x="732" y="187"/>
                  </a:lnTo>
                  <a:lnTo>
                    <a:pt x="772" y="176"/>
                  </a:lnTo>
                  <a:lnTo>
                    <a:pt x="812" y="167"/>
                  </a:lnTo>
                  <a:lnTo>
                    <a:pt x="853" y="160"/>
                  </a:lnTo>
                  <a:lnTo>
                    <a:pt x="894" y="154"/>
                  </a:lnTo>
                  <a:lnTo>
                    <a:pt x="936" y="151"/>
                  </a:lnTo>
                  <a:lnTo>
                    <a:pt x="979" y="150"/>
                  </a:lnTo>
                  <a:lnTo>
                    <a:pt x="1022" y="151"/>
                  </a:lnTo>
                  <a:lnTo>
                    <a:pt x="1064" y="154"/>
                  </a:lnTo>
                  <a:lnTo>
                    <a:pt x="1104" y="160"/>
                  </a:lnTo>
                  <a:lnTo>
                    <a:pt x="1146" y="167"/>
                  </a:lnTo>
                  <a:lnTo>
                    <a:pt x="1186" y="176"/>
                  </a:lnTo>
                  <a:lnTo>
                    <a:pt x="1225" y="187"/>
                  </a:lnTo>
                  <a:lnTo>
                    <a:pt x="1263" y="200"/>
                  </a:lnTo>
                  <a:lnTo>
                    <a:pt x="1301" y="215"/>
                  </a:lnTo>
                  <a:lnTo>
                    <a:pt x="1338" y="231"/>
                  </a:lnTo>
                  <a:lnTo>
                    <a:pt x="1373" y="249"/>
                  </a:lnTo>
                  <a:lnTo>
                    <a:pt x="1408" y="269"/>
                  </a:lnTo>
                  <a:lnTo>
                    <a:pt x="1442" y="291"/>
                  </a:lnTo>
                  <a:lnTo>
                    <a:pt x="1474" y="314"/>
                  </a:lnTo>
                  <a:lnTo>
                    <a:pt x="1506" y="338"/>
                  </a:lnTo>
                  <a:lnTo>
                    <a:pt x="1535" y="364"/>
                  </a:lnTo>
                  <a:lnTo>
                    <a:pt x="1564" y="391"/>
                  </a:lnTo>
                  <a:lnTo>
                    <a:pt x="1591" y="419"/>
                  </a:lnTo>
                  <a:lnTo>
                    <a:pt x="1618" y="450"/>
                  </a:lnTo>
                  <a:lnTo>
                    <a:pt x="1642" y="481"/>
                  </a:lnTo>
                  <a:lnTo>
                    <a:pt x="1666" y="513"/>
                  </a:lnTo>
                  <a:lnTo>
                    <a:pt x="1687" y="547"/>
                  </a:lnTo>
                  <a:lnTo>
                    <a:pt x="1707" y="582"/>
                  </a:lnTo>
                  <a:lnTo>
                    <a:pt x="1725" y="617"/>
                  </a:lnTo>
                  <a:lnTo>
                    <a:pt x="1741" y="653"/>
                  </a:lnTo>
                  <a:lnTo>
                    <a:pt x="1756" y="690"/>
                  </a:lnTo>
                  <a:lnTo>
                    <a:pt x="1770" y="729"/>
                  </a:lnTo>
                  <a:lnTo>
                    <a:pt x="1781" y="768"/>
                  </a:lnTo>
                  <a:lnTo>
                    <a:pt x="1790" y="808"/>
                  </a:lnTo>
                  <a:lnTo>
                    <a:pt x="1797" y="848"/>
                  </a:lnTo>
                  <a:lnTo>
                    <a:pt x="1802" y="890"/>
                  </a:lnTo>
                  <a:lnTo>
                    <a:pt x="1805" y="932"/>
                  </a:lnTo>
                  <a:lnTo>
                    <a:pt x="1806" y="974"/>
                  </a:lnTo>
                  <a:close/>
                </a:path>
              </a:pathLst>
            </a:custGeom>
            <a:solidFill>
              <a:srgbClr val="ABA3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71" y="257"/>
              <a:ext cx="120" cy="120"/>
            </a:xfrm>
            <a:custGeom>
              <a:avLst/>
              <a:gdLst/>
              <a:ahLst/>
              <a:cxnLst>
                <a:cxn ang="0">
                  <a:pos x="1788" y="718"/>
                </a:cxn>
                <a:cxn ang="0">
                  <a:pos x="1718" y="510"/>
                </a:cxn>
                <a:cxn ang="0">
                  <a:pos x="1601" y="327"/>
                </a:cxn>
                <a:cxn ang="0">
                  <a:pos x="1444" y="178"/>
                </a:cxn>
                <a:cxn ang="0">
                  <a:pos x="1256" y="71"/>
                </a:cxn>
                <a:cxn ang="0">
                  <a:pos x="1042" y="11"/>
                </a:cxn>
                <a:cxn ang="0">
                  <a:pos x="811" y="5"/>
                </a:cxn>
                <a:cxn ang="0">
                  <a:pos x="593" y="54"/>
                </a:cxn>
                <a:cxn ang="0">
                  <a:pos x="398" y="154"/>
                </a:cxn>
                <a:cxn ang="0">
                  <a:pos x="235" y="295"/>
                </a:cxn>
                <a:cxn ang="0">
                  <a:pos x="109" y="470"/>
                </a:cxn>
                <a:cxn ang="0">
                  <a:pos x="29" y="674"/>
                </a:cxn>
                <a:cxn ang="0">
                  <a:pos x="0" y="899"/>
                </a:cxn>
                <a:cxn ang="0">
                  <a:pos x="29" y="1123"/>
                </a:cxn>
                <a:cxn ang="0">
                  <a:pos x="109" y="1327"/>
                </a:cxn>
                <a:cxn ang="0">
                  <a:pos x="235" y="1504"/>
                </a:cxn>
                <a:cxn ang="0">
                  <a:pos x="398" y="1644"/>
                </a:cxn>
                <a:cxn ang="0">
                  <a:pos x="593" y="1743"/>
                </a:cxn>
                <a:cxn ang="0">
                  <a:pos x="811" y="1794"/>
                </a:cxn>
                <a:cxn ang="0">
                  <a:pos x="1042" y="1787"/>
                </a:cxn>
                <a:cxn ang="0">
                  <a:pos x="1256" y="1727"/>
                </a:cxn>
                <a:cxn ang="0">
                  <a:pos x="1444" y="1619"/>
                </a:cxn>
                <a:cxn ang="0">
                  <a:pos x="1601" y="1471"/>
                </a:cxn>
                <a:cxn ang="0">
                  <a:pos x="1718" y="1289"/>
                </a:cxn>
                <a:cxn ang="0">
                  <a:pos x="1788" y="1080"/>
                </a:cxn>
                <a:cxn ang="0">
                  <a:pos x="1657" y="899"/>
                </a:cxn>
                <a:cxn ang="0">
                  <a:pos x="1633" y="1086"/>
                </a:cxn>
                <a:cxn ang="0">
                  <a:pos x="1565" y="1256"/>
                </a:cxn>
                <a:cxn ang="0">
                  <a:pos x="1461" y="1402"/>
                </a:cxn>
                <a:cxn ang="0">
                  <a:pos x="1325" y="1520"/>
                </a:cxn>
                <a:cxn ang="0">
                  <a:pos x="1163" y="1603"/>
                </a:cxn>
                <a:cxn ang="0">
                  <a:pos x="980" y="1644"/>
                </a:cxn>
                <a:cxn ang="0">
                  <a:pos x="789" y="1639"/>
                </a:cxn>
                <a:cxn ang="0">
                  <a:pos x="610" y="1589"/>
                </a:cxn>
                <a:cxn ang="0">
                  <a:pos x="454" y="1499"/>
                </a:cxn>
                <a:cxn ang="0">
                  <a:pos x="323" y="1376"/>
                </a:cxn>
                <a:cxn ang="0">
                  <a:pos x="225" y="1224"/>
                </a:cxn>
                <a:cxn ang="0">
                  <a:pos x="166" y="1050"/>
                </a:cxn>
                <a:cxn ang="0">
                  <a:pos x="152" y="861"/>
                </a:cxn>
                <a:cxn ang="0">
                  <a:pos x="184" y="676"/>
                </a:cxn>
                <a:cxn ang="0">
                  <a:pos x="260" y="511"/>
                </a:cxn>
                <a:cxn ang="0">
                  <a:pos x="371" y="369"/>
                </a:cxn>
                <a:cxn ang="0">
                  <a:pos x="514" y="258"/>
                </a:cxn>
                <a:cxn ang="0">
                  <a:pos x="680" y="183"/>
                </a:cxn>
                <a:cxn ang="0">
                  <a:pos x="865" y="151"/>
                </a:cxn>
                <a:cxn ang="0">
                  <a:pos x="1056" y="165"/>
                </a:cxn>
                <a:cxn ang="0">
                  <a:pos x="1230" y="224"/>
                </a:cxn>
                <a:cxn ang="0">
                  <a:pos x="1383" y="321"/>
                </a:cxn>
                <a:cxn ang="0">
                  <a:pos x="1507" y="451"/>
                </a:cxn>
                <a:cxn ang="0">
                  <a:pos x="1597" y="607"/>
                </a:cxn>
                <a:cxn ang="0">
                  <a:pos x="1648" y="785"/>
                </a:cxn>
              </a:cxnLst>
              <a:rect l="0" t="0" r="r" b="b"/>
              <a:pathLst>
                <a:path w="1807" h="1798">
                  <a:moveTo>
                    <a:pt x="1807" y="899"/>
                  </a:moveTo>
                  <a:lnTo>
                    <a:pt x="1806" y="852"/>
                  </a:lnTo>
                  <a:lnTo>
                    <a:pt x="1803" y="807"/>
                  </a:lnTo>
                  <a:lnTo>
                    <a:pt x="1797" y="762"/>
                  </a:lnTo>
                  <a:lnTo>
                    <a:pt x="1788" y="718"/>
                  </a:lnTo>
                  <a:lnTo>
                    <a:pt x="1778" y="674"/>
                  </a:lnTo>
                  <a:lnTo>
                    <a:pt x="1766" y="631"/>
                  </a:lnTo>
                  <a:lnTo>
                    <a:pt x="1752" y="590"/>
                  </a:lnTo>
                  <a:lnTo>
                    <a:pt x="1737" y="549"/>
                  </a:lnTo>
                  <a:lnTo>
                    <a:pt x="1718" y="510"/>
                  </a:lnTo>
                  <a:lnTo>
                    <a:pt x="1698" y="470"/>
                  </a:lnTo>
                  <a:lnTo>
                    <a:pt x="1676" y="433"/>
                  </a:lnTo>
                  <a:lnTo>
                    <a:pt x="1653" y="396"/>
                  </a:lnTo>
                  <a:lnTo>
                    <a:pt x="1627" y="361"/>
                  </a:lnTo>
                  <a:lnTo>
                    <a:pt x="1601" y="327"/>
                  </a:lnTo>
                  <a:lnTo>
                    <a:pt x="1572" y="295"/>
                  </a:lnTo>
                  <a:lnTo>
                    <a:pt x="1543" y="263"/>
                  </a:lnTo>
                  <a:lnTo>
                    <a:pt x="1511" y="234"/>
                  </a:lnTo>
                  <a:lnTo>
                    <a:pt x="1479" y="205"/>
                  </a:lnTo>
                  <a:lnTo>
                    <a:pt x="1444" y="178"/>
                  </a:lnTo>
                  <a:lnTo>
                    <a:pt x="1408" y="154"/>
                  </a:lnTo>
                  <a:lnTo>
                    <a:pt x="1372" y="130"/>
                  </a:lnTo>
                  <a:lnTo>
                    <a:pt x="1334" y="108"/>
                  </a:lnTo>
                  <a:lnTo>
                    <a:pt x="1295" y="89"/>
                  </a:lnTo>
                  <a:lnTo>
                    <a:pt x="1256" y="71"/>
                  </a:lnTo>
                  <a:lnTo>
                    <a:pt x="1214" y="54"/>
                  </a:lnTo>
                  <a:lnTo>
                    <a:pt x="1172" y="40"/>
                  </a:lnTo>
                  <a:lnTo>
                    <a:pt x="1129" y="28"/>
                  </a:lnTo>
                  <a:lnTo>
                    <a:pt x="1085" y="18"/>
                  </a:lnTo>
                  <a:lnTo>
                    <a:pt x="1042" y="11"/>
                  </a:lnTo>
                  <a:lnTo>
                    <a:pt x="996" y="5"/>
                  </a:lnTo>
                  <a:lnTo>
                    <a:pt x="950" y="1"/>
                  </a:lnTo>
                  <a:lnTo>
                    <a:pt x="904" y="0"/>
                  </a:lnTo>
                  <a:lnTo>
                    <a:pt x="857" y="1"/>
                  </a:lnTo>
                  <a:lnTo>
                    <a:pt x="811" y="5"/>
                  </a:lnTo>
                  <a:lnTo>
                    <a:pt x="766" y="11"/>
                  </a:lnTo>
                  <a:lnTo>
                    <a:pt x="722" y="18"/>
                  </a:lnTo>
                  <a:lnTo>
                    <a:pt x="678" y="28"/>
                  </a:lnTo>
                  <a:lnTo>
                    <a:pt x="635" y="40"/>
                  </a:lnTo>
                  <a:lnTo>
                    <a:pt x="593" y="54"/>
                  </a:lnTo>
                  <a:lnTo>
                    <a:pt x="552" y="71"/>
                  </a:lnTo>
                  <a:lnTo>
                    <a:pt x="512" y="89"/>
                  </a:lnTo>
                  <a:lnTo>
                    <a:pt x="473" y="108"/>
                  </a:lnTo>
                  <a:lnTo>
                    <a:pt x="435" y="130"/>
                  </a:lnTo>
                  <a:lnTo>
                    <a:pt x="398" y="154"/>
                  </a:lnTo>
                  <a:lnTo>
                    <a:pt x="363" y="178"/>
                  </a:lnTo>
                  <a:lnTo>
                    <a:pt x="329" y="205"/>
                  </a:lnTo>
                  <a:lnTo>
                    <a:pt x="297" y="234"/>
                  </a:lnTo>
                  <a:lnTo>
                    <a:pt x="265" y="263"/>
                  </a:lnTo>
                  <a:lnTo>
                    <a:pt x="235" y="295"/>
                  </a:lnTo>
                  <a:lnTo>
                    <a:pt x="207" y="327"/>
                  </a:lnTo>
                  <a:lnTo>
                    <a:pt x="179" y="361"/>
                  </a:lnTo>
                  <a:lnTo>
                    <a:pt x="155" y="396"/>
                  </a:lnTo>
                  <a:lnTo>
                    <a:pt x="131" y="433"/>
                  </a:lnTo>
                  <a:lnTo>
                    <a:pt x="109" y="470"/>
                  </a:lnTo>
                  <a:lnTo>
                    <a:pt x="90" y="510"/>
                  </a:lnTo>
                  <a:lnTo>
                    <a:pt x="71" y="549"/>
                  </a:lnTo>
                  <a:lnTo>
                    <a:pt x="55" y="590"/>
                  </a:lnTo>
                  <a:lnTo>
                    <a:pt x="41" y="631"/>
                  </a:lnTo>
                  <a:lnTo>
                    <a:pt x="29" y="674"/>
                  </a:lnTo>
                  <a:lnTo>
                    <a:pt x="18" y="718"/>
                  </a:lnTo>
                  <a:lnTo>
                    <a:pt x="10" y="762"/>
                  </a:lnTo>
                  <a:lnTo>
                    <a:pt x="5" y="807"/>
                  </a:lnTo>
                  <a:lnTo>
                    <a:pt x="1" y="852"/>
                  </a:lnTo>
                  <a:lnTo>
                    <a:pt x="0" y="899"/>
                  </a:lnTo>
                  <a:lnTo>
                    <a:pt x="1" y="945"/>
                  </a:lnTo>
                  <a:lnTo>
                    <a:pt x="5" y="990"/>
                  </a:lnTo>
                  <a:lnTo>
                    <a:pt x="10" y="1036"/>
                  </a:lnTo>
                  <a:lnTo>
                    <a:pt x="18" y="1080"/>
                  </a:lnTo>
                  <a:lnTo>
                    <a:pt x="29" y="1123"/>
                  </a:lnTo>
                  <a:lnTo>
                    <a:pt x="41" y="1166"/>
                  </a:lnTo>
                  <a:lnTo>
                    <a:pt x="55" y="1208"/>
                  </a:lnTo>
                  <a:lnTo>
                    <a:pt x="71" y="1249"/>
                  </a:lnTo>
                  <a:lnTo>
                    <a:pt x="90" y="1289"/>
                  </a:lnTo>
                  <a:lnTo>
                    <a:pt x="109" y="1327"/>
                  </a:lnTo>
                  <a:lnTo>
                    <a:pt x="131" y="1365"/>
                  </a:lnTo>
                  <a:lnTo>
                    <a:pt x="155" y="1401"/>
                  </a:lnTo>
                  <a:lnTo>
                    <a:pt x="179" y="1437"/>
                  </a:lnTo>
                  <a:lnTo>
                    <a:pt x="207" y="1471"/>
                  </a:lnTo>
                  <a:lnTo>
                    <a:pt x="235" y="1504"/>
                  </a:lnTo>
                  <a:lnTo>
                    <a:pt x="265" y="1534"/>
                  </a:lnTo>
                  <a:lnTo>
                    <a:pt x="297" y="1564"/>
                  </a:lnTo>
                  <a:lnTo>
                    <a:pt x="329" y="1593"/>
                  </a:lnTo>
                  <a:lnTo>
                    <a:pt x="363" y="1619"/>
                  </a:lnTo>
                  <a:lnTo>
                    <a:pt x="398" y="1644"/>
                  </a:lnTo>
                  <a:lnTo>
                    <a:pt x="435" y="1668"/>
                  </a:lnTo>
                  <a:lnTo>
                    <a:pt x="473" y="1689"/>
                  </a:lnTo>
                  <a:lnTo>
                    <a:pt x="512" y="1709"/>
                  </a:lnTo>
                  <a:lnTo>
                    <a:pt x="552" y="1727"/>
                  </a:lnTo>
                  <a:lnTo>
                    <a:pt x="593" y="1743"/>
                  </a:lnTo>
                  <a:lnTo>
                    <a:pt x="635" y="1757"/>
                  </a:lnTo>
                  <a:lnTo>
                    <a:pt x="678" y="1769"/>
                  </a:lnTo>
                  <a:lnTo>
                    <a:pt x="722" y="1779"/>
                  </a:lnTo>
                  <a:lnTo>
                    <a:pt x="766" y="1787"/>
                  </a:lnTo>
                  <a:lnTo>
                    <a:pt x="811" y="1794"/>
                  </a:lnTo>
                  <a:lnTo>
                    <a:pt x="857" y="1797"/>
                  </a:lnTo>
                  <a:lnTo>
                    <a:pt x="904" y="1798"/>
                  </a:lnTo>
                  <a:lnTo>
                    <a:pt x="950" y="1797"/>
                  </a:lnTo>
                  <a:lnTo>
                    <a:pt x="996" y="1794"/>
                  </a:lnTo>
                  <a:lnTo>
                    <a:pt x="1042" y="1787"/>
                  </a:lnTo>
                  <a:lnTo>
                    <a:pt x="1085" y="1779"/>
                  </a:lnTo>
                  <a:lnTo>
                    <a:pt x="1129" y="1769"/>
                  </a:lnTo>
                  <a:lnTo>
                    <a:pt x="1172" y="1757"/>
                  </a:lnTo>
                  <a:lnTo>
                    <a:pt x="1214" y="1743"/>
                  </a:lnTo>
                  <a:lnTo>
                    <a:pt x="1256" y="1727"/>
                  </a:lnTo>
                  <a:lnTo>
                    <a:pt x="1295" y="1709"/>
                  </a:lnTo>
                  <a:lnTo>
                    <a:pt x="1334" y="1689"/>
                  </a:lnTo>
                  <a:lnTo>
                    <a:pt x="1372" y="1668"/>
                  </a:lnTo>
                  <a:lnTo>
                    <a:pt x="1408" y="1644"/>
                  </a:lnTo>
                  <a:lnTo>
                    <a:pt x="1444" y="1619"/>
                  </a:lnTo>
                  <a:lnTo>
                    <a:pt x="1479" y="1593"/>
                  </a:lnTo>
                  <a:lnTo>
                    <a:pt x="1511" y="1564"/>
                  </a:lnTo>
                  <a:lnTo>
                    <a:pt x="1543" y="1534"/>
                  </a:lnTo>
                  <a:lnTo>
                    <a:pt x="1572" y="1504"/>
                  </a:lnTo>
                  <a:lnTo>
                    <a:pt x="1601" y="1471"/>
                  </a:lnTo>
                  <a:lnTo>
                    <a:pt x="1627" y="1437"/>
                  </a:lnTo>
                  <a:lnTo>
                    <a:pt x="1653" y="1401"/>
                  </a:lnTo>
                  <a:lnTo>
                    <a:pt x="1676" y="1365"/>
                  </a:lnTo>
                  <a:lnTo>
                    <a:pt x="1698" y="1327"/>
                  </a:lnTo>
                  <a:lnTo>
                    <a:pt x="1718" y="1289"/>
                  </a:lnTo>
                  <a:lnTo>
                    <a:pt x="1737" y="1249"/>
                  </a:lnTo>
                  <a:lnTo>
                    <a:pt x="1752" y="1208"/>
                  </a:lnTo>
                  <a:lnTo>
                    <a:pt x="1766" y="1166"/>
                  </a:lnTo>
                  <a:lnTo>
                    <a:pt x="1778" y="1123"/>
                  </a:lnTo>
                  <a:lnTo>
                    <a:pt x="1788" y="1080"/>
                  </a:lnTo>
                  <a:lnTo>
                    <a:pt x="1797" y="1036"/>
                  </a:lnTo>
                  <a:lnTo>
                    <a:pt x="1803" y="990"/>
                  </a:lnTo>
                  <a:lnTo>
                    <a:pt x="1806" y="945"/>
                  </a:lnTo>
                  <a:lnTo>
                    <a:pt x="1807" y="899"/>
                  </a:lnTo>
                  <a:close/>
                  <a:moveTo>
                    <a:pt x="1657" y="899"/>
                  </a:moveTo>
                  <a:lnTo>
                    <a:pt x="1656" y="938"/>
                  </a:lnTo>
                  <a:lnTo>
                    <a:pt x="1653" y="975"/>
                  </a:lnTo>
                  <a:lnTo>
                    <a:pt x="1648" y="1013"/>
                  </a:lnTo>
                  <a:lnTo>
                    <a:pt x="1642" y="1050"/>
                  </a:lnTo>
                  <a:lnTo>
                    <a:pt x="1633" y="1086"/>
                  </a:lnTo>
                  <a:lnTo>
                    <a:pt x="1622" y="1121"/>
                  </a:lnTo>
                  <a:lnTo>
                    <a:pt x="1611" y="1157"/>
                  </a:lnTo>
                  <a:lnTo>
                    <a:pt x="1597" y="1190"/>
                  </a:lnTo>
                  <a:lnTo>
                    <a:pt x="1583" y="1224"/>
                  </a:lnTo>
                  <a:lnTo>
                    <a:pt x="1565" y="1256"/>
                  </a:lnTo>
                  <a:lnTo>
                    <a:pt x="1548" y="1288"/>
                  </a:lnTo>
                  <a:lnTo>
                    <a:pt x="1528" y="1318"/>
                  </a:lnTo>
                  <a:lnTo>
                    <a:pt x="1507" y="1347"/>
                  </a:lnTo>
                  <a:lnTo>
                    <a:pt x="1485" y="1376"/>
                  </a:lnTo>
                  <a:lnTo>
                    <a:pt x="1461" y="1402"/>
                  </a:lnTo>
                  <a:lnTo>
                    <a:pt x="1436" y="1428"/>
                  </a:lnTo>
                  <a:lnTo>
                    <a:pt x="1409" y="1454"/>
                  </a:lnTo>
                  <a:lnTo>
                    <a:pt x="1383" y="1477"/>
                  </a:lnTo>
                  <a:lnTo>
                    <a:pt x="1354" y="1499"/>
                  </a:lnTo>
                  <a:lnTo>
                    <a:pt x="1325" y="1520"/>
                  </a:lnTo>
                  <a:lnTo>
                    <a:pt x="1294" y="1540"/>
                  </a:lnTo>
                  <a:lnTo>
                    <a:pt x="1263" y="1557"/>
                  </a:lnTo>
                  <a:lnTo>
                    <a:pt x="1230" y="1575"/>
                  </a:lnTo>
                  <a:lnTo>
                    <a:pt x="1196" y="1589"/>
                  </a:lnTo>
                  <a:lnTo>
                    <a:pt x="1163" y="1603"/>
                  </a:lnTo>
                  <a:lnTo>
                    <a:pt x="1127" y="1614"/>
                  </a:lnTo>
                  <a:lnTo>
                    <a:pt x="1091" y="1624"/>
                  </a:lnTo>
                  <a:lnTo>
                    <a:pt x="1056" y="1632"/>
                  </a:lnTo>
                  <a:lnTo>
                    <a:pt x="1018" y="1639"/>
                  </a:lnTo>
                  <a:lnTo>
                    <a:pt x="980" y="1644"/>
                  </a:lnTo>
                  <a:lnTo>
                    <a:pt x="943" y="1647"/>
                  </a:lnTo>
                  <a:lnTo>
                    <a:pt x="904" y="1648"/>
                  </a:lnTo>
                  <a:lnTo>
                    <a:pt x="865" y="1647"/>
                  </a:lnTo>
                  <a:lnTo>
                    <a:pt x="826" y="1644"/>
                  </a:lnTo>
                  <a:lnTo>
                    <a:pt x="789" y="1639"/>
                  </a:lnTo>
                  <a:lnTo>
                    <a:pt x="752" y="1632"/>
                  </a:lnTo>
                  <a:lnTo>
                    <a:pt x="715" y="1624"/>
                  </a:lnTo>
                  <a:lnTo>
                    <a:pt x="680" y="1614"/>
                  </a:lnTo>
                  <a:lnTo>
                    <a:pt x="645" y="1603"/>
                  </a:lnTo>
                  <a:lnTo>
                    <a:pt x="610" y="1589"/>
                  </a:lnTo>
                  <a:lnTo>
                    <a:pt x="577" y="1575"/>
                  </a:lnTo>
                  <a:lnTo>
                    <a:pt x="545" y="1557"/>
                  </a:lnTo>
                  <a:lnTo>
                    <a:pt x="514" y="1540"/>
                  </a:lnTo>
                  <a:lnTo>
                    <a:pt x="483" y="1520"/>
                  </a:lnTo>
                  <a:lnTo>
                    <a:pt x="454" y="1499"/>
                  </a:lnTo>
                  <a:lnTo>
                    <a:pt x="425" y="1477"/>
                  </a:lnTo>
                  <a:lnTo>
                    <a:pt x="397" y="1454"/>
                  </a:lnTo>
                  <a:lnTo>
                    <a:pt x="371" y="1428"/>
                  </a:lnTo>
                  <a:lnTo>
                    <a:pt x="347" y="1402"/>
                  </a:lnTo>
                  <a:lnTo>
                    <a:pt x="323" y="1376"/>
                  </a:lnTo>
                  <a:lnTo>
                    <a:pt x="301" y="1347"/>
                  </a:lnTo>
                  <a:lnTo>
                    <a:pt x="279" y="1318"/>
                  </a:lnTo>
                  <a:lnTo>
                    <a:pt x="260" y="1288"/>
                  </a:lnTo>
                  <a:lnTo>
                    <a:pt x="242" y="1256"/>
                  </a:lnTo>
                  <a:lnTo>
                    <a:pt x="225" y="1224"/>
                  </a:lnTo>
                  <a:lnTo>
                    <a:pt x="210" y="1190"/>
                  </a:lnTo>
                  <a:lnTo>
                    <a:pt x="197" y="1157"/>
                  </a:lnTo>
                  <a:lnTo>
                    <a:pt x="184" y="1121"/>
                  </a:lnTo>
                  <a:lnTo>
                    <a:pt x="174" y="1086"/>
                  </a:lnTo>
                  <a:lnTo>
                    <a:pt x="166" y="1050"/>
                  </a:lnTo>
                  <a:lnTo>
                    <a:pt x="160" y="1013"/>
                  </a:lnTo>
                  <a:lnTo>
                    <a:pt x="155" y="975"/>
                  </a:lnTo>
                  <a:lnTo>
                    <a:pt x="152" y="938"/>
                  </a:lnTo>
                  <a:lnTo>
                    <a:pt x="151" y="899"/>
                  </a:lnTo>
                  <a:lnTo>
                    <a:pt x="152" y="861"/>
                  </a:lnTo>
                  <a:lnTo>
                    <a:pt x="155" y="822"/>
                  </a:lnTo>
                  <a:lnTo>
                    <a:pt x="160" y="785"/>
                  </a:lnTo>
                  <a:lnTo>
                    <a:pt x="166" y="748"/>
                  </a:lnTo>
                  <a:lnTo>
                    <a:pt x="174" y="711"/>
                  </a:lnTo>
                  <a:lnTo>
                    <a:pt x="184" y="676"/>
                  </a:lnTo>
                  <a:lnTo>
                    <a:pt x="197" y="642"/>
                  </a:lnTo>
                  <a:lnTo>
                    <a:pt x="210" y="607"/>
                  </a:lnTo>
                  <a:lnTo>
                    <a:pt x="225" y="574"/>
                  </a:lnTo>
                  <a:lnTo>
                    <a:pt x="242" y="542"/>
                  </a:lnTo>
                  <a:lnTo>
                    <a:pt x="260" y="511"/>
                  </a:lnTo>
                  <a:lnTo>
                    <a:pt x="279" y="480"/>
                  </a:lnTo>
                  <a:lnTo>
                    <a:pt x="301" y="451"/>
                  </a:lnTo>
                  <a:lnTo>
                    <a:pt x="323" y="422"/>
                  </a:lnTo>
                  <a:lnTo>
                    <a:pt x="347" y="395"/>
                  </a:lnTo>
                  <a:lnTo>
                    <a:pt x="371" y="369"/>
                  </a:lnTo>
                  <a:lnTo>
                    <a:pt x="397" y="344"/>
                  </a:lnTo>
                  <a:lnTo>
                    <a:pt x="425" y="321"/>
                  </a:lnTo>
                  <a:lnTo>
                    <a:pt x="454" y="299"/>
                  </a:lnTo>
                  <a:lnTo>
                    <a:pt x="483" y="277"/>
                  </a:lnTo>
                  <a:lnTo>
                    <a:pt x="514" y="258"/>
                  </a:lnTo>
                  <a:lnTo>
                    <a:pt x="545" y="240"/>
                  </a:lnTo>
                  <a:lnTo>
                    <a:pt x="577" y="224"/>
                  </a:lnTo>
                  <a:lnTo>
                    <a:pt x="610" y="208"/>
                  </a:lnTo>
                  <a:lnTo>
                    <a:pt x="645" y="195"/>
                  </a:lnTo>
                  <a:lnTo>
                    <a:pt x="680" y="183"/>
                  </a:lnTo>
                  <a:lnTo>
                    <a:pt x="715" y="173"/>
                  </a:lnTo>
                  <a:lnTo>
                    <a:pt x="752" y="165"/>
                  </a:lnTo>
                  <a:lnTo>
                    <a:pt x="789" y="159"/>
                  </a:lnTo>
                  <a:lnTo>
                    <a:pt x="826" y="154"/>
                  </a:lnTo>
                  <a:lnTo>
                    <a:pt x="865" y="151"/>
                  </a:lnTo>
                  <a:lnTo>
                    <a:pt x="904" y="150"/>
                  </a:lnTo>
                  <a:lnTo>
                    <a:pt x="943" y="151"/>
                  </a:lnTo>
                  <a:lnTo>
                    <a:pt x="980" y="154"/>
                  </a:lnTo>
                  <a:lnTo>
                    <a:pt x="1018" y="159"/>
                  </a:lnTo>
                  <a:lnTo>
                    <a:pt x="1056" y="165"/>
                  </a:lnTo>
                  <a:lnTo>
                    <a:pt x="1091" y="173"/>
                  </a:lnTo>
                  <a:lnTo>
                    <a:pt x="1127" y="183"/>
                  </a:lnTo>
                  <a:lnTo>
                    <a:pt x="1163" y="195"/>
                  </a:lnTo>
                  <a:lnTo>
                    <a:pt x="1196" y="208"/>
                  </a:lnTo>
                  <a:lnTo>
                    <a:pt x="1230" y="224"/>
                  </a:lnTo>
                  <a:lnTo>
                    <a:pt x="1263" y="240"/>
                  </a:lnTo>
                  <a:lnTo>
                    <a:pt x="1294" y="258"/>
                  </a:lnTo>
                  <a:lnTo>
                    <a:pt x="1325" y="277"/>
                  </a:lnTo>
                  <a:lnTo>
                    <a:pt x="1354" y="299"/>
                  </a:lnTo>
                  <a:lnTo>
                    <a:pt x="1383" y="321"/>
                  </a:lnTo>
                  <a:lnTo>
                    <a:pt x="1409" y="344"/>
                  </a:lnTo>
                  <a:lnTo>
                    <a:pt x="1436" y="369"/>
                  </a:lnTo>
                  <a:lnTo>
                    <a:pt x="1461" y="395"/>
                  </a:lnTo>
                  <a:lnTo>
                    <a:pt x="1485" y="422"/>
                  </a:lnTo>
                  <a:lnTo>
                    <a:pt x="1507" y="451"/>
                  </a:lnTo>
                  <a:lnTo>
                    <a:pt x="1528" y="480"/>
                  </a:lnTo>
                  <a:lnTo>
                    <a:pt x="1548" y="511"/>
                  </a:lnTo>
                  <a:lnTo>
                    <a:pt x="1565" y="542"/>
                  </a:lnTo>
                  <a:lnTo>
                    <a:pt x="1583" y="574"/>
                  </a:lnTo>
                  <a:lnTo>
                    <a:pt x="1597" y="607"/>
                  </a:lnTo>
                  <a:lnTo>
                    <a:pt x="1611" y="642"/>
                  </a:lnTo>
                  <a:lnTo>
                    <a:pt x="1622" y="676"/>
                  </a:lnTo>
                  <a:lnTo>
                    <a:pt x="1633" y="711"/>
                  </a:lnTo>
                  <a:lnTo>
                    <a:pt x="1642" y="748"/>
                  </a:lnTo>
                  <a:lnTo>
                    <a:pt x="1648" y="785"/>
                  </a:lnTo>
                  <a:lnTo>
                    <a:pt x="1653" y="822"/>
                  </a:lnTo>
                  <a:lnTo>
                    <a:pt x="1656" y="861"/>
                  </a:lnTo>
                  <a:lnTo>
                    <a:pt x="1657" y="899"/>
                  </a:lnTo>
                  <a:close/>
                </a:path>
              </a:pathLst>
            </a:custGeom>
            <a:solidFill>
              <a:srgbClr val="B0A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476" y="262"/>
              <a:ext cx="110" cy="110"/>
            </a:xfrm>
            <a:custGeom>
              <a:avLst/>
              <a:gdLst/>
              <a:ahLst/>
              <a:cxnLst>
                <a:cxn ang="0">
                  <a:pos x="1640" y="658"/>
                </a:cxn>
                <a:cxn ang="0">
                  <a:pos x="1575" y="467"/>
                </a:cxn>
                <a:cxn ang="0">
                  <a:pos x="1468" y="300"/>
                </a:cxn>
                <a:cxn ang="0">
                  <a:pos x="1324" y="164"/>
                </a:cxn>
                <a:cxn ang="0">
                  <a:pos x="1151" y="65"/>
                </a:cxn>
                <a:cxn ang="0">
                  <a:pos x="954" y="9"/>
                </a:cxn>
                <a:cxn ang="0">
                  <a:pos x="744" y="4"/>
                </a:cxn>
                <a:cxn ang="0">
                  <a:pos x="544" y="49"/>
                </a:cxn>
                <a:cxn ang="0">
                  <a:pos x="365" y="141"/>
                </a:cxn>
                <a:cxn ang="0">
                  <a:pos x="215" y="269"/>
                </a:cxn>
                <a:cxn ang="0">
                  <a:pos x="100" y="432"/>
                </a:cxn>
                <a:cxn ang="0">
                  <a:pos x="27" y="618"/>
                </a:cxn>
                <a:cxn ang="0">
                  <a:pos x="0" y="824"/>
                </a:cxn>
                <a:cxn ang="0">
                  <a:pos x="27" y="1030"/>
                </a:cxn>
                <a:cxn ang="0">
                  <a:pos x="100" y="1217"/>
                </a:cxn>
                <a:cxn ang="0">
                  <a:pos x="215" y="1378"/>
                </a:cxn>
                <a:cxn ang="0">
                  <a:pos x="365" y="1508"/>
                </a:cxn>
                <a:cxn ang="0">
                  <a:pos x="544" y="1598"/>
                </a:cxn>
                <a:cxn ang="0">
                  <a:pos x="744" y="1644"/>
                </a:cxn>
                <a:cxn ang="0">
                  <a:pos x="954" y="1638"/>
                </a:cxn>
                <a:cxn ang="0">
                  <a:pos x="1151" y="1583"/>
                </a:cxn>
                <a:cxn ang="0">
                  <a:pos x="1324" y="1484"/>
                </a:cxn>
                <a:cxn ang="0">
                  <a:pos x="1468" y="1348"/>
                </a:cxn>
                <a:cxn ang="0">
                  <a:pos x="1575" y="1181"/>
                </a:cxn>
                <a:cxn ang="0">
                  <a:pos x="1640" y="989"/>
                </a:cxn>
                <a:cxn ang="0">
                  <a:pos x="1507" y="824"/>
                </a:cxn>
                <a:cxn ang="0">
                  <a:pos x="1485" y="992"/>
                </a:cxn>
                <a:cxn ang="0">
                  <a:pos x="1424" y="1146"/>
                </a:cxn>
                <a:cxn ang="0">
                  <a:pos x="1330" y="1277"/>
                </a:cxn>
                <a:cxn ang="0">
                  <a:pos x="1207" y="1383"/>
                </a:cxn>
                <a:cxn ang="0">
                  <a:pos x="1061" y="1457"/>
                </a:cxn>
                <a:cxn ang="0">
                  <a:pos x="898" y="1494"/>
                </a:cxn>
                <a:cxn ang="0">
                  <a:pos x="725" y="1490"/>
                </a:cxn>
                <a:cxn ang="0">
                  <a:pos x="565" y="1445"/>
                </a:cxn>
                <a:cxn ang="0">
                  <a:pos x="423" y="1365"/>
                </a:cxn>
                <a:cxn ang="0">
                  <a:pos x="306" y="1253"/>
                </a:cxn>
                <a:cxn ang="0">
                  <a:pos x="217" y="1116"/>
                </a:cxn>
                <a:cxn ang="0">
                  <a:pos x="165" y="960"/>
                </a:cxn>
                <a:cxn ang="0">
                  <a:pos x="152" y="790"/>
                </a:cxn>
                <a:cxn ang="0">
                  <a:pos x="182" y="623"/>
                </a:cxn>
                <a:cxn ang="0">
                  <a:pos x="249" y="474"/>
                </a:cxn>
                <a:cxn ang="0">
                  <a:pos x="350" y="347"/>
                </a:cxn>
                <a:cxn ang="0">
                  <a:pos x="477" y="247"/>
                </a:cxn>
                <a:cxn ang="0">
                  <a:pos x="627" y="180"/>
                </a:cxn>
                <a:cxn ang="0">
                  <a:pos x="794" y="151"/>
                </a:cxn>
                <a:cxn ang="0">
                  <a:pos x="965" y="163"/>
                </a:cxn>
                <a:cxn ang="0">
                  <a:pos x="1122" y="217"/>
                </a:cxn>
                <a:cxn ang="0">
                  <a:pos x="1260" y="304"/>
                </a:cxn>
                <a:cxn ang="0">
                  <a:pos x="1371" y="420"/>
                </a:cxn>
                <a:cxn ang="0">
                  <a:pos x="1453" y="561"/>
                </a:cxn>
                <a:cxn ang="0">
                  <a:pos x="1498" y="722"/>
                </a:cxn>
              </a:cxnLst>
              <a:rect l="0" t="0" r="r" b="b"/>
              <a:pathLst>
                <a:path w="1656" h="1648">
                  <a:moveTo>
                    <a:pt x="1656" y="824"/>
                  </a:moveTo>
                  <a:lnTo>
                    <a:pt x="1655" y="782"/>
                  </a:lnTo>
                  <a:lnTo>
                    <a:pt x="1652" y="740"/>
                  </a:lnTo>
                  <a:lnTo>
                    <a:pt x="1647" y="698"/>
                  </a:lnTo>
                  <a:lnTo>
                    <a:pt x="1640" y="658"/>
                  </a:lnTo>
                  <a:lnTo>
                    <a:pt x="1631" y="618"/>
                  </a:lnTo>
                  <a:lnTo>
                    <a:pt x="1620" y="579"/>
                  </a:lnTo>
                  <a:lnTo>
                    <a:pt x="1606" y="540"/>
                  </a:lnTo>
                  <a:lnTo>
                    <a:pt x="1592" y="503"/>
                  </a:lnTo>
                  <a:lnTo>
                    <a:pt x="1575" y="467"/>
                  </a:lnTo>
                  <a:lnTo>
                    <a:pt x="1557" y="432"/>
                  </a:lnTo>
                  <a:lnTo>
                    <a:pt x="1537" y="397"/>
                  </a:lnTo>
                  <a:lnTo>
                    <a:pt x="1516" y="363"/>
                  </a:lnTo>
                  <a:lnTo>
                    <a:pt x="1492" y="331"/>
                  </a:lnTo>
                  <a:lnTo>
                    <a:pt x="1468" y="300"/>
                  </a:lnTo>
                  <a:lnTo>
                    <a:pt x="1441" y="269"/>
                  </a:lnTo>
                  <a:lnTo>
                    <a:pt x="1414" y="241"/>
                  </a:lnTo>
                  <a:lnTo>
                    <a:pt x="1385" y="214"/>
                  </a:lnTo>
                  <a:lnTo>
                    <a:pt x="1356" y="188"/>
                  </a:lnTo>
                  <a:lnTo>
                    <a:pt x="1324" y="164"/>
                  </a:lnTo>
                  <a:lnTo>
                    <a:pt x="1292" y="141"/>
                  </a:lnTo>
                  <a:lnTo>
                    <a:pt x="1258" y="119"/>
                  </a:lnTo>
                  <a:lnTo>
                    <a:pt x="1223" y="99"/>
                  </a:lnTo>
                  <a:lnTo>
                    <a:pt x="1188" y="81"/>
                  </a:lnTo>
                  <a:lnTo>
                    <a:pt x="1151" y="65"/>
                  </a:lnTo>
                  <a:lnTo>
                    <a:pt x="1113" y="49"/>
                  </a:lnTo>
                  <a:lnTo>
                    <a:pt x="1075" y="37"/>
                  </a:lnTo>
                  <a:lnTo>
                    <a:pt x="1036" y="26"/>
                  </a:lnTo>
                  <a:lnTo>
                    <a:pt x="996" y="17"/>
                  </a:lnTo>
                  <a:lnTo>
                    <a:pt x="954" y="9"/>
                  </a:lnTo>
                  <a:lnTo>
                    <a:pt x="914" y="4"/>
                  </a:lnTo>
                  <a:lnTo>
                    <a:pt x="872" y="1"/>
                  </a:lnTo>
                  <a:lnTo>
                    <a:pt x="829" y="0"/>
                  </a:lnTo>
                  <a:lnTo>
                    <a:pt x="786" y="1"/>
                  </a:lnTo>
                  <a:lnTo>
                    <a:pt x="744" y="4"/>
                  </a:lnTo>
                  <a:lnTo>
                    <a:pt x="703" y="9"/>
                  </a:lnTo>
                  <a:lnTo>
                    <a:pt x="662" y="17"/>
                  </a:lnTo>
                  <a:lnTo>
                    <a:pt x="622" y="26"/>
                  </a:lnTo>
                  <a:lnTo>
                    <a:pt x="582" y="37"/>
                  </a:lnTo>
                  <a:lnTo>
                    <a:pt x="544" y="49"/>
                  </a:lnTo>
                  <a:lnTo>
                    <a:pt x="507" y="65"/>
                  </a:lnTo>
                  <a:lnTo>
                    <a:pt x="469" y="81"/>
                  </a:lnTo>
                  <a:lnTo>
                    <a:pt x="434" y="99"/>
                  </a:lnTo>
                  <a:lnTo>
                    <a:pt x="399" y="119"/>
                  </a:lnTo>
                  <a:lnTo>
                    <a:pt x="365" y="141"/>
                  </a:lnTo>
                  <a:lnTo>
                    <a:pt x="334" y="164"/>
                  </a:lnTo>
                  <a:lnTo>
                    <a:pt x="302" y="188"/>
                  </a:lnTo>
                  <a:lnTo>
                    <a:pt x="272" y="214"/>
                  </a:lnTo>
                  <a:lnTo>
                    <a:pt x="243" y="241"/>
                  </a:lnTo>
                  <a:lnTo>
                    <a:pt x="215" y="269"/>
                  </a:lnTo>
                  <a:lnTo>
                    <a:pt x="190" y="300"/>
                  </a:lnTo>
                  <a:lnTo>
                    <a:pt x="166" y="331"/>
                  </a:lnTo>
                  <a:lnTo>
                    <a:pt x="142" y="363"/>
                  </a:lnTo>
                  <a:lnTo>
                    <a:pt x="121" y="397"/>
                  </a:lnTo>
                  <a:lnTo>
                    <a:pt x="100" y="432"/>
                  </a:lnTo>
                  <a:lnTo>
                    <a:pt x="82" y="467"/>
                  </a:lnTo>
                  <a:lnTo>
                    <a:pt x="66" y="503"/>
                  </a:lnTo>
                  <a:lnTo>
                    <a:pt x="50" y="540"/>
                  </a:lnTo>
                  <a:lnTo>
                    <a:pt x="38" y="579"/>
                  </a:lnTo>
                  <a:lnTo>
                    <a:pt x="27" y="618"/>
                  </a:lnTo>
                  <a:lnTo>
                    <a:pt x="18" y="658"/>
                  </a:lnTo>
                  <a:lnTo>
                    <a:pt x="11" y="698"/>
                  </a:lnTo>
                  <a:lnTo>
                    <a:pt x="5" y="740"/>
                  </a:lnTo>
                  <a:lnTo>
                    <a:pt x="1" y="782"/>
                  </a:lnTo>
                  <a:lnTo>
                    <a:pt x="0" y="824"/>
                  </a:lnTo>
                  <a:lnTo>
                    <a:pt x="1" y="867"/>
                  </a:lnTo>
                  <a:lnTo>
                    <a:pt x="5" y="908"/>
                  </a:lnTo>
                  <a:lnTo>
                    <a:pt x="11" y="949"/>
                  </a:lnTo>
                  <a:lnTo>
                    <a:pt x="18" y="989"/>
                  </a:lnTo>
                  <a:lnTo>
                    <a:pt x="27" y="1030"/>
                  </a:lnTo>
                  <a:lnTo>
                    <a:pt x="38" y="1069"/>
                  </a:lnTo>
                  <a:lnTo>
                    <a:pt x="50" y="1107"/>
                  </a:lnTo>
                  <a:lnTo>
                    <a:pt x="66" y="1145"/>
                  </a:lnTo>
                  <a:lnTo>
                    <a:pt x="82" y="1181"/>
                  </a:lnTo>
                  <a:lnTo>
                    <a:pt x="100" y="1217"/>
                  </a:lnTo>
                  <a:lnTo>
                    <a:pt x="121" y="1251"/>
                  </a:lnTo>
                  <a:lnTo>
                    <a:pt x="142" y="1285"/>
                  </a:lnTo>
                  <a:lnTo>
                    <a:pt x="166" y="1317"/>
                  </a:lnTo>
                  <a:lnTo>
                    <a:pt x="190" y="1348"/>
                  </a:lnTo>
                  <a:lnTo>
                    <a:pt x="215" y="1378"/>
                  </a:lnTo>
                  <a:lnTo>
                    <a:pt x="243" y="1406"/>
                  </a:lnTo>
                  <a:lnTo>
                    <a:pt x="272" y="1434"/>
                  </a:lnTo>
                  <a:lnTo>
                    <a:pt x="302" y="1460"/>
                  </a:lnTo>
                  <a:lnTo>
                    <a:pt x="334" y="1484"/>
                  </a:lnTo>
                  <a:lnTo>
                    <a:pt x="365" y="1508"/>
                  </a:lnTo>
                  <a:lnTo>
                    <a:pt x="399" y="1529"/>
                  </a:lnTo>
                  <a:lnTo>
                    <a:pt x="434" y="1548"/>
                  </a:lnTo>
                  <a:lnTo>
                    <a:pt x="469" y="1566"/>
                  </a:lnTo>
                  <a:lnTo>
                    <a:pt x="507" y="1583"/>
                  </a:lnTo>
                  <a:lnTo>
                    <a:pt x="544" y="1598"/>
                  </a:lnTo>
                  <a:lnTo>
                    <a:pt x="582" y="1611"/>
                  </a:lnTo>
                  <a:lnTo>
                    <a:pt x="622" y="1622"/>
                  </a:lnTo>
                  <a:lnTo>
                    <a:pt x="662" y="1631"/>
                  </a:lnTo>
                  <a:lnTo>
                    <a:pt x="703" y="1638"/>
                  </a:lnTo>
                  <a:lnTo>
                    <a:pt x="744" y="1644"/>
                  </a:lnTo>
                  <a:lnTo>
                    <a:pt x="786" y="1647"/>
                  </a:lnTo>
                  <a:lnTo>
                    <a:pt x="829" y="1648"/>
                  </a:lnTo>
                  <a:lnTo>
                    <a:pt x="872" y="1647"/>
                  </a:lnTo>
                  <a:lnTo>
                    <a:pt x="914" y="1644"/>
                  </a:lnTo>
                  <a:lnTo>
                    <a:pt x="954" y="1638"/>
                  </a:lnTo>
                  <a:lnTo>
                    <a:pt x="996" y="1631"/>
                  </a:lnTo>
                  <a:lnTo>
                    <a:pt x="1036" y="1622"/>
                  </a:lnTo>
                  <a:lnTo>
                    <a:pt x="1075" y="1611"/>
                  </a:lnTo>
                  <a:lnTo>
                    <a:pt x="1113" y="1598"/>
                  </a:lnTo>
                  <a:lnTo>
                    <a:pt x="1151" y="1583"/>
                  </a:lnTo>
                  <a:lnTo>
                    <a:pt x="1188" y="1566"/>
                  </a:lnTo>
                  <a:lnTo>
                    <a:pt x="1223" y="1548"/>
                  </a:lnTo>
                  <a:lnTo>
                    <a:pt x="1258" y="1529"/>
                  </a:lnTo>
                  <a:lnTo>
                    <a:pt x="1292" y="1508"/>
                  </a:lnTo>
                  <a:lnTo>
                    <a:pt x="1324" y="1484"/>
                  </a:lnTo>
                  <a:lnTo>
                    <a:pt x="1356" y="1460"/>
                  </a:lnTo>
                  <a:lnTo>
                    <a:pt x="1385" y="1434"/>
                  </a:lnTo>
                  <a:lnTo>
                    <a:pt x="1414" y="1406"/>
                  </a:lnTo>
                  <a:lnTo>
                    <a:pt x="1441" y="1378"/>
                  </a:lnTo>
                  <a:lnTo>
                    <a:pt x="1468" y="1348"/>
                  </a:lnTo>
                  <a:lnTo>
                    <a:pt x="1492" y="1317"/>
                  </a:lnTo>
                  <a:lnTo>
                    <a:pt x="1516" y="1285"/>
                  </a:lnTo>
                  <a:lnTo>
                    <a:pt x="1537" y="1251"/>
                  </a:lnTo>
                  <a:lnTo>
                    <a:pt x="1557" y="1217"/>
                  </a:lnTo>
                  <a:lnTo>
                    <a:pt x="1575" y="1181"/>
                  </a:lnTo>
                  <a:lnTo>
                    <a:pt x="1592" y="1145"/>
                  </a:lnTo>
                  <a:lnTo>
                    <a:pt x="1606" y="1107"/>
                  </a:lnTo>
                  <a:lnTo>
                    <a:pt x="1620" y="1069"/>
                  </a:lnTo>
                  <a:lnTo>
                    <a:pt x="1631" y="1030"/>
                  </a:lnTo>
                  <a:lnTo>
                    <a:pt x="1640" y="989"/>
                  </a:lnTo>
                  <a:lnTo>
                    <a:pt x="1647" y="949"/>
                  </a:lnTo>
                  <a:lnTo>
                    <a:pt x="1652" y="908"/>
                  </a:lnTo>
                  <a:lnTo>
                    <a:pt x="1655" y="867"/>
                  </a:lnTo>
                  <a:lnTo>
                    <a:pt x="1656" y="824"/>
                  </a:lnTo>
                  <a:close/>
                  <a:moveTo>
                    <a:pt x="1507" y="824"/>
                  </a:moveTo>
                  <a:lnTo>
                    <a:pt x="1506" y="859"/>
                  </a:lnTo>
                  <a:lnTo>
                    <a:pt x="1503" y="893"/>
                  </a:lnTo>
                  <a:lnTo>
                    <a:pt x="1498" y="927"/>
                  </a:lnTo>
                  <a:lnTo>
                    <a:pt x="1492" y="960"/>
                  </a:lnTo>
                  <a:lnTo>
                    <a:pt x="1485" y="992"/>
                  </a:lnTo>
                  <a:lnTo>
                    <a:pt x="1476" y="1024"/>
                  </a:lnTo>
                  <a:lnTo>
                    <a:pt x="1465" y="1055"/>
                  </a:lnTo>
                  <a:lnTo>
                    <a:pt x="1453" y="1086"/>
                  </a:lnTo>
                  <a:lnTo>
                    <a:pt x="1439" y="1116"/>
                  </a:lnTo>
                  <a:lnTo>
                    <a:pt x="1424" y="1146"/>
                  </a:lnTo>
                  <a:lnTo>
                    <a:pt x="1408" y="1173"/>
                  </a:lnTo>
                  <a:lnTo>
                    <a:pt x="1390" y="1200"/>
                  </a:lnTo>
                  <a:lnTo>
                    <a:pt x="1371" y="1227"/>
                  </a:lnTo>
                  <a:lnTo>
                    <a:pt x="1352" y="1253"/>
                  </a:lnTo>
                  <a:lnTo>
                    <a:pt x="1330" y="1277"/>
                  </a:lnTo>
                  <a:lnTo>
                    <a:pt x="1308" y="1301"/>
                  </a:lnTo>
                  <a:lnTo>
                    <a:pt x="1284" y="1323"/>
                  </a:lnTo>
                  <a:lnTo>
                    <a:pt x="1260" y="1344"/>
                  </a:lnTo>
                  <a:lnTo>
                    <a:pt x="1234" y="1365"/>
                  </a:lnTo>
                  <a:lnTo>
                    <a:pt x="1207" y="1383"/>
                  </a:lnTo>
                  <a:lnTo>
                    <a:pt x="1179" y="1400"/>
                  </a:lnTo>
                  <a:lnTo>
                    <a:pt x="1152" y="1416"/>
                  </a:lnTo>
                  <a:lnTo>
                    <a:pt x="1122" y="1432"/>
                  </a:lnTo>
                  <a:lnTo>
                    <a:pt x="1093" y="1445"/>
                  </a:lnTo>
                  <a:lnTo>
                    <a:pt x="1061" y="1457"/>
                  </a:lnTo>
                  <a:lnTo>
                    <a:pt x="1030" y="1468"/>
                  </a:lnTo>
                  <a:lnTo>
                    <a:pt x="998" y="1477"/>
                  </a:lnTo>
                  <a:lnTo>
                    <a:pt x="965" y="1484"/>
                  </a:lnTo>
                  <a:lnTo>
                    <a:pt x="932" y="1490"/>
                  </a:lnTo>
                  <a:lnTo>
                    <a:pt x="898" y="1494"/>
                  </a:lnTo>
                  <a:lnTo>
                    <a:pt x="864" y="1497"/>
                  </a:lnTo>
                  <a:lnTo>
                    <a:pt x="829" y="1497"/>
                  </a:lnTo>
                  <a:lnTo>
                    <a:pt x="794" y="1497"/>
                  </a:lnTo>
                  <a:lnTo>
                    <a:pt x="760" y="1494"/>
                  </a:lnTo>
                  <a:lnTo>
                    <a:pt x="725" y="1490"/>
                  </a:lnTo>
                  <a:lnTo>
                    <a:pt x="692" y="1484"/>
                  </a:lnTo>
                  <a:lnTo>
                    <a:pt x="660" y="1477"/>
                  </a:lnTo>
                  <a:lnTo>
                    <a:pt x="627" y="1468"/>
                  </a:lnTo>
                  <a:lnTo>
                    <a:pt x="596" y="1457"/>
                  </a:lnTo>
                  <a:lnTo>
                    <a:pt x="565" y="1445"/>
                  </a:lnTo>
                  <a:lnTo>
                    <a:pt x="535" y="1432"/>
                  </a:lnTo>
                  <a:lnTo>
                    <a:pt x="506" y="1416"/>
                  </a:lnTo>
                  <a:lnTo>
                    <a:pt x="477" y="1400"/>
                  </a:lnTo>
                  <a:lnTo>
                    <a:pt x="450" y="1383"/>
                  </a:lnTo>
                  <a:lnTo>
                    <a:pt x="423" y="1365"/>
                  </a:lnTo>
                  <a:lnTo>
                    <a:pt x="398" y="1344"/>
                  </a:lnTo>
                  <a:lnTo>
                    <a:pt x="373" y="1323"/>
                  </a:lnTo>
                  <a:lnTo>
                    <a:pt x="350" y="1301"/>
                  </a:lnTo>
                  <a:lnTo>
                    <a:pt x="328" y="1277"/>
                  </a:lnTo>
                  <a:lnTo>
                    <a:pt x="306" y="1253"/>
                  </a:lnTo>
                  <a:lnTo>
                    <a:pt x="286" y="1227"/>
                  </a:lnTo>
                  <a:lnTo>
                    <a:pt x="267" y="1200"/>
                  </a:lnTo>
                  <a:lnTo>
                    <a:pt x="249" y="1173"/>
                  </a:lnTo>
                  <a:lnTo>
                    <a:pt x="233" y="1146"/>
                  </a:lnTo>
                  <a:lnTo>
                    <a:pt x="217" y="1116"/>
                  </a:lnTo>
                  <a:lnTo>
                    <a:pt x="204" y="1086"/>
                  </a:lnTo>
                  <a:lnTo>
                    <a:pt x="192" y="1055"/>
                  </a:lnTo>
                  <a:lnTo>
                    <a:pt x="182" y="1024"/>
                  </a:lnTo>
                  <a:lnTo>
                    <a:pt x="173" y="992"/>
                  </a:lnTo>
                  <a:lnTo>
                    <a:pt x="165" y="960"/>
                  </a:lnTo>
                  <a:lnTo>
                    <a:pt x="159" y="927"/>
                  </a:lnTo>
                  <a:lnTo>
                    <a:pt x="154" y="893"/>
                  </a:lnTo>
                  <a:lnTo>
                    <a:pt x="152" y="859"/>
                  </a:lnTo>
                  <a:lnTo>
                    <a:pt x="151" y="824"/>
                  </a:lnTo>
                  <a:lnTo>
                    <a:pt x="152" y="790"/>
                  </a:lnTo>
                  <a:lnTo>
                    <a:pt x="154" y="755"/>
                  </a:lnTo>
                  <a:lnTo>
                    <a:pt x="159" y="722"/>
                  </a:lnTo>
                  <a:lnTo>
                    <a:pt x="165" y="688"/>
                  </a:lnTo>
                  <a:lnTo>
                    <a:pt x="173" y="656"/>
                  </a:lnTo>
                  <a:lnTo>
                    <a:pt x="182" y="623"/>
                  </a:lnTo>
                  <a:lnTo>
                    <a:pt x="192" y="592"/>
                  </a:lnTo>
                  <a:lnTo>
                    <a:pt x="204" y="561"/>
                  </a:lnTo>
                  <a:lnTo>
                    <a:pt x="217" y="532"/>
                  </a:lnTo>
                  <a:lnTo>
                    <a:pt x="233" y="503"/>
                  </a:lnTo>
                  <a:lnTo>
                    <a:pt x="249" y="474"/>
                  </a:lnTo>
                  <a:lnTo>
                    <a:pt x="267" y="447"/>
                  </a:lnTo>
                  <a:lnTo>
                    <a:pt x="286" y="420"/>
                  </a:lnTo>
                  <a:lnTo>
                    <a:pt x="306" y="395"/>
                  </a:lnTo>
                  <a:lnTo>
                    <a:pt x="328" y="371"/>
                  </a:lnTo>
                  <a:lnTo>
                    <a:pt x="350" y="347"/>
                  </a:lnTo>
                  <a:lnTo>
                    <a:pt x="373" y="325"/>
                  </a:lnTo>
                  <a:lnTo>
                    <a:pt x="398" y="304"/>
                  </a:lnTo>
                  <a:lnTo>
                    <a:pt x="423" y="284"/>
                  </a:lnTo>
                  <a:lnTo>
                    <a:pt x="450" y="265"/>
                  </a:lnTo>
                  <a:lnTo>
                    <a:pt x="477" y="247"/>
                  </a:lnTo>
                  <a:lnTo>
                    <a:pt x="506" y="231"/>
                  </a:lnTo>
                  <a:lnTo>
                    <a:pt x="535" y="217"/>
                  </a:lnTo>
                  <a:lnTo>
                    <a:pt x="565" y="202"/>
                  </a:lnTo>
                  <a:lnTo>
                    <a:pt x="596" y="190"/>
                  </a:lnTo>
                  <a:lnTo>
                    <a:pt x="627" y="180"/>
                  </a:lnTo>
                  <a:lnTo>
                    <a:pt x="660" y="171"/>
                  </a:lnTo>
                  <a:lnTo>
                    <a:pt x="692" y="163"/>
                  </a:lnTo>
                  <a:lnTo>
                    <a:pt x="725" y="158"/>
                  </a:lnTo>
                  <a:lnTo>
                    <a:pt x="760" y="153"/>
                  </a:lnTo>
                  <a:lnTo>
                    <a:pt x="794" y="151"/>
                  </a:lnTo>
                  <a:lnTo>
                    <a:pt x="829" y="150"/>
                  </a:lnTo>
                  <a:lnTo>
                    <a:pt x="864" y="151"/>
                  </a:lnTo>
                  <a:lnTo>
                    <a:pt x="898" y="153"/>
                  </a:lnTo>
                  <a:lnTo>
                    <a:pt x="932" y="158"/>
                  </a:lnTo>
                  <a:lnTo>
                    <a:pt x="965" y="163"/>
                  </a:lnTo>
                  <a:lnTo>
                    <a:pt x="998" y="171"/>
                  </a:lnTo>
                  <a:lnTo>
                    <a:pt x="1030" y="180"/>
                  </a:lnTo>
                  <a:lnTo>
                    <a:pt x="1061" y="190"/>
                  </a:lnTo>
                  <a:lnTo>
                    <a:pt x="1093" y="202"/>
                  </a:lnTo>
                  <a:lnTo>
                    <a:pt x="1122" y="217"/>
                  </a:lnTo>
                  <a:lnTo>
                    <a:pt x="1152" y="231"/>
                  </a:lnTo>
                  <a:lnTo>
                    <a:pt x="1179" y="247"/>
                  </a:lnTo>
                  <a:lnTo>
                    <a:pt x="1207" y="265"/>
                  </a:lnTo>
                  <a:lnTo>
                    <a:pt x="1234" y="284"/>
                  </a:lnTo>
                  <a:lnTo>
                    <a:pt x="1260" y="304"/>
                  </a:lnTo>
                  <a:lnTo>
                    <a:pt x="1284" y="325"/>
                  </a:lnTo>
                  <a:lnTo>
                    <a:pt x="1308" y="347"/>
                  </a:lnTo>
                  <a:lnTo>
                    <a:pt x="1330" y="371"/>
                  </a:lnTo>
                  <a:lnTo>
                    <a:pt x="1352" y="395"/>
                  </a:lnTo>
                  <a:lnTo>
                    <a:pt x="1371" y="420"/>
                  </a:lnTo>
                  <a:lnTo>
                    <a:pt x="1390" y="447"/>
                  </a:lnTo>
                  <a:lnTo>
                    <a:pt x="1408" y="474"/>
                  </a:lnTo>
                  <a:lnTo>
                    <a:pt x="1424" y="503"/>
                  </a:lnTo>
                  <a:lnTo>
                    <a:pt x="1439" y="532"/>
                  </a:lnTo>
                  <a:lnTo>
                    <a:pt x="1453" y="561"/>
                  </a:lnTo>
                  <a:lnTo>
                    <a:pt x="1465" y="592"/>
                  </a:lnTo>
                  <a:lnTo>
                    <a:pt x="1476" y="623"/>
                  </a:lnTo>
                  <a:lnTo>
                    <a:pt x="1485" y="656"/>
                  </a:lnTo>
                  <a:lnTo>
                    <a:pt x="1492" y="688"/>
                  </a:lnTo>
                  <a:lnTo>
                    <a:pt x="1498" y="722"/>
                  </a:lnTo>
                  <a:lnTo>
                    <a:pt x="1503" y="755"/>
                  </a:lnTo>
                  <a:lnTo>
                    <a:pt x="1506" y="790"/>
                  </a:lnTo>
                  <a:lnTo>
                    <a:pt x="1507" y="824"/>
                  </a:lnTo>
                  <a:close/>
                </a:path>
              </a:pathLst>
            </a:custGeom>
            <a:solidFill>
              <a:srgbClr val="B6AF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481" y="267"/>
              <a:ext cx="100" cy="100"/>
            </a:xfrm>
            <a:custGeom>
              <a:avLst/>
              <a:gdLst/>
              <a:ahLst/>
              <a:cxnLst>
                <a:cxn ang="0">
                  <a:pos x="1490" y="598"/>
                </a:cxn>
                <a:cxn ang="0">
                  <a:pos x="1432" y="425"/>
                </a:cxn>
                <a:cxn ang="0">
                  <a:pos x="1334" y="272"/>
                </a:cxn>
                <a:cxn ang="0">
                  <a:pos x="1203" y="149"/>
                </a:cxn>
                <a:cxn ang="0">
                  <a:pos x="1045" y="58"/>
                </a:cxn>
                <a:cxn ang="0">
                  <a:pos x="867" y="9"/>
                </a:cxn>
                <a:cxn ang="0">
                  <a:pos x="675" y="4"/>
                </a:cxn>
                <a:cxn ang="0">
                  <a:pos x="494" y="45"/>
                </a:cxn>
                <a:cxn ang="0">
                  <a:pos x="332" y="127"/>
                </a:cxn>
                <a:cxn ang="0">
                  <a:pos x="196" y="245"/>
                </a:cxn>
                <a:cxn ang="0">
                  <a:pos x="91" y="392"/>
                </a:cxn>
                <a:cxn ang="0">
                  <a:pos x="23" y="561"/>
                </a:cxn>
                <a:cxn ang="0">
                  <a:pos x="0" y="749"/>
                </a:cxn>
                <a:cxn ang="0">
                  <a:pos x="23" y="936"/>
                </a:cxn>
                <a:cxn ang="0">
                  <a:pos x="91" y="1106"/>
                </a:cxn>
                <a:cxn ang="0">
                  <a:pos x="196" y="1252"/>
                </a:cxn>
                <a:cxn ang="0">
                  <a:pos x="332" y="1370"/>
                </a:cxn>
                <a:cxn ang="0">
                  <a:pos x="494" y="1453"/>
                </a:cxn>
                <a:cxn ang="0">
                  <a:pos x="675" y="1494"/>
                </a:cxn>
                <a:cxn ang="0">
                  <a:pos x="867" y="1489"/>
                </a:cxn>
                <a:cxn ang="0">
                  <a:pos x="1045" y="1439"/>
                </a:cxn>
                <a:cxn ang="0">
                  <a:pos x="1203" y="1349"/>
                </a:cxn>
                <a:cxn ang="0">
                  <a:pos x="1334" y="1226"/>
                </a:cxn>
                <a:cxn ang="0">
                  <a:pos x="1432" y="1074"/>
                </a:cxn>
                <a:cxn ang="0">
                  <a:pos x="1490" y="900"/>
                </a:cxn>
                <a:cxn ang="0">
                  <a:pos x="1355" y="749"/>
                </a:cxn>
                <a:cxn ang="0">
                  <a:pos x="1336" y="898"/>
                </a:cxn>
                <a:cxn ang="0">
                  <a:pos x="1282" y="1034"/>
                </a:cxn>
                <a:cxn ang="0">
                  <a:pos x="1198" y="1152"/>
                </a:cxn>
                <a:cxn ang="0">
                  <a:pos x="1089" y="1246"/>
                </a:cxn>
                <a:cxn ang="0">
                  <a:pos x="960" y="1312"/>
                </a:cxn>
                <a:cxn ang="0">
                  <a:pos x="814" y="1345"/>
                </a:cxn>
                <a:cxn ang="0">
                  <a:pos x="661" y="1341"/>
                </a:cxn>
                <a:cxn ang="0">
                  <a:pos x="519" y="1301"/>
                </a:cxn>
                <a:cxn ang="0">
                  <a:pos x="392" y="1229"/>
                </a:cxn>
                <a:cxn ang="0">
                  <a:pos x="288" y="1130"/>
                </a:cxn>
                <a:cxn ang="0">
                  <a:pos x="210" y="1009"/>
                </a:cxn>
                <a:cxn ang="0">
                  <a:pos x="163" y="870"/>
                </a:cxn>
                <a:cxn ang="0">
                  <a:pos x="152" y="718"/>
                </a:cxn>
                <a:cxn ang="0">
                  <a:pos x="177" y="571"/>
                </a:cxn>
                <a:cxn ang="0">
                  <a:pos x="237" y="438"/>
                </a:cxn>
                <a:cxn ang="0">
                  <a:pos x="327" y="325"/>
                </a:cxn>
                <a:cxn ang="0">
                  <a:pos x="440" y="236"/>
                </a:cxn>
                <a:cxn ang="0">
                  <a:pos x="574" y="176"/>
                </a:cxn>
                <a:cxn ang="0">
                  <a:pos x="721" y="150"/>
                </a:cxn>
                <a:cxn ang="0">
                  <a:pos x="874" y="162"/>
                </a:cxn>
                <a:cxn ang="0">
                  <a:pos x="1014" y="209"/>
                </a:cxn>
                <a:cxn ang="0">
                  <a:pos x="1136" y="287"/>
                </a:cxn>
                <a:cxn ang="0">
                  <a:pos x="1235" y="390"/>
                </a:cxn>
                <a:cxn ang="0">
                  <a:pos x="1307" y="516"/>
                </a:cxn>
                <a:cxn ang="0">
                  <a:pos x="1348" y="658"/>
                </a:cxn>
              </a:cxnLst>
              <a:rect l="0" t="0" r="r" b="b"/>
              <a:pathLst>
                <a:path w="1506" h="1498">
                  <a:moveTo>
                    <a:pt x="1506" y="749"/>
                  </a:moveTo>
                  <a:lnTo>
                    <a:pt x="1505" y="711"/>
                  </a:lnTo>
                  <a:lnTo>
                    <a:pt x="1502" y="672"/>
                  </a:lnTo>
                  <a:lnTo>
                    <a:pt x="1497" y="635"/>
                  </a:lnTo>
                  <a:lnTo>
                    <a:pt x="1490" y="598"/>
                  </a:lnTo>
                  <a:lnTo>
                    <a:pt x="1482" y="561"/>
                  </a:lnTo>
                  <a:lnTo>
                    <a:pt x="1471" y="526"/>
                  </a:lnTo>
                  <a:lnTo>
                    <a:pt x="1460" y="492"/>
                  </a:lnTo>
                  <a:lnTo>
                    <a:pt x="1446" y="457"/>
                  </a:lnTo>
                  <a:lnTo>
                    <a:pt x="1432" y="425"/>
                  </a:lnTo>
                  <a:lnTo>
                    <a:pt x="1414" y="392"/>
                  </a:lnTo>
                  <a:lnTo>
                    <a:pt x="1396" y="361"/>
                  </a:lnTo>
                  <a:lnTo>
                    <a:pt x="1377" y="330"/>
                  </a:lnTo>
                  <a:lnTo>
                    <a:pt x="1356" y="301"/>
                  </a:lnTo>
                  <a:lnTo>
                    <a:pt x="1334" y="272"/>
                  </a:lnTo>
                  <a:lnTo>
                    <a:pt x="1310" y="245"/>
                  </a:lnTo>
                  <a:lnTo>
                    <a:pt x="1285" y="219"/>
                  </a:lnTo>
                  <a:lnTo>
                    <a:pt x="1258" y="194"/>
                  </a:lnTo>
                  <a:lnTo>
                    <a:pt x="1232" y="171"/>
                  </a:lnTo>
                  <a:lnTo>
                    <a:pt x="1203" y="149"/>
                  </a:lnTo>
                  <a:lnTo>
                    <a:pt x="1174" y="127"/>
                  </a:lnTo>
                  <a:lnTo>
                    <a:pt x="1143" y="108"/>
                  </a:lnTo>
                  <a:lnTo>
                    <a:pt x="1112" y="90"/>
                  </a:lnTo>
                  <a:lnTo>
                    <a:pt x="1079" y="74"/>
                  </a:lnTo>
                  <a:lnTo>
                    <a:pt x="1045" y="58"/>
                  </a:lnTo>
                  <a:lnTo>
                    <a:pt x="1012" y="45"/>
                  </a:lnTo>
                  <a:lnTo>
                    <a:pt x="976" y="33"/>
                  </a:lnTo>
                  <a:lnTo>
                    <a:pt x="940" y="23"/>
                  </a:lnTo>
                  <a:lnTo>
                    <a:pt x="905" y="15"/>
                  </a:lnTo>
                  <a:lnTo>
                    <a:pt x="867" y="9"/>
                  </a:lnTo>
                  <a:lnTo>
                    <a:pt x="829" y="4"/>
                  </a:lnTo>
                  <a:lnTo>
                    <a:pt x="792" y="1"/>
                  </a:lnTo>
                  <a:lnTo>
                    <a:pt x="753" y="0"/>
                  </a:lnTo>
                  <a:lnTo>
                    <a:pt x="714" y="1"/>
                  </a:lnTo>
                  <a:lnTo>
                    <a:pt x="675" y="4"/>
                  </a:lnTo>
                  <a:lnTo>
                    <a:pt x="638" y="9"/>
                  </a:lnTo>
                  <a:lnTo>
                    <a:pt x="601" y="15"/>
                  </a:lnTo>
                  <a:lnTo>
                    <a:pt x="564" y="23"/>
                  </a:lnTo>
                  <a:lnTo>
                    <a:pt x="529" y="33"/>
                  </a:lnTo>
                  <a:lnTo>
                    <a:pt x="494" y="45"/>
                  </a:lnTo>
                  <a:lnTo>
                    <a:pt x="459" y="58"/>
                  </a:lnTo>
                  <a:lnTo>
                    <a:pt x="426" y="74"/>
                  </a:lnTo>
                  <a:lnTo>
                    <a:pt x="394" y="90"/>
                  </a:lnTo>
                  <a:lnTo>
                    <a:pt x="363" y="108"/>
                  </a:lnTo>
                  <a:lnTo>
                    <a:pt x="332" y="127"/>
                  </a:lnTo>
                  <a:lnTo>
                    <a:pt x="303" y="149"/>
                  </a:lnTo>
                  <a:lnTo>
                    <a:pt x="274" y="171"/>
                  </a:lnTo>
                  <a:lnTo>
                    <a:pt x="246" y="194"/>
                  </a:lnTo>
                  <a:lnTo>
                    <a:pt x="221" y="219"/>
                  </a:lnTo>
                  <a:lnTo>
                    <a:pt x="196" y="245"/>
                  </a:lnTo>
                  <a:lnTo>
                    <a:pt x="172" y="272"/>
                  </a:lnTo>
                  <a:lnTo>
                    <a:pt x="150" y="301"/>
                  </a:lnTo>
                  <a:lnTo>
                    <a:pt x="128" y="330"/>
                  </a:lnTo>
                  <a:lnTo>
                    <a:pt x="109" y="361"/>
                  </a:lnTo>
                  <a:lnTo>
                    <a:pt x="91" y="392"/>
                  </a:lnTo>
                  <a:lnTo>
                    <a:pt x="74" y="425"/>
                  </a:lnTo>
                  <a:lnTo>
                    <a:pt x="59" y="457"/>
                  </a:lnTo>
                  <a:lnTo>
                    <a:pt x="46" y="492"/>
                  </a:lnTo>
                  <a:lnTo>
                    <a:pt x="33" y="526"/>
                  </a:lnTo>
                  <a:lnTo>
                    <a:pt x="23" y="561"/>
                  </a:lnTo>
                  <a:lnTo>
                    <a:pt x="15" y="598"/>
                  </a:lnTo>
                  <a:lnTo>
                    <a:pt x="9" y="635"/>
                  </a:lnTo>
                  <a:lnTo>
                    <a:pt x="4" y="672"/>
                  </a:lnTo>
                  <a:lnTo>
                    <a:pt x="1" y="711"/>
                  </a:lnTo>
                  <a:lnTo>
                    <a:pt x="0" y="749"/>
                  </a:lnTo>
                  <a:lnTo>
                    <a:pt x="1" y="788"/>
                  </a:lnTo>
                  <a:lnTo>
                    <a:pt x="4" y="825"/>
                  </a:lnTo>
                  <a:lnTo>
                    <a:pt x="9" y="863"/>
                  </a:lnTo>
                  <a:lnTo>
                    <a:pt x="15" y="900"/>
                  </a:lnTo>
                  <a:lnTo>
                    <a:pt x="23" y="936"/>
                  </a:lnTo>
                  <a:lnTo>
                    <a:pt x="33" y="971"/>
                  </a:lnTo>
                  <a:lnTo>
                    <a:pt x="46" y="1007"/>
                  </a:lnTo>
                  <a:lnTo>
                    <a:pt x="59" y="1040"/>
                  </a:lnTo>
                  <a:lnTo>
                    <a:pt x="74" y="1074"/>
                  </a:lnTo>
                  <a:lnTo>
                    <a:pt x="91" y="1106"/>
                  </a:lnTo>
                  <a:lnTo>
                    <a:pt x="109" y="1138"/>
                  </a:lnTo>
                  <a:lnTo>
                    <a:pt x="128" y="1168"/>
                  </a:lnTo>
                  <a:lnTo>
                    <a:pt x="150" y="1197"/>
                  </a:lnTo>
                  <a:lnTo>
                    <a:pt x="172" y="1226"/>
                  </a:lnTo>
                  <a:lnTo>
                    <a:pt x="196" y="1252"/>
                  </a:lnTo>
                  <a:lnTo>
                    <a:pt x="221" y="1278"/>
                  </a:lnTo>
                  <a:lnTo>
                    <a:pt x="246" y="1304"/>
                  </a:lnTo>
                  <a:lnTo>
                    <a:pt x="274" y="1327"/>
                  </a:lnTo>
                  <a:lnTo>
                    <a:pt x="303" y="1349"/>
                  </a:lnTo>
                  <a:lnTo>
                    <a:pt x="332" y="1370"/>
                  </a:lnTo>
                  <a:lnTo>
                    <a:pt x="363" y="1389"/>
                  </a:lnTo>
                  <a:lnTo>
                    <a:pt x="394" y="1407"/>
                  </a:lnTo>
                  <a:lnTo>
                    <a:pt x="426" y="1425"/>
                  </a:lnTo>
                  <a:lnTo>
                    <a:pt x="459" y="1439"/>
                  </a:lnTo>
                  <a:lnTo>
                    <a:pt x="494" y="1453"/>
                  </a:lnTo>
                  <a:lnTo>
                    <a:pt x="529" y="1464"/>
                  </a:lnTo>
                  <a:lnTo>
                    <a:pt x="564" y="1474"/>
                  </a:lnTo>
                  <a:lnTo>
                    <a:pt x="601" y="1482"/>
                  </a:lnTo>
                  <a:lnTo>
                    <a:pt x="638" y="1489"/>
                  </a:lnTo>
                  <a:lnTo>
                    <a:pt x="675" y="1494"/>
                  </a:lnTo>
                  <a:lnTo>
                    <a:pt x="714" y="1497"/>
                  </a:lnTo>
                  <a:lnTo>
                    <a:pt x="753" y="1498"/>
                  </a:lnTo>
                  <a:lnTo>
                    <a:pt x="792" y="1497"/>
                  </a:lnTo>
                  <a:lnTo>
                    <a:pt x="829" y="1494"/>
                  </a:lnTo>
                  <a:lnTo>
                    <a:pt x="867" y="1489"/>
                  </a:lnTo>
                  <a:lnTo>
                    <a:pt x="905" y="1482"/>
                  </a:lnTo>
                  <a:lnTo>
                    <a:pt x="940" y="1474"/>
                  </a:lnTo>
                  <a:lnTo>
                    <a:pt x="976" y="1464"/>
                  </a:lnTo>
                  <a:lnTo>
                    <a:pt x="1012" y="1453"/>
                  </a:lnTo>
                  <a:lnTo>
                    <a:pt x="1045" y="1439"/>
                  </a:lnTo>
                  <a:lnTo>
                    <a:pt x="1079" y="1425"/>
                  </a:lnTo>
                  <a:lnTo>
                    <a:pt x="1112" y="1407"/>
                  </a:lnTo>
                  <a:lnTo>
                    <a:pt x="1143" y="1389"/>
                  </a:lnTo>
                  <a:lnTo>
                    <a:pt x="1174" y="1370"/>
                  </a:lnTo>
                  <a:lnTo>
                    <a:pt x="1203" y="1349"/>
                  </a:lnTo>
                  <a:lnTo>
                    <a:pt x="1232" y="1327"/>
                  </a:lnTo>
                  <a:lnTo>
                    <a:pt x="1258" y="1304"/>
                  </a:lnTo>
                  <a:lnTo>
                    <a:pt x="1285" y="1278"/>
                  </a:lnTo>
                  <a:lnTo>
                    <a:pt x="1310" y="1252"/>
                  </a:lnTo>
                  <a:lnTo>
                    <a:pt x="1334" y="1226"/>
                  </a:lnTo>
                  <a:lnTo>
                    <a:pt x="1356" y="1197"/>
                  </a:lnTo>
                  <a:lnTo>
                    <a:pt x="1377" y="1168"/>
                  </a:lnTo>
                  <a:lnTo>
                    <a:pt x="1396" y="1138"/>
                  </a:lnTo>
                  <a:lnTo>
                    <a:pt x="1414" y="1106"/>
                  </a:lnTo>
                  <a:lnTo>
                    <a:pt x="1432" y="1074"/>
                  </a:lnTo>
                  <a:lnTo>
                    <a:pt x="1446" y="1040"/>
                  </a:lnTo>
                  <a:lnTo>
                    <a:pt x="1460" y="1007"/>
                  </a:lnTo>
                  <a:lnTo>
                    <a:pt x="1471" y="971"/>
                  </a:lnTo>
                  <a:lnTo>
                    <a:pt x="1482" y="936"/>
                  </a:lnTo>
                  <a:lnTo>
                    <a:pt x="1490" y="900"/>
                  </a:lnTo>
                  <a:lnTo>
                    <a:pt x="1497" y="863"/>
                  </a:lnTo>
                  <a:lnTo>
                    <a:pt x="1502" y="825"/>
                  </a:lnTo>
                  <a:lnTo>
                    <a:pt x="1505" y="788"/>
                  </a:lnTo>
                  <a:lnTo>
                    <a:pt x="1506" y="749"/>
                  </a:lnTo>
                  <a:close/>
                  <a:moveTo>
                    <a:pt x="1355" y="749"/>
                  </a:moveTo>
                  <a:lnTo>
                    <a:pt x="1354" y="780"/>
                  </a:lnTo>
                  <a:lnTo>
                    <a:pt x="1352" y="810"/>
                  </a:lnTo>
                  <a:lnTo>
                    <a:pt x="1348" y="840"/>
                  </a:lnTo>
                  <a:lnTo>
                    <a:pt x="1343" y="870"/>
                  </a:lnTo>
                  <a:lnTo>
                    <a:pt x="1336" y="898"/>
                  </a:lnTo>
                  <a:lnTo>
                    <a:pt x="1328" y="927"/>
                  </a:lnTo>
                  <a:lnTo>
                    <a:pt x="1319" y="955"/>
                  </a:lnTo>
                  <a:lnTo>
                    <a:pt x="1307" y="982"/>
                  </a:lnTo>
                  <a:lnTo>
                    <a:pt x="1295" y="1009"/>
                  </a:lnTo>
                  <a:lnTo>
                    <a:pt x="1282" y="1034"/>
                  </a:lnTo>
                  <a:lnTo>
                    <a:pt x="1268" y="1059"/>
                  </a:lnTo>
                  <a:lnTo>
                    <a:pt x="1252" y="1084"/>
                  </a:lnTo>
                  <a:lnTo>
                    <a:pt x="1235" y="1107"/>
                  </a:lnTo>
                  <a:lnTo>
                    <a:pt x="1218" y="1130"/>
                  </a:lnTo>
                  <a:lnTo>
                    <a:pt x="1198" y="1152"/>
                  </a:lnTo>
                  <a:lnTo>
                    <a:pt x="1179" y="1173"/>
                  </a:lnTo>
                  <a:lnTo>
                    <a:pt x="1158" y="1192"/>
                  </a:lnTo>
                  <a:lnTo>
                    <a:pt x="1136" y="1212"/>
                  </a:lnTo>
                  <a:lnTo>
                    <a:pt x="1113" y="1229"/>
                  </a:lnTo>
                  <a:lnTo>
                    <a:pt x="1089" y="1246"/>
                  </a:lnTo>
                  <a:lnTo>
                    <a:pt x="1065" y="1261"/>
                  </a:lnTo>
                  <a:lnTo>
                    <a:pt x="1039" y="1275"/>
                  </a:lnTo>
                  <a:lnTo>
                    <a:pt x="1014" y="1289"/>
                  </a:lnTo>
                  <a:lnTo>
                    <a:pt x="987" y="1301"/>
                  </a:lnTo>
                  <a:lnTo>
                    <a:pt x="960" y="1312"/>
                  </a:lnTo>
                  <a:lnTo>
                    <a:pt x="931" y="1321"/>
                  </a:lnTo>
                  <a:lnTo>
                    <a:pt x="903" y="1329"/>
                  </a:lnTo>
                  <a:lnTo>
                    <a:pt x="874" y="1336"/>
                  </a:lnTo>
                  <a:lnTo>
                    <a:pt x="845" y="1341"/>
                  </a:lnTo>
                  <a:lnTo>
                    <a:pt x="814" y="1345"/>
                  </a:lnTo>
                  <a:lnTo>
                    <a:pt x="784" y="1347"/>
                  </a:lnTo>
                  <a:lnTo>
                    <a:pt x="753" y="1348"/>
                  </a:lnTo>
                  <a:lnTo>
                    <a:pt x="721" y="1347"/>
                  </a:lnTo>
                  <a:lnTo>
                    <a:pt x="691" y="1345"/>
                  </a:lnTo>
                  <a:lnTo>
                    <a:pt x="661" y="1341"/>
                  </a:lnTo>
                  <a:lnTo>
                    <a:pt x="632" y="1336"/>
                  </a:lnTo>
                  <a:lnTo>
                    <a:pt x="602" y="1329"/>
                  </a:lnTo>
                  <a:lnTo>
                    <a:pt x="574" y="1321"/>
                  </a:lnTo>
                  <a:lnTo>
                    <a:pt x="546" y="1312"/>
                  </a:lnTo>
                  <a:lnTo>
                    <a:pt x="519" y="1301"/>
                  </a:lnTo>
                  <a:lnTo>
                    <a:pt x="491" y="1289"/>
                  </a:lnTo>
                  <a:lnTo>
                    <a:pt x="466" y="1275"/>
                  </a:lnTo>
                  <a:lnTo>
                    <a:pt x="440" y="1261"/>
                  </a:lnTo>
                  <a:lnTo>
                    <a:pt x="416" y="1246"/>
                  </a:lnTo>
                  <a:lnTo>
                    <a:pt x="392" y="1229"/>
                  </a:lnTo>
                  <a:lnTo>
                    <a:pt x="370" y="1212"/>
                  </a:lnTo>
                  <a:lnTo>
                    <a:pt x="347" y="1192"/>
                  </a:lnTo>
                  <a:lnTo>
                    <a:pt x="327" y="1173"/>
                  </a:lnTo>
                  <a:lnTo>
                    <a:pt x="307" y="1152"/>
                  </a:lnTo>
                  <a:lnTo>
                    <a:pt x="288" y="1130"/>
                  </a:lnTo>
                  <a:lnTo>
                    <a:pt x="270" y="1107"/>
                  </a:lnTo>
                  <a:lnTo>
                    <a:pt x="254" y="1084"/>
                  </a:lnTo>
                  <a:lnTo>
                    <a:pt x="237" y="1059"/>
                  </a:lnTo>
                  <a:lnTo>
                    <a:pt x="223" y="1034"/>
                  </a:lnTo>
                  <a:lnTo>
                    <a:pt x="210" y="1009"/>
                  </a:lnTo>
                  <a:lnTo>
                    <a:pt x="198" y="982"/>
                  </a:lnTo>
                  <a:lnTo>
                    <a:pt x="187" y="955"/>
                  </a:lnTo>
                  <a:lnTo>
                    <a:pt x="177" y="927"/>
                  </a:lnTo>
                  <a:lnTo>
                    <a:pt x="169" y="898"/>
                  </a:lnTo>
                  <a:lnTo>
                    <a:pt x="163" y="870"/>
                  </a:lnTo>
                  <a:lnTo>
                    <a:pt x="158" y="840"/>
                  </a:lnTo>
                  <a:lnTo>
                    <a:pt x="154" y="810"/>
                  </a:lnTo>
                  <a:lnTo>
                    <a:pt x="152" y="780"/>
                  </a:lnTo>
                  <a:lnTo>
                    <a:pt x="151" y="749"/>
                  </a:lnTo>
                  <a:lnTo>
                    <a:pt x="152" y="718"/>
                  </a:lnTo>
                  <a:lnTo>
                    <a:pt x="154" y="687"/>
                  </a:lnTo>
                  <a:lnTo>
                    <a:pt x="158" y="658"/>
                  </a:lnTo>
                  <a:lnTo>
                    <a:pt x="163" y="628"/>
                  </a:lnTo>
                  <a:lnTo>
                    <a:pt x="169" y="599"/>
                  </a:lnTo>
                  <a:lnTo>
                    <a:pt x="177" y="571"/>
                  </a:lnTo>
                  <a:lnTo>
                    <a:pt x="187" y="543"/>
                  </a:lnTo>
                  <a:lnTo>
                    <a:pt x="198" y="516"/>
                  </a:lnTo>
                  <a:lnTo>
                    <a:pt x="210" y="489"/>
                  </a:lnTo>
                  <a:lnTo>
                    <a:pt x="223" y="463"/>
                  </a:lnTo>
                  <a:lnTo>
                    <a:pt x="237" y="438"/>
                  </a:lnTo>
                  <a:lnTo>
                    <a:pt x="254" y="413"/>
                  </a:lnTo>
                  <a:lnTo>
                    <a:pt x="270" y="390"/>
                  </a:lnTo>
                  <a:lnTo>
                    <a:pt x="288" y="368"/>
                  </a:lnTo>
                  <a:lnTo>
                    <a:pt x="307" y="345"/>
                  </a:lnTo>
                  <a:lnTo>
                    <a:pt x="327" y="325"/>
                  </a:lnTo>
                  <a:lnTo>
                    <a:pt x="347" y="305"/>
                  </a:lnTo>
                  <a:lnTo>
                    <a:pt x="370" y="287"/>
                  </a:lnTo>
                  <a:lnTo>
                    <a:pt x="392" y="268"/>
                  </a:lnTo>
                  <a:lnTo>
                    <a:pt x="416" y="252"/>
                  </a:lnTo>
                  <a:lnTo>
                    <a:pt x="440" y="236"/>
                  </a:lnTo>
                  <a:lnTo>
                    <a:pt x="466" y="222"/>
                  </a:lnTo>
                  <a:lnTo>
                    <a:pt x="491" y="209"/>
                  </a:lnTo>
                  <a:lnTo>
                    <a:pt x="519" y="196"/>
                  </a:lnTo>
                  <a:lnTo>
                    <a:pt x="546" y="186"/>
                  </a:lnTo>
                  <a:lnTo>
                    <a:pt x="574" y="176"/>
                  </a:lnTo>
                  <a:lnTo>
                    <a:pt x="602" y="168"/>
                  </a:lnTo>
                  <a:lnTo>
                    <a:pt x="632" y="162"/>
                  </a:lnTo>
                  <a:lnTo>
                    <a:pt x="661" y="157"/>
                  </a:lnTo>
                  <a:lnTo>
                    <a:pt x="691" y="153"/>
                  </a:lnTo>
                  <a:lnTo>
                    <a:pt x="721" y="150"/>
                  </a:lnTo>
                  <a:lnTo>
                    <a:pt x="753" y="150"/>
                  </a:lnTo>
                  <a:lnTo>
                    <a:pt x="784" y="150"/>
                  </a:lnTo>
                  <a:lnTo>
                    <a:pt x="814" y="153"/>
                  </a:lnTo>
                  <a:lnTo>
                    <a:pt x="845" y="157"/>
                  </a:lnTo>
                  <a:lnTo>
                    <a:pt x="874" y="162"/>
                  </a:lnTo>
                  <a:lnTo>
                    <a:pt x="903" y="168"/>
                  </a:lnTo>
                  <a:lnTo>
                    <a:pt x="931" y="176"/>
                  </a:lnTo>
                  <a:lnTo>
                    <a:pt x="960" y="186"/>
                  </a:lnTo>
                  <a:lnTo>
                    <a:pt x="987" y="196"/>
                  </a:lnTo>
                  <a:lnTo>
                    <a:pt x="1014" y="209"/>
                  </a:lnTo>
                  <a:lnTo>
                    <a:pt x="1039" y="222"/>
                  </a:lnTo>
                  <a:lnTo>
                    <a:pt x="1065" y="236"/>
                  </a:lnTo>
                  <a:lnTo>
                    <a:pt x="1089" y="252"/>
                  </a:lnTo>
                  <a:lnTo>
                    <a:pt x="1113" y="268"/>
                  </a:lnTo>
                  <a:lnTo>
                    <a:pt x="1136" y="287"/>
                  </a:lnTo>
                  <a:lnTo>
                    <a:pt x="1158" y="305"/>
                  </a:lnTo>
                  <a:lnTo>
                    <a:pt x="1179" y="325"/>
                  </a:lnTo>
                  <a:lnTo>
                    <a:pt x="1198" y="345"/>
                  </a:lnTo>
                  <a:lnTo>
                    <a:pt x="1218" y="368"/>
                  </a:lnTo>
                  <a:lnTo>
                    <a:pt x="1235" y="390"/>
                  </a:lnTo>
                  <a:lnTo>
                    <a:pt x="1252" y="413"/>
                  </a:lnTo>
                  <a:lnTo>
                    <a:pt x="1268" y="438"/>
                  </a:lnTo>
                  <a:lnTo>
                    <a:pt x="1282" y="463"/>
                  </a:lnTo>
                  <a:lnTo>
                    <a:pt x="1295" y="489"/>
                  </a:lnTo>
                  <a:lnTo>
                    <a:pt x="1307" y="516"/>
                  </a:lnTo>
                  <a:lnTo>
                    <a:pt x="1319" y="543"/>
                  </a:lnTo>
                  <a:lnTo>
                    <a:pt x="1328" y="571"/>
                  </a:lnTo>
                  <a:lnTo>
                    <a:pt x="1336" y="599"/>
                  </a:lnTo>
                  <a:lnTo>
                    <a:pt x="1343" y="628"/>
                  </a:lnTo>
                  <a:lnTo>
                    <a:pt x="1348" y="658"/>
                  </a:lnTo>
                  <a:lnTo>
                    <a:pt x="1352" y="687"/>
                  </a:lnTo>
                  <a:lnTo>
                    <a:pt x="1354" y="718"/>
                  </a:lnTo>
                  <a:lnTo>
                    <a:pt x="1355" y="749"/>
                  </a:lnTo>
                  <a:close/>
                </a:path>
              </a:pathLst>
            </a:custGeom>
            <a:solidFill>
              <a:srgbClr val="BBB4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486" y="272"/>
              <a:ext cx="90" cy="90"/>
            </a:xfrm>
            <a:custGeom>
              <a:avLst/>
              <a:gdLst/>
              <a:ahLst/>
              <a:cxnLst>
                <a:cxn ang="0">
                  <a:pos x="1341" y="538"/>
                </a:cxn>
                <a:cxn ang="0">
                  <a:pos x="1288" y="382"/>
                </a:cxn>
                <a:cxn ang="0">
                  <a:pos x="1201" y="245"/>
                </a:cxn>
                <a:cxn ang="0">
                  <a:pos x="1084" y="134"/>
                </a:cxn>
                <a:cxn ang="0">
                  <a:pos x="942" y="52"/>
                </a:cxn>
                <a:cxn ang="0">
                  <a:pos x="781" y="8"/>
                </a:cxn>
                <a:cxn ang="0">
                  <a:pos x="609" y="3"/>
                </a:cxn>
                <a:cxn ang="0">
                  <a:pos x="445" y="40"/>
                </a:cxn>
                <a:cxn ang="0">
                  <a:pos x="299" y="114"/>
                </a:cxn>
                <a:cxn ang="0">
                  <a:pos x="177" y="221"/>
                </a:cxn>
                <a:cxn ang="0">
                  <a:pos x="82" y="353"/>
                </a:cxn>
                <a:cxn ang="0">
                  <a:pos x="22" y="506"/>
                </a:cxn>
                <a:cxn ang="0">
                  <a:pos x="0" y="674"/>
                </a:cxn>
                <a:cxn ang="0">
                  <a:pos x="22" y="842"/>
                </a:cxn>
                <a:cxn ang="0">
                  <a:pos x="82" y="996"/>
                </a:cxn>
                <a:cxn ang="0">
                  <a:pos x="177" y="1127"/>
                </a:cxn>
                <a:cxn ang="0">
                  <a:pos x="299" y="1233"/>
                </a:cxn>
                <a:cxn ang="0">
                  <a:pos x="445" y="1307"/>
                </a:cxn>
                <a:cxn ang="0">
                  <a:pos x="609" y="1344"/>
                </a:cxn>
                <a:cxn ang="0">
                  <a:pos x="781" y="1340"/>
                </a:cxn>
                <a:cxn ang="0">
                  <a:pos x="942" y="1295"/>
                </a:cxn>
                <a:cxn ang="0">
                  <a:pos x="1084" y="1215"/>
                </a:cxn>
                <a:cxn ang="0">
                  <a:pos x="1201" y="1103"/>
                </a:cxn>
                <a:cxn ang="0">
                  <a:pos x="1288" y="966"/>
                </a:cxn>
                <a:cxn ang="0">
                  <a:pos x="1341" y="810"/>
                </a:cxn>
                <a:cxn ang="0">
                  <a:pos x="1205" y="674"/>
                </a:cxn>
                <a:cxn ang="0">
                  <a:pos x="1187" y="805"/>
                </a:cxn>
                <a:cxn ang="0">
                  <a:pos x="1141" y="924"/>
                </a:cxn>
                <a:cxn ang="0">
                  <a:pos x="1067" y="1026"/>
                </a:cxn>
                <a:cxn ang="0">
                  <a:pos x="972" y="1108"/>
                </a:cxn>
                <a:cxn ang="0">
                  <a:pos x="858" y="1166"/>
                </a:cxn>
                <a:cxn ang="0">
                  <a:pos x="732" y="1195"/>
                </a:cxn>
                <a:cxn ang="0">
                  <a:pos x="597" y="1192"/>
                </a:cxn>
                <a:cxn ang="0">
                  <a:pos x="473" y="1157"/>
                </a:cxn>
                <a:cxn ang="0">
                  <a:pos x="362" y="1094"/>
                </a:cxn>
                <a:cxn ang="0">
                  <a:pos x="271" y="1008"/>
                </a:cxn>
                <a:cxn ang="0">
                  <a:pos x="203" y="901"/>
                </a:cxn>
                <a:cxn ang="0">
                  <a:pos x="161" y="780"/>
                </a:cxn>
                <a:cxn ang="0">
                  <a:pos x="151" y="647"/>
                </a:cxn>
                <a:cxn ang="0">
                  <a:pos x="175" y="518"/>
                </a:cxn>
                <a:cxn ang="0">
                  <a:pos x="226" y="402"/>
                </a:cxn>
                <a:cxn ang="0">
                  <a:pos x="305" y="303"/>
                </a:cxn>
                <a:cxn ang="0">
                  <a:pos x="405" y="226"/>
                </a:cxn>
                <a:cxn ang="0">
                  <a:pos x="521" y="173"/>
                </a:cxn>
                <a:cxn ang="0">
                  <a:pos x="650" y="150"/>
                </a:cxn>
                <a:cxn ang="0">
                  <a:pos x="784" y="160"/>
                </a:cxn>
                <a:cxn ang="0">
                  <a:pos x="906" y="202"/>
                </a:cxn>
                <a:cxn ang="0">
                  <a:pos x="1013" y="269"/>
                </a:cxn>
                <a:cxn ang="0">
                  <a:pos x="1100" y="360"/>
                </a:cxn>
                <a:cxn ang="0">
                  <a:pos x="1163" y="469"/>
                </a:cxn>
                <a:cxn ang="0">
                  <a:pos x="1199" y="594"/>
                </a:cxn>
              </a:cxnLst>
              <a:rect l="0" t="0" r="r" b="b"/>
              <a:pathLst>
                <a:path w="1356" h="1347">
                  <a:moveTo>
                    <a:pt x="1356" y="674"/>
                  </a:moveTo>
                  <a:lnTo>
                    <a:pt x="1355" y="640"/>
                  </a:lnTo>
                  <a:lnTo>
                    <a:pt x="1352" y="605"/>
                  </a:lnTo>
                  <a:lnTo>
                    <a:pt x="1347" y="572"/>
                  </a:lnTo>
                  <a:lnTo>
                    <a:pt x="1341" y="538"/>
                  </a:lnTo>
                  <a:lnTo>
                    <a:pt x="1334" y="506"/>
                  </a:lnTo>
                  <a:lnTo>
                    <a:pt x="1325" y="473"/>
                  </a:lnTo>
                  <a:lnTo>
                    <a:pt x="1314" y="442"/>
                  </a:lnTo>
                  <a:lnTo>
                    <a:pt x="1302" y="411"/>
                  </a:lnTo>
                  <a:lnTo>
                    <a:pt x="1288" y="382"/>
                  </a:lnTo>
                  <a:lnTo>
                    <a:pt x="1273" y="353"/>
                  </a:lnTo>
                  <a:lnTo>
                    <a:pt x="1257" y="324"/>
                  </a:lnTo>
                  <a:lnTo>
                    <a:pt x="1239" y="297"/>
                  </a:lnTo>
                  <a:lnTo>
                    <a:pt x="1220" y="270"/>
                  </a:lnTo>
                  <a:lnTo>
                    <a:pt x="1201" y="245"/>
                  </a:lnTo>
                  <a:lnTo>
                    <a:pt x="1179" y="221"/>
                  </a:lnTo>
                  <a:lnTo>
                    <a:pt x="1157" y="197"/>
                  </a:lnTo>
                  <a:lnTo>
                    <a:pt x="1133" y="175"/>
                  </a:lnTo>
                  <a:lnTo>
                    <a:pt x="1109" y="154"/>
                  </a:lnTo>
                  <a:lnTo>
                    <a:pt x="1084" y="134"/>
                  </a:lnTo>
                  <a:lnTo>
                    <a:pt x="1056" y="114"/>
                  </a:lnTo>
                  <a:lnTo>
                    <a:pt x="1028" y="97"/>
                  </a:lnTo>
                  <a:lnTo>
                    <a:pt x="1001" y="81"/>
                  </a:lnTo>
                  <a:lnTo>
                    <a:pt x="971" y="67"/>
                  </a:lnTo>
                  <a:lnTo>
                    <a:pt x="942" y="52"/>
                  </a:lnTo>
                  <a:lnTo>
                    <a:pt x="910" y="40"/>
                  </a:lnTo>
                  <a:lnTo>
                    <a:pt x="879" y="30"/>
                  </a:lnTo>
                  <a:lnTo>
                    <a:pt x="847" y="21"/>
                  </a:lnTo>
                  <a:lnTo>
                    <a:pt x="814" y="13"/>
                  </a:lnTo>
                  <a:lnTo>
                    <a:pt x="781" y="8"/>
                  </a:lnTo>
                  <a:lnTo>
                    <a:pt x="747" y="3"/>
                  </a:lnTo>
                  <a:lnTo>
                    <a:pt x="713" y="1"/>
                  </a:lnTo>
                  <a:lnTo>
                    <a:pt x="678" y="0"/>
                  </a:lnTo>
                  <a:lnTo>
                    <a:pt x="643" y="1"/>
                  </a:lnTo>
                  <a:lnTo>
                    <a:pt x="609" y="3"/>
                  </a:lnTo>
                  <a:lnTo>
                    <a:pt x="574" y="8"/>
                  </a:lnTo>
                  <a:lnTo>
                    <a:pt x="541" y="13"/>
                  </a:lnTo>
                  <a:lnTo>
                    <a:pt x="509" y="21"/>
                  </a:lnTo>
                  <a:lnTo>
                    <a:pt x="476" y="30"/>
                  </a:lnTo>
                  <a:lnTo>
                    <a:pt x="445" y="40"/>
                  </a:lnTo>
                  <a:lnTo>
                    <a:pt x="414" y="52"/>
                  </a:lnTo>
                  <a:lnTo>
                    <a:pt x="384" y="67"/>
                  </a:lnTo>
                  <a:lnTo>
                    <a:pt x="355" y="81"/>
                  </a:lnTo>
                  <a:lnTo>
                    <a:pt x="326" y="97"/>
                  </a:lnTo>
                  <a:lnTo>
                    <a:pt x="299" y="114"/>
                  </a:lnTo>
                  <a:lnTo>
                    <a:pt x="272" y="134"/>
                  </a:lnTo>
                  <a:lnTo>
                    <a:pt x="247" y="154"/>
                  </a:lnTo>
                  <a:lnTo>
                    <a:pt x="222" y="175"/>
                  </a:lnTo>
                  <a:lnTo>
                    <a:pt x="199" y="197"/>
                  </a:lnTo>
                  <a:lnTo>
                    <a:pt x="177" y="221"/>
                  </a:lnTo>
                  <a:lnTo>
                    <a:pt x="155" y="245"/>
                  </a:lnTo>
                  <a:lnTo>
                    <a:pt x="135" y="270"/>
                  </a:lnTo>
                  <a:lnTo>
                    <a:pt x="115" y="297"/>
                  </a:lnTo>
                  <a:lnTo>
                    <a:pt x="98" y="324"/>
                  </a:lnTo>
                  <a:lnTo>
                    <a:pt x="82" y="353"/>
                  </a:lnTo>
                  <a:lnTo>
                    <a:pt x="66" y="382"/>
                  </a:lnTo>
                  <a:lnTo>
                    <a:pt x="53" y="411"/>
                  </a:lnTo>
                  <a:lnTo>
                    <a:pt x="41" y="442"/>
                  </a:lnTo>
                  <a:lnTo>
                    <a:pt x="31" y="473"/>
                  </a:lnTo>
                  <a:lnTo>
                    <a:pt x="22" y="506"/>
                  </a:lnTo>
                  <a:lnTo>
                    <a:pt x="14" y="538"/>
                  </a:lnTo>
                  <a:lnTo>
                    <a:pt x="8" y="572"/>
                  </a:lnTo>
                  <a:lnTo>
                    <a:pt x="3" y="605"/>
                  </a:lnTo>
                  <a:lnTo>
                    <a:pt x="1" y="640"/>
                  </a:lnTo>
                  <a:lnTo>
                    <a:pt x="0" y="674"/>
                  </a:lnTo>
                  <a:lnTo>
                    <a:pt x="1" y="709"/>
                  </a:lnTo>
                  <a:lnTo>
                    <a:pt x="3" y="743"/>
                  </a:lnTo>
                  <a:lnTo>
                    <a:pt x="8" y="777"/>
                  </a:lnTo>
                  <a:lnTo>
                    <a:pt x="14" y="810"/>
                  </a:lnTo>
                  <a:lnTo>
                    <a:pt x="22" y="842"/>
                  </a:lnTo>
                  <a:lnTo>
                    <a:pt x="31" y="874"/>
                  </a:lnTo>
                  <a:lnTo>
                    <a:pt x="41" y="905"/>
                  </a:lnTo>
                  <a:lnTo>
                    <a:pt x="53" y="936"/>
                  </a:lnTo>
                  <a:lnTo>
                    <a:pt x="66" y="966"/>
                  </a:lnTo>
                  <a:lnTo>
                    <a:pt x="82" y="996"/>
                  </a:lnTo>
                  <a:lnTo>
                    <a:pt x="98" y="1023"/>
                  </a:lnTo>
                  <a:lnTo>
                    <a:pt x="115" y="1050"/>
                  </a:lnTo>
                  <a:lnTo>
                    <a:pt x="135" y="1078"/>
                  </a:lnTo>
                  <a:lnTo>
                    <a:pt x="155" y="1103"/>
                  </a:lnTo>
                  <a:lnTo>
                    <a:pt x="177" y="1127"/>
                  </a:lnTo>
                  <a:lnTo>
                    <a:pt x="199" y="1151"/>
                  </a:lnTo>
                  <a:lnTo>
                    <a:pt x="222" y="1173"/>
                  </a:lnTo>
                  <a:lnTo>
                    <a:pt x="247" y="1194"/>
                  </a:lnTo>
                  <a:lnTo>
                    <a:pt x="272" y="1215"/>
                  </a:lnTo>
                  <a:lnTo>
                    <a:pt x="299" y="1233"/>
                  </a:lnTo>
                  <a:lnTo>
                    <a:pt x="326" y="1250"/>
                  </a:lnTo>
                  <a:lnTo>
                    <a:pt x="355" y="1266"/>
                  </a:lnTo>
                  <a:lnTo>
                    <a:pt x="384" y="1282"/>
                  </a:lnTo>
                  <a:lnTo>
                    <a:pt x="414" y="1295"/>
                  </a:lnTo>
                  <a:lnTo>
                    <a:pt x="445" y="1307"/>
                  </a:lnTo>
                  <a:lnTo>
                    <a:pt x="476" y="1318"/>
                  </a:lnTo>
                  <a:lnTo>
                    <a:pt x="509" y="1327"/>
                  </a:lnTo>
                  <a:lnTo>
                    <a:pt x="541" y="1334"/>
                  </a:lnTo>
                  <a:lnTo>
                    <a:pt x="574" y="1340"/>
                  </a:lnTo>
                  <a:lnTo>
                    <a:pt x="609" y="1344"/>
                  </a:lnTo>
                  <a:lnTo>
                    <a:pt x="643" y="1347"/>
                  </a:lnTo>
                  <a:lnTo>
                    <a:pt x="678" y="1347"/>
                  </a:lnTo>
                  <a:lnTo>
                    <a:pt x="713" y="1347"/>
                  </a:lnTo>
                  <a:lnTo>
                    <a:pt x="747" y="1344"/>
                  </a:lnTo>
                  <a:lnTo>
                    <a:pt x="781" y="1340"/>
                  </a:lnTo>
                  <a:lnTo>
                    <a:pt x="814" y="1334"/>
                  </a:lnTo>
                  <a:lnTo>
                    <a:pt x="847" y="1327"/>
                  </a:lnTo>
                  <a:lnTo>
                    <a:pt x="879" y="1318"/>
                  </a:lnTo>
                  <a:lnTo>
                    <a:pt x="910" y="1307"/>
                  </a:lnTo>
                  <a:lnTo>
                    <a:pt x="942" y="1295"/>
                  </a:lnTo>
                  <a:lnTo>
                    <a:pt x="971" y="1282"/>
                  </a:lnTo>
                  <a:lnTo>
                    <a:pt x="1001" y="1266"/>
                  </a:lnTo>
                  <a:lnTo>
                    <a:pt x="1028" y="1250"/>
                  </a:lnTo>
                  <a:lnTo>
                    <a:pt x="1056" y="1233"/>
                  </a:lnTo>
                  <a:lnTo>
                    <a:pt x="1084" y="1215"/>
                  </a:lnTo>
                  <a:lnTo>
                    <a:pt x="1109" y="1194"/>
                  </a:lnTo>
                  <a:lnTo>
                    <a:pt x="1133" y="1173"/>
                  </a:lnTo>
                  <a:lnTo>
                    <a:pt x="1157" y="1151"/>
                  </a:lnTo>
                  <a:lnTo>
                    <a:pt x="1179" y="1127"/>
                  </a:lnTo>
                  <a:lnTo>
                    <a:pt x="1201" y="1103"/>
                  </a:lnTo>
                  <a:lnTo>
                    <a:pt x="1220" y="1078"/>
                  </a:lnTo>
                  <a:lnTo>
                    <a:pt x="1239" y="1050"/>
                  </a:lnTo>
                  <a:lnTo>
                    <a:pt x="1257" y="1023"/>
                  </a:lnTo>
                  <a:lnTo>
                    <a:pt x="1273" y="996"/>
                  </a:lnTo>
                  <a:lnTo>
                    <a:pt x="1288" y="966"/>
                  </a:lnTo>
                  <a:lnTo>
                    <a:pt x="1302" y="936"/>
                  </a:lnTo>
                  <a:lnTo>
                    <a:pt x="1314" y="905"/>
                  </a:lnTo>
                  <a:lnTo>
                    <a:pt x="1325" y="874"/>
                  </a:lnTo>
                  <a:lnTo>
                    <a:pt x="1334" y="842"/>
                  </a:lnTo>
                  <a:lnTo>
                    <a:pt x="1341" y="810"/>
                  </a:lnTo>
                  <a:lnTo>
                    <a:pt x="1347" y="777"/>
                  </a:lnTo>
                  <a:lnTo>
                    <a:pt x="1352" y="743"/>
                  </a:lnTo>
                  <a:lnTo>
                    <a:pt x="1355" y="709"/>
                  </a:lnTo>
                  <a:lnTo>
                    <a:pt x="1356" y="674"/>
                  </a:lnTo>
                  <a:close/>
                  <a:moveTo>
                    <a:pt x="1205" y="674"/>
                  </a:moveTo>
                  <a:lnTo>
                    <a:pt x="1204" y="700"/>
                  </a:lnTo>
                  <a:lnTo>
                    <a:pt x="1202" y="728"/>
                  </a:lnTo>
                  <a:lnTo>
                    <a:pt x="1199" y="753"/>
                  </a:lnTo>
                  <a:lnTo>
                    <a:pt x="1194" y="780"/>
                  </a:lnTo>
                  <a:lnTo>
                    <a:pt x="1187" y="805"/>
                  </a:lnTo>
                  <a:lnTo>
                    <a:pt x="1181" y="829"/>
                  </a:lnTo>
                  <a:lnTo>
                    <a:pt x="1172" y="855"/>
                  </a:lnTo>
                  <a:lnTo>
                    <a:pt x="1163" y="878"/>
                  </a:lnTo>
                  <a:lnTo>
                    <a:pt x="1153" y="901"/>
                  </a:lnTo>
                  <a:lnTo>
                    <a:pt x="1141" y="924"/>
                  </a:lnTo>
                  <a:lnTo>
                    <a:pt x="1128" y="946"/>
                  </a:lnTo>
                  <a:lnTo>
                    <a:pt x="1114" y="967"/>
                  </a:lnTo>
                  <a:lnTo>
                    <a:pt x="1100" y="987"/>
                  </a:lnTo>
                  <a:lnTo>
                    <a:pt x="1085" y="1008"/>
                  </a:lnTo>
                  <a:lnTo>
                    <a:pt x="1067" y="1026"/>
                  </a:lnTo>
                  <a:lnTo>
                    <a:pt x="1050" y="1044"/>
                  </a:lnTo>
                  <a:lnTo>
                    <a:pt x="1032" y="1061"/>
                  </a:lnTo>
                  <a:lnTo>
                    <a:pt x="1013" y="1079"/>
                  </a:lnTo>
                  <a:lnTo>
                    <a:pt x="993" y="1094"/>
                  </a:lnTo>
                  <a:lnTo>
                    <a:pt x="972" y="1108"/>
                  </a:lnTo>
                  <a:lnTo>
                    <a:pt x="951" y="1122"/>
                  </a:lnTo>
                  <a:lnTo>
                    <a:pt x="929" y="1135"/>
                  </a:lnTo>
                  <a:lnTo>
                    <a:pt x="906" y="1147"/>
                  </a:lnTo>
                  <a:lnTo>
                    <a:pt x="883" y="1157"/>
                  </a:lnTo>
                  <a:lnTo>
                    <a:pt x="858" y="1166"/>
                  </a:lnTo>
                  <a:lnTo>
                    <a:pt x="834" y="1175"/>
                  </a:lnTo>
                  <a:lnTo>
                    <a:pt x="809" y="1182"/>
                  </a:lnTo>
                  <a:lnTo>
                    <a:pt x="784" y="1187"/>
                  </a:lnTo>
                  <a:lnTo>
                    <a:pt x="757" y="1192"/>
                  </a:lnTo>
                  <a:lnTo>
                    <a:pt x="732" y="1195"/>
                  </a:lnTo>
                  <a:lnTo>
                    <a:pt x="704" y="1197"/>
                  </a:lnTo>
                  <a:lnTo>
                    <a:pt x="678" y="1198"/>
                  </a:lnTo>
                  <a:lnTo>
                    <a:pt x="650" y="1197"/>
                  </a:lnTo>
                  <a:lnTo>
                    <a:pt x="624" y="1195"/>
                  </a:lnTo>
                  <a:lnTo>
                    <a:pt x="597" y="1192"/>
                  </a:lnTo>
                  <a:lnTo>
                    <a:pt x="572" y="1187"/>
                  </a:lnTo>
                  <a:lnTo>
                    <a:pt x="546" y="1182"/>
                  </a:lnTo>
                  <a:lnTo>
                    <a:pt x="521" y="1175"/>
                  </a:lnTo>
                  <a:lnTo>
                    <a:pt x="497" y="1166"/>
                  </a:lnTo>
                  <a:lnTo>
                    <a:pt x="473" y="1157"/>
                  </a:lnTo>
                  <a:lnTo>
                    <a:pt x="450" y="1147"/>
                  </a:lnTo>
                  <a:lnTo>
                    <a:pt x="426" y="1135"/>
                  </a:lnTo>
                  <a:lnTo>
                    <a:pt x="405" y="1122"/>
                  </a:lnTo>
                  <a:lnTo>
                    <a:pt x="383" y="1108"/>
                  </a:lnTo>
                  <a:lnTo>
                    <a:pt x="362" y="1094"/>
                  </a:lnTo>
                  <a:lnTo>
                    <a:pt x="343" y="1079"/>
                  </a:lnTo>
                  <a:lnTo>
                    <a:pt x="323" y="1061"/>
                  </a:lnTo>
                  <a:lnTo>
                    <a:pt x="305" y="1044"/>
                  </a:lnTo>
                  <a:lnTo>
                    <a:pt x="288" y="1026"/>
                  </a:lnTo>
                  <a:lnTo>
                    <a:pt x="271" y="1008"/>
                  </a:lnTo>
                  <a:lnTo>
                    <a:pt x="255" y="987"/>
                  </a:lnTo>
                  <a:lnTo>
                    <a:pt x="241" y="967"/>
                  </a:lnTo>
                  <a:lnTo>
                    <a:pt x="226" y="946"/>
                  </a:lnTo>
                  <a:lnTo>
                    <a:pt x="214" y="924"/>
                  </a:lnTo>
                  <a:lnTo>
                    <a:pt x="203" y="901"/>
                  </a:lnTo>
                  <a:lnTo>
                    <a:pt x="192" y="878"/>
                  </a:lnTo>
                  <a:lnTo>
                    <a:pt x="183" y="855"/>
                  </a:lnTo>
                  <a:lnTo>
                    <a:pt x="175" y="829"/>
                  </a:lnTo>
                  <a:lnTo>
                    <a:pt x="167" y="805"/>
                  </a:lnTo>
                  <a:lnTo>
                    <a:pt x="161" y="780"/>
                  </a:lnTo>
                  <a:lnTo>
                    <a:pt x="157" y="753"/>
                  </a:lnTo>
                  <a:lnTo>
                    <a:pt x="153" y="728"/>
                  </a:lnTo>
                  <a:lnTo>
                    <a:pt x="151" y="700"/>
                  </a:lnTo>
                  <a:lnTo>
                    <a:pt x="151" y="674"/>
                  </a:lnTo>
                  <a:lnTo>
                    <a:pt x="151" y="647"/>
                  </a:lnTo>
                  <a:lnTo>
                    <a:pt x="153" y="620"/>
                  </a:lnTo>
                  <a:lnTo>
                    <a:pt x="157" y="594"/>
                  </a:lnTo>
                  <a:lnTo>
                    <a:pt x="161" y="569"/>
                  </a:lnTo>
                  <a:lnTo>
                    <a:pt x="167" y="543"/>
                  </a:lnTo>
                  <a:lnTo>
                    <a:pt x="175" y="518"/>
                  </a:lnTo>
                  <a:lnTo>
                    <a:pt x="183" y="494"/>
                  </a:lnTo>
                  <a:lnTo>
                    <a:pt x="192" y="469"/>
                  </a:lnTo>
                  <a:lnTo>
                    <a:pt x="203" y="447"/>
                  </a:lnTo>
                  <a:lnTo>
                    <a:pt x="214" y="424"/>
                  </a:lnTo>
                  <a:lnTo>
                    <a:pt x="226" y="402"/>
                  </a:lnTo>
                  <a:lnTo>
                    <a:pt x="241" y="381"/>
                  </a:lnTo>
                  <a:lnTo>
                    <a:pt x="255" y="360"/>
                  </a:lnTo>
                  <a:lnTo>
                    <a:pt x="271" y="340"/>
                  </a:lnTo>
                  <a:lnTo>
                    <a:pt x="288" y="321"/>
                  </a:lnTo>
                  <a:lnTo>
                    <a:pt x="305" y="303"/>
                  </a:lnTo>
                  <a:lnTo>
                    <a:pt x="323" y="286"/>
                  </a:lnTo>
                  <a:lnTo>
                    <a:pt x="343" y="269"/>
                  </a:lnTo>
                  <a:lnTo>
                    <a:pt x="362" y="253"/>
                  </a:lnTo>
                  <a:lnTo>
                    <a:pt x="383" y="239"/>
                  </a:lnTo>
                  <a:lnTo>
                    <a:pt x="405" y="226"/>
                  </a:lnTo>
                  <a:lnTo>
                    <a:pt x="426" y="213"/>
                  </a:lnTo>
                  <a:lnTo>
                    <a:pt x="450" y="202"/>
                  </a:lnTo>
                  <a:lnTo>
                    <a:pt x="473" y="190"/>
                  </a:lnTo>
                  <a:lnTo>
                    <a:pt x="497" y="181"/>
                  </a:lnTo>
                  <a:lnTo>
                    <a:pt x="521" y="173"/>
                  </a:lnTo>
                  <a:lnTo>
                    <a:pt x="546" y="166"/>
                  </a:lnTo>
                  <a:lnTo>
                    <a:pt x="572" y="160"/>
                  </a:lnTo>
                  <a:lnTo>
                    <a:pt x="597" y="156"/>
                  </a:lnTo>
                  <a:lnTo>
                    <a:pt x="624" y="152"/>
                  </a:lnTo>
                  <a:lnTo>
                    <a:pt x="650" y="150"/>
                  </a:lnTo>
                  <a:lnTo>
                    <a:pt x="678" y="150"/>
                  </a:lnTo>
                  <a:lnTo>
                    <a:pt x="704" y="150"/>
                  </a:lnTo>
                  <a:lnTo>
                    <a:pt x="732" y="152"/>
                  </a:lnTo>
                  <a:lnTo>
                    <a:pt x="757" y="156"/>
                  </a:lnTo>
                  <a:lnTo>
                    <a:pt x="784" y="160"/>
                  </a:lnTo>
                  <a:lnTo>
                    <a:pt x="809" y="166"/>
                  </a:lnTo>
                  <a:lnTo>
                    <a:pt x="834" y="173"/>
                  </a:lnTo>
                  <a:lnTo>
                    <a:pt x="858" y="181"/>
                  </a:lnTo>
                  <a:lnTo>
                    <a:pt x="883" y="190"/>
                  </a:lnTo>
                  <a:lnTo>
                    <a:pt x="906" y="202"/>
                  </a:lnTo>
                  <a:lnTo>
                    <a:pt x="929" y="213"/>
                  </a:lnTo>
                  <a:lnTo>
                    <a:pt x="951" y="226"/>
                  </a:lnTo>
                  <a:lnTo>
                    <a:pt x="972" y="239"/>
                  </a:lnTo>
                  <a:lnTo>
                    <a:pt x="993" y="253"/>
                  </a:lnTo>
                  <a:lnTo>
                    <a:pt x="1013" y="269"/>
                  </a:lnTo>
                  <a:lnTo>
                    <a:pt x="1032" y="286"/>
                  </a:lnTo>
                  <a:lnTo>
                    <a:pt x="1050" y="303"/>
                  </a:lnTo>
                  <a:lnTo>
                    <a:pt x="1067" y="321"/>
                  </a:lnTo>
                  <a:lnTo>
                    <a:pt x="1085" y="340"/>
                  </a:lnTo>
                  <a:lnTo>
                    <a:pt x="1100" y="360"/>
                  </a:lnTo>
                  <a:lnTo>
                    <a:pt x="1114" y="381"/>
                  </a:lnTo>
                  <a:lnTo>
                    <a:pt x="1128" y="402"/>
                  </a:lnTo>
                  <a:lnTo>
                    <a:pt x="1141" y="424"/>
                  </a:lnTo>
                  <a:lnTo>
                    <a:pt x="1153" y="447"/>
                  </a:lnTo>
                  <a:lnTo>
                    <a:pt x="1163" y="469"/>
                  </a:lnTo>
                  <a:lnTo>
                    <a:pt x="1172" y="494"/>
                  </a:lnTo>
                  <a:lnTo>
                    <a:pt x="1181" y="518"/>
                  </a:lnTo>
                  <a:lnTo>
                    <a:pt x="1187" y="543"/>
                  </a:lnTo>
                  <a:lnTo>
                    <a:pt x="1194" y="569"/>
                  </a:lnTo>
                  <a:lnTo>
                    <a:pt x="1199" y="594"/>
                  </a:lnTo>
                  <a:lnTo>
                    <a:pt x="1202" y="620"/>
                  </a:lnTo>
                  <a:lnTo>
                    <a:pt x="1204" y="647"/>
                  </a:lnTo>
                  <a:lnTo>
                    <a:pt x="1205" y="674"/>
                  </a:lnTo>
                  <a:close/>
                </a:path>
              </a:pathLst>
            </a:custGeom>
            <a:solidFill>
              <a:srgbClr val="C0B9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491" y="277"/>
              <a:ext cx="80" cy="80"/>
            </a:xfrm>
            <a:custGeom>
              <a:avLst/>
              <a:gdLst/>
              <a:ahLst/>
              <a:cxnLst>
                <a:cxn ang="0">
                  <a:pos x="1192" y="478"/>
                </a:cxn>
                <a:cxn ang="0">
                  <a:pos x="1144" y="339"/>
                </a:cxn>
                <a:cxn ang="0">
                  <a:pos x="1067" y="218"/>
                </a:cxn>
                <a:cxn ang="0">
                  <a:pos x="962" y="118"/>
                </a:cxn>
                <a:cxn ang="0">
                  <a:pos x="836" y="46"/>
                </a:cxn>
                <a:cxn ang="0">
                  <a:pos x="694" y="7"/>
                </a:cxn>
                <a:cxn ang="0">
                  <a:pos x="540" y="3"/>
                </a:cxn>
                <a:cxn ang="0">
                  <a:pos x="395" y="36"/>
                </a:cxn>
                <a:cxn ang="0">
                  <a:pos x="265" y="102"/>
                </a:cxn>
                <a:cxn ang="0">
                  <a:pos x="156" y="195"/>
                </a:cxn>
                <a:cxn ang="0">
                  <a:pos x="72" y="313"/>
                </a:cxn>
                <a:cxn ang="0">
                  <a:pos x="18" y="449"/>
                </a:cxn>
                <a:cxn ang="0">
                  <a:pos x="0" y="599"/>
                </a:cxn>
                <a:cxn ang="0">
                  <a:pos x="18" y="748"/>
                </a:cxn>
                <a:cxn ang="0">
                  <a:pos x="72" y="884"/>
                </a:cxn>
                <a:cxn ang="0">
                  <a:pos x="156" y="1002"/>
                </a:cxn>
                <a:cxn ang="0">
                  <a:pos x="265" y="1096"/>
                </a:cxn>
                <a:cxn ang="0">
                  <a:pos x="395" y="1162"/>
                </a:cxn>
                <a:cxn ang="0">
                  <a:pos x="540" y="1195"/>
                </a:cxn>
                <a:cxn ang="0">
                  <a:pos x="694" y="1191"/>
                </a:cxn>
                <a:cxn ang="0">
                  <a:pos x="836" y="1151"/>
                </a:cxn>
                <a:cxn ang="0">
                  <a:pos x="962" y="1079"/>
                </a:cxn>
                <a:cxn ang="0">
                  <a:pos x="1067" y="980"/>
                </a:cxn>
                <a:cxn ang="0">
                  <a:pos x="1144" y="859"/>
                </a:cxn>
                <a:cxn ang="0">
                  <a:pos x="1192" y="720"/>
                </a:cxn>
                <a:cxn ang="0">
                  <a:pos x="1053" y="599"/>
                </a:cxn>
                <a:cxn ang="0">
                  <a:pos x="1039" y="712"/>
                </a:cxn>
                <a:cxn ang="0">
                  <a:pos x="998" y="813"/>
                </a:cxn>
                <a:cxn ang="0">
                  <a:pos x="936" y="901"/>
                </a:cxn>
                <a:cxn ang="0">
                  <a:pos x="855" y="971"/>
                </a:cxn>
                <a:cxn ang="0">
                  <a:pos x="757" y="1021"/>
                </a:cxn>
                <a:cxn ang="0">
                  <a:pos x="648" y="1046"/>
                </a:cxn>
                <a:cxn ang="0">
                  <a:pos x="533" y="1043"/>
                </a:cxn>
                <a:cxn ang="0">
                  <a:pos x="426" y="1013"/>
                </a:cxn>
                <a:cxn ang="0">
                  <a:pos x="332" y="959"/>
                </a:cxn>
                <a:cxn ang="0">
                  <a:pos x="253" y="885"/>
                </a:cxn>
                <a:cxn ang="0">
                  <a:pos x="194" y="794"/>
                </a:cxn>
                <a:cxn ang="0">
                  <a:pos x="160" y="689"/>
                </a:cxn>
                <a:cxn ang="0">
                  <a:pos x="150" y="576"/>
                </a:cxn>
                <a:cxn ang="0">
                  <a:pos x="170" y="465"/>
                </a:cxn>
                <a:cxn ang="0">
                  <a:pos x="216" y="366"/>
                </a:cxn>
                <a:cxn ang="0">
                  <a:pos x="282" y="281"/>
                </a:cxn>
                <a:cxn ang="0">
                  <a:pos x="368" y="215"/>
                </a:cxn>
                <a:cxn ang="0">
                  <a:pos x="467" y="169"/>
                </a:cxn>
                <a:cxn ang="0">
                  <a:pos x="578" y="150"/>
                </a:cxn>
                <a:cxn ang="0">
                  <a:pos x="693" y="158"/>
                </a:cxn>
                <a:cxn ang="0">
                  <a:pos x="798" y="193"/>
                </a:cxn>
                <a:cxn ang="0">
                  <a:pos x="889" y="252"/>
                </a:cxn>
                <a:cxn ang="0">
                  <a:pos x="964" y="330"/>
                </a:cxn>
                <a:cxn ang="0">
                  <a:pos x="1018" y="424"/>
                </a:cxn>
                <a:cxn ang="0">
                  <a:pos x="1048" y="530"/>
                </a:cxn>
              </a:cxnLst>
              <a:rect l="0" t="0" r="r" b="b"/>
              <a:pathLst>
                <a:path w="1204" h="1198">
                  <a:moveTo>
                    <a:pt x="1204" y="599"/>
                  </a:moveTo>
                  <a:lnTo>
                    <a:pt x="1203" y="568"/>
                  </a:lnTo>
                  <a:lnTo>
                    <a:pt x="1201" y="537"/>
                  </a:lnTo>
                  <a:lnTo>
                    <a:pt x="1197" y="508"/>
                  </a:lnTo>
                  <a:lnTo>
                    <a:pt x="1192" y="478"/>
                  </a:lnTo>
                  <a:lnTo>
                    <a:pt x="1185" y="449"/>
                  </a:lnTo>
                  <a:lnTo>
                    <a:pt x="1177" y="421"/>
                  </a:lnTo>
                  <a:lnTo>
                    <a:pt x="1168" y="393"/>
                  </a:lnTo>
                  <a:lnTo>
                    <a:pt x="1156" y="366"/>
                  </a:lnTo>
                  <a:lnTo>
                    <a:pt x="1144" y="339"/>
                  </a:lnTo>
                  <a:lnTo>
                    <a:pt x="1131" y="313"/>
                  </a:lnTo>
                  <a:lnTo>
                    <a:pt x="1117" y="288"/>
                  </a:lnTo>
                  <a:lnTo>
                    <a:pt x="1101" y="263"/>
                  </a:lnTo>
                  <a:lnTo>
                    <a:pt x="1084" y="240"/>
                  </a:lnTo>
                  <a:lnTo>
                    <a:pt x="1067" y="218"/>
                  </a:lnTo>
                  <a:lnTo>
                    <a:pt x="1047" y="195"/>
                  </a:lnTo>
                  <a:lnTo>
                    <a:pt x="1028" y="175"/>
                  </a:lnTo>
                  <a:lnTo>
                    <a:pt x="1007" y="155"/>
                  </a:lnTo>
                  <a:lnTo>
                    <a:pt x="985" y="137"/>
                  </a:lnTo>
                  <a:lnTo>
                    <a:pt x="962" y="118"/>
                  </a:lnTo>
                  <a:lnTo>
                    <a:pt x="938" y="102"/>
                  </a:lnTo>
                  <a:lnTo>
                    <a:pt x="914" y="86"/>
                  </a:lnTo>
                  <a:lnTo>
                    <a:pt x="888" y="72"/>
                  </a:lnTo>
                  <a:lnTo>
                    <a:pt x="863" y="59"/>
                  </a:lnTo>
                  <a:lnTo>
                    <a:pt x="836" y="46"/>
                  </a:lnTo>
                  <a:lnTo>
                    <a:pt x="809" y="36"/>
                  </a:lnTo>
                  <a:lnTo>
                    <a:pt x="780" y="26"/>
                  </a:lnTo>
                  <a:lnTo>
                    <a:pt x="752" y="19"/>
                  </a:lnTo>
                  <a:lnTo>
                    <a:pt x="723" y="12"/>
                  </a:lnTo>
                  <a:lnTo>
                    <a:pt x="694" y="7"/>
                  </a:lnTo>
                  <a:lnTo>
                    <a:pt x="663" y="3"/>
                  </a:lnTo>
                  <a:lnTo>
                    <a:pt x="633" y="1"/>
                  </a:lnTo>
                  <a:lnTo>
                    <a:pt x="602" y="0"/>
                  </a:lnTo>
                  <a:lnTo>
                    <a:pt x="570" y="1"/>
                  </a:lnTo>
                  <a:lnTo>
                    <a:pt x="540" y="3"/>
                  </a:lnTo>
                  <a:lnTo>
                    <a:pt x="510" y="7"/>
                  </a:lnTo>
                  <a:lnTo>
                    <a:pt x="481" y="12"/>
                  </a:lnTo>
                  <a:lnTo>
                    <a:pt x="451" y="19"/>
                  </a:lnTo>
                  <a:lnTo>
                    <a:pt x="423" y="26"/>
                  </a:lnTo>
                  <a:lnTo>
                    <a:pt x="395" y="36"/>
                  </a:lnTo>
                  <a:lnTo>
                    <a:pt x="368" y="46"/>
                  </a:lnTo>
                  <a:lnTo>
                    <a:pt x="340" y="59"/>
                  </a:lnTo>
                  <a:lnTo>
                    <a:pt x="315" y="72"/>
                  </a:lnTo>
                  <a:lnTo>
                    <a:pt x="289" y="86"/>
                  </a:lnTo>
                  <a:lnTo>
                    <a:pt x="265" y="102"/>
                  </a:lnTo>
                  <a:lnTo>
                    <a:pt x="241" y="118"/>
                  </a:lnTo>
                  <a:lnTo>
                    <a:pt x="219" y="137"/>
                  </a:lnTo>
                  <a:lnTo>
                    <a:pt x="196" y="155"/>
                  </a:lnTo>
                  <a:lnTo>
                    <a:pt x="176" y="175"/>
                  </a:lnTo>
                  <a:lnTo>
                    <a:pt x="156" y="195"/>
                  </a:lnTo>
                  <a:lnTo>
                    <a:pt x="137" y="218"/>
                  </a:lnTo>
                  <a:lnTo>
                    <a:pt x="119" y="240"/>
                  </a:lnTo>
                  <a:lnTo>
                    <a:pt x="103" y="263"/>
                  </a:lnTo>
                  <a:lnTo>
                    <a:pt x="86" y="288"/>
                  </a:lnTo>
                  <a:lnTo>
                    <a:pt x="72" y="313"/>
                  </a:lnTo>
                  <a:lnTo>
                    <a:pt x="59" y="339"/>
                  </a:lnTo>
                  <a:lnTo>
                    <a:pt x="47" y="366"/>
                  </a:lnTo>
                  <a:lnTo>
                    <a:pt x="36" y="393"/>
                  </a:lnTo>
                  <a:lnTo>
                    <a:pt x="26" y="421"/>
                  </a:lnTo>
                  <a:lnTo>
                    <a:pt x="18" y="449"/>
                  </a:lnTo>
                  <a:lnTo>
                    <a:pt x="12" y="478"/>
                  </a:lnTo>
                  <a:lnTo>
                    <a:pt x="7" y="508"/>
                  </a:lnTo>
                  <a:lnTo>
                    <a:pt x="3" y="537"/>
                  </a:lnTo>
                  <a:lnTo>
                    <a:pt x="1" y="568"/>
                  </a:lnTo>
                  <a:lnTo>
                    <a:pt x="0" y="599"/>
                  </a:lnTo>
                  <a:lnTo>
                    <a:pt x="1" y="630"/>
                  </a:lnTo>
                  <a:lnTo>
                    <a:pt x="3" y="660"/>
                  </a:lnTo>
                  <a:lnTo>
                    <a:pt x="7" y="690"/>
                  </a:lnTo>
                  <a:lnTo>
                    <a:pt x="12" y="720"/>
                  </a:lnTo>
                  <a:lnTo>
                    <a:pt x="18" y="748"/>
                  </a:lnTo>
                  <a:lnTo>
                    <a:pt x="26" y="777"/>
                  </a:lnTo>
                  <a:lnTo>
                    <a:pt x="36" y="805"/>
                  </a:lnTo>
                  <a:lnTo>
                    <a:pt x="47" y="832"/>
                  </a:lnTo>
                  <a:lnTo>
                    <a:pt x="59" y="859"/>
                  </a:lnTo>
                  <a:lnTo>
                    <a:pt x="72" y="884"/>
                  </a:lnTo>
                  <a:lnTo>
                    <a:pt x="86" y="909"/>
                  </a:lnTo>
                  <a:lnTo>
                    <a:pt x="103" y="934"/>
                  </a:lnTo>
                  <a:lnTo>
                    <a:pt x="119" y="957"/>
                  </a:lnTo>
                  <a:lnTo>
                    <a:pt x="137" y="980"/>
                  </a:lnTo>
                  <a:lnTo>
                    <a:pt x="156" y="1002"/>
                  </a:lnTo>
                  <a:lnTo>
                    <a:pt x="176" y="1023"/>
                  </a:lnTo>
                  <a:lnTo>
                    <a:pt x="196" y="1042"/>
                  </a:lnTo>
                  <a:lnTo>
                    <a:pt x="219" y="1062"/>
                  </a:lnTo>
                  <a:lnTo>
                    <a:pt x="241" y="1079"/>
                  </a:lnTo>
                  <a:lnTo>
                    <a:pt x="265" y="1096"/>
                  </a:lnTo>
                  <a:lnTo>
                    <a:pt x="289" y="1111"/>
                  </a:lnTo>
                  <a:lnTo>
                    <a:pt x="315" y="1125"/>
                  </a:lnTo>
                  <a:lnTo>
                    <a:pt x="340" y="1139"/>
                  </a:lnTo>
                  <a:lnTo>
                    <a:pt x="368" y="1151"/>
                  </a:lnTo>
                  <a:lnTo>
                    <a:pt x="395" y="1162"/>
                  </a:lnTo>
                  <a:lnTo>
                    <a:pt x="423" y="1171"/>
                  </a:lnTo>
                  <a:lnTo>
                    <a:pt x="451" y="1179"/>
                  </a:lnTo>
                  <a:lnTo>
                    <a:pt x="481" y="1186"/>
                  </a:lnTo>
                  <a:lnTo>
                    <a:pt x="510" y="1191"/>
                  </a:lnTo>
                  <a:lnTo>
                    <a:pt x="540" y="1195"/>
                  </a:lnTo>
                  <a:lnTo>
                    <a:pt x="570" y="1197"/>
                  </a:lnTo>
                  <a:lnTo>
                    <a:pt x="602" y="1198"/>
                  </a:lnTo>
                  <a:lnTo>
                    <a:pt x="633" y="1197"/>
                  </a:lnTo>
                  <a:lnTo>
                    <a:pt x="663" y="1195"/>
                  </a:lnTo>
                  <a:lnTo>
                    <a:pt x="694" y="1191"/>
                  </a:lnTo>
                  <a:lnTo>
                    <a:pt x="723" y="1186"/>
                  </a:lnTo>
                  <a:lnTo>
                    <a:pt x="752" y="1179"/>
                  </a:lnTo>
                  <a:lnTo>
                    <a:pt x="780" y="1171"/>
                  </a:lnTo>
                  <a:lnTo>
                    <a:pt x="809" y="1162"/>
                  </a:lnTo>
                  <a:lnTo>
                    <a:pt x="836" y="1151"/>
                  </a:lnTo>
                  <a:lnTo>
                    <a:pt x="863" y="1139"/>
                  </a:lnTo>
                  <a:lnTo>
                    <a:pt x="888" y="1125"/>
                  </a:lnTo>
                  <a:lnTo>
                    <a:pt x="914" y="1111"/>
                  </a:lnTo>
                  <a:lnTo>
                    <a:pt x="938" y="1096"/>
                  </a:lnTo>
                  <a:lnTo>
                    <a:pt x="962" y="1079"/>
                  </a:lnTo>
                  <a:lnTo>
                    <a:pt x="985" y="1062"/>
                  </a:lnTo>
                  <a:lnTo>
                    <a:pt x="1007" y="1042"/>
                  </a:lnTo>
                  <a:lnTo>
                    <a:pt x="1028" y="1023"/>
                  </a:lnTo>
                  <a:lnTo>
                    <a:pt x="1047" y="1002"/>
                  </a:lnTo>
                  <a:lnTo>
                    <a:pt x="1067" y="980"/>
                  </a:lnTo>
                  <a:lnTo>
                    <a:pt x="1084" y="957"/>
                  </a:lnTo>
                  <a:lnTo>
                    <a:pt x="1101" y="934"/>
                  </a:lnTo>
                  <a:lnTo>
                    <a:pt x="1117" y="909"/>
                  </a:lnTo>
                  <a:lnTo>
                    <a:pt x="1131" y="884"/>
                  </a:lnTo>
                  <a:lnTo>
                    <a:pt x="1144" y="859"/>
                  </a:lnTo>
                  <a:lnTo>
                    <a:pt x="1156" y="832"/>
                  </a:lnTo>
                  <a:lnTo>
                    <a:pt x="1168" y="805"/>
                  </a:lnTo>
                  <a:lnTo>
                    <a:pt x="1177" y="777"/>
                  </a:lnTo>
                  <a:lnTo>
                    <a:pt x="1185" y="748"/>
                  </a:lnTo>
                  <a:lnTo>
                    <a:pt x="1192" y="720"/>
                  </a:lnTo>
                  <a:lnTo>
                    <a:pt x="1197" y="690"/>
                  </a:lnTo>
                  <a:lnTo>
                    <a:pt x="1201" y="660"/>
                  </a:lnTo>
                  <a:lnTo>
                    <a:pt x="1203" y="630"/>
                  </a:lnTo>
                  <a:lnTo>
                    <a:pt x="1204" y="599"/>
                  </a:lnTo>
                  <a:close/>
                  <a:moveTo>
                    <a:pt x="1053" y="599"/>
                  </a:moveTo>
                  <a:lnTo>
                    <a:pt x="1052" y="622"/>
                  </a:lnTo>
                  <a:lnTo>
                    <a:pt x="1051" y="645"/>
                  </a:lnTo>
                  <a:lnTo>
                    <a:pt x="1048" y="667"/>
                  </a:lnTo>
                  <a:lnTo>
                    <a:pt x="1044" y="689"/>
                  </a:lnTo>
                  <a:lnTo>
                    <a:pt x="1039" y="712"/>
                  </a:lnTo>
                  <a:lnTo>
                    <a:pt x="1033" y="733"/>
                  </a:lnTo>
                  <a:lnTo>
                    <a:pt x="1026" y="753"/>
                  </a:lnTo>
                  <a:lnTo>
                    <a:pt x="1018" y="774"/>
                  </a:lnTo>
                  <a:lnTo>
                    <a:pt x="1009" y="794"/>
                  </a:lnTo>
                  <a:lnTo>
                    <a:pt x="998" y="813"/>
                  </a:lnTo>
                  <a:lnTo>
                    <a:pt x="988" y="832"/>
                  </a:lnTo>
                  <a:lnTo>
                    <a:pt x="976" y="851"/>
                  </a:lnTo>
                  <a:lnTo>
                    <a:pt x="964" y="868"/>
                  </a:lnTo>
                  <a:lnTo>
                    <a:pt x="950" y="885"/>
                  </a:lnTo>
                  <a:lnTo>
                    <a:pt x="936" y="901"/>
                  </a:lnTo>
                  <a:lnTo>
                    <a:pt x="921" y="917"/>
                  </a:lnTo>
                  <a:lnTo>
                    <a:pt x="906" y="932"/>
                  </a:lnTo>
                  <a:lnTo>
                    <a:pt x="889" y="946"/>
                  </a:lnTo>
                  <a:lnTo>
                    <a:pt x="872" y="959"/>
                  </a:lnTo>
                  <a:lnTo>
                    <a:pt x="855" y="971"/>
                  </a:lnTo>
                  <a:lnTo>
                    <a:pt x="836" y="983"/>
                  </a:lnTo>
                  <a:lnTo>
                    <a:pt x="817" y="994"/>
                  </a:lnTo>
                  <a:lnTo>
                    <a:pt x="798" y="1004"/>
                  </a:lnTo>
                  <a:lnTo>
                    <a:pt x="777" y="1013"/>
                  </a:lnTo>
                  <a:lnTo>
                    <a:pt x="757" y="1021"/>
                  </a:lnTo>
                  <a:lnTo>
                    <a:pt x="736" y="1028"/>
                  </a:lnTo>
                  <a:lnTo>
                    <a:pt x="715" y="1034"/>
                  </a:lnTo>
                  <a:lnTo>
                    <a:pt x="693" y="1039"/>
                  </a:lnTo>
                  <a:lnTo>
                    <a:pt x="670" y="1043"/>
                  </a:lnTo>
                  <a:lnTo>
                    <a:pt x="648" y="1046"/>
                  </a:lnTo>
                  <a:lnTo>
                    <a:pt x="625" y="1047"/>
                  </a:lnTo>
                  <a:lnTo>
                    <a:pt x="602" y="1048"/>
                  </a:lnTo>
                  <a:lnTo>
                    <a:pt x="578" y="1047"/>
                  </a:lnTo>
                  <a:lnTo>
                    <a:pt x="555" y="1046"/>
                  </a:lnTo>
                  <a:lnTo>
                    <a:pt x="533" y="1043"/>
                  </a:lnTo>
                  <a:lnTo>
                    <a:pt x="510" y="1039"/>
                  </a:lnTo>
                  <a:lnTo>
                    <a:pt x="489" y="1034"/>
                  </a:lnTo>
                  <a:lnTo>
                    <a:pt x="467" y="1028"/>
                  </a:lnTo>
                  <a:lnTo>
                    <a:pt x="446" y="1021"/>
                  </a:lnTo>
                  <a:lnTo>
                    <a:pt x="426" y="1013"/>
                  </a:lnTo>
                  <a:lnTo>
                    <a:pt x="406" y="1004"/>
                  </a:lnTo>
                  <a:lnTo>
                    <a:pt x="386" y="994"/>
                  </a:lnTo>
                  <a:lnTo>
                    <a:pt x="368" y="983"/>
                  </a:lnTo>
                  <a:lnTo>
                    <a:pt x="349" y="971"/>
                  </a:lnTo>
                  <a:lnTo>
                    <a:pt x="332" y="959"/>
                  </a:lnTo>
                  <a:lnTo>
                    <a:pt x="315" y="946"/>
                  </a:lnTo>
                  <a:lnTo>
                    <a:pt x="298" y="932"/>
                  </a:lnTo>
                  <a:lnTo>
                    <a:pt x="282" y="917"/>
                  </a:lnTo>
                  <a:lnTo>
                    <a:pt x="268" y="901"/>
                  </a:lnTo>
                  <a:lnTo>
                    <a:pt x="253" y="885"/>
                  </a:lnTo>
                  <a:lnTo>
                    <a:pt x="240" y="868"/>
                  </a:lnTo>
                  <a:lnTo>
                    <a:pt x="227" y="851"/>
                  </a:lnTo>
                  <a:lnTo>
                    <a:pt x="216" y="832"/>
                  </a:lnTo>
                  <a:lnTo>
                    <a:pt x="205" y="813"/>
                  </a:lnTo>
                  <a:lnTo>
                    <a:pt x="194" y="794"/>
                  </a:lnTo>
                  <a:lnTo>
                    <a:pt x="185" y="774"/>
                  </a:lnTo>
                  <a:lnTo>
                    <a:pt x="177" y="753"/>
                  </a:lnTo>
                  <a:lnTo>
                    <a:pt x="170" y="733"/>
                  </a:lnTo>
                  <a:lnTo>
                    <a:pt x="164" y="712"/>
                  </a:lnTo>
                  <a:lnTo>
                    <a:pt x="160" y="689"/>
                  </a:lnTo>
                  <a:lnTo>
                    <a:pt x="156" y="667"/>
                  </a:lnTo>
                  <a:lnTo>
                    <a:pt x="153" y="645"/>
                  </a:lnTo>
                  <a:lnTo>
                    <a:pt x="150" y="622"/>
                  </a:lnTo>
                  <a:lnTo>
                    <a:pt x="150" y="599"/>
                  </a:lnTo>
                  <a:lnTo>
                    <a:pt x="150" y="576"/>
                  </a:lnTo>
                  <a:lnTo>
                    <a:pt x="153" y="552"/>
                  </a:lnTo>
                  <a:lnTo>
                    <a:pt x="156" y="530"/>
                  </a:lnTo>
                  <a:lnTo>
                    <a:pt x="160" y="508"/>
                  </a:lnTo>
                  <a:lnTo>
                    <a:pt x="164" y="487"/>
                  </a:lnTo>
                  <a:lnTo>
                    <a:pt x="170" y="465"/>
                  </a:lnTo>
                  <a:lnTo>
                    <a:pt x="177" y="444"/>
                  </a:lnTo>
                  <a:lnTo>
                    <a:pt x="185" y="424"/>
                  </a:lnTo>
                  <a:lnTo>
                    <a:pt x="194" y="404"/>
                  </a:lnTo>
                  <a:lnTo>
                    <a:pt x="205" y="384"/>
                  </a:lnTo>
                  <a:lnTo>
                    <a:pt x="216" y="366"/>
                  </a:lnTo>
                  <a:lnTo>
                    <a:pt x="227" y="348"/>
                  </a:lnTo>
                  <a:lnTo>
                    <a:pt x="240" y="330"/>
                  </a:lnTo>
                  <a:lnTo>
                    <a:pt x="253" y="313"/>
                  </a:lnTo>
                  <a:lnTo>
                    <a:pt x="268" y="297"/>
                  </a:lnTo>
                  <a:lnTo>
                    <a:pt x="282" y="281"/>
                  </a:lnTo>
                  <a:lnTo>
                    <a:pt x="298" y="266"/>
                  </a:lnTo>
                  <a:lnTo>
                    <a:pt x="315" y="252"/>
                  </a:lnTo>
                  <a:lnTo>
                    <a:pt x="332" y="239"/>
                  </a:lnTo>
                  <a:lnTo>
                    <a:pt x="349" y="226"/>
                  </a:lnTo>
                  <a:lnTo>
                    <a:pt x="368" y="215"/>
                  </a:lnTo>
                  <a:lnTo>
                    <a:pt x="386" y="204"/>
                  </a:lnTo>
                  <a:lnTo>
                    <a:pt x="406" y="193"/>
                  </a:lnTo>
                  <a:lnTo>
                    <a:pt x="426" y="184"/>
                  </a:lnTo>
                  <a:lnTo>
                    <a:pt x="446" y="176"/>
                  </a:lnTo>
                  <a:lnTo>
                    <a:pt x="467" y="169"/>
                  </a:lnTo>
                  <a:lnTo>
                    <a:pt x="489" y="164"/>
                  </a:lnTo>
                  <a:lnTo>
                    <a:pt x="510" y="158"/>
                  </a:lnTo>
                  <a:lnTo>
                    <a:pt x="533" y="155"/>
                  </a:lnTo>
                  <a:lnTo>
                    <a:pt x="555" y="152"/>
                  </a:lnTo>
                  <a:lnTo>
                    <a:pt x="578" y="150"/>
                  </a:lnTo>
                  <a:lnTo>
                    <a:pt x="602" y="149"/>
                  </a:lnTo>
                  <a:lnTo>
                    <a:pt x="625" y="150"/>
                  </a:lnTo>
                  <a:lnTo>
                    <a:pt x="648" y="152"/>
                  </a:lnTo>
                  <a:lnTo>
                    <a:pt x="670" y="155"/>
                  </a:lnTo>
                  <a:lnTo>
                    <a:pt x="693" y="158"/>
                  </a:lnTo>
                  <a:lnTo>
                    <a:pt x="715" y="164"/>
                  </a:lnTo>
                  <a:lnTo>
                    <a:pt x="736" y="169"/>
                  </a:lnTo>
                  <a:lnTo>
                    <a:pt x="757" y="176"/>
                  </a:lnTo>
                  <a:lnTo>
                    <a:pt x="777" y="184"/>
                  </a:lnTo>
                  <a:lnTo>
                    <a:pt x="798" y="193"/>
                  </a:lnTo>
                  <a:lnTo>
                    <a:pt x="817" y="204"/>
                  </a:lnTo>
                  <a:lnTo>
                    <a:pt x="836" y="215"/>
                  </a:lnTo>
                  <a:lnTo>
                    <a:pt x="855" y="226"/>
                  </a:lnTo>
                  <a:lnTo>
                    <a:pt x="872" y="239"/>
                  </a:lnTo>
                  <a:lnTo>
                    <a:pt x="889" y="252"/>
                  </a:lnTo>
                  <a:lnTo>
                    <a:pt x="906" y="266"/>
                  </a:lnTo>
                  <a:lnTo>
                    <a:pt x="921" y="281"/>
                  </a:lnTo>
                  <a:lnTo>
                    <a:pt x="936" y="297"/>
                  </a:lnTo>
                  <a:lnTo>
                    <a:pt x="950" y="313"/>
                  </a:lnTo>
                  <a:lnTo>
                    <a:pt x="964" y="330"/>
                  </a:lnTo>
                  <a:lnTo>
                    <a:pt x="976" y="348"/>
                  </a:lnTo>
                  <a:lnTo>
                    <a:pt x="988" y="366"/>
                  </a:lnTo>
                  <a:lnTo>
                    <a:pt x="998" y="384"/>
                  </a:lnTo>
                  <a:lnTo>
                    <a:pt x="1009" y="404"/>
                  </a:lnTo>
                  <a:lnTo>
                    <a:pt x="1018" y="424"/>
                  </a:lnTo>
                  <a:lnTo>
                    <a:pt x="1026" y="444"/>
                  </a:lnTo>
                  <a:lnTo>
                    <a:pt x="1033" y="465"/>
                  </a:lnTo>
                  <a:lnTo>
                    <a:pt x="1039" y="487"/>
                  </a:lnTo>
                  <a:lnTo>
                    <a:pt x="1044" y="508"/>
                  </a:lnTo>
                  <a:lnTo>
                    <a:pt x="1048" y="530"/>
                  </a:lnTo>
                  <a:lnTo>
                    <a:pt x="1051" y="552"/>
                  </a:lnTo>
                  <a:lnTo>
                    <a:pt x="1052" y="576"/>
                  </a:lnTo>
                  <a:lnTo>
                    <a:pt x="1053" y="599"/>
                  </a:lnTo>
                  <a:close/>
                </a:path>
              </a:pathLst>
            </a:custGeom>
            <a:solidFill>
              <a:srgbClr val="C5BE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96" y="282"/>
              <a:ext cx="70" cy="70"/>
            </a:xfrm>
            <a:custGeom>
              <a:avLst/>
              <a:gdLst/>
              <a:ahLst/>
              <a:cxnLst>
                <a:cxn ang="0">
                  <a:pos x="1043" y="419"/>
                </a:cxn>
                <a:cxn ang="0">
                  <a:pos x="1002" y="297"/>
                </a:cxn>
                <a:cxn ang="0">
                  <a:pos x="934" y="190"/>
                </a:cxn>
                <a:cxn ang="0">
                  <a:pos x="842" y="103"/>
                </a:cxn>
                <a:cxn ang="0">
                  <a:pos x="732" y="40"/>
                </a:cxn>
                <a:cxn ang="0">
                  <a:pos x="606" y="6"/>
                </a:cxn>
                <a:cxn ang="0">
                  <a:pos x="473" y="2"/>
                </a:cxn>
                <a:cxn ang="0">
                  <a:pos x="346" y="31"/>
                </a:cxn>
                <a:cxn ang="0">
                  <a:pos x="232" y="89"/>
                </a:cxn>
                <a:cxn ang="0">
                  <a:pos x="137" y="171"/>
                </a:cxn>
                <a:cxn ang="0">
                  <a:pos x="63" y="274"/>
                </a:cxn>
                <a:cxn ang="0">
                  <a:pos x="16" y="393"/>
                </a:cxn>
                <a:cxn ang="0">
                  <a:pos x="0" y="524"/>
                </a:cxn>
                <a:cxn ang="0">
                  <a:pos x="16" y="655"/>
                </a:cxn>
                <a:cxn ang="0">
                  <a:pos x="63" y="774"/>
                </a:cxn>
                <a:cxn ang="0">
                  <a:pos x="137" y="876"/>
                </a:cxn>
                <a:cxn ang="0">
                  <a:pos x="232" y="958"/>
                </a:cxn>
                <a:cxn ang="0">
                  <a:pos x="346" y="1016"/>
                </a:cxn>
                <a:cxn ang="0">
                  <a:pos x="473" y="1045"/>
                </a:cxn>
                <a:cxn ang="0">
                  <a:pos x="606" y="1042"/>
                </a:cxn>
                <a:cxn ang="0">
                  <a:pos x="732" y="1007"/>
                </a:cxn>
                <a:cxn ang="0">
                  <a:pos x="842" y="944"/>
                </a:cxn>
                <a:cxn ang="0">
                  <a:pos x="934" y="858"/>
                </a:cxn>
                <a:cxn ang="0">
                  <a:pos x="1002" y="751"/>
                </a:cxn>
                <a:cxn ang="0">
                  <a:pos x="1043" y="630"/>
                </a:cxn>
                <a:cxn ang="0">
                  <a:pos x="903" y="524"/>
                </a:cxn>
                <a:cxn ang="0">
                  <a:pos x="891" y="617"/>
                </a:cxn>
                <a:cxn ang="0">
                  <a:pos x="857" y="703"/>
                </a:cxn>
                <a:cxn ang="0">
                  <a:pos x="805" y="776"/>
                </a:cxn>
                <a:cxn ang="0">
                  <a:pos x="737" y="834"/>
                </a:cxn>
                <a:cxn ang="0">
                  <a:pos x="656" y="876"/>
                </a:cxn>
                <a:cxn ang="0">
                  <a:pos x="566" y="896"/>
                </a:cxn>
                <a:cxn ang="0">
                  <a:pos x="469" y="894"/>
                </a:cxn>
                <a:cxn ang="0">
                  <a:pos x="380" y="869"/>
                </a:cxn>
                <a:cxn ang="0">
                  <a:pos x="302" y="824"/>
                </a:cxn>
                <a:cxn ang="0">
                  <a:pos x="237" y="762"/>
                </a:cxn>
                <a:cxn ang="0">
                  <a:pos x="188" y="686"/>
                </a:cxn>
                <a:cxn ang="0">
                  <a:pos x="158" y="599"/>
                </a:cxn>
                <a:cxn ang="0">
                  <a:pos x="151" y="505"/>
                </a:cxn>
                <a:cxn ang="0">
                  <a:pos x="167" y="413"/>
                </a:cxn>
                <a:cxn ang="0">
                  <a:pos x="205" y="329"/>
                </a:cxn>
                <a:cxn ang="0">
                  <a:pos x="261" y="259"/>
                </a:cxn>
                <a:cxn ang="0">
                  <a:pos x="331" y="204"/>
                </a:cxn>
                <a:cxn ang="0">
                  <a:pos x="415" y="166"/>
                </a:cxn>
                <a:cxn ang="0">
                  <a:pos x="508" y="150"/>
                </a:cxn>
                <a:cxn ang="0">
                  <a:pos x="602" y="157"/>
                </a:cxn>
                <a:cxn ang="0">
                  <a:pos x="690" y="186"/>
                </a:cxn>
                <a:cxn ang="0">
                  <a:pos x="766" y="235"/>
                </a:cxn>
                <a:cxn ang="0">
                  <a:pos x="829" y="300"/>
                </a:cxn>
                <a:cxn ang="0">
                  <a:pos x="873" y="378"/>
                </a:cxn>
                <a:cxn ang="0">
                  <a:pos x="899" y="467"/>
                </a:cxn>
              </a:cxnLst>
              <a:rect l="0" t="0" r="r" b="b"/>
              <a:pathLst>
                <a:path w="1054" h="1048">
                  <a:moveTo>
                    <a:pt x="1054" y="524"/>
                  </a:moveTo>
                  <a:lnTo>
                    <a:pt x="1053" y="497"/>
                  </a:lnTo>
                  <a:lnTo>
                    <a:pt x="1051" y="470"/>
                  </a:lnTo>
                  <a:lnTo>
                    <a:pt x="1048" y="444"/>
                  </a:lnTo>
                  <a:lnTo>
                    <a:pt x="1043" y="419"/>
                  </a:lnTo>
                  <a:lnTo>
                    <a:pt x="1037" y="393"/>
                  </a:lnTo>
                  <a:lnTo>
                    <a:pt x="1030" y="368"/>
                  </a:lnTo>
                  <a:lnTo>
                    <a:pt x="1021" y="344"/>
                  </a:lnTo>
                  <a:lnTo>
                    <a:pt x="1012" y="319"/>
                  </a:lnTo>
                  <a:lnTo>
                    <a:pt x="1002" y="297"/>
                  </a:lnTo>
                  <a:lnTo>
                    <a:pt x="990" y="274"/>
                  </a:lnTo>
                  <a:lnTo>
                    <a:pt x="977" y="252"/>
                  </a:lnTo>
                  <a:lnTo>
                    <a:pt x="964" y="231"/>
                  </a:lnTo>
                  <a:lnTo>
                    <a:pt x="949" y="210"/>
                  </a:lnTo>
                  <a:lnTo>
                    <a:pt x="934" y="190"/>
                  </a:lnTo>
                  <a:lnTo>
                    <a:pt x="916" y="171"/>
                  </a:lnTo>
                  <a:lnTo>
                    <a:pt x="899" y="153"/>
                  </a:lnTo>
                  <a:lnTo>
                    <a:pt x="881" y="136"/>
                  </a:lnTo>
                  <a:lnTo>
                    <a:pt x="862" y="119"/>
                  </a:lnTo>
                  <a:lnTo>
                    <a:pt x="842" y="103"/>
                  </a:lnTo>
                  <a:lnTo>
                    <a:pt x="821" y="89"/>
                  </a:lnTo>
                  <a:lnTo>
                    <a:pt x="800" y="76"/>
                  </a:lnTo>
                  <a:lnTo>
                    <a:pt x="778" y="63"/>
                  </a:lnTo>
                  <a:lnTo>
                    <a:pt x="755" y="52"/>
                  </a:lnTo>
                  <a:lnTo>
                    <a:pt x="732" y="40"/>
                  </a:lnTo>
                  <a:lnTo>
                    <a:pt x="707" y="31"/>
                  </a:lnTo>
                  <a:lnTo>
                    <a:pt x="683" y="23"/>
                  </a:lnTo>
                  <a:lnTo>
                    <a:pt x="658" y="16"/>
                  </a:lnTo>
                  <a:lnTo>
                    <a:pt x="633" y="10"/>
                  </a:lnTo>
                  <a:lnTo>
                    <a:pt x="606" y="6"/>
                  </a:lnTo>
                  <a:lnTo>
                    <a:pt x="581" y="2"/>
                  </a:lnTo>
                  <a:lnTo>
                    <a:pt x="553" y="0"/>
                  </a:lnTo>
                  <a:lnTo>
                    <a:pt x="527" y="0"/>
                  </a:lnTo>
                  <a:lnTo>
                    <a:pt x="499" y="0"/>
                  </a:lnTo>
                  <a:lnTo>
                    <a:pt x="473" y="2"/>
                  </a:lnTo>
                  <a:lnTo>
                    <a:pt x="446" y="6"/>
                  </a:lnTo>
                  <a:lnTo>
                    <a:pt x="421" y="10"/>
                  </a:lnTo>
                  <a:lnTo>
                    <a:pt x="395" y="16"/>
                  </a:lnTo>
                  <a:lnTo>
                    <a:pt x="370" y="23"/>
                  </a:lnTo>
                  <a:lnTo>
                    <a:pt x="346" y="31"/>
                  </a:lnTo>
                  <a:lnTo>
                    <a:pt x="322" y="40"/>
                  </a:lnTo>
                  <a:lnTo>
                    <a:pt x="299" y="52"/>
                  </a:lnTo>
                  <a:lnTo>
                    <a:pt x="275" y="63"/>
                  </a:lnTo>
                  <a:lnTo>
                    <a:pt x="254" y="76"/>
                  </a:lnTo>
                  <a:lnTo>
                    <a:pt x="232" y="89"/>
                  </a:lnTo>
                  <a:lnTo>
                    <a:pt x="211" y="103"/>
                  </a:lnTo>
                  <a:lnTo>
                    <a:pt x="192" y="119"/>
                  </a:lnTo>
                  <a:lnTo>
                    <a:pt x="172" y="136"/>
                  </a:lnTo>
                  <a:lnTo>
                    <a:pt x="154" y="153"/>
                  </a:lnTo>
                  <a:lnTo>
                    <a:pt x="137" y="171"/>
                  </a:lnTo>
                  <a:lnTo>
                    <a:pt x="120" y="190"/>
                  </a:lnTo>
                  <a:lnTo>
                    <a:pt x="104" y="210"/>
                  </a:lnTo>
                  <a:lnTo>
                    <a:pt x="90" y="231"/>
                  </a:lnTo>
                  <a:lnTo>
                    <a:pt x="75" y="252"/>
                  </a:lnTo>
                  <a:lnTo>
                    <a:pt x="63" y="274"/>
                  </a:lnTo>
                  <a:lnTo>
                    <a:pt x="52" y="297"/>
                  </a:lnTo>
                  <a:lnTo>
                    <a:pt x="41" y="319"/>
                  </a:lnTo>
                  <a:lnTo>
                    <a:pt x="32" y="344"/>
                  </a:lnTo>
                  <a:lnTo>
                    <a:pt x="24" y="368"/>
                  </a:lnTo>
                  <a:lnTo>
                    <a:pt x="16" y="393"/>
                  </a:lnTo>
                  <a:lnTo>
                    <a:pt x="10" y="419"/>
                  </a:lnTo>
                  <a:lnTo>
                    <a:pt x="6" y="444"/>
                  </a:lnTo>
                  <a:lnTo>
                    <a:pt x="2" y="470"/>
                  </a:lnTo>
                  <a:lnTo>
                    <a:pt x="0" y="497"/>
                  </a:lnTo>
                  <a:lnTo>
                    <a:pt x="0" y="524"/>
                  </a:lnTo>
                  <a:lnTo>
                    <a:pt x="0" y="550"/>
                  </a:lnTo>
                  <a:lnTo>
                    <a:pt x="2" y="578"/>
                  </a:lnTo>
                  <a:lnTo>
                    <a:pt x="6" y="603"/>
                  </a:lnTo>
                  <a:lnTo>
                    <a:pt x="10" y="630"/>
                  </a:lnTo>
                  <a:lnTo>
                    <a:pt x="16" y="655"/>
                  </a:lnTo>
                  <a:lnTo>
                    <a:pt x="24" y="679"/>
                  </a:lnTo>
                  <a:lnTo>
                    <a:pt x="32" y="705"/>
                  </a:lnTo>
                  <a:lnTo>
                    <a:pt x="41" y="728"/>
                  </a:lnTo>
                  <a:lnTo>
                    <a:pt x="52" y="751"/>
                  </a:lnTo>
                  <a:lnTo>
                    <a:pt x="63" y="774"/>
                  </a:lnTo>
                  <a:lnTo>
                    <a:pt x="75" y="796"/>
                  </a:lnTo>
                  <a:lnTo>
                    <a:pt x="90" y="817"/>
                  </a:lnTo>
                  <a:lnTo>
                    <a:pt x="104" y="837"/>
                  </a:lnTo>
                  <a:lnTo>
                    <a:pt x="120" y="858"/>
                  </a:lnTo>
                  <a:lnTo>
                    <a:pt x="137" y="876"/>
                  </a:lnTo>
                  <a:lnTo>
                    <a:pt x="154" y="894"/>
                  </a:lnTo>
                  <a:lnTo>
                    <a:pt x="172" y="911"/>
                  </a:lnTo>
                  <a:lnTo>
                    <a:pt x="192" y="929"/>
                  </a:lnTo>
                  <a:lnTo>
                    <a:pt x="211" y="944"/>
                  </a:lnTo>
                  <a:lnTo>
                    <a:pt x="232" y="958"/>
                  </a:lnTo>
                  <a:lnTo>
                    <a:pt x="254" y="972"/>
                  </a:lnTo>
                  <a:lnTo>
                    <a:pt x="275" y="985"/>
                  </a:lnTo>
                  <a:lnTo>
                    <a:pt x="299" y="997"/>
                  </a:lnTo>
                  <a:lnTo>
                    <a:pt x="322" y="1007"/>
                  </a:lnTo>
                  <a:lnTo>
                    <a:pt x="346" y="1016"/>
                  </a:lnTo>
                  <a:lnTo>
                    <a:pt x="370" y="1025"/>
                  </a:lnTo>
                  <a:lnTo>
                    <a:pt x="395" y="1032"/>
                  </a:lnTo>
                  <a:lnTo>
                    <a:pt x="421" y="1037"/>
                  </a:lnTo>
                  <a:lnTo>
                    <a:pt x="446" y="1042"/>
                  </a:lnTo>
                  <a:lnTo>
                    <a:pt x="473" y="1045"/>
                  </a:lnTo>
                  <a:lnTo>
                    <a:pt x="499" y="1047"/>
                  </a:lnTo>
                  <a:lnTo>
                    <a:pt x="527" y="1048"/>
                  </a:lnTo>
                  <a:lnTo>
                    <a:pt x="553" y="1047"/>
                  </a:lnTo>
                  <a:lnTo>
                    <a:pt x="581" y="1045"/>
                  </a:lnTo>
                  <a:lnTo>
                    <a:pt x="606" y="1042"/>
                  </a:lnTo>
                  <a:lnTo>
                    <a:pt x="633" y="1037"/>
                  </a:lnTo>
                  <a:lnTo>
                    <a:pt x="658" y="1032"/>
                  </a:lnTo>
                  <a:lnTo>
                    <a:pt x="683" y="1025"/>
                  </a:lnTo>
                  <a:lnTo>
                    <a:pt x="707" y="1016"/>
                  </a:lnTo>
                  <a:lnTo>
                    <a:pt x="732" y="1007"/>
                  </a:lnTo>
                  <a:lnTo>
                    <a:pt x="755" y="997"/>
                  </a:lnTo>
                  <a:lnTo>
                    <a:pt x="778" y="985"/>
                  </a:lnTo>
                  <a:lnTo>
                    <a:pt x="800" y="972"/>
                  </a:lnTo>
                  <a:lnTo>
                    <a:pt x="821" y="958"/>
                  </a:lnTo>
                  <a:lnTo>
                    <a:pt x="842" y="944"/>
                  </a:lnTo>
                  <a:lnTo>
                    <a:pt x="862" y="929"/>
                  </a:lnTo>
                  <a:lnTo>
                    <a:pt x="881" y="911"/>
                  </a:lnTo>
                  <a:lnTo>
                    <a:pt x="899" y="894"/>
                  </a:lnTo>
                  <a:lnTo>
                    <a:pt x="916" y="876"/>
                  </a:lnTo>
                  <a:lnTo>
                    <a:pt x="934" y="858"/>
                  </a:lnTo>
                  <a:lnTo>
                    <a:pt x="949" y="837"/>
                  </a:lnTo>
                  <a:lnTo>
                    <a:pt x="964" y="817"/>
                  </a:lnTo>
                  <a:lnTo>
                    <a:pt x="977" y="796"/>
                  </a:lnTo>
                  <a:lnTo>
                    <a:pt x="990" y="774"/>
                  </a:lnTo>
                  <a:lnTo>
                    <a:pt x="1002" y="751"/>
                  </a:lnTo>
                  <a:lnTo>
                    <a:pt x="1012" y="728"/>
                  </a:lnTo>
                  <a:lnTo>
                    <a:pt x="1021" y="705"/>
                  </a:lnTo>
                  <a:lnTo>
                    <a:pt x="1030" y="679"/>
                  </a:lnTo>
                  <a:lnTo>
                    <a:pt x="1037" y="655"/>
                  </a:lnTo>
                  <a:lnTo>
                    <a:pt x="1043" y="630"/>
                  </a:lnTo>
                  <a:lnTo>
                    <a:pt x="1048" y="603"/>
                  </a:lnTo>
                  <a:lnTo>
                    <a:pt x="1051" y="578"/>
                  </a:lnTo>
                  <a:lnTo>
                    <a:pt x="1053" y="550"/>
                  </a:lnTo>
                  <a:lnTo>
                    <a:pt x="1054" y="524"/>
                  </a:lnTo>
                  <a:close/>
                  <a:moveTo>
                    <a:pt x="903" y="524"/>
                  </a:moveTo>
                  <a:lnTo>
                    <a:pt x="903" y="543"/>
                  </a:lnTo>
                  <a:lnTo>
                    <a:pt x="901" y="562"/>
                  </a:lnTo>
                  <a:lnTo>
                    <a:pt x="899" y="581"/>
                  </a:lnTo>
                  <a:lnTo>
                    <a:pt x="896" y="599"/>
                  </a:lnTo>
                  <a:lnTo>
                    <a:pt x="891" y="617"/>
                  </a:lnTo>
                  <a:lnTo>
                    <a:pt x="886" y="636"/>
                  </a:lnTo>
                  <a:lnTo>
                    <a:pt x="881" y="653"/>
                  </a:lnTo>
                  <a:lnTo>
                    <a:pt x="873" y="669"/>
                  </a:lnTo>
                  <a:lnTo>
                    <a:pt x="866" y="686"/>
                  </a:lnTo>
                  <a:lnTo>
                    <a:pt x="857" y="703"/>
                  </a:lnTo>
                  <a:lnTo>
                    <a:pt x="849" y="718"/>
                  </a:lnTo>
                  <a:lnTo>
                    <a:pt x="839" y="733"/>
                  </a:lnTo>
                  <a:lnTo>
                    <a:pt x="829" y="748"/>
                  </a:lnTo>
                  <a:lnTo>
                    <a:pt x="817" y="762"/>
                  </a:lnTo>
                  <a:lnTo>
                    <a:pt x="805" y="776"/>
                  </a:lnTo>
                  <a:lnTo>
                    <a:pt x="793" y="789"/>
                  </a:lnTo>
                  <a:lnTo>
                    <a:pt x="780" y="801"/>
                  </a:lnTo>
                  <a:lnTo>
                    <a:pt x="766" y="813"/>
                  </a:lnTo>
                  <a:lnTo>
                    <a:pt x="752" y="824"/>
                  </a:lnTo>
                  <a:lnTo>
                    <a:pt x="737" y="834"/>
                  </a:lnTo>
                  <a:lnTo>
                    <a:pt x="722" y="845"/>
                  </a:lnTo>
                  <a:lnTo>
                    <a:pt x="706" y="853"/>
                  </a:lnTo>
                  <a:lnTo>
                    <a:pt x="690" y="862"/>
                  </a:lnTo>
                  <a:lnTo>
                    <a:pt x="674" y="869"/>
                  </a:lnTo>
                  <a:lnTo>
                    <a:pt x="656" y="876"/>
                  </a:lnTo>
                  <a:lnTo>
                    <a:pt x="639" y="881"/>
                  </a:lnTo>
                  <a:lnTo>
                    <a:pt x="621" y="886"/>
                  </a:lnTo>
                  <a:lnTo>
                    <a:pt x="602" y="890"/>
                  </a:lnTo>
                  <a:lnTo>
                    <a:pt x="584" y="894"/>
                  </a:lnTo>
                  <a:lnTo>
                    <a:pt x="566" y="896"/>
                  </a:lnTo>
                  <a:lnTo>
                    <a:pt x="546" y="898"/>
                  </a:lnTo>
                  <a:lnTo>
                    <a:pt x="527" y="898"/>
                  </a:lnTo>
                  <a:lnTo>
                    <a:pt x="508" y="898"/>
                  </a:lnTo>
                  <a:lnTo>
                    <a:pt x="488" y="896"/>
                  </a:lnTo>
                  <a:lnTo>
                    <a:pt x="469" y="894"/>
                  </a:lnTo>
                  <a:lnTo>
                    <a:pt x="451" y="890"/>
                  </a:lnTo>
                  <a:lnTo>
                    <a:pt x="432" y="886"/>
                  </a:lnTo>
                  <a:lnTo>
                    <a:pt x="415" y="881"/>
                  </a:lnTo>
                  <a:lnTo>
                    <a:pt x="398" y="876"/>
                  </a:lnTo>
                  <a:lnTo>
                    <a:pt x="380" y="869"/>
                  </a:lnTo>
                  <a:lnTo>
                    <a:pt x="364" y="862"/>
                  </a:lnTo>
                  <a:lnTo>
                    <a:pt x="348" y="853"/>
                  </a:lnTo>
                  <a:lnTo>
                    <a:pt x="331" y="845"/>
                  </a:lnTo>
                  <a:lnTo>
                    <a:pt x="316" y="834"/>
                  </a:lnTo>
                  <a:lnTo>
                    <a:pt x="302" y="824"/>
                  </a:lnTo>
                  <a:lnTo>
                    <a:pt x="287" y="813"/>
                  </a:lnTo>
                  <a:lnTo>
                    <a:pt x="273" y="801"/>
                  </a:lnTo>
                  <a:lnTo>
                    <a:pt x="261" y="789"/>
                  </a:lnTo>
                  <a:lnTo>
                    <a:pt x="248" y="776"/>
                  </a:lnTo>
                  <a:lnTo>
                    <a:pt x="237" y="762"/>
                  </a:lnTo>
                  <a:lnTo>
                    <a:pt x="225" y="748"/>
                  </a:lnTo>
                  <a:lnTo>
                    <a:pt x="215" y="733"/>
                  </a:lnTo>
                  <a:lnTo>
                    <a:pt x="205" y="718"/>
                  </a:lnTo>
                  <a:lnTo>
                    <a:pt x="196" y="703"/>
                  </a:lnTo>
                  <a:lnTo>
                    <a:pt x="188" y="686"/>
                  </a:lnTo>
                  <a:lnTo>
                    <a:pt x="180" y="669"/>
                  </a:lnTo>
                  <a:lnTo>
                    <a:pt x="173" y="653"/>
                  </a:lnTo>
                  <a:lnTo>
                    <a:pt x="167" y="636"/>
                  </a:lnTo>
                  <a:lnTo>
                    <a:pt x="162" y="617"/>
                  </a:lnTo>
                  <a:lnTo>
                    <a:pt x="158" y="599"/>
                  </a:lnTo>
                  <a:lnTo>
                    <a:pt x="155" y="581"/>
                  </a:lnTo>
                  <a:lnTo>
                    <a:pt x="152" y="562"/>
                  </a:lnTo>
                  <a:lnTo>
                    <a:pt x="151" y="543"/>
                  </a:lnTo>
                  <a:lnTo>
                    <a:pt x="151" y="524"/>
                  </a:lnTo>
                  <a:lnTo>
                    <a:pt x="151" y="505"/>
                  </a:lnTo>
                  <a:lnTo>
                    <a:pt x="152" y="486"/>
                  </a:lnTo>
                  <a:lnTo>
                    <a:pt x="155" y="467"/>
                  </a:lnTo>
                  <a:lnTo>
                    <a:pt x="158" y="448"/>
                  </a:lnTo>
                  <a:lnTo>
                    <a:pt x="162" y="431"/>
                  </a:lnTo>
                  <a:lnTo>
                    <a:pt x="167" y="413"/>
                  </a:lnTo>
                  <a:lnTo>
                    <a:pt x="173" y="395"/>
                  </a:lnTo>
                  <a:lnTo>
                    <a:pt x="180" y="378"/>
                  </a:lnTo>
                  <a:lnTo>
                    <a:pt x="188" y="362"/>
                  </a:lnTo>
                  <a:lnTo>
                    <a:pt x="196" y="346"/>
                  </a:lnTo>
                  <a:lnTo>
                    <a:pt x="205" y="329"/>
                  </a:lnTo>
                  <a:lnTo>
                    <a:pt x="215" y="314"/>
                  </a:lnTo>
                  <a:lnTo>
                    <a:pt x="225" y="300"/>
                  </a:lnTo>
                  <a:lnTo>
                    <a:pt x="237" y="286"/>
                  </a:lnTo>
                  <a:lnTo>
                    <a:pt x="248" y="272"/>
                  </a:lnTo>
                  <a:lnTo>
                    <a:pt x="261" y="259"/>
                  </a:lnTo>
                  <a:lnTo>
                    <a:pt x="273" y="246"/>
                  </a:lnTo>
                  <a:lnTo>
                    <a:pt x="287" y="235"/>
                  </a:lnTo>
                  <a:lnTo>
                    <a:pt x="302" y="224"/>
                  </a:lnTo>
                  <a:lnTo>
                    <a:pt x="316" y="213"/>
                  </a:lnTo>
                  <a:lnTo>
                    <a:pt x="331" y="204"/>
                  </a:lnTo>
                  <a:lnTo>
                    <a:pt x="348" y="195"/>
                  </a:lnTo>
                  <a:lnTo>
                    <a:pt x="364" y="186"/>
                  </a:lnTo>
                  <a:lnTo>
                    <a:pt x="380" y="178"/>
                  </a:lnTo>
                  <a:lnTo>
                    <a:pt x="398" y="172"/>
                  </a:lnTo>
                  <a:lnTo>
                    <a:pt x="415" y="166"/>
                  </a:lnTo>
                  <a:lnTo>
                    <a:pt x="432" y="161"/>
                  </a:lnTo>
                  <a:lnTo>
                    <a:pt x="451" y="157"/>
                  </a:lnTo>
                  <a:lnTo>
                    <a:pt x="469" y="154"/>
                  </a:lnTo>
                  <a:lnTo>
                    <a:pt x="488" y="151"/>
                  </a:lnTo>
                  <a:lnTo>
                    <a:pt x="508" y="150"/>
                  </a:lnTo>
                  <a:lnTo>
                    <a:pt x="527" y="149"/>
                  </a:lnTo>
                  <a:lnTo>
                    <a:pt x="546" y="150"/>
                  </a:lnTo>
                  <a:lnTo>
                    <a:pt x="566" y="151"/>
                  </a:lnTo>
                  <a:lnTo>
                    <a:pt x="584" y="154"/>
                  </a:lnTo>
                  <a:lnTo>
                    <a:pt x="602" y="157"/>
                  </a:lnTo>
                  <a:lnTo>
                    <a:pt x="621" y="161"/>
                  </a:lnTo>
                  <a:lnTo>
                    <a:pt x="639" y="166"/>
                  </a:lnTo>
                  <a:lnTo>
                    <a:pt x="656" y="172"/>
                  </a:lnTo>
                  <a:lnTo>
                    <a:pt x="674" y="178"/>
                  </a:lnTo>
                  <a:lnTo>
                    <a:pt x="690" y="186"/>
                  </a:lnTo>
                  <a:lnTo>
                    <a:pt x="706" y="195"/>
                  </a:lnTo>
                  <a:lnTo>
                    <a:pt x="722" y="204"/>
                  </a:lnTo>
                  <a:lnTo>
                    <a:pt x="737" y="213"/>
                  </a:lnTo>
                  <a:lnTo>
                    <a:pt x="752" y="224"/>
                  </a:lnTo>
                  <a:lnTo>
                    <a:pt x="766" y="235"/>
                  </a:lnTo>
                  <a:lnTo>
                    <a:pt x="780" y="246"/>
                  </a:lnTo>
                  <a:lnTo>
                    <a:pt x="793" y="259"/>
                  </a:lnTo>
                  <a:lnTo>
                    <a:pt x="805" y="272"/>
                  </a:lnTo>
                  <a:lnTo>
                    <a:pt x="817" y="286"/>
                  </a:lnTo>
                  <a:lnTo>
                    <a:pt x="829" y="300"/>
                  </a:lnTo>
                  <a:lnTo>
                    <a:pt x="839" y="314"/>
                  </a:lnTo>
                  <a:lnTo>
                    <a:pt x="849" y="329"/>
                  </a:lnTo>
                  <a:lnTo>
                    <a:pt x="857" y="346"/>
                  </a:lnTo>
                  <a:lnTo>
                    <a:pt x="866" y="362"/>
                  </a:lnTo>
                  <a:lnTo>
                    <a:pt x="873" y="378"/>
                  </a:lnTo>
                  <a:lnTo>
                    <a:pt x="881" y="395"/>
                  </a:lnTo>
                  <a:lnTo>
                    <a:pt x="886" y="413"/>
                  </a:lnTo>
                  <a:lnTo>
                    <a:pt x="891" y="431"/>
                  </a:lnTo>
                  <a:lnTo>
                    <a:pt x="896" y="448"/>
                  </a:lnTo>
                  <a:lnTo>
                    <a:pt x="899" y="467"/>
                  </a:lnTo>
                  <a:lnTo>
                    <a:pt x="901" y="486"/>
                  </a:lnTo>
                  <a:lnTo>
                    <a:pt x="903" y="505"/>
                  </a:lnTo>
                  <a:lnTo>
                    <a:pt x="903" y="524"/>
                  </a:lnTo>
                  <a:close/>
                </a:path>
              </a:pathLst>
            </a:custGeom>
            <a:solidFill>
              <a:srgbClr val="CAC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01" y="287"/>
              <a:ext cx="60" cy="60"/>
            </a:xfrm>
            <a:custGeom>
              <a:avLst/>
              <a:gdLst/>
              <a:ahLst/>
              <a:cxnLst>
                <a:cxn ang="0">
                  <a:pos x="894" y="359"/>
                </a:cxn>
                <a:cxn ang="0">
                  <a:pos x="859" y="255"/>
                </a:cxn>
                <a:cxn ang="0">
                  <a:pos x="800" y="164"/>
                </a:cxn>
                <a:cxn ang="0">
                  <a:pos x="722" y="90"/>
                </a:cxn>
                <a:cxn ang="0">
                  <a:pos x="627" y="35"/>
                </a:cxn>
                <a:cxn ang="0">
                  <a:pos x="520" y="6"/>
                </a:cxn>
                <a:cxn ang="0">
                  <a:pos x="405" y="3"/>
                </a:cxn>
                <a:cxn ang="0">
                  <a:pos x="296" y="27"/>
                </a:cxn>
                <a:cxn ang="0">
                  <a:pos x="199" y="77"/>
                </a:cxn>
                <a:cxn ang="0">
                  <a:pos x="118" y="148"/>
                </a:cxn>
                <a:cxn ang="0">
                  <a:pos x="55" y="235"/>
                </a:cxn>
                <a:cxn ang="0">
                  <a:pos x="14" y="338"/>
                </a:cxn>
                <a:cxn ang="0">
                  <a:pos x="0" y="450"/>
                </a:cxn>
                <a:cxn ang="0">
                  <a:pos x="14" y="563"/>
                </a:cxn>
                <a:cxn ang="0">
                  <a:pos x="55" y="664"/>
                </a:cxn>
                <a:cxn ang="0">
                  <a:pos x="118" y="752"/>
                </a:cxn>
                <a:cxn ang="0">
                  <a:pos x="199" y="822"/>
                </a:cxn>
                <a:cxn ang="0">
                  <a:pos x="296" y="872"/>
                </a:cxn>
                <a:cxn ang="0">
                  <a:pos x="405" y="897"/>
                </a:cxn>
                <a:cxn ang="0">
                  <a:pos x="520" y="894"/>
                </a:cxn>
                <a:cxn ang="0">
                  <a:pos x="627" y="864"/>
                </a:cxn>
                <a:cxn ang="0">
                  <a:pos x="722" y="810"/>
                </a:cxn>
                <a:cxn ang="0">
                  <a:pos x="800" y="736"/>
                </a:cxn>
                <a:cxn ang="0">
                  <a:pos x="859" y="645"/>
                </a:cxn>
                <a:cxn ang="0">
                  <a:pos x="894" y="540"/>
                </a:cxn>
                <a:cxn ang="0">
                  <a:pos x="753" y="450"/>
                </a:cxn>
                <a:cxn ang="0">
                  <a:pos x="743" y="525"/>
                </a:cxn>
                <a:cxn ang="0">
                  <a:pos x="717" y="593"/>
                </a:cxn>
                <a:cxn ang="0">
                  <a:pos x="674" y="651"/>
                </a:cxn>
                <a:cxn ang="0">
                  <a:pos x="620" y="699"/>
                </a:cxn>
                <a:cxn ang="0">
                  <a:pos x="555" y="731"/>
                </a:cxn>
                <a:cxn ang="0">
                  <a:pos x="483" y="748"/>
                </a:cxn>
                <a:cxn ang="0">
                  <a:pos x="406" y="746"/>
                </a:cxn>
                <a:cxn ang="0">
                  <a:pos x="335" y="726"/>
                </a:cxn>
                <a:cxn ang="0">
                  <a:pos x="272" y="690"/>
                </a:cxn>
                <a:cxn ang="0">
                  <a:pos x="220" y="641"/>
                </a:cxn>
                <a:cxn ang="0">
                  <a:pos x="180" y="580"/>
                </a:cxn>
                <a:cxn ang="0">
                  <a:pos x="156" y="510"/>
                </a:cxn>
                <a:cxn ang="0">
                  <a:pos x="151" y="435"/>
                </a:cxn>
                <a:cxn ang="0">
                  <a:pos x="165" y="361"/>
                </a:cxn>
                <a:cxn ang="0">
                  <a:pos x="194" y="295"/>
                </a:cxn>
                <a:cxn ang="0">
                  <a:pos x="239" y="238"/>
                </a:cxn>
                <a:cxn ang="0">
                  <a:pos x="296" y="194"/>
                </a:cxn>
                <a:cxn ang="0">
                  <a:pos x="362" y="164"/>
                </a:cxn>
                <a:cxn ang="0">
                  <a:pos x="437" y="151"/>
                </a:cxn>
                <a:cxn ang="0">
                  <a:pos x="512" y="156"/>
                </a:cxn>
                <a:cxn ang="0">
                  <a:pos x="582" y="179"/>
                </a:cxn>
                <a:cxn ang="0">
                  <a:pos x="644" y="219"/>
                </a:cxn>
                <a:cxn ang="0">
                  <a:pos x="693" y="271"/>
                </a:cxn>
                <a:cxn ang="0">
                  <a:pos x="729" y="333"/>
                </a:cxn>
                <a:cxn ang="0">
                  <a:pos x="750" y="404"/>
                </a:cxn>
              </a:cxnLst>
              <a:rect l="0" t="0" r="r" b="b"/>
              <a:pathLst>
                <a:path w="903" h="899">
                  <a:moveTo>
                    <a:pt x="903" y="450"/>
                  </a:moveTo>
                  <a:lnTo>
                    <a:pt x="902" y="427"/>
                  </a:lnTo>
                  <a:lnTo>
                    <a:pt x="901" y="403"/>
                  </a:lnTo>
                  <a:lnTo>
                    <a:pt x="898" y="381"/>
                  </a:lnTo>
                  <a:lnTo>
                    <a:pt x="894" y="359"/>
                  </a:lnTo>
                  <a:lnTo>
                    <a:pt x="889" y="338"/>
                  </a:lnTo>
                  <a:lnTo>
                    <a:pt x="883" y="316"/>
                  </a:lnTo>
                  <a:lnTo>
                    <a:pt x="876" y="295"/>
                  </a:lnTo>
                  <a:lnTo>
                    <a:pt x="868" y="275"/>
                  </a:lnTo>
                  <a:lnTo>
                    <a:pt x="859" y="255"/>
                  </a:lnTo>
                  <a:lnTo>
                    <a:pt x="848" y="235"/>
                  </a:lnTo>
                  <a:lnTo>
                    <a:pt x="838" y="217"/>
                  </a:lnTo>
                  <a:lnTo>
                    <a:pt x="826" y="199"/>
                  </a:lnTo>
                  <a:lnTo>
                    <a:pt x="814" y="181"/>
                  </a:lnTo>
                  <a:lnTo>
                    <a:pt x="800" y="164"/>
                  </a:lnTo>
                  <a:lnTo>
                    <a:pt x="786" y="148"/>
                  </a:lnTo>
                  <a:lnTo>
                    <a:pt x="771" y="132"/>
                  </a:lnTo>
                  <a:lnTo>
                    <a:pt x="756" y="117"/>
                  </a:lnTo>
                  <a:lnTo>
                    <a:pt x="739" y="103"/>
                  </a:lnTo>
                  <a:lnTo>
                    <a:pt x="722" y="90"/>
                  </a:lnTo>
                  <a:lnTo>
                    <a:pt x="705" y="77"/>
                  </a:lnTo>
                  <a:lnTo>
                    <a:pt x="686" y="66"/>
                  </a:lnTo>
                  <a:lnTo>
                    <a:pt x="667" y="55"/>
                  </a:lnTo>
                  <a:lnTo>
                    <a:pt x="648" y="44"/>
                  </a:lnTo>
                  <a:lnTo>
                    <a:pt x="627" y="35"/>
                  </a:lnTo>
                  <a:lnTo>
                    <a:pt x="607" y="27"/>
                  </a:lnTo>
                  <a:lnTo>
                    <a:pt x="586" y="20"/>
                  </a:lnTo>
                  <a:lnTo>
                    <a:pt x="565" y="15"/>
                  </a:lnTo>
                  <a:lnTo>
                    <a:pt x="543" y="9"/>
                  </a:lnTo>
                  <a:lnTo>
                    <a:pt x="520" y="6"/>
                  </a:lnTo>
                  <a:lnTo>
                    <a:pt x="498" y="3"/>
                  </a:lnTo>
                  <a:lnTo>
                    <a:pt x="475" y="1"/>
                  </a:lnTo>
                  <a:lnTo>
                    <a:pt x="452" y="0"/>
                  </a:lnTo>
                  <a:lnTo>
                    <a:pt x="428" y="1"/>
                  </a:lnTo>
                  <a:lnTo>
                    <a:pt x="405" y="3"/>
                  </a:lnTo>
                  <a:lnTo>
                    <a:pt x="383" y="6"/>
                  </a:lnTo>
                  <a:lnTo>
                    <a:pt x="360" y="9"/>
                  </a:lnTo>
                  <a:lnTo>
                    <a:pt x="339" y="15"/>
                  </a:lnTo>
                  <a:lnTo>
                    <a:pt x="317" y="20"/>
                  </a:lnTo>
                  <a:lnTo>
                    <a:pt x="296" y="27"/>
                  </a:lnTo>
                  <a:lnTo>
                    <a:pt x="276" y="35"/>
                  </a:lnTo>
                  <a:lnTo>
                    <a:pt x="256" y="44"/>
                  </a:lnTo>
                  <a:lnTo>
                    <a:pt x="237" y="55"/>
                  </a:lnTo>
                  <a:lnTo>
                    <a:pt x="218" y="66"/>
                  </a:lnTo>
                  <a:lnTo>
                    <a:pt x="199" y="77"/>
                  </a:lnTo>
                  <a:lnTo>
                    <a:pt x="182" y="90"/>
                  </a:lnTo>
                  <a:lnTo>
                    <a:pt x="165" y="103"/>
                  </a:lnTo>
                  <a:lnTo>
                    <a:pt x="148" y="117"/>
                  </a:lnTo>
                  <a:lnTo>
                    <a:pt x="132" y="132"/>
                  </a:lnTo>
                  <a:lnTo>
                    <a:pt x="118" y="148"/>
                  </a:lnTo>
                  <a:lnTo>
                    <a:pt x="103" y="164"/>
                  </a:lnTo>
                  <a:lnTo>
                    <a:pt x="90" y="181"/>
                  </a:lnTo>
                  <a:lnTo>
                    <a:pt x="77" y="199"/>
                  </a:lnTo>
                  <a:lnTo>
                    <a:pt x="66" y="217"/>
                  </a:lnTo>
                  <a:lnTo>
                    <a:pt x="55" y="235"/>
                  </a:lnTo>
                  <a:lnTo>
                    <a:pt x="44" y="255"/>
                  </a:lnTo>
                  <a:lnTo>
                    <a:pt x="35" y="275"/>
                  </a:lnTo>
                  <a:lnTo>
                    <a:pt x="27" y="295"/>
                  </a:lnTo>
                  <a:lnTo>
                    <a:pt x="21" y="316"/>
                  </a:lnTo>
                  <a:lnTo>
                    <a:pt x="14" y="338"/>
                  </a:lnTo>
                  <a:lnTo>
                    <a:pt x="10" y="359"/>
                  </a:lnTo>
                  <a:lnTo>
                    <a:pt x="6" y="381"/>
                  </a:lnTo>
                  <a:lnTo>
                    <a:pt x="3" y="403"/>
                  </a:lnTo>
                  <a:lnTo>
                    <a:pt x="0" y="427"/>
                  </a:lnTo>
                  <a:lnTo>
                    <a:pt x="0" y="450"/>
                  </a:lnTo>
                  <a:lnTo>
                    <a:pt x="0" y="473"/>
                  </a:lnTo>
                  <a:lnTo>
                    <a:pt x="3" y="496"/>
                  </a:lnTo>
                  <a:lnTo>
                    <a:pt x="6" y="518"/>
                  </a:lnTo>
                  <a:lnTo>
                    <a:pt x="10" y="540"/>
                  </a:lnTo>
                  <a:lnTo>
                    <a:pt x="14" y="563"/>
                  </a:lnTo>
                  <a:lnTo>
                    <a:pt x="21" y="584"/>
                  </a:lnTo>
                  <a:lnTo>
                    <a:pt x="27" y="604"/>
                  </a:lnTo>
                  <a:lnTo>
                    <a:pt x="35" y="625"/>
                  </a:lnTo>
                  <a:lnTo>
                    <a:pt x="44" y="645"/>
                  </a:lnTo>
                  <a:lnTo>
                    <a:pt x="55" y="664"/>
                  </a:lnTo>
                  <a:lnTo>
                    <a:pt x="66" y="683"/>
                  </a:lnTo>
                  <a:lnTo>
                    <a:pt x="77" y="702"/>
                  </a:lnTo>
                  <a:lnTo>
                    <a:pt x="90" y="719"/>
                  </a:lnTo>
                  <a:lnTo>
                    <a:pt x="103" y="736"/>
                  </a:lnTo>
                  <a:lnTo>
                    <a:pt x="118" y="752"/>
                  </a:lnTo>
                  <a:lnTo>
                    <a:pt x="132" y="768"/>
                  </a:lnTo>
                  <a:lnTo>
                    <a:pt x="148" y="783"/>
                  </a:lnTo>
                  <a:lnTo>
                    <a:pt x="165" y="797"/>
                  </a:lnTo>
                  <a:lnTo>
                    <a:pt x="182" y="810"/>
                  </a:lnTo>
                  <a:lnTo>
                    <a:pt x="199" y="822"/>
                  </a:lnTo>
                  <a:lnTo>
                    <a:pt x="218" y="834"/>
                  </a:lnTo>
                  <a:lnTo>
                    <a:pt x="237" y="845"/>
                  </a:lnTo>
                  <a:lnTo>
                    <a:pt x="256" y="855"/>
                  </a:lnTo>
                  <a:lnTo>
                    <a:pt x="276" y="864"/>
                  </a:lnTo>
                  <a:lnTo>
                    <a:pt x="296" y="872"/>
                  </a:lnTo>
                  <a:lnTo>
                    <a:pt x="317" y="879"/>
                  </a:lnTo>
                  <a:lnTo>
                    <a:pt x="339" y="885"/>
                  </a:lnTo>
                  <a:lnTo>
                    <a:pt x="360" y="890"/>
                  </a:lnTo>
                  <a:lnTo>
                    <a:pt x="383" y="894"/>
                  </a:lnTo>
                  <a:lnTo>
                    <a:pt x="405" y="897"/>
                  </a:lnTo>
                  <a:lnTo>
                    <a:pt x="428" y="898"/>
                  </a:lnTo>
                  <a:lnTo>
                    <a:pt x="452" y="899"/>
                  </a:lnTo>
                  <a:lnTo>
                    <a:pt x="475" y="898"/>
                  </a:lnTo>
                  <a:lnTo>
                    <a:pt x="498" y="897"/>
                  </a:lnTo>
                  <a:lnTo>
                    <a:pt x="520" y="894"/>
                  </a:lnTo>
                  <a:lnTo>
                    <a:pt x="543" y="890"/>
                  </a:lnTo>
                  <a:lnTo>
                    <a:pt x="565" y="885"/>
                  </a:lnTo>
                  <a:lnTo>
                    <a:pt x="586" y="879"/>
                  </a:lnTo>
                  <a:lnTo>
                    <a:pt x="607" y="872"/>
                  </a:lnTo>
                  <a:lnTo>
                    <a:pt x="627" y="864"/>
                  </a:lnTo>
                  <a:lnTo>
                    <a:pt x="648" y="855"/>
                  </a:lnTo>
                  <a:lnTo>
                    <a:pt x="667" y="845"/>
                  </a:lnTo>
                  <a:lnTo>
                    <a:pt x="686" y="834"/>
                  </a:lnTo>
                  <a:lnTo>
                    <a:pt x="705" y="822"/>
                  </a:lnTo>
                  <a:lnTo>
                    <a:pt x="722" y="810"/>
                  </a:lnTo>
                  <a:lnTo>
                    <a:pt x="739" y="797"/>
                  </a:lnTo>
                  <a:lnTo>
                    <a:pt x="756" y="783"/>
                  </a:lnTo>
                  <a:lnTo>
                    <a:pt x="771" y="768"/>
                  </a:lnTo>
                  <a:lnTo>
                    <a:pt x="786" y="752"/>
                  </a:lnTo>
                  <a:lnTo>
                    <a:pt x="800" y="736"/>
                  </a:lnTo>
                  <a:lnTo>
                    <a:pt x="814" y="719"/>
                  </a:lnTo>
                  <a:lnTo>
                    <a:pt x="826" y="702"/>
                  </a:lnTo>
                  <a:lnTo>
                    <a:pt x="838" y="683"/>
                  </a:lnTo>
                  <a:lnTo>
                    <a:pt x="848" y="664"/>
                  </a:lnTo>
                  <a:lnTo>
                    <a:pt x="859" y="645"/>
                  </a:lnTo>
                  <a:lnTo>
                    <a:pt x="868" y="625"/>
                  </a:lnTo>
                  <a:lnTo>
                    <a:pt x="876" y="604"/>
                  </a:lnTo>
                  <a:lnTo>
                    <a:pt x="883" y="584"/>
                  </a:lnTo>
                  <a:lnTo>
                    <a:pt x="889" y="563"/>
                  </a:lnTo>
                  <a:lnTo>
                    <a:pt x="894" y="540"/>
                  </a:lnTo>
                  <a:lnTo>
                    <a:pt x="898" y="518"/>
                  </a:lnTo>
                  <a:lnTo>
                    <a:pt x="901" y="496"/>
                  </a:lnTo>
                  <a:lnTo>
                    <a:pt x="902" y="473"/>
                  </a:lnTo>
                  <a:lnTo>
                    <a:pt x="903" y="450"/>
                  </a:lnTo>
                  <a:close/>
                  <a:moveTo>
                    <a:pt x="753" y="450"/>
                  </a:moveTo>
                  <a:lnTo>
                    <a:pt x="753" y="465"/>
                  </a:lnTo>
                  <a:lnTo>
                    <a:pt x="752" y="481"/>
                  </a:lnTo>
                  <a:lnTo>
                    <a:pt x="750" y="496"/>
                  </a:lnTo>
                  <a:lnTo>
                    <a:pt x="746" y="510"/>
                  </a:lnTo>
                  <a:lnTo>
                    <a:pt x="743" y="525"/>
                  </a:lnTo>
                  <a:lnTo>
                    <a:pt x="739" y="539"/>
                  </a:lnTo>
                  <a:lnTo>
                    <a:pt x="734" y="553"/>
                  </a:lnTo>
                  <a:lnTo>
                    <a:pt x="729" y="567"/>
                  </a:lnTo>
                  <a:lnTo>
                    <a:pt x="723" y="580"/>
                  </a:lnTo>
                  <a:lnTo>
                    <a:pt x="717" y="593"/>
                  </a:lnTo>
                  <a:lnTo>
                    <a:pt x="709" y="605"/>
                  </a:lnTo>
                  <a:lnTo>
                    <a:pt x="702" y="617"/>
                  </a:lnTo>
                  <a:lnTo>
                    <a:pt x="693" y="630"/>
                  </a:lnTo>
                  <a:lnTo>
                    <a:pt x="684" y="641"/>
                  </a:lnTo>
                  <a:lnTo>
                    <a:pt x="674" y="651"/>
                  </a:lnTo>
                  <a:lnTo>
                    <a:pt x="665" y="662"/>
                  </a:lnTo>
                  <a:lnTo>
                    <a:pt x="654" y="672"/>
                  </a:lnTo>
                  <a:lnTo>
                    <a:pt x="644" y="681"/>
                  </a:lnTo>
                  <a:lnTo>
                    <a:pt x="631" y="690"/>
                  </a:lnTo>
                  <a:lnTo>
                    <a:pt x="620" y="699"/>
                  </a:lnTo>
                  <a:lnTo>
                    <a:pt x="608" y="706"/>
                  </a:lnTo>
                  <a:lnTo>
                    <a:pt x="596" y="714"/>
                  </a:lnTo>
                  <a:lnTo>
                    <a:pt x="582" y="720"/>
                  </a:lnTo>
                  <a:lnTo>
                    <a:pt x="569" y="726"/>
                  </a:lnTo>
                  <a:lnTo>
                    <a:pt x="555" y="731"/>
                  </a:lnTo>
                  <a:lnTo>
                    <a:pt x="542" y="736"/>
                  </a:lnTo>
                  <a:lnTo>
                    <a:pt x="527" y="740"/>
                  </a:lnTo>
                  <a:lnTo>
                    <a:pt x="512" y="743"/>
                  </a:lnTo>
                  <a:lnTo>
                    <a:pt x="498" y="746"/>
                  </a:lnTo>
                  <a:lnTo>
                    <a:pt x="483" y="748"/>
                  </a:lnTo>
                  <a:lnTo>
                    <a:pt x="467" y="749"/>
                  </a:lnTo>
                  <a:lnTo>
                    <a:pt x="452" y="749"/>
                  </a:lnTo>
                  <a:lnTo>
                    <a:pt x="437" y="749"/>
                  </a:lnTo>
                  <a:lnTo>
                    <a:pt x="421" y="748"/>
                  </a:lnTo>
                  <a:lnTo>
                    <a:pt x="406" y="746"/>
                  </a:lnTo>
                  <a:lnTo>
                    <a:pt x="391" y="743"/>
                  </a:lnTo>
                  <a:lnTo>
                    <a:pt x="377" y="740"/>
                  </a:lnTo>
                  <a:lnTo>
                    <a:pt x="362" y="736"/>
                  </a:lnTo>
                  <a:lnTo>
                    <a:pt x="348" y="731"/>
                  </a:lnTo>
                  <a:lnTo>
                    <a:pt x="335" y="726"/>
                  </a:lnTo>
                  <a:lnTo>
                    <a:pt x="321" y="720"/>
                  </a:lnTo>
                  <a:lnTo>
                    <a:pt x="308" y="714"/>
                  </a:lnTo>
                  <a:lnTo>
                    <a:pt x="296" y="706"/>
                  </a:lnTo>
                  <a:lnTo>
                    <a:pt x="284" y="699"/>
                  </a:lnTo>
                  <a:lnTo>
                    <a:pt x="272" y="690"/>
                  </a:lnTo>
                  <a:lnTo>
                    <a:pt x="260" y="681"/>
                  </a:lnTo>
                  <a:lnTo>
                    <a:pt x="249" y="672"/>
                  </a:lnTo>
                  <a:lnTo>
                    <a:pt x="239" y="662"/>
                  </a:lnTo>
                  <a:lnTo>
                    <a:pt x="229" y="651"/>
                  </a:lnTo>
                  <a:lnTo>
                    <a:pt x="220" y="641"/>
                  </a:lnTo>
                  <a:lnTo>
                    <a:pt x="210" y="630"/>
                  </a:lnTo>
                  <a:lnTo>
                    <a:pt x="202" y="617"/>
                  </a:lnTo>
                  <a:lnTo>
                    <a:pt x="194" y="605"/>
                  </a:lnTo>
                  <a:lnTo>
                    <a:pt x="187" y="593"/>
                  </a:lnTo>
                  <a:lnTo>
                    <a:pt x="180" y="580"/>
                  </a:lnTo>
                  <a:lnTo>
                    <a:pt x="175" y="567"/>
                  </a:lnTo>
                  <a:lnTo>
                    <a:pt x="169" y="553"/>
                  </a:lnTo>
                  <a:lnTo>
                    <a:pt x="165" y="539"/>
                  </a:lnTo>
                  <a:lnTo>
                    <a:pt x="160" y="525"/>
                  </a:lnTo>
                  <a:lnTo>
                    <a:pt x="156" y="510"/>
                  </a:lnTo>
                  <a:lnTo>
                    <a:pt x="154" y="496"/>
                  </a:lnTo>
                  <a:lnTo>
                    <a:pt x="152" y="481"/>
                  </a:lnTo>
                  <a:lnTo>
                    <a:pt x="151" y="465"/>
                  </a:lnTo>
                  <a:lnTo>
                    <a:pt x="150" y="450"/>
                  </a:lnTo>
                  <a:lnTo>
                    <a:pt x="151" y="435"/>
                  </a:lnTo>
                  <a:lnTo>
                    <a:pt x="152" y="420"/>
                  </a:lnTo>
                  <a:lnTo>
                    <a:pt x="154" y="404"/>
                  </a:lnTo>
                  <a:lnTo>
                    <a:pt x="156" y="389"/>
                  </a:lnTo>
                  <a:lnTo>
                    <a:pt x="160" y="375"/>
                  </a:lnTo>
                  <a:lnTo>
                    <a:pt x="165" y="361"/>
                  </a:lnTo>
                  <a:lnTo>
                    <a:pt x="169" y="347"/>
                  </a:lnTo>
                  <a:lnTo>
                    <a:pt x="175" y="333"/>
                  </a:lnTo>
                  <a:lnTo>
                    <a:pt x="180" y="320"/>
                  </a:lnTo>
                  <a:lnTo>
                    <a:pt x="187" y="307"/>
                  </a:lnTo>
                  <a:lnTo>
                    <a:pt x="194" y="295"/>
                  </a:lnTo>
                  <a:lnTo>
                    <a:pt x="202" y="283"/>
                  </a:lnTo>
                  <a:lnTo>
                    <a:pt x="210" y="271"/>
                  </a:lnTo>
                  <a:lnTo>
                    <a:pt x="220" y="259"/>
                  </a:lnTo>
                  <a:lnTo>
                    <a:pt x="229" y="248"/>
                  </a:lnTo>
                  <a:lnTo>
                    <a:pt x="239" y="238"/>
                  </a:lnTo>
                  <a:lnTo>
                    <a:pt x="249" y="228"/>
                  </a:lnTo>
                  <a:lnTo>
                    <a:pt x="260" y="219"/>
                  </a:lnTo>
                  <a:lnTo>
                    <a:pt x="272" y="210"/>
                  </a:lnTo>
                  <a:lnTo>
                    <a:pt x="284" y="202"/>
                  </a:lnTo>
                  <a:lnTo>
                    <a:pt x="296" y="194"/>
                  </a:lnTo>
                  <a:lnTo>
                    <a:pt x="308" y="186"/>
                  </a:lnTo>
                  <a:lnTo>
                    <a:pt x="321" y="179"/>
                  </a:lnTo>
                  <a:lnTo>
                    <a:pt x="335" y="173"/>
                  </a:lnTo>
                  <a:lnTo>
                    <a:pt x="348" y="168"/>
                  </a:lnTo>
                  <a:lnTo>
                    <a:pt x="362" y="164"/>
                  </a:lnTo>
                  <a:lnTo>
                    <a:pt x="377" y="160"/>
                  </a:lnTo>
                  <a:lnTo>
                    <a:pt x="391" y="156"/>
                  </a:lnTo>
                  <a:lnTo>
                    <a:pt x="406" y="154"/>
                  </a:lnTo>
                  <a:lnTo>
                    <a:pt x="421" y="152"/>
                  </a:lnTo>
                  <a:lnTo>
                    <a:pt x="437" y="151"/>
                  </a:lnTo>
                  <a:lnTo>
                    <a:pt x="452" y="150"/>
                  </a:lnTo>
                  <a:lnTo>
                    <a:pt x="467" y="151"/>
                  </a:lnTo>
                  <a:lnTo>
                    <a:pt x="483" y="152"/>
                  </a:lnTo>
                  <a:lnTo>
                    <a:pt x="498" y="154"/>
                  </a:lnTo>
                  <a:lnTo>
                    <a:pt x="512" y="156"/>
                  </a:lnTo>
                  <a:lnTo>
                    <a:pt x="527" y="160"/>
                  </a:lnTo>
                  <a:lnTo>
                    <a:pt x="542" y="164"/>
                  </a:lnTo>
                  <a:lnTo>
                    <a:pt x="555" y="168"/>
                  </a:lnTo>
                  <a:lnTo>
                    <a:pt x="569" y="173"/>
                  </a:lnTo>
                  <a:lnTo>
                    <a:pt x="582" y="179"/>
                  </a:lnTo>
                  <a:lnTo>
                    <a:pt x="596" y="186"/>
                  </a:lnTo>
                  <a:lnTo>
                    <a:pt x="608" y="194"/>
                  </a:lnTo>
                  <a:lnTo>
                    <a:pt x="620" y="202"/>
                  </a:lnTo>
                  <a:lnTo>
                    <a:pt x="631" y="210"/>
                  </a:lnTo>
                  <a:lnTo>
                    <a:pt x="644" y="219"/>
                  </a:lnTo>
                  <a:lnTo>
                    <a:pt x="654" y="228"/>
                  </a:lnTo>
                  <a:lnTo>
                    <a:pt x="665" y="238"/>
                  </a:lnTo>
                  <a:lnTo>
                    <a:pt x="674" y="248"/>
                  </a:lnTo>
                  <a:lnTo>
                    <a:pt x="684" y="259"/>
                  </a:lnTo>
                  <a:lnTo>
                    <a:pt x="693" y="271"/>
                  </a:lnTo>
                  <a:lnTo>
                    <a:pt x="702" y="283"/>
                  </a:lnTo>
                  <a:lnTo>
                    <a:pt x="709" y="295"/>
                  </a:lnTo>
                  <a:lnTo>
                    <a:pt x="717" y="307"/>
                  </a:lnTo>
                  <a:lnTo>
                    <a:pt x="723" y="320"/>
                  </a:lnTo>
                  <a:lnTo>
                    <a:pt x="729" y="333"/>
                  </a:lnTo>
                  <a:lnTo>
                    <a:pt x="734" y="347"/>
                  </a:lnTo>
                  <a:lnTo>
                    <a:pt x="739" y="361"/>
                  </a:lnTo>
                  <a:lnTo>
                    <a:pt x="743" y="375"/>
                  </a:lnTo>
                  <a:lnTo>
                    <a:pt x="746" y="389"/>
                  </a:lnTo>
                  <a:lnTo>
                    <a:pt x="750" y="404"/>
                  </a:lnTo>
                  <a:lnTo>
                    <a:pt x="752" y="420"/>
                  </a:lnTo>
                  <a:lnTo>
                    <a:pt x="753" y="435"/>
                  </a:lnTo>
                  <a:lnTo>
                    <a:pt x="753" y="450"/>
                  </a:lnTo>
                  <a:close/>
                </a:path>
              </a:pathLst>
            </a:custGeom>
            <a:solidFill>
              <a:srgbClr val="D3CE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506" y="292"/>
              <a:ext cx="50" cy="50"/>
            </a:xfrm>
            <a:custGeom>
              <a:avLst/>
              <a:gdLst/>
              <a:ahLst/>
              <a:cxnLst>
                <a:cxn ang="0">
                  <a:pos x="749" y="318"/>
                </a:cxn>
                <a:cxn ang="0">
                  <a:pos x="731" y="246"/>
                </a:cxn>
                <a:cxn ang="0">
                  <a:pos x="699" y="180"/>
                </a:cxn>
                <a:cxn ang="0">
                  <a:pos x="655" y="123"/>
                </a:cxn>
                <a:cxn ang="0">
                  <a:pos x="602" y="75"/>
                </a:cxn>
                <a:cxn ang="0">
                  <a:pos x="540" y="37"/>
                </a:cxn>
                <a:cxn ang="0">
                  <a:pos x="471" y="12"/>
                </a:cxn>
                <a:cxn ang="0">
                  <a:pos x="396" y="1"/>
                </a:cxn>
                <a:cxn ang="0">
                  <a:pos x="319" y="5"/>
                </a:cxn>
                <a:cxn ang="0">
                  <a:pos x="248" y="23"/>
                </a:cxn>
                <a:cxn ang="0">
                  <a:pos x="181" y="55"/>
                </a:cxn>
                <a:cxn ang="0">
                  <a:pos x="123" y="97"/>
                </a:cxn>
                <a:cxn ang="0">
                  <a:pos x="75" y="151"/>
                </a:cxn>
                <a:cxn ang="0">
                  <a:pos x="38" y="213"/>
                </a:cxn>
                <a:cxn ang="0">
                  <a:pos x="12" y="282"/>
                </a:cxn>
                <a:cxn ang="0">
                  <a:pos x="1" y="356"/>
                </a:cxn>
                <a:cxn ang="0">
                  <a:pos x="5" y="432"/>
                </a:cxn>
                <a:cxn ang="0">
                  <a:pos x="23" y="504"/>
                </a:cxn>
                <a:cxn ang="0">
                  <a:pos x="55" y="569"/>
                </a:cxn>
                <a:cxn ang="0">
                  <a:pos x="98" y="627"/>
                </a:cxn>
                <a:cxn ang="0">
                  <a:pos x="152" y="675"/>
                </a:cxn>
                <a:cxn ang="0">
                  <a:pos x="214" y="713"/>
                </a:cxn>
                <a:cxn ang="0">
                  <a:pos x="282" y="737"/>
                </a:cxn>
                <a:cxn ang="0">
                  <a:pos x="358" y="749"/>
                </a:cxn>
                <a:cxn ang="0">
                  <a:pos x="434" y="745"/>
                </a:cxn>
                <a:cxn ang="0">
                  <a:pos x="506" y="727"/>
                </a:cxn>
                <a:cxn ang="0">
                  <a:pos x="572" y="696"/>
                </a:cxn>
                <a:cxn ang="0">
                  <a:pos x="630" y="652"/>
                </a:cxn>
                <a:cxn ang="0">
                  <a:pos x="679" y="599"/>
                </a:cxn>
                <a:cxn ang="0">
                  <a:pos x="716" y="537"/>
                </a:cxn>
                <a:cxn ang="0">
                  <a:pos x="741" y="468"/>
                </a:cxn>
                <a:cxn ang="0">
                  <a:pos x="753" y="394"/>
                </a:cxn>
                <a:cxn ang="0">
                  <a:pos x="601" y="397"/>
                </a:cxn>
                <a:cxn ang="0">
                  <a:pos x="592" y="442"/>
                </a:cxn>
                <a:cxn ang="0">
                  <a:pos x="563" y="501"/>
                </a:cxn>
                <a:cxn ang="0">
                  <a:pos x="521" y="549"/>
                </a:cxn>
                <a:cxn ang="0">
                  <a:pos x="484" y="573"/>
                </a:cxn>
                <a:cxn ang="0">
                  <a:pos x="444" y="589"/>
                </a:cxn>
                <a:cxn ang="0">
                  <a:pos x="399" y="598"/>
                </a:cxn>
                <a:cxn ang="0">
                  <a:pos x="353" y="598"/>
                </a:cxn>
                <a:cxn ang="0">
                  <a:pos x="310" y="589"/>
                </a:cxn>
                <a:cxn ang="0">
                  <a:pos x="269" y="573"/>
                </a:cxn>
                <a:cxn ang="0">
                  <a:pos x="233" y="549"/>
                </a:cxn>
                <a:cxn ang="0">
                  <a:pos x="203" y="518"/>
                </a:cxn>
                <a:cxn ang="0">
                  <a:pos x="178" y="482"/>
                </a:cxn>
                <a:cxn ang="0">
                  <a:pos x="161" y="442"/>
                </a:cxn>
                <a:cxn ang="0">
                  <a:pos x="152" y="397"/>
                </a:cxn>
                <a:cxn ang="0">
                  <a:pos x="152" y="352"/>
                </a:cxn>
                <a:cxn ang="0">
                  <a:pos x="161" y="308"/>
                </a:cxn>
                <a:cxn ang="0">
                  <a:pos x="178" y="268"/>
                </a:cxn>
                <a:cxn ang="0">
                  <a:pos x="203" y="232"/>
                </a:cxn>
                <a:cxn ang="0">
                  <a:pos x="251" y="188"/>
                </a:cxn>
                <a:cxn ang="0">
                  <a:pos x="310" y="160"/>
                </a:cxn>
                <a:cxn ang="0">
                  <a:pos x="353" y="151"/>
                </a:cxn>
                <a:cxn ang="0">
                  <a:pos x="399" y="151"/>
                </a:cxn>
                <a:cxn ang="0">
                  <a:pos x="465" y="168"/>
                </a:cxn>
                <a:cxn ang="0">
                  <a:pos x="536" y="216"/>
                </a:cxn>
                <a:cxn ang="0">
                  <a:pos x="585" y="287"/>
                </a:cxn>
                <a:cxn ang="0">
                  <a:pos x="601" y="352"/>
                </a:cxn>
              </a:cxnLst>
              <a:rect l="0" t="0" r="r" b="b"/>
              <a:pathLst>
                <a:path w="753" h="749">
                  <a:moveTo>
                    <a:pt x="753" y="375"/>
                  </a:moveTo>
                  <a:lnTo>
                    <a:pt x="753" y="356"/>
                  </a:lnTo>
                  <a:lnTo>
                    <a:pt x="751" y="337"/>
                  </a:lnTo>
                  <a:lnTo>
                    <a:pt x="749" y="318"/>
                  </a:lnTo>
                  <a:lnTo>
                    <a:pt x="746" y="299"/>
                  </a:lnTo>
                  <a:lnTo>
                    <a:pt x="741" y="282"/>
                  </a:lnTo>
                  <a:lnTo>
                    <a:pt x="736" y="264"/>
                  </a:lnTo>
                  <a:lnTo>
                    <a:pt x="731" y="246"/>
                  </a:lnTo>
                  <a:lnTo>
                    <a:pt x="723" y="229"/>
                  </a:lnTo>
                  <a:lnTo>
                    <a:pt x="716" y="213"/>
                  </a:lnTo>
                  <a:lnTo>
                    <a:pt x="707" y="197"/>
                  </a:lnTo>
                  <a:lnTo>
                    <a:pt x="699" y="180"/>
                  </a:lnTo>
                  <a:lnTo>
                    <a:pt x="689" y="165"/>
                  </a:lnTo>
                  <a:lnTo>
                    <a:pt x="679" y="151"/>
                  </a:lnTo>
                  <a:lnTo>
                    <a:pt x="667" y="137"/>
                  </a:lnTo>
                  <a:lnTo>
                    <a:pt x="655" y="123"/>
                  </a:lnTo>
                  <a:lnTo>
                    <a:pt x="643" y="110"/>
                  </a:lnTo>
                  <a:lnTo>
                    <a:pt x="630" y="97"/>
                  </a:lnTo>
                  <a:lnTo>
                    <a:pt x="616" y="86"/>
                  </a:lnTo>
                  <a:lnTo>
                    <a:pt x="602" y="75"/>
                  </a:lnTo>
                  <a:lnTo>
                    <a:pt x="587" y="64"/>
                  </a:lnTo>
                  <a:lnTo>
                    <a:pt x="572" y="55"/>
                  </a:lnTo>
                  <a:lnTo>
                    <a:pt x="556" y="46"/>
                  </a:lnTo>
                  <a:lnTo>
                    <a:pt x="540" y="37"/>
                  </a:lnTo>
                  <a:lnTo>
                    <a:pt x="524" y="29"/>
                  </a:lnTo>
                  <a:lnTo>
                    <a:pt x="506" y="23"/>
                  </a:lnTo>
                  <a:lnTo>
                    <a:pt x="489" y="17"/>
                  </a:lnTo>
                  <a:lnTo>
                    <a:pt x="471" y="12"/>
                  </a:lnTo>
                  <a:lnTo>
                    <a:pt x="452" y="8"/>
                  </a:lnTo>
                  <a:lnTo>
                    <a:pt x="434" y="5"/>
                  </a:lnTo>
                  <a:lnTo>
                    <a:pt x="416" y="2"/>
                  </a:lnTo>
                  <a:lnTo>
                    <a:pt x="396" y="1"/>
                  </a:lnTo>
                  <a:lnTo>
                    <a:pt x="377" y="0"/>
                  </a:lnTo>
                  <a:lnTo>
                    <a:pt x="358" y="1"/>
                  </a:lnTo>
                  <a:lnTo>
                    <a:pt x="338" y="2"/>
                  </a:lnTo>
                  <a:lnTo>
                    <a:pt x="319" y="5"/>
                  </a:lnTo>
                  <a:lnTo>
                    <a:pt x="301" y="8"/>
                  </a:lnTo>
                  <a:lnTo>
                    <a:pt x="282" y="12"/>
                  </a:lnTo>
                  <a:lnTo>
                    <a:pt x="265" y="17"/>
                  </a:lnTo>
                  <a:lnTo>
                    <a:pt x="248" y="23"/>
                  </a:lnTo>
                  <a:lnTo>
                    <a:pt x="230" y="29"/>
                  </a:lnTo>
                  <a:lnTo>
                    <a:pt x="214" y="37"/>
                  </a:lnTo>
                  <a:lnTo>
                    <a:pt x="198" y="46"/>
                  </a:lnTo>
                  <a:lnTo>
                    <a:pt x="181" y="55"/>
                  </a:lnTo>
                  <a:lnTo>
                    <a:pt x="166" y="64"/>
                  </a:lnTo>
                  <a:lnTo>
                    <a:pt x="152" y="75"/>
                  </a:lnTo>
                  <a:lnTo>
                    <a:pt x="137" y="86"/>
                  </a:lnTo>
                  <a:lnTo>
                    <a:pt x="123" y="97"/>
                  </a:lnTo>
                  <a:lnTo>
                    <a:pt x="111" y="110"/>
                  </a:lnTo>
                  <a:lnTo>
                    <a:pt x="98" y="123"/>
                  </a:lnTo>
                  <a:lnTo>
                    <a:pt x="87" y="137"/>
                  </a:lnTo>
                  <a:lnTo>
                    <a:pt x="75" y="151"/>
                  </a:lnTo>
                  <a:lnTo>
                    <a:pt x="65" y="165"/>
                  </a:lnTo>
                  <a:lnTo>
                    <a:pt x="55" y="180"/>
                  </a:lnTo>
                  <a:lnTo>
                    <a:pt x="46" y="197"/>
                  </a:lnTo>
                  <a:lnTo>
                    <a:pt x="38" y="213"/>
                  </a:lnTo>
                  <a:lnTo>
                    <a:pt x="30" y="229"/>
                  </a:lnTo>
                  <a:lnTo>
                    <a:pt x="23" y="246"/>
                  </a:lnTo>
                  <a:lnTo>
                    <a:pt x="17" y="264"/>
                  </a:lnTo>
                  <a:lnTo>
                    <a:pt x="12" y="282"/>
                  </a:lnTo>
                  <a:lnTo>
                    <a:pt x="8" y="299"/>
                  </a:lnTo>
                  <a:lnTo>
                    <a:pt x="5" y="318"/>
                  </a:lnTo>
                  <a:lnTo>
                    <a:pt x="2" y="337"/>
                  </a:lnTo>
                  <a:lnTo>
                    <a:pt x="1" y="356"/>
                  </a:lnTo>
                  <a:lnTo>
                    <a:pt x="0" y="375"/>
                  </a:lnTo>
                  <a:lnTo>
                    <a:pt x="1" y="394"/>
                  </a:lnTo>
                  <a:lnTo>
                    <a:pt x="2" y="413"/>
                  </a:lnTo>
                  <a:lnTo>
                    <a:pt x="5" y="432"/>
                  </a:lnTo>
                  <a:lnTo>
                    <a:pt x="8" y="450"/>
                  </a:lnTo>
                  <a:lnTo>
                    <a:pt x="12" y="468"/>
                  </a:lnTo>
                  <a:lnTo>
                    <a:pt x="17" y="487"/>
                  </a:lnTo>
                  <a:lnTo>
                    <a:pt x="23" y="504"/>
                  </a:lnTo>
                  <a:lnTo>
                    <a:pt x="30" y="520"/>
                  </a:lnTo>
                  <a:lnTo>
                    <a:pt x="38" y="537"/>
                  </a:lnTo>
                  <a:lnTo>
                    <a:pt x="46" y="554"/>
                  </a:lnTo>
                  <a:lnTo>
                    <a:pt x="55" y="569"/>
                  </a:lnTo>
                  <a:lnTo>
                    <a:pt x="65" y="584"/>
                  </a:lnTo>
                  <a:lnTo>
                    <a:pt x="75" y="599"/>
                  </a:lnTo>
                  <a:lnTo>
                    <a:pt x="87" y="613"/>
                  </a:lnTo>
                  <a:lnTo>
                    <a:pt x="98" y="627"/>
                  </a:lnTo>
                  <a:lnTo>
                    <a:pt x="111" y="640"/>
                  </a:lnTo>
                  <a:lnTo>
                    <a:pt x="123" y="652"/>
                  </a:lnTo>
                  <a:lnTo>
                    <a:pt x="137" y="664"/>
                  </a:lnTo>
                  <a:lnTo>
                    <a:pt x="152" y="675"/>
                  </a:lnTo>
                  <a:lnTo>
                    <a:pt x="166" y="685"/>
                  </a:lnTo>
                  <a:lnTo>
                    <a:pt x="181" y="696"/>
                  </a:lnTo>
                  <a:lnTo>
                    <a:pt x="198" y="704"/>
                  </a:lnTo>
                  <a:lnTo>
                    <a:pt x="214" y="713"/>
                  </a:lnTo>
                  <a:lnTo>
                    <a:pt x="230" y="720"/>
                  </a:lnTo>
                  <a:lnTo>
                    <a:pt x="248" y="727"/>
                  </a:lnTo>
                  <a:lnTo>
                    <a:pt x="265" y="732"/>
                  </a:lnTo>
                  <a:lnTo>
                    <a:pt x="282" y="737"/>
                  </a:lnTo>
                  <a:lnTo>
                    <a:pt x="301" y="742"/>
                  </a:lnTo>
                  <a:lnTo>
                    <a:pt x="319" y="745"/>
                  </a:lnTo>
                  <a:lnTo>
                    <a:pt x="338" y="747"/>
                  </a:lnTo>
                  <a:lnTo>
                    <a:pt x="358" y="749"/>
                  </a:lnTo>
                  <a:lnTo>
                    <a:pt x="377" y="749"/>
                  </a:lnTo>
                  <a:lnTo>
                    <a:pt x="396" y="749"/>
                  </a:lnTo>
                  <a:lnTo>
                    <a:pt x="416" y="747"/>
                  </a:lnTo>
                  <a:lnTo>
                    <a:pt x="434" y="745"/>
                  </a:lnTo>
                  <a:lnTo>
                    <a:pt x="452" y="742"/>
                  </a:lnTo>
                  <a:lnTo>
                    <a:pt x="471" y="737"/>
                  </a:lnTo>
                  <a:lnTo>
                    <a:pt x="489" y="732"/>
                  </a:lnTo>
                  <a:lnTo>
                    <a:pt x="506" y="727"/>
                  </a:lnTo>
                  <a:lnTo>
                    <a:pt x="524" y="720"/>
                  </a:lnTo>
                  <a:lnTo>
                    <a:pt x="540" y="713"/>
                  </a:lnTo>
                  <a:lnTo>
                    <a:pt x="556" y="704"/>
                  </a:lnTo>
                  <a:lnTo>
                    <a:pt x="572" y="696"/>
                  </a:lnTo>
                  <a:lnTo>
                    <a:pt x="587" y="685"/>
                  </a:lnTo>
                  <a:lnTo>
                    <a:pt x="602" y="675"/>
                  </a:lnTo>
                  <a:lnTo>
                    <a:pt x="616" y="664"/>
                  </a:lnTo>
                  <a:lnTo>
                    <a:pt x="630" y="652"/>
                  </a:lnTo>
                  <a:lnTo>
                    <a:pt x="643" y="640"/>
                  </a:lnTo>
                  <a:lnTo>
                    <a:pt x="655" y="627"/>
                  </a:lnTo>
                  <a:lnTo>
                    <a:pt x="667" y="613"/>
                  </a:lnTo>
                  <a:lnTo>
                    <a:pt x="679" y="599"/>
                  </a:lnTo>
                  <a:lnTo>
                    <a:pt x="689" y="584"/>
                  </a:lnTo>
                  <a:lnTo>
                    <a:pt x="699" y="569"/>
                  </a:lnTo>
                  <a:lnTo>
                    <a:pt x="707" y="554"/>
                  </a:lnTo>
                  <a:lnTo>
                    <a:pt x="716" y="537"/>
                  </a:lnTo>
                  <a:lnTo>
                    <a:pt x="723" y="520"/>
                  </a:lnTo>
                  <a:lnTo>
                    <a:pt x="731" y="504"/>
                  </a:lnTo>
                  <a:lnTo>
                    <a:pt x="736" y="487"/>
                  </a:lnTo>
                  <a:lnTo>
                    <a:pt x="741" y="468"/>
                  </a:lnTo>
                  <a:lnTo>
                    <a:pt x="746" y="450"/>
                  </a:lnTo>
                  <a:lnTo>
                    <a:pt x="749" y="432"/>
                  </a:lnTo>
                  <a:lnTo>
                    <a:pt x="751" y="413"/>
                  </a:lnTo>
                  <a:lnTo>
                    <a:pt x="753" y="394"/>
                  </a:lnTo>
                  <a:lnTo>
                    <a:pt x="753" y="375"/>
                  </a:lnTo>
                  <a:close/>
                  <a:moveTo>
                    <a:pt x="602" y="375"/>
                  </a:moveTo>
                  <a:lnTo>
                    <a:pt x="602" y="386"/>
                  </a:lnTo>
                  <a:lnTo>
                    <a:pt x="601" y="397"/>
                  </a:lnTo>
                  <a:lnTo>
                    <a:pt x="600" y="410"/>
                  </a:lnTo>
                  <a:lnTo>
                    <a:pt x="598" y="420"/>
                  </a:lnTo>
                  <a:lnTo>
                    <a:pt x="595" y="431"/>
                  </a:lnTo>
                  <a:lnTo>
                    <a:pt x="592" y="442"/>
                  </a:lnTo>
                  <a:lnTo>
                    <a:pt x="589" y="452"/>
                  </a:lnTo>
                  <a:lnTo>
                    <a:pt x="585" y="462"/>
                  </a:lnTo>
                  <a:lnTo>
                    <a:pt x="576" y="482"/>
                  </a:lnTo>
                  <a:lnTo>
                    <a:pt x="563" y="501"/>
                  </a:lnTo>
                  <a:lnTo>
                    <a:pt x="551" y="518"/>
                  </a:lnTo>
                  <a:lnTo>
                    <a:pt x="536" y="533"/>
                  </a:lnTo>
                  <a:lnTo>
                    <a:pt x="529" y="541"/>
                  </a:lnTo>
                  <a:lnTo>
                    <a:pt x="521" y="549"/>
                  </a:lnTo>
                  <a:lnTo>
                    <a:pt x="511" y="555"/>
                  </a:lnTo>
                  <a:lnTo>
                    <a:pt x="503" y="561"/>
                  </a:lnTo>
                  <a:lnTo>
                    <a:pt x="494" y="567"/>
                  </a:lnTo>
                  <a:lnTo>
                    <a:pt x="484" y="573"/>
                  </a:lnTo>
                  <a:lnTo>
                    <a:pt x="475" y="577"/>
                  </a:lnTo>
                  <a:lnTo>
                    <a:pt x="465" y="582"/>
                  </a:lnTo>
                  <a:lnTo>
                    <a:pt x="454" y="586"/>
                  </a:lnTo>
                  <a:lnTo>
                    <a:pt x="444" y="589"/>
                  </a:lnTo>
                  <a:lnTo>
                    <a:pt x="433" y="592"/>
                  </a:lnTo>
                  <a:lnTo>
                    <a:pt x="422" y="595"/>
                  </a:lnTo>
                  <a:lnTo>
                    <a:pt x="411" y="597"/>
                  </a:lnTo>
                  <a:lnTo>
                    <a:pt x="399" y="598"/>
                  </a:lnTo>
                  <a:lnTo>
                    <a:pt x="388" y="599"/>
                  </a:lnTo>
                  <a:lnTo>
                    <a:pt x="377" y="599"/>
                  </a:lnTo>
                  <a:lnTo>
                    <a:pt x="365" y="599"/>
                  </a:lnTo>
                  <a:lnTo>
                    <a:pt x="353" y="598"/>
                  </a:lnTo>
                  <a:lnTo>
                    <a:pt x="342" y="597"/>
                  </a:lnTo>
                  <a:lnTo>
                    <a:pt x="331" y="595"/>
                  </a:lnTo>
                  <a:lnTo>
                    <a:pt x="320" y="592"/>
                  </a:lnTo>
                  <a:lnTo>
                    <a:pt x="310" y="589"/>
                  </a:lnTo>
                  <a:lnTo>
                    <a:pt x="298" y="586"/>
                  </a:lnTo>
                  <a:lnTo>
                    <a:pt x="289" y="582"/>
                  </a:lnTo>
                  <a:lnTo>
                    <a:pt x="279" y="577"/>
                  </a:lnTo>
                  <a:lnTo>
                    <a:pt x="269" y="573"/>
                  </a:lnTo>
                  <a:lnTo>
                    <a:pt x="260" y="567"/>
                  </a:lnTo>
                  <a:lnTo>
                    <a:pt x="251" y="561"/>
                  </a:lnTo>
                  <a:lnTo>
                    <a:pt x="241" y="555"/>
                  </a:lnTo>
                  <a:lnTo>
                    <a:pt x="233" y="549"/>
                  </a:lnTo>
                  <a:lnTo>
                    <a:pt x="225" y="541"/>
                  </a:lnTo>
                  <a:lnTo>
                    <a:pt x="217" y="533"/>
                  </a:lnTo>
                  <a:lnTo>
                    <a:pt x="210" y="526"/>
                  </a:lnTo>
                  <a:lnTo>
                    <a:pt x="203" y="518"/>
                  </a:lnTo>
                  <a:lnTo>
                    <a:pt x="196" y="509"/>
                  </a:lnTo>
                  <a:lnTo>
                    <a:pt x="189" y="501"/>
                  </a:lnTo>
                  <a:lnTo>
                    <a:pt x="183" y="492"/>
                  </a:lnTo>
                  <a:lnTo>
                    <a:pt x="178" y="482"/>
                  </a:lnTo>
                  <a:lnTo>
                    <a:pt x="173" y="472"/>
                  </a:lnTo>
                  <a:lnTo>
                    <a:pt x="169" y="462"/>
                  </a:lnTo>
                  <a:lnTo>
                    <a:pt x="165" y="452"/>
                  </a:lnTo>
                  <a:lnTo>
                    <a:pt x="161" y="442"/>
                  </a:lnTo>
                  <a:lnTo>
                    <a:pt x="158" y="431"/>
                  </a:lnTo>
                  <a:lnTo>
                    <a:pt x="156" y="420"/>
                  </a:lnTo>
                  <a:lnTo>
                    <a:pt x="154" y="410"/>
                  </a:lnTo>
                  <a:lnTo>
                    <a:pt x="152" y="397"/>
                  </a:lnTo>
                  <a:lnTo>
                    <a:pt x="152" y="386"/>
                  </a:lnTo>
                  <a:lnTo>
                    <a:pt x="151" y="375"/>
                  </a:lnTo>
                  <a:lnTo>
                    <a:pt x="152" y="363"/>
                  </a:lnTo>
                  <a:lnTo>
                    <a:pt x="152" y="352"/>
                  </a:lnTo>
                  <a:lnTo>
                    <a:pt x="154" y="341"/>
                  </a:lnTo>
                  <a:lnTo>
                    <a:pt x="156" y="329"/>
                  </a:lnTo>
                  <a:lnTo>
                    <a:pt x="158" y="318"/>
                  </a:lnTo>
                  <a:lnTo>
                    <a:pt x="161" y="308"/>
                  </a:lnTo>
                  <a:lnTo>
                    <a:pt x="165" y="298"/>
                  </a:lnTo>
                  <a:lnTo>
                    <a:pt x="169" y="287"/>
                  </a:lnTo>
                  <a:lnTo>
                    <a:pt x="173" y="278"/>
                  </a:lnTo>
                  <a:lnTo>
                    <a:pt x="178" y="268"/>
                  </a:lnTo>
                  <a:lnTo>
                    <a:pt x="183" y="258"/>
                  </a:lnTo>
                  <a:lnTo>
                    <a:pt x="189" y="249"/>
                  </a:lnTo>
                  <a:lnTo>
                    <a:pt x="196" y="240"/>
                  </a:lnTo>
                  <a:lnTo>
                    <a:pt x="203" y="232"/>
                  </a:lnTo>
                  <a:lnTo>
                    <a:pt x="210" y="224"/>
                  </a:lnTo>
                  <a:lnTo>
                    <a:pt x="217" y="216"/>
                  </a:lnTo>
                  <a:lnTo>
                    <a:pt x="233" y="202"/>
                  </a:lnTo>
                  <a:lnTo>
                    <a:pt x="251" y="188"/>
                  </a:lnTo>
                  <a:lnTo>
                    <a:pt x="269" y="177"/>
                  </a:lnTo>
                  <a:lnTo>
                    <a:pt x="289" y="168"/>
                  </a:lnTo>
                  <a:lnTo>
                    <a:pt x="298" y="164"/>
                  </a:lnTo>
                  <a:lnTo>
                    <a:pt x="310" y="160"/>
                  </a:lnTo>
                  <a:lnTo>
                    <a:pt x="320" y="157"/>
                  </a:lnTo>
                  <a:lnTo>
                    <a:pt x="331" y="155"/>
                  </a:lnTo>
                  <a:lnTo>
                    <a:pt x="342" y="153"/>
                  </a:lnTo>
                  <a:lnTo>
                    <a:pt x="353" y="151"/>
                  </a:lnTo>
                  <a:lnTo>
                    <a:pt x="365" y="150"/>
                  </a:lnTo>
                  <a:lnTo>
                    <a:pt x="377" y="150"/>
                  </a:lnTo>
                  <a:lnTo>
                    <a:pt x="388" y="150"/>
                  </a:lnTo>
                  <a:lnTo>
                    <a:pt x="399" y="151"/>
                  </a:lnTo>
                  <a:lnTo>
                    <a:pt x="411" y="153"/>
                  </a:lnTo>
                  <a:lnTo>
                    <a:pt x="422" y="155"/>
                  </a:lnTo>
                  <a:lnTo>
                    <a:pt x="444" y="160"/>
                  </a:lnTo>
                  <a:lnTo>
                    <a:pt x="465" y="168"/>
                  </a:lnTo>
                  <a:lnTo>
                    <a:pt x="484" y="177"/>
                  </a:lnTo>
                  <a:lnTo>
                    <a:pt x="503" y="188"/>
                  </a:lnTo>
                  <a:lnTo>
                    <a:pt x="521" y="202"/>
                  </a:lnTo>
                  <a:lnTo>
                    <a:pt x="536" y="216"/>
                  </a:lnTo>
                  <a:lnTo>
                    <a:pt x="551" y="232"/>
                  </a:lnTo>
                  <a:lnTo>
                    <a:pt x="563" y="249"/>
                  </a:lnTo>
                  <a:lnTo>
                    <a:pt x="576" y="268"/>
                  </a:lnTo>
                  <a:lnTo>
                    <a:pt x="585" y="287"/>
                  </a:lnTo>
                  <a:lnTo>
                    <a:pt x="592" y="308"/>
                  </a:lnTo>
                  <a:lnTo>
                    <a:pt x="598" y="329"/>
                  </a:lnTo>
                  <a:lnTo>
                    <a:pt x="600" y="341"/>
                  </a:lnTo>
                  <a:lnTo>
                    <a:pt x="601" y="352"/>
                  </a:lnTo>
                  <a:lnTo>
                    <a:pt x="602" y="363"/>
                  </a:lnTo>
                  <a:lnTo>
                    <a:pt x="602" y="375"/>
                  </a:lnTo>
                  <a:close/>
                </a:path>
              </a:pathLst>
            </a:custGeom>
            <a:solidFill>
              <a:srgbClr val="DBD7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511" y="297"/>
              <a:ext cx="40" cy="40"/>
            </a:xfrm>
            <a:custGeom>
              <a:avLst/>
              <a:gdLst/>
              <a:ahLst/>
              <a:cxnLst>
                <a:cxn ang="0">
                  <a:pos x="600" y="254"/>
                </a:cxn>
                <a:cxn ang="0">
                  <a:pos x="584" y="197"/>
                </a:cxn>
                <a:cxn ang="0">
                  <a:pos x="559" y="145"/>
                </a:cxn>
                <a:cxn ang="0">
                  <a:pos x="524" y="98"/>
                </a:cxn>
                <a:cxn ang="0">
                  <a:pos x="481" y="60"/>
                </a:cxn>
                <a:cxn ang="0">
                  <a:pos x="432" y="29"/>
                </a:cxn>
                <a:cxn ang="0">
                  <a:pos x="377" y="10"/>
                </a:cxn>
                <a:cxn ang="0">
                  <a:pos x="317" y="1"/>
                </a:cxn>
                <a:cxn ang="0">
                  <a:pos x="256" y="4"/>
                </a:cxn>
                <a:cxn ang="0">
                  <a:pos x="198" y="18"/>
                </a:cxn>
                <a:cxn ang="0">
                  <a:pos x="146" y="44"/>
                </a:cxn>
                <a:cxn ang="0">
                  <a:pos x="99" y="78"/>
                </a:cxn>
                <a:cxn ang="0">
                  <a:pos x="60" y="121"/>
                </a:cxn>
                <a:cxn ang="0">
                  <a:pos x="30" y="170"/>
                </a:cxn>
                <a:cxn ang="0">
                  <a:pos x="10" y="225"/>
                </a:cxn>
                <a:cxn ang="0">
                  <a:pos x="1" y="285"/>
                </a:cxn>
                <a:cxn ang="0">
                  <a:pos x="4" y="346"/>
                </a:cxn>
                <a:cxn ang="0">
                  <a:pos x="19" y="403"/>
                </a:cxn>
                <a:cxn ang="0">
                  <a:pos x="44" y="455"/>
                </a:cxn>
                <a:cxn ang="0">
                  <a:pos x="79" y="501"/>
                </a:cxn>
                <a:cxn ang="0">
                  <a:pos x="122" y="540"/>
                </a:cxn>
                <a:cxn ang="0">
                  <a:pos x="171" y="570"/>
                </a:cxn>
                <a:cxn ang="0">
                  <a:pos x="227" y="590"/>
                </a:cxn>
                <a:cxn ang="0">
                  <a:pos x="287" y="599"/>
                </a:cxn>
                <a:cxn ang="0">
                  <a:pos x="348" y="596"/>
                </a:cxn>
                <a:cxn ang="0">
                  <a:pos x="405" y="581"/>
                </a:cxn>
                <a:cxn ang="0">
                  <a:pos x="458" y="556"/>
                </a:cxn>
                <a:cxn ang="0">
                  <a:pos x="504" y="521"/>
                </a:cxn>
                <a:cxn ang="0">
                  <a:pos x="543" y="480"/>
                </a:cxn>
                <a:cxn ang="0">
                  <a:pos x="573" y="430"/>
                </a:cxn>
                <a:cxn ang="0">
                  <a:pos x="593" y="375"/>
                </a:cxn>
                <a:cxn ang="0">
                  <a:pos x="603" y="315"/>
                </a:cxn>
                <a:cxn ang="0">
                  <a:pos x="450" y="330"/>
                </a:cxn>
                <a:cxn ang="0">
                  <a:pos x="426" y="383"/>
                </a:cxn>
                <a:cxn ang="0">
                  <a:pos x="385" y="424"/>
                </a:cxn>
                <a:cxn ang="0">
                  <a:pos x="333" y="446"/>
                </a:cxn>
                <a:cxn ang="0">
                  <a:pos x="271" y="446"/>
                </a:cxn>
                <a:cxn ang="0">
                  <a:pos x="217" y="424"/>
                </a:cxn>
                <a:cxn ang="0">
                  <a:pos x="177" y="383"/>
                </a:cxn>
                <a:cxn ang="0">
                  <a:pos x="154" y="330"/>
                </a:cxn>
                <a:cxn ang="0">
                  <a:pos x="154" y="270"/>
                </a:cxn>
                <a:cxn ang="0">
                  <a:pos x="177" y="216"/>
                </a:cxn>
                <a:cxn ang="0">
                  <a:pos x="217" y="175"/>
                </a:cxn>
                <a:cxn ang="0">
                  <a:pos x="271" y="153"/>
                </a:cxn>
                <a:cxn ang="0">
                  <a:pos x="333" y="153"/>
                </a:cxn>
                <a:cxn ang="0">
                  <a:pos x="385" y="175"/>
                </a:cxn>
                <a:cxn ang="0">
                  <a:pos x="426" y="216"/>
                </a:cxn>
                <a:cxn ang="0">
                  <a:pos x="450" y="270"/>
                </a:cxn>
              </a:cxnLst>
              <a:rect l="0" t="0" r="r" b="b"/>
              <a:pathLst>
                <a:path w="603" h="599">
                  <a:moveTo>
                    <a:pt x="603" y="300"/>
                  </a:moveTo>
                  <a:lnTo>
                    <a:pt x="603" y="285"/>
                  </a:lnTo>
                  <a:lnTo>
                    <a:pt x="602" y="270"/>
                  </a:lnTo>
                  <a:lnTo>
                    <a:pt x="600" y="254"/>
                  </a:lnTo>
                  <a:lnTo>
                    <a:pt x="596" y="239"/>
                  </a:lnTo>
                  <a:lnTo>
                    <a:pt x="593" y="225"/>
                  </a:lnTo>
                  <a:lnTo>
                    <a:pt x="589" y="211"/>
                  </a:lnTo>
                  <a:lnTo>
                    <a:pt x="584" y="197"/>
                  </a:lnTo>
                  <a:lnTo>
                    <a:pt x="579" y="183"/>
                  </a:lnTo>
                  <a:lnTo>
                    <a:pt x="573" y="170"/>
                  </a:lnTo>
                  <a:lnTo>
                    <a:pt x="567" y="157"/>
                  </a:lnTo>
                  <a:lnTo>
                    <a:pt x="559" y="145"/>
                  </a:lnTo>
                  <a:lnTo>
                    <a:pt x="552" y="133"/>
                  </a:lnTo>
                  <a:lnTo>
                    <a:pt x="543" y="121"/>
                  </a:lnTo>
                  <a:lnTo>
                    <a:pt x="534" y="109"/>
                  </a:lnTo>
                  <a:lnTo>
                    <a:pt x="524" y="98"/>
                  </a:lnTo>
                  <a:lnTo>
                    <a:pt x="515" y="88"/>
                  </a:lnTo>
                  <a:lnTo>
                    <a:pt x="504" y="78"/>
                  </a:lnTo>
                  <a:lnTo>
                    <a:pt x="494" y="69"/>
                  </a:lnTo>
                  <a:lnTo>
                    <a:pt x="481" y="60"/>
                  </a:lnTo>
                  <a:lnTo>
                    <a:pt x="470" y="52"/>
                  </a:lnTo>
                  <a:lnTo>
                    <a:pt x="458" y="44"/>
                  </a:lnTo>
                  <a:lnTo>
                    <a:pt x="446" y="36"/>
                  </a:lnTo>
                  <a:lnTo>
                    <a:pt x="432" y="29"/>
                  </a:lnTo>
                  <a:lnTo>
                    <a:pt x="419" y="23"/>
                  </a:lnTo>
                  <a:lnTo>
                    <a:pt x="405" y="18"/>
                  </a:lnTo>
                  <a:lnTo>
                    <a:pt x="392" y="14"/>
                  </a:lnTo>
                  <a:lnTo>
                    <a:pt x="377" y="10"/>
                  </a:lnTo>
                  <a:lnTo>
                    <a:pt x="362" y="6"/>
                  </a:lnTo>
                  <a:lnTo>
                    <a:pt x="348" y="4"/>
                  </a:lnTo>
                  <a:lnTo>
                    <a:pt x="333" y="2"/>
                  </a:lnTo>
                  <a:lnTo>
                    <a:pt x="317" y="1"/>
                  </a:lnTo>
                  <a:lnTo>
                    <a:pt x="302" y="0"/>
                  </a:lnTo>
                  <a:lnTo>
                    <a:pt x="287" y="1"/>
                  </a:lnTo>
                  <a:lnTo>
                    <a:pt x="271" y="2"/>
                  </a:lnTo>
                  <a:lnTo>
                    <a:pt x="256" y="4"/>
                  </a:lnTo>
                  <a:lnTo>
                    <a:pt x="241" y="6"/>
                  </a:lnTo>
                  <a:lnTo>
                    <a:pt x="227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85" y="23"/>
                  </a:lnTo>
                  <a:lnTo>
                    <a:pt x="171" y="29"/>
                  </a:lnTo>
                  <a:lnTo>
                    <a:pt x="158" y="36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0"/>
                  </a:lnTo>
                  <a:lnTo>
                    <a:pt x="110" y="69"/>
                  </a:lnTo>
                  <a:lnTo>
                    <a:pt x="99" y="78"/>
                  </a:lnTo>
                  <a:lnTo>
                    <a:pt x="89" y="88"/>
                  </a:lnTo>
                  <a:lnTo>
                    <a:pt x="79" y="98"/>
                  </a:lnTo>
                  <a:lnTo>
                    <a:pt x="70" y="109"/>
                  </a:lnTo>
                  <a:lnTo>
                    <a:pt x="60" y="121"/>
                  </a:lnTo>
                  <a:lnTo>
                    <a:pt x="52" y="133"/>
                  </a:lnTo>
                  <a:lnTo>
                    <a:pt x="44" y="145"/>
                  </a:lnTo>
                  <a:lnTo>
                    <a:pt x="37" y="157"/>
                  </a:lnTo>
                  <a:lnTo>
                    <a:pt x="30" y="170"/>
                  </a:lnTo>
                  <a:lnTo>
                    <a:pt x="25" y="183"/>
                  </a:lnTo>
                  <a:lnTo>
                    <a:pt x="19" y="197"/>
                  </a:lnTo>
                  <a:lnTo>
                    <a:pt x="15" y="211"/>
                  </a:lnTo>
                  <a:lnTo>
                    <a:pt x="10" y="225"/>
                  </a:lnTo>
                  <a:lnTo>
                    <a:pt x="6" y="239"/>
                  </a:lnTo>
                  <a:lnTo>
                    <a:pt x="4" y="254"/>
                  </a:lnTo>
                  <a:lnTo>
                    <a:pt x="2" y="270"/>
                  </a:lnTo>
                  <a:lnTo>
                    <a:pt x="1" y="285"/>
                  </a:lnTo>
                  <a:lnTo>
                    <a:pt x="0" y="300"/>
                  </a:lnTo>
                  <a:lnTo>
                    <a:pt x="1" y="315"/>
                  </a:lnTo>
                  <a:lnTo>
                    <a:pt x="2" y="331"/>
                  </a:lnTo>
                  <a:lnTo>
                    <a:pt x="4" y="346"/>
                  </a:lnTo>
                  <a:lnTo>
                    <a:pt x="6" y="360"/>
                  </a:lnTo>
                  <a:lnTo>
                    <a:pt x="10" y="375"/>
                  </a:lnTo>
                  <a:lnTo>
                    <a:pt x="15" y="389"/>
                  </a:lnTo>
                  <a:lnTo>
                    <a:pt x="19" y="403"/>
                  </a:lnTo>
                  <a:lnTo>
                    <a:pt x="25" y="417"/>
                  </a:lnTo>
                  <a:lnTo>
                    <a:pt x="30" y="430"/>
                  </a:lnTo>
                  <a:lnTo>
                    <a:pt x="37" y="443"/>
                  </a:lnTo>
                  <a:lnTo>
                    <a:pt x="44" y="455"/>
                  </a:lnTo>
                  <a:lnTo>
                    <a:pt x="52" y="467"/>
                  </a:lnTo>
                  <a:lnTo>
                    <a:pt x="60" y="480"/>
                  </a:lnTo>
                  <a:lnTo>
                    <a:pt x="70" y="491"/>
                  </a:lnTo>
                  <a:lnTo>
                    <a:pt x="79" y="501"/>
                  </a:lnTo>
                  <a:lnTo>
                    <a:pt x="89" y="512"/>
                  </a:lnTo>
                  <a:lnTo>
                    <a:pt x="99" y="521"/>
                  </a:lnTo>
                  <a:lnTo>
                    <a:pt x="110" y="531"/>
                  </a:lnTo>
                  <a:lnTo>
                    <a:pt x="122" y="540"/>
                  </a:lnTo>
                  <a:lnTo>
                    <a:pt x="134" y="549"/>
                  </a:lnTo>
                  <a:lnTo>
                    <a:pt x="146" y="556"/>
                  </a:lnTo>
                  <a:lnTo>
                    <a:pt x="158" y="564"/>
                  </a:lnTo>
                  <a:lnTo>
                    <a:pt x="171" y="570"/>
                  </a:lnTo>
                  <a:lnTo>
                    <a:pt x="185" y="576"/>
                  </a:lnTo>
                  <a:lnTo>
                    <a:pt x="198" y="581"/>
                  </a:lnTo>
                  <a:lnTo>
                    <a:pt x="212" y="586"/>
                  </a:lnTo>
                  <a:lnTo>
                    <a:pt x="227" y="590"/>
                  </a:lnTo>
                  <a:lnTo>
                    <a:pt x="241" y="593"/>
                  </a:lnTo>
                  <a:lnTo>
                    <a:pt x="256" y="596"/>
                  </a:lnTo>
                  <a:lnTo>
                    <a:pt x="271" y="598"/>
                  </a:lnTo>
                  <a:lnTo>
                    <a:pt x="287" y="599"/>
                  </a:lnTo>
                  <a:lnTo>
                    <a:pt x="302" y="599"/>
                  </a:lnTo>
                  <a:lnTo>
                    <a:pt x="317" y="599"/>
                  </a:lnTo>
                  <a:lnTo>
                    <a:pt x="333" y="598"/>
                  </a:lnTo>
                  <a:lnTo>
                    <a:pt x="348" y="596"/>
                  </a:lnTo>
                  <a:lnTo>
                    <a:pt x="362" y="593"/>
                  </a:lnTo>
                  <a:lnTo>
                    <a:pt x="377" y="590"/>
                  </a:lnTo>
                  <a:lnTo>
                    <a:pt x="392" y="586"/>
                  </a:lnTo>
                  <a:lnTo>
                    <a:pt x="405" y="581"/>
                  </a:lnTo>
                  <a:lnTo>
                    <a:pt x="419" y="576"/>
                  </a:lnTo>
                  <a:lnTo>
                    <a:pt x="432" y="570"/>
                  </a:lnTo>
                  <a:lnTo>
                    <a:pt x="446" y="564"/>
                  </a:lnTo>
                  <a:lnTo>
                    <a:pt x="458" y="556"/>
                  </a:lnTo>
                  <a:lnTo>
                    <a:pt x="470" y="549"/>
                  </a:lnTo>
                  <a:lnTo>
                    <a:pt x="481" y="540"/>
                  </a:lnTo>
                  <a:lnTo>
                    <a:pt x="494" y="531"/>
                  </a:lnTo>
                  <a:lnTo>
                    <a:pt x="504" y="521"/>
                  </a:lnTo>
                  <a:lnTo>
                    <a:pt x="515" y="512"/>
                  </a:lnTo>
                  <a:lnTo>
                    <a:pt x="524" y="501"/>
                  </a:lnTo>
                  <a:lnTo>
                    <a:pt x="534" y="491"/>
                  </a:lnTo>
                  <a:lnTo>
                    <a:pt x="543" y="480"/>
                  </a:lnTo>
                  <a:lnTo>
                    <a:pt x="552" y="467"/>
                  </a:lnTo>
                  <a:lnTo>
                    <a:pt x="559" y="455"/>
                  </a:lnTo>
                  <a:lnTo>
                    <a:pt x="567" y="443"/>
                  </a:lnTo>
                  <a:lnTo>
                    <a:pt x="573" y="430"/>
                  </a:lnTo>
                  <a:lnTo>
                    <a:pt x="579" y="417"/>
                  </a:lnTo>
                  <a:lnTo>
                    <a:pt x="584" y="403"/>
                  </a:lnTo>
                  <a:lnTo>
                    <a:pt x="589" y="389"/>
                  </a:lnTo>
                  <a:lnTo>
                    <a:pt x="593" y="375"/>
                  </a:lnTo>
                  <a:lnTo>
                    <a:pt x="596" y="360"/>
                  </a:lnTo>
                  <a:lnTo>
                    <a:pt x="600" y="346"/>
                  </a:lnTo>
                  <a:lnTo>
                    <a:pt x="602" y="331"/>
                  </a:lnTo>
                  <a:lnTo>
                    <a:pt x="603" y="315"/>
                  </a:lnTo>
                  <a:lnTo>
                    <a:pt x="603" y="300"/>
                  </a:lnTo>
                  <a:close/>
                  <a:moveTo>
                    <a:pt x="453" y="300"/>
                  </a:moveTo>
                  <a:lnTo>
                    <a:pt x="452" y="315"/>
                  </a:lnTo>
                  <a:lnTo>
                    <a:pt x="450" y="330"/>
                  </a:lnTo>
                  <a:lnTo>
                    <a:pt x="446" y="345"/>
                  </a:lnTo>
                  <a:lnTo>
                    <a:pt x="441" y="358"/>
                  </a:lnTo>
                  <a:lnTo>
                    <a:pt x="434" y="371"/>
                  </a:lnTo>
                  <a:lnTo>
                    <a:pt x="426" y="383"/>
                  </a:lnTo>
                  <a:lnTo>
                    <a:pt x="418" y="395"/>
                  </a:lnTo>
                  <a:lnTo>
                    <a:pt x="408" y="406"/>
                  </a:lnTo>
                  <a:lnTo>
                    <a:pt x="398" y="416"/>
                  </a:lnTo>
                  <a:lnTo>
                    <a:pt x="385" y="424"/>
                  </a:lnTo>
                  <a:lnTo>
                    <a:pt x="373" y="432"/>
                  </a:lnTo>
                  <a:lnTo>
                    <a:pt x="360" y="438"/>
                  </a:lnTo>
                  <a:lnTo>
                    <a:pt x="347" y="443"/>
                  </a:lnTo>
                  <a:lnTo>
                    <a:pt x="333" y="446"/>
                  </a:lnTo>
                  <a:lnTo>
                    <a:pt x="317" y="449"/>
                  </a:lnTo>
                  <a:lnTo>
                    <a:pt x="302" y="449"/>
                  </a:lnTo>
                  <a:lnTo>
                    <a:pt x="287" y="449"/>
                  </a:lnTo>
                  <a:lnTo>
                    <a:pt x="271" y="446"/>
                  </a:lnTo>
                  <a:lnTo>
                    <a:pt x="257" y="443"/>
                  </a:lnTo>
                  <a:lnTo>
                    <a:pt x="243" y="438"/>
                  </a:lnTo>
                  <a:lnTo>
                    <a:pt x="230" y="432"/>
                  </a:lnTo>
                  <a:lnTo>
                    <a:pt x="217" y="424"/>
                  </a:lnTo>
                  <a:lnTo>
                    <a:pt x="206" y="416"/>
                  </a:lnTo>
                  <a:lnTo>
                    <a:pt x="195" y="406"/>
                  </a:lnTo>
                  <a:lnTo>
                    <a:pt x="186" y="395"/>
                  </a:lnTo>
                  <a:lnTo>
                    <a:pt x="177" y="383"/>
                  </a:lnTo>
                  <a:lnTo>
                    <a:pt x="169" y="371"/>
                  </a:lnTo>
                  <a:lnTo>
                    <a:pt x="163" y="358"/>
                  </a:lnTo>
                  <a:lnTo>
                    <a:pt x="158" y="345"/>
                  </a:lnTo>
                  <a:lnTo>
                    <a:pt x="154" y="330"/>
                  </a:lnTo>
                  <a:lnTo>
                    <a:pt x="152" y="315"/>
                  </a:lnTo>
                  <a:lnTo>
                    <a:pt x="151" y="300"/>
                  </a:lnTo>
                  <a:lnTo>
                    <a:pt x="152" y="285"/>
                  </a:lnTo>
                  <a:lnTo>
                    <a:pt x="154" y="270"/>
                  </a:lnTo>
                  <a:lnTo>
                    <a:pt x="158" y="255"/>
                  </a:lnTo>
                  <a:lnTo>
                    <a:pt x="163" y="241"/>
                  </a:lnTo>
                  <a:lnTo>
                    <a:pt x="169" y="228"/>
                  </a:lnTo>
                  <a:lnTo>
                    <a:pt x="177" y="216"/>
                  </a:lnTo>
                  <a:lnTo>
                    <a:pt x="186" y="205"/>
                  </a:lnTo>
                  <a:lnTo>
                    <a:pt x="195" y="194"/>
                  </a:lnTo>
                  <a:lnTo>
                    <a:pt x="206" y="184"/>
                  </a:lnTo>
                  <a:lnTo>
                    <a:pt x="217" y="175"/>
                  </a:lnTo>
                  <a:lnTo>
                    <a:pt x="230" y="168"/>
                  </a:lnTo>
                  <a:lnTo>
                    <a:pt x="243" y="162"/>
                  </a:lnTo>
                  <a:lnTo>
                    <a:pt x="257" y="157"/>
                  </a:lnTo>
                  <a:lnTo>
                    <a:pt x="271" y="153"/>
                  </a:lnTo>
                  <a:lnTo>
                    <a:pt x="287" y="151"/>
                  </a:lnTo>
                  <a:lnTo>
                    <a:pt x="302" y="150"/>
                  </a:lnTo>
                  <a:lnTo>
                    <a:pt x="317" y="151"/>
                  </a:lnTo>
                  <a:lnTo>
                    <a:pt x="333" y="153"/>
                  </a:lnTo>
                  <a:lnTo>
                    <a:pt x="347" y="157"/>
                  </a:lnTo>
                  <a:lnTo>
                    <a:pt x="360" y="162"/>
                  </a:lnTo>
                  <a:lnTo>
                    <a:pt x="373" y="168"/>
                  </a:lnTo>
                  <a:lnTo>
                    <a:pt x="385" y="175"/>
                  </a:lnTo>
                  <a:lnTo>
                    <a:pt x="398" y="184"/>
                  </a:lnTo>
                  <a:lnTo>
                    <a:pt x="408" y="194"/>
                  </a:lnTo>
                  <a:lnTo>
                    <a:pt x="418" y="205"/>
                  </a:lnTo>
                  <a:lnTo>
                    <a:pt x="426" y="216"/>
                  </a:lnTo>
                  <a:lnTo>
                    <a:pt x="434" y="228"/>
                  </a:lnTo>
                  <a:lnTo>
                    <a:pt x="441" y="241"/>
                  </a:lnTo>
                  <a:lnTo>
                    <a:pt x="446" y="255"/>
                  </a:lnTo>
                  <a:lnTo>
                    <a:pt x="450" y="270"/>
                  </a:lnTo>
                  <a:lnTo>
                    <a:pt x="452" y="285"/>
                  </a:lnTo>
                  <a:lnTo>
                    <a:pt x="453" y="300"/>
                  </a:lnTo>
                  <a:close/>
                </a:path>
              </a:pathLst>
            </a:custGeom>
            <a:solidFill>
              <a:srgbClr val="E2DF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516" y="302"/>
              <a:ext cx="30" cy="30"/>
            </a:xfrm>
            <a:custGeom>
              <a:avLst/>
              <a:gdLst/>
              <a:ahLst/>
              <a:cxnLst>
                <a:cxn ang="0">
                  <a:pos x="451" y="213"/>
                </a:cxn>
                <a:cxn ang="0">
                  <a:pos x="449" y="191"/>
                </a:cxn>
                <a:cxn ang="0">
                  <a:pos x="441" y="158"/>
                </a:cxn>
                <a:cxn ang="0">
                  <a:pos x="425" y="118"/>
                </a:cxn>
                <a:cxn ang="0">
                  <a:pos x="400" y="82"/>
                </a:cxn>
                <a:cxn ang="0">
                  <a:pos x="370" y="52"/>
                </a:cxn>
                <a:cxn ang="0">
                  <a:pos x="333" y="27"/>
                </a:cxn>
                <a:cxn ang="0">
                  <a:pos x="293" y="10"/>
                </a:cxn>
                <a:cxn ang="0">
                  <a:pos x="260" y="3"/>
                </a:cxn>
                <a:cxn ang="0">
                  <a:pos x="237" y="0"/>
                </a:cxn>
                <a:cxn ang="0">
                  <a:pos x="214" y="0"/>
                </a:cxn>
                <a:cxn ang="0">
                  <a:pos x="191" y="3"/>
                </a:cxn>
                <a:cxn ang="0">
                  <a:pos x="169" y="7"/>
                </a:cxn>
                <a:cxn ang="0">
                  <a:pos x="147" y="14"/>
                </a:cxn>
                <a:cxn ang="0">
                  <a:pos x="118" y="27"/>
                </a:cxn>
                <a:cxn ang="0">
                  <a:pos x="82" y="52"/>
                </a:cxn>
                <a:cxn ang="0">
                  <a:pos x="59" y="74"/>
                </a:cxn>
                <a:cxn ang="0">
                  <a:pos x="45" y="90"/>
                </a:cxn>
                <a:cxn ang="0">
                  <a:pos x="32" y="108"/>
                </a:cxn>
                <a:cxn ang="0">
                  <a:pos x="22" y="128"/>
                </a:cxn>
                <a:cxn ang="0">
                  <a:pos x="14" y="148"/>
                </a:cxn>
                <a:cxn ang="0">
                  <a:pos x="7" y="168"/>
                </a:cxn>
                <a:cxn ang="0">
                  <a:pos x="3" y="191"/>
                </a:cxn>
                <a:cxn ang="0">
                  <a:pos x="0" y="213"/>
                </a:cxn>
                <a:cxn ang="0">
                  <a:pos x="0" y="236"/>
                </a:cxn>
                <a:cxn ang="0">
                  <a:pos x="3" y="260"/>
                </a:cxn>
                <a:cxn ang="0">
                  <a:pos x="7" y="281"/>
                </a:cxn>
                <a:cxn ang="0">
                  <a:pos x="14" y="302"/>
                </a:cxn>
                <a:cxn ang="0">
                  <a:pos x="22" y="322"/>
                </a:cxn>
                <a:cxn ang="0">
                  <a:pos x="32" y="342"/>
                </a:cxn>
                <a:cxn ang="0">
                  <a:pos x="45" y="359"/>
                </a:cxn>
                <a:cxn ang="0">
                  <a:pos x="59" y="376"/>
                </a:cxn>
                <a:cxn ang="0">
                  <a:pos x="74" y="391"/>
                </a:cxn>
                <a:cxn ang="0">
                  <a:pos x="90" y="405"/>
                </a:cxn>
                <a:cxn ang="0">
                  <a:pos x="109" y="417"/>
                </a:cxn>
                <a:cxn ang="0">
                  <a:pos x="128" y="428"/>
                </a:cxn>
                <a:cxn ang="0">
                  <a:pos x="147" y="436"/>
                </a:cxn>
                <a:cxn ang="0">
                  <a:pos x="169" y="442"/>
                </a:cxn>
                <a:cxn ang="0">
                  <a:pos x="191" y="447"/>
                </a:cxn>
                <a:cxn ang="0">
                  <a:pos x="214" y="449"/>
                </a:cxn>
                <a:cxn ang="0">
                  <a:pos x="237" y="449"/>
                </a:cxn>
                <a:cxn ang="0">
                  <a:pos x="260" y="447"/>
                </a:cxn>
                <a:cxn ang="0">
                  <a:pos x="282" y="442"/>
                </a:cxn>
                <a:cxn ang="0">
                  <a:pos x="303" y="436"/>
                </a:cxn>
                <a:cxn ang="0">
                  <a:pos x="324" y="428"/>
                </a:cxn>
                <a:cxn ang="0">
                  <a:pos x="343" y="417"/>
                </a:cxn>
                <a:cxn ang="0">
                  <a:pos x="360" y="405"/>
                </a:cxn>
                <a:cxn ang="0">
                  <a:pos x="378" y="391"/>
                </a:cxn>
                <a:cxn ang="0">
                  <a:pos x="400" y="368"/>
                </a:cxn>
                <a:cxn ang="0">
                  <a:pos x="425" y="332"/>
                </a:cxn>
                <a:cxn ang="0">
                  <a:pos x="438" y="302"/>
                </a:cxn>
                <a:cxn ang="0">
                  <a:pos x="444" y="281"/>
                </a:cxn>
                <a:cxn ang="0">
                  <a:pos x="449" y="260"/>
                </a:cxn>
                <a:cxn ang="0">
                  <a:pos x="451" y="236"/>
                </a:cxn>
              </a:cxnLst>
              <a:rect l="0" t="0" r="r" b="b"/>
              <a:pathLst>
                <a:path w="451" h="449">
                  <a:moveTo>
                    <a:pt x="451" y="225"/>
                  </a:moveTo>
                  <a:lnTo>
                    <a:pt x="451" y="213"/>
                  </a:lnTo>
                  <a:lnTo>
                    <a:pt x="450" y="202"/>
                  </a:lnTo>
                  <a:lnTo>
                    <a:pt x="449" y="191"/>
                  </a:lnTo>
                  <a:lnTo>
                    <a:pt x="447" y="179"/>
                  </a:lnTo>
                  <a:lnTo>
                    <a:pt x="441" y="158"/>
                  </a:lnTo>
                  <a:lnTo>
                    <a:pt x="434" y="137"/>
                  </a:lnTo>
                  <a:lnTo>
                    <a:pt x="425" y="118"/>
                  </a:lnTo>
                  <a:lnTo>
                    <a:pt x="413" y="99"/>
                  </a:lnTo>
                  <a:lnTo>
                    <a:pt x="400" y="82"/>
                  </a:lnTo>
                  <a:lnTo>
                    <a:pt x="386" y="66"/>
                  </a:lnTo>
                  <a:lnTo>
                    <a:pt x="370" y="52"/>
                  </a:lnTo>
                  <a:lnTo>
                    <a:pt x="352" y="38"/>
                  </a:lnTo>
                  <a:lnTo>
                    <a:pt x="333" y="27"/>
                  </a:lnTo>
                  <a:lnTo>
                    <a:pt x="314" y="18"/>
                  </a:lnTo>
                  <a:lnTo>
                    <a:pt x="293" y="10"/>
                  </a:lnTo>
                  <a:lnTo>
                    <a:pt x="271" y="5"/>
                  </a:lnTo>
                  <a:lnTo>
                    <a:pt x="260" y="3"/>
                  </a:lnTo>
                  <a:lnTo>
                    <a:pt x="248" y="1"/>
                  </a:lnTo>
                  <a:lnTo>
                    <a:pt x="237" y="0"/>
                  </a:lnTo>
                  <a:lnTo>
                    <a:pt x="226" y="0"/>
                  </a:lnTo>
                  <a:lnTo>
                    <a:pt x="214" y="0"/>
                  </a:lnTo>
                  <a:lnTo>
                    <a:pt x="202" y="1"/>
                  </a:lnTo>
                  <a:lnTo>
                    <a:pt x="191" y="3"/>
                  </a:lnTo>
                  <a:lnTo>
                    <a:pt x="180" y="5"/>
                  </a:lnTo>
                  <a:lnTo>
                    <a:pt x="169" y="7"/>
                  </a:lnTo>
                  <a:lnTo>
                    <a:pt x="159" y="10"/>
                  </a:lnTo>
                  <a:lnTo>
                    <a:pt x="147" y="14"/>
                  </a:lnTo>
                  <a:lnTo>
                    <a:pt x="138" y="18"/>
                  </a:lnTo>
                  <a:lnTo>
                    <a:pt x="118" y="27"/>
                  </a:lnTo>
                  <a:lnTo>
                    <a:pt x="100" y="38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9" y="74"/>
                  </a:lnTo>
                  <a:lnTo>
                    <a:pt x="52" y="82"/>
                  </a:lnTo>
                  <a:lnTo>
                    <a:pt x="45" y="90"/>
                  </a:lnTo>
                  <a:lnTo>
                    <a:pt x="38" y="99"/>
                  </a:lnTo>
                  <a:lnTo>
                    <a:pt x="32" y="108"/>
                  </a:lnTo>
                  <a:lnTo>
                    <a:pt x="27" y="118"/>
                  </a:lnTo>
                  <a:lnTo>
                    <a:pt x="22" y="128"/>
                  </a:lnTo>
                  <a:lnTo>
                    <a:pt x="18" y="137"/>
                  </a:lnTo>
                  <a:lnTo>
                    <a:pt x="14" y="148"/>
                  </a:lnTo>
                  <a:lnTo>
                    <a:pt x="10" y="158"/>
                  </a:lnTo>
                  <a:lnTo>
                    <a:pt x="7" y="168"/>
                  </a:lnTo>
                  <a:lnTo>
                    <a:pt x="5" y="179"/>
                  </a:lnTo>
                  <a:lnTo>
                    <a:pt x="3" y="191"/>
                  </a:lnTo>
                  <a:lnTo>
                    <a:pt x="1" y="202"/>
                  </a:lnTo>
                  <a:lnTo>
                    <a:pt x="0" y="213"/>
                  </a:lnTo>
                  <a:lnTo>
                    <a:pt x="0" y="225"/>
                  </a:lnTo>
                  <a:lnTo>
                    <a:pt x="0" y="236"/>
                  </a:lnTo>
                  <a:lnTo>
                    <a:pt x="1" y="247"/>
                  </a:lnTo>
                  <a:lnTo>
                    <a:pt x="3" y="260"/>
                  </a:lnTo>
                  <a:lnTo>
                    <a:pt x="5" y="270"/>
                  </a:lnTo>
                  <a:lnTo>
                    <a:pt x="7" y="281"/>
                  </a:lnTo>
                  <a:lnTo>
                    <a:pt x="10" y="292"/>
                  </a:lnTo>
                  <a:lnTo>
                    <a:pt x="14" y="302"/>
                  </a:lnTo>
                  <a:lnTo>
                    <a:pt x="18" y="312"/>
                  </a:lnTo>
                  <a:lnTo>
                    <a:pt x="22" y="322"/>
                  </a:lnTo>
                  <a:lnTo>
                    <a:pt x="27" y="332"/>
                  </a:lnTo>
                  <a:lnTo>
                    <a:pt x="32" y="342"/>
                  </a:lnTo>
                  <a:lnTo>
                    <a:pt x="38" y="351"/>
                  </a:lnTo>
                  <a:lnTo>
                    <a:pt x="45" y="359"/>
                  </a:lnTo>
                  <a:lnTo>
                    <a:pt x="52" y="368"/>
                  </a:lnTo>
                  <a:lnTo>
                    <a:pt x="59" y="376"/>
                  </a:lnTo>
                  <a:lnTo>
                    <a:pt x="66" y="383"/>
                  </a:lnTo>
                  <a:lnTo>
                    <a:pt x="74" y="391"/>
                  </a:lnTo>
                  <a:lnTo>
                    <a:pt x="82" y="399"/>
                  </a:lnTo>
                  <a:lnTo>
                    <a:pt x="90" y="405"/>
                  </a:lnTo>
                  <a:lnTo>
                    <a:pt x="100" y="411"/>
                  </a:lnTo>
                  <a:lnTo>
                    <a:pt x="109" y="417"/>
                  </a:lnTo>
                  <a:lnTo>
                    <a:pt x="118" y="423"/>
                  </a:lnTo>
                  <a:lnTo>
                    <a:pt x="128" y="428"/>
                  </a:lnTo>
                  <a:lnTo>
                    <a:pt x="138" y="432"/>
                  </a:lnTo>
                  <a:lnTo>
                    <a:pt x="147" y="436"/>
                  </a:lnTo>
                  <a:lnTo>
                    <a:pt x="159" y="439"/>
                  </a:lnTo>
                  <a:lnTo>
                    <a:pt x="169" y="442"/>
                  </a:lnTo>
                  <a:lnTo>
                    <a:pt x="180" y="445"/>
                  </a:lnTo>
                  <a:lnTo>
                    <a:pt x="191" y="447"/>
                  </a:lnTo>
                  <a:lnTo>
                    <a:pt x="202" y="448"/>
                  </a:lnTo>
                  <a:lnTo>
                    <a:pt x="214" y="449"/>
                  </a:lnTo>
                  <a:lnTo>
                    <a:pt x="226" y="449"/>
                  </a:lnTo>
                  <a:lnTo>
                    <a:pt x="237" y="449"/>
                  </a:lnTo>
                  <a:lnTo>
                    <a:pt x="248" y="448"/>
                  </a:lnTo>
                  <a:lnTo>
                    <a:pt x="260" y="447"/>
                  </a:lnTo>
                  <a:lnTo>
                    <a:pt x="271" y="445"/>
                  </a:lnTo>
                  <a:lnTo>
                    <a:pt x="282" y="442"/>
                  </a:lnTo>
                  <a:lnTo>
                    <a:pt x="293" y="439"/>
                  </a:lnTo>
                  <a:lnTo>
                    <a:pt x="303" y="436"/>
                  </a:lnTo>
                  <a:lnTo>
                    <a:pt x="314" y="432"/>
                  </a:lnTo>
                  <a:lnTo>
                    <a:pt x="324" y="428"/>
                  </a:lnTo>
                  <a:lnTo>
                    <a:pt x="333" y="423"/>
                  </a:lnTo>
                  <a:lnTo>
                    <a:pt x="343" y="417"/>
                  </a:lnTo>
                  <a:lnTo>
                    <a:pt x="352" y="411"/>
                  </a:lnTo>
                  <a:lnTo>
                    <a:pt x="360" y="405"/>
                  </a:lnTo>
                  <a:lnTo>
                    <a:pt x="370" y="399"/>
                  </a:lnTo>
                  <a:lnTo>
                    <a:pt x="378" y="391"/>
                  </a:lnTo>
                  <a:lnTo>
                    <a:pt x="386" y="383"/>
                  </a:lnTo>
                  <a:lnTo>
                    <a:pt x="400" y="368"/>
                  </a:lnTo>
                  <a:lnTo>
                    <a:pt x="413" y="351"/>
                  </a:lnTo>
                  <a:lnTo>
                    <a:pt x="425" y="332"/>
                  </a:lnTo>
                  <a:lnTo>
                    <a:pt x="434" y="312"/>
                  </a:lnTo>
                  <a:lnTo>
                    <a:pt x="438" y="302"/>
                  </a:lnTo>
                  <a:lnTo>
                    <a:pt x="441" y="292"/>
                  </a:lnTo>
                  <a:lnTo>
                    <a:pt x="444" y="281"/>
                  </a:lnTo>
                  <a:lnTo>
                    <a:pt x="447" y="270"/>
                  </a:lnTo>
                  <a:lnTo>
                    <a:pt x="449" y="260"/>
                  </a:lnTo>
                  <a:lnTo>
                    <a:pt x="450" y="247"/>
                  </a:lnTo>
                  <a:lnTo>
                    <a:pt x="451" y="236"/>
                  </a:lnTo>
                  <a:lnTo>
                    <a:pt x="451" y="225"/>
                  </a:lnTo>
                  <a:close/>
                </a:path>
              </a:pathLst>
            </a:custGeom>
            <a:solidFill>
              <a:srgbClr val="EAE8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21" y="307"/>
              <a:ext cx="20" cy="20"/>
            </a:xfrm>
            <a:custGeom>
              <a:avLst/>
              <a:gdLst/>
              <a:ahLst/>
              <a:cxnLst>
                <a:cxn ang="0">
                  <a:pos x="301" y="135"/>
                </a:cxn>
                <a:cxn ang="0">
                  <a:pos x="295" y="105"/>
                </a:cxn>
                <a:cxn ang="0">
                  <a:pos x="283" y="78"/>
                </a:cxn>
                <a:cxn ang="0">
                  <a:pos x="267" y="55"/>
                </a:cxn>
                <a:cxn ang="0">
                  <a:pos x="247" y="34"/>
                </a:cxn>
                <a:cxn ang="0">
                  <a:pos x="222" y="18"/>
                </a:cxn>
                <a:cxn ang="0">
                  <a:pos x="196" y="7"/>
                </a:cxn>
                <a:cxn ang="0">
                  <a:pos x="166" y="1"/>
                </a:cxn>
                <a:cxn ang="0">
                  <a:pos x="136" y="1"/>
                </a:cxn>
                <a:cxn ang="0">
                  <a:pos x="106" y="7"/>
                </a:cxn>
                <a:cxn ang="0">
                  <a:pos x="79" y="18"/>
                </a:cxn>
                <a:cxn ang="0">
                  <a:pos x="55" y="34"/>
                </a:cxn>
                <a:cxn ang="0">
                  <a:pos x="35" y="55"/>
                </a:cxn>
                <a:cxn ang="0">
                  <a:pos x="18" y="78"/>
                </a:cxn>
                <a:cxn ang="0">
                  <a:pos x="7" y="105"/>
                </a:cxn>
                <a:cxn ang="0">
                  <a:pos x="1" y="135"/>
                </a:cxn>
                <a:cxn ang="0">
                  <a:pos x="1" y="165"/>
                </a:cxn>
                <a:cxn ang="0">
                  <a:pos x="7" y="195"/>
                </a:cxn>
                <a:cxn ang="0">
                  <a:pos x="18" y="221"/>
                </a:cxn>
                <a:cxn ang="0">
                  <a:pos x="35" y="245"/>
                </a:cxn>
                <a:cxn ang="0">
                  <a:pos x="55" y="266"/>
                </a:cxn>
                <a:cxn ang="0">
                  <a:pos x="79" y="282"/>
                </a:cxn>
                <a:cxn ang="0">
                  <a:pos x="106" y="293"/>
                </a:cxn>
                <a:cxn ang="0">
                  <a:pos x="136" y="299"/>
                </a:cxn>
                <a:cxn ang="0">
                  <a:pos x="166" y="299"/>
                </a:cxn>
                <a:cxn ang="0">
                  <a:pos x="196" y="293"/>
                </a:cxn>
                <a:cxn ang="0">
                  <a:pos x="222" y="282"/>
                </a:cxn>
                <a:cxn ang="0">
                  <a:pos x="247" y="266"/>
                </a:cxn>
                <a:cxn ang="0">
                  <a:pos x="267" y="245"/>
                </a:cxn>
                <a:cxn ang="0">
                  <a:pos x="283" y="221"/>
                </a:cxn>
                <a:cxn ang="0">
                  <a:pos x="295" y="195"/>
                </a:cxn>
                <a:cxn ang="0">
                  <a:pos x="301" y="165"/>
                </a:cxn>
              </a:cxnLst>
              <a:rect l="0" t="0" r="r" b="b"/>
              <a:pathLst>
                <a:path w="302" h="299">
                  <a:moveTo>
                    <a:pt x="302" y="150"/>
                  </a:moveTo>
                  <a:lnTo>
                    <a:pt x="301" y="135"/>
                  </a:lnTo>
                  <a:lnTo>
                    <a:pt x="298" y="120"/>
                  </a:lnTo>
                  <a:lnTo>
                    <a:pt x="295" y="105"/>
                  </a:lnTo>
                  <a:lnTo>
                    <a:pt x="290" y="91"/>
                  </a:lnTo>
                  <a:lnTo>
                    <a:pt x="283" y="78"/>
                  </a:lnTo>
                  <a:lnTo>
                    <a:pt x="275" y="66"/>
                  </a:lnTo>
                  <a:lnTo>
                    <a:pt x="267" y="55"/>
                  </a:lnTo>
                  <a:lnTo>
                    <a:pt x="257" y="44"/>
                  </a:lnTo>
                  <a:lnTo>
                    <a:pt x="247" y="34"/>
                  </a:lnTo>
                  <a:lnTo>
                    <a:pt x="234" y="25"/>
                  </a:lnTo>
                  <a:lnTo>
                    <a:pt x="222" y="18"/>
                  </a:lnTo>
                  <a:lnTo>
                    <a:pt x="209" y="12"/>
                  </a:lnTo>
                  <a:lnTo>
                    <a:pt x="196" y="7"/>
                  </a:lnTo>
                  <a:lnTo>
                    <a:pt x="182" y="3"/>
                  </a:lnTo>
                  <a:lnTo>
                    <a:pt x="166" y="1"/>
                  </a:lnTo>
                  <a:lnTo>
                    <a:pt x="151" y="0"/>
                  </a:lnTo>
                  <a:lnTo>
                    <a:pt x="136" y="1"/>
                  </a:lnTo>
                  <a:lnTo>
                    <a:pt x="120" y="3"/>
                  </a:lnTo>
                  <a:lnTo>
                    <a:pt x="106" y="7"/>
                  </a:lnTo>
                  <a:lnTo>
                    <a:pt x="92" y="12"/>
                  </a:lnTo>
                  <a:lnTo>
                    <a:pt x="79" y="18"/>
                  </a:lnTo>
                  <a:lnTo>
                    <a:pt x="66" y="25"/>
                  </a:lnTo>
                  <a:lnTo>
                    <a:pt x="55" y="34"/>
                  </a:lnTo>
                  <a:lnTo>
                    <a:pt x="44" y="44"/>
                  </a:lnTo>
                  <a:lnTo>
                    <a:pt x="35" y="55"/>
                  </a:lnTo>
                  <a:lnTo>
                    <a:pt x="26" y="66"/>
                  </a:lnTo>
                  <a:lnTo>
                    <a:pt x="18" y="78"/>
                  </a:lnTo>
                  <a:lnTo>
                    <a:pt x="12" y="91"/>
                  </a:lnTo>
                  <a:lnTo>
                    <a:pt x="7" y="105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0"/>
                  </a:lnTo>
                  <a:lnTo>
                    <a:pt x="1" y="165"/>
                  </a:lnTo>
                  <a:lnTo>
                    <a:pt x="3" y="180"/>
                  </a:lnTo>
                  <a:lnTo>
                    <a:pt x="7" y="195"/>
                  </a:lnTo>
                  <a:lnTo>
                    <a:pt x="12" y="208"/>
                  </a:lnTo>
                  <a:lnTo>
                    <a:pt x="18" y="221"/>
                  </a:lnTo>
                  <a:lnTo>
                    <a:pt x="26" y="233"/>
                  </a:lnTo>
                  <a:lnTo>
                    <a:pt x="35" y="245"/>
                  </a:lnTo>
                  <a:lnTo>
                    <a:pt x="44" y="256"/>
                  </a:lnTo>
                  <a:lnTo>
                    <a:pt x="55" y="266"/>
                  </a:lnTo>
                  <a:lnTo>
                    <a:pt x="66" y="274"/>
                  </a:lnTo>
                  <a:lnTo>
                    <a:pt x="79" y="282"/>
                  </a:lnTo>
                  <a:lnTo>
                    <a:pt x="92" y="288"/>
                  </a:lnTo>
                  <a:lnTo>
                    <a:pt x="106" y="293"/>
                  </a:lnTo>
                  <a:lnTo>
                    <a:pt x="120" y="296"/>
                  </a:lnTo>
                  <a:lnTo>
                    <a:pt x="136" y="299"/>
                  </a:lnTo>
                  <a:lnTo>
                    <a:pt x="151" y="299"/>
                  </a:lnTo>
                  <a:lnTo>
                    <a:pt x="166" y="299"/>
                  </a:lnTo>
                  <a:lnTo>
                    <a:pt x="182" y="296"/>
                  </a:lnTo>
                  <a:lnTo>
                    <a:pt x="196" y="293"/>
                  </a:lnTo>
                  <a:lnTo>
                    <a:pt x="209" y="288"/>
                  </a:lnTo>
                  <a:lnTo>
                    <a:pt x="222" y="282"/>
                  </a:lnTo>
                  <a:lnTo>
                    <a:pt x="234" y="274"/>
                  </a:lnTo>
                  <a:lnTo>
                    <a:pt x="247" y="266"/>
                  </a:lnTo>
                  <a:lnTo>
                    <a:pt x="257" y="256"/>
                  </a:lnTo>
                  <a:lnTo>
                    <a:pt x="267" y="245"/>
                  </a:lnTo>
                  <a:lnTo>
                    <a:pt x="275" y="233"/>
                  </a:lnTo>
                  <a:lnTo>
                    <a:pt x="283" y="221"/>
                  </a:lnTo>
                  <a:lnTo>
                    <a:pt x="290" y="208"/>
                  </a:lnTo>
                  <a:lnTo>
                    <a:pt x="295" y="195"/>
                  </a:lnTo>
                  <a:lnTo>
                    <a:pt x="298" y="180"/>
                  </a:lnTo>
                  <a:lnTo>
                    <a:pt x="301" y="165"/>
                  </a:lnTo>
                  <a:lnTo>
                    <a:pt x="302" y="150"/>
                  </a:lnTo>
                  <a:close/>
                </a:path>
              </a:pathLst>
            </a:custGeom>
            <a:solidFill>
              <a:srgbClr val="F1F0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26" y="312"/>
              <a:ext cx="10" cy="10"/>
            </a:xfrm>
            <a:custGeom>
              <a:avLst/>
              <a:gdLst/>
              <a:ahLst/>
              <a:cxnLst>
                <a:cxn ang="0">
                  <a:pos x="149" y="67"/>
                </a:cxn>
                <a:cxn ang="0">
                  <a:pos x="146" y="53"/>
                </a:cxn>
                <a:cxn ang="0">
                  <a:pos x="141" y="40"/>
                </a:cxn>
                <a:cxn ang="0">
                  <a:pos x="133" y="27"/>
                </a:cxn>
                <a:cxn ang="0">
                  <a:pos x="123" y="17"/>
                </a:cxn>
                <a:cxn ang="0">
                  <a:pos x="111" y="9"/>
                </a:cxn>
                <a:cxn ang="0">
                  <a:pos x="97" y="3"/>
                </a:cxn>
                <a:cxn ang="0">
                  <a:pos x="82" y="0"/>
                </a:cxn>
                <a:cxn ang="0">
                  <a:pos x="67" y="0"/>
                </a:cxn>
                <a:cxn ang="0">
                  <a:pos x="53" y="3"/>
                </a:cxn>
                <a:cxn ang="0">
                  <a:pos x="38" y="9"/>
                </a:cxn>
                <a:cxn ang="0">
                  <a:pos x="27" y="17"/>
                </a:cxn>
                <a:cxn ang="0">
                  <a:pos x="17" y="27"/>
                </a:cxn>
                <a:cxn ang="0">
                  <a:pos x="9" y="40"/>
                </a:cxn>
                <a:cxn ang="0">
                  <a:pos x="3" y="53"/>
                </a:cxn>
                <a:cxn ang="0">
                  <a:pos x="0" y="67"/>
                </a:cxn>
                <a:cxn ang="0">
                  <a:pos x="0" y="82"/>
                </a:cxn>
                <a:cxn ang="0">
                  <a:pos x="3" y="97"/>
                </a:cxn>
                <a:cxn ang="0">
                  <a:pos x="9" y="111"/>
                </a:cxn>
                <a:cxn ang="0">
                  <a:pos x="17" y="123"/>
                </a:cxn>
                <a:cxn ang="0">
                  <a:pos x="27" y="133"/>
                </a:cxn>
                <a:cxn ang="0">
                  <a:pos x="38" y="141"/>
                </a:cxn>
                <a:cxn ang="0">
                  <a:pos x="53" y="146"/>
                </a:cxn>
                <a:cxn ang="0">
                  <a:pos x="67" y="149"/>
                </a:cxn>
                <a:cxn ang="0">
                  <a:pos x="82" y="149"/>
                </a:cxn>
                <a:cxn ang="0">
                  <a:pos x="97" y="146"/>
                </a:cxn>
                <a:cxn ang="0">
                  <a:pos x="111" y="141"/>
                </a:cxn>
                <a:cxn ang="0">
                  <a:pos x="123" y="133"/>
                </a:cxn>
                <a:cxn ang="0">
                  <a:pos x="133" y="123"/>
                </a:cxn>
                <a:cxn ang="0">
                  <a:pos x="141" y="111"/>
                </a:cxn>
                <a:cxn ang="0">
                  <a:pos x="146" y="97"/>
                </a:cxn>
                <a:cxn ang="0">
                  <a:pos x="149" y="82"/>
                </a:cxn>
              </a:cxnLst>
              <a:rect l="0" t="0" r="r" b="b"/>
              <a:pathLst>
                <a:path w="150" h="149">
                  <a:moveTo>
                    <a:pt x="150" y="75"/>
                  </a:moveTo>
                  <a:lnTo>
                    <a:pt x="149" y="67"/>
                  </a:lnTo>
                  <a:lnTo>
                    <a:pt x="148" y="60"/>
                  </a:lnTo>
                  <a:lnTo>
                    <a:pt x="146" y="53"/>
                  </a:lnTo>
                  <a:lnTo>
                    <a:pt x="144" y="46"/>
                  </a:lnTo>
                  <a:lnTo>
                    <a:pt x="141" y="40"/>
                  </a:lnTo>
                  <a:lnTo>
                    <a:pt x="137" y="33"/>
                  </a:lnTo>
                  <a:lnTo>
                    <a:pt x="133" y="27"/>
                  </a:lnTo>
                  <a:lnTo>
                    <a:pt x="128" y="21"/>
                  </a:lnTo>
                  <a:lnTo>
                    <a:pt x="123" y="17"/>
                  </a:lnTo>
                  <a:lnTo>
                    <a:pt x="117" y="13"/>
                  </a:lnTo>
                  <a:lnTo>
                    <a:pt x="111" y="9"/>
                  </a:lnTo>
                  <a:lnTo>
                    <a:pt x="104" y="6"/>
                  </a:lnTo>
                  <a:lnTo>
                    <a:pt x="97" y="3"/>
                  </a:lnTo>
                  <a:lnTo>
                    <a:pt x="90" y="1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0" y="1"/>
                  </a:lnTo>
                  <a:lnTo>
                    <a:pt x="53" y="3"/>
                  </a:lnTo>
                  <a:lnTo>
                    <a:pt x="45" y="6"/>
                  </a:lnTo>
                  <a:lnTo>
                    <a:pt x="38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1"/>
                  </a:lnTo>
                  <a:lnTo>
                    <a:pt x="17" y="27"/>
                  </a:lnTo>
                  <a:lnTo>
                    <a:pt x="12" y="33"/>
                  </a:lnTo>
                  <a:lnTo>
                    <a:pt x="9" y="40"/>
                  </a:lnTo>
                  <a:lnTo>
                    <a:pt x="6" y="46"/>
                  </a:lnTo>
                  <a:lnTo>
                    <a:pt x="3" y="53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3" y="97"/>
                  </a:lnTo>
                  <a:lnTo>
                    <a:pt x="6" y="103"/>
                  </a:lnTo>
                  <a:lnTo>
                    <a:pt x="9" y="111"/>
                  </a:lnTo>
                  <a:lnTo>
                    <a:pt x="12" y="117"/>
                  </a:lnTo>
                  <a:lnTo>
                    <a:pt x="17" y="123"/>
                  </a:lnTo>
                  <a:lnTo>
                    <a:pt x="22" y="128"/>
                  </a:lnTo>
                  <a:lnTo>
                    <a:pt x="27" y="133"/>
                  </a:lnTo>
                  <a:lnTo>
                    <a:pt x="32" y="137"/>
                  </a:lnTo>
                  <a:lnTo>
                    <a:pt x="38" y="141"/>
                  </a:lnTo>
                  <a:lnTo>
                    <a:pt x="45" y="144"/>
                  </a:lnTo>
                  <a:lnTo>
                    <a:pt x="53" y="146"/>
                  </a:lnTo>
                  <a:lnTo>
                    <a:pt x="60" y="148"/>
                  </a:lnTo>
                  <a:lnTo>
                    <a:pt x="67" y="149"/>
                  </a:lnTo>
                  <a:lnTo>
                    <a:pt x="75" y="149"/>
                  </a:lnTo>
                  <a:lnTo>
                    <a:pt x="82" y="149"/>
                  </a:lnTo>
                  <a:lnTo>
                    <a:pt x="90" y="148"/>
                  </a:lnTo>
                  <a:lnTo>
                    <a:pt x="97" y="146"/>
                  </a:lnTo>
                  <a:lnTo>
                    <a:pt x="104" y="144"/>
                  </a:lnTo>
                  <a:lnTo>
                    <a:pt x="111" y="141"/>
                  </a:lnTo>
                  <a:lnTo>
                    <a:pt x="117" y="137"/>
                  </a:lnTo>
                  <a:lnTo>
                    <a:pt x="123" y="133"/>
                  </a:lnTo>
                  <a:lnTo>
                    <a:pt x="128" y="128"/>
                  </a:lnTo>
                  <a:lnTo>
                    <a:pt x="133" y="123"/>
                  </a:lnTo>
                  <a:lnTo>
                    <a:pt x="137" y="117"/>
                  </a:lnTo>
                  <a:lnTo>
                    <a:pt x="141" y="111"/>
                  </a:lnTo>
                  <a:lnTo>
                    <a:pt x="144" y="103"/>
                  </a:lnTo>
                  <a:lnTo>
                    <a:pt x="146" y="97"/>
                  </a:lnTo>
                  <a:lnTo>
                    <a:pt x="148" y="90"/>
                  </a:lnTo>
                  <a:lnTo>
                    <a:pt x="149" y="82"/>
                  </a:lnTo>
                  <a:lnTo>
                    <a:pt x="150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90" y="807"/>
              <a:ext cx="65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13"/>
                </a:cxn>
                <a:cxn ang="0">
                  <a:pos x="73" y="26"/>
                </a:cxn>
                <a:cxn ang="0">
                  <a:pos x="107" y="40"/>
                </a:cxn>
                <a:cxn ang="0">
                  <a:pos x="143" y="55"/>
                </a:cxn>
                <a:cxn ang="0">
                  <a:pos x="178" y="71"/>
                </a:cxn>
                <a:cxn ang="0">
                  <a:pos x="212" y="87"/>
                </a:cxn>
                <a:cxn ang="0">
                  <a:pos x="246" y="103"/>
                </a:cxn>
                <a:cxn ang="0">
                  <a:pos x="281" y="120"/>
                </a:cxn>
                <a:cxn ang="0">
                  <a:pos x="313" y="138"/>
                </a:cxn>
                <a:cxn ang="0">
                  <a:pos x="347" y="157"/>
                </a:cxn>
                <a:cxn ang="0">
                  <a:pos x="379" y="175"/>
                </a:cxn>
                <a:cxn ang="0">
                  <a:pos x="412" y="194"/>
                </a:cxn>
                <a:cxn ang="0">
                  <a:pos x="444" y="215"/>
                </a:cxn>
                <a:cxn ang="0">
                  <a:pos x="475" y="235"/>
                </a:cxn>
                <a:cxn ang="0">
                  <a:pos x="507" y="256"/>
                </a:cxn>
                <a:cxn ang="0">
                  <a:pos x="537" y="277"/>
                </a:cxn>
                <a:cxn ang="0">
                  <a:pos x="568" y="300"/>
                </a:cxn>
                <a:cxn ang="0">
                  <a:pos x="598" y="322"/>
                </a:cxn>
                <a:cxn ang="0">
                  <a:pos x="627" y="345"/>
                </a:cxn>
                <a:cxn ang="0">
                  <a:pos x="657" y="369"/>
                </a:cxn>
                <a:cxn ang="0">
                  <a:pos x="685" y="393"/>
                </a:cxn>
                <a:cxn ang="0">
                  <a:pos x="714" y="417"/>
                </a:cxn>
                <a:cxn ang="0">
                  <a:pos x="742" y="443"/>
                </a:cxn>
                <a:cxn ang="0">
                  <a:pos x="770" y="468"/>
                </a:cxn>
                <a:cxn ang="0">
                  <a:pos x="796" y="494"/>
                </a:cxn>
                <a:cxn ang="0">
                  <a:pos x="823" y="521"/>
                </a:cxn>
                <a:cxn ang="0">
                  <a:pos x="849" y="548"/>
                </a:cxn>
                <a:cxn ang="0">
                  <a:pos x="875" y="576"/>
                </a:cxn>
                <a:cxn ang="0">
                  <a:pos x="900" y="603"/>
                </a:cxn>
                <a:cxn ang="0">
                  <a:pos x="925" y="631"/>
                </a:cxn>
                <a:cxn ang="0">
                  <a:pos x="949" y="660"/>
                </a:cxn>
                <a:cxn ang="0">
                  <a:pos x="973" y="689"/>
                </a:cxn>
                <a:cxn ang="0">
                  <a:pos x="921" y="634"/>
                </a:cxn>
                <a:cxn ang="0">
                  <a:pos x="869" y="582"/>
                </a:cxn>
                <a:cxn ang="0">
                  <a:pos x="815" y="531"/>
                </a:cxn>
                <a:cxn ang="0">
                  <a:pos x="759" y="480"/>
                </a:cxn>
                <a:cxn ang="0">
                  <a:pos x="703" y="432"/>
                </a:cxn>
                <a:cxn ang="0">
                  <a:pos x="644" y="385"/>
                </a:cxn>
                <a:cxn ang="0">
                  <a:pos x="585" y="339"/>
                </a:cxn>
                <a:cxn ang="0">
                  <a:pos x="524" y="295"/>
                </a:cxn>
                <a:cxn ang="0">
                  <a:pos x="463" y="252"/>
                </a:cxn>
                <a:cxn ang="0">
                  <a:pos x="400" y="212"/>
                </a:cxn>
                <a:cxn ang="0">
                  <a:pos x="337" y="172"/>
                </a:cxn>
                <a:cxn ang="0">
                  <a:pos x="271" y="133"/>
                </a:cxn>
                <a:cxn ang="0">
                  <a:pos x="205" y="98"/>
                </a:cxn>
                <a:cxn ang="0">
                  <a:pos x="138" y="63"/>
                </a:cxn>
                <a:cxn ang="0">
                  <a:pos x="70" y="31"/>
                </a:cxn>
                <a:cxn ang="0">
                  <a:pos x="0" y="0"/>
                </a:cxn>
              </a:cxnLst>
              <a:rect l="0" t="0" r="r" b="b"/>
              <a:pathLst>
                <a:path w="973" h="689">
                  <a:moveTo>
                    <a:pt x="0" y="0"/>
                  </a:moveTo>
                  <a:lnTo>
                    <a:pt x="37" y="13"/>
                  </a:lnTo>
                  <a:lnTo>
                    <a:pt x="73" y="26"/>
                  </a:lnTo>
                  <a:lnTo>
                    <a:pt x="107" y="40"/>
                  </a:lnTo>
                  <a:lnTo>
                    <a:pt x="143" y="55"/>
                  </a:lnTo>
                  <a:lnTo>
                    <a:pt x="178" y="71"/>
                  </a:lnTo>
                  <a:lnTo>
                    <a:pt x="212" y="87"/>
                  </a:lnTo>
                  <a:lnTo>
                    <a:pt x="246" y="103"/>
                  </a:lnTo>
                  <a:lnTo>
                    <a:pt x="281" y="120"/>
                  </a:lnTo>
                  <a:lnTo>
                    <a:pt x="313" y="138"/>
                  </a:lnTo>
                  <a:lnTo>
                    <a:pt x="347" y="157"/>
                  </a:lnTo>
                  <a:lnTo>
                    <a:pt x="379" y="175"/>
                  </a:lnTo>
                  <a:lnTo>
                    <a:pt x="412" y="194"/>
                  </a:lnTo>
                  <a:lnTo>
                    <a:pt x="444" y="215"/>
                  </a:lnTo>
                  <a:lnTo>
                    <a:pt x="475" y="235"/>
                  </a:lnTo>
                  <a:lnTo>
                    <a:pt x="507" y="256"/>
                  </a:lnTo>
                  <a:lnTo>
                    <a:pt x="537" y="277"/>
                  </a:lnTo>
                  <a:lnTo>
                    <a:pt x="568" y="300"/>
                  </a:lnTo>
                  <a:lnTo>
                    <a:pt x="598" y="322"/>
                  </a:lnTo>
                  <a:lnTo>
                    <a:pt x="627" y="345"/>
                  </a:lnTo>
                  <a:lnTo>
                    <a:pt x="657" y="369"/>
                  </a:lnTo>
                  <a:lnTo>
                    <a:pt x="685" y="393"/>
                  </a:lnTo>
                  <a:lnTo>
                    <a:pt x="714" y="417"/>
                  </a:lnTo>
                  <a:lnTo>
                    <a:pt x="742" y="443"/>
                  </a:lnTo>
                  <a:lnTo>
                    <a:pt x="770" y="468"/>
                  </a:lnTo>
                  <a:lnTo>
                    <a:pt x="796" y="494"/>
                  </a:lnTo>
                  <a:lnTo>
                    <a:pt x="823" y="521"/>
                  </a:lnTo>
                  <a:lnTo>
                    <a:pt x="849" y="548"/>
                  </a:lnTo>
                  <a:lnTo>
                    <a:pt x="875" y="576"/>
                  </a:lnTo>
                  <a:lnTo>
                    <a:pt x="900" y="603"/>
                  </a:lnTo>
                  <a:lnTo>
                    <a:pt x="925" y="631"/>
                  </a:lnTo>
                  <a:lnTo>
                    <a:pt x="949" y="660"/>
                  </a:lnTo>
                  <a:lnTo>
                    <a:pt x="973" y="689"/>
                  </a:lnTo>
                  <a:lnTo>
                    <a:pt x="921" y="634"/>
                  </a:lnTo>
                  <a:lnTo>
                    <a:pt x="869" y="582"/>
                  </a:lnTo>
                  <a:lnTo>
                    <a:pt x="815" y="531"/>
                  </a:lnTo>
                  <a:lnTo>
                    <a:pt x="759" y="480"/>
                  </a:lnTo>
                  <a:lnTo>
                    <a:pt x="703" y="432"/>
                  </a:lnTo>
                  <a:lnTo>
                    <a:pt x="644" y="385"/>
                  </a:lnTo>
                  <a:lnTo>
                    <a:pt x="585" y="339"/>
                  </a:lnTo>
                  <a:lnTo>
                    <a:pt x="524" y="295"/>
                  </a:lnTo>
                  <a:lnTo>
                    <a:pt x="463" y="252"/>
                  </a:lnTo>
                  <a:lnTo>
                    <a:pt x="400" y="212"/>
                  </a:lnTo>
                  <a:lnTo>
                    <a:pt x="337" y="172"/>
                  </a:lnTo>
                  <a:lnTo>
                    <a:pt x="271" y="133"/>
                  </a:lnTo>
                  <a:lnTo>
                    <a:pt x="205" y="98"/>
                  </a:lnTo>
                  <a:lnTo>
                    <a:pt x="138" y="63"/>
                  </a:lnTo>
                  <a:lnTo>
                    <a:pt x="7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42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46" y="799"/>
              <a:ext cx="131" cy="94"/>
            </a:xfrm>
            <a:custGeom>
              <a:avLst/>
              <a:gdLst/>
              <a:ahLst/>
              <a:cxnLst>
                <a:cxn ang="0">
                  <a:pos x="85" y="3"/>
                </a:cxn>
                <a:cxn ang="0">
                  <a:pos x="251" y="19"/>
                </a:cxn>
                <a:cxn ang="0">
                  <a:pos x="413" y="49"/>
                </a:cxn>
                <a:cxn ang="0">
                  <a:pos x="571" y="89"/>
                </a:cxn>
                <a:cxn ang="0">
                  <a:pos x="723" y="141"/>
                </a:cxn>
                <a:cxn ang="0">
                  <a:pos x="871" y="204"/>
                </a:cxn>
                <a:cxn ang="0">
                  <a:pos x="1013" y="277"/>
                </a:cxn>
                <a:cxn ang="0">
                  <a:pos x="1148" y="361"/>
                </a:cxn>
                <a:cxn ang="0">
                  <a:pos x="1277" y="453"/>
                </a:cxn>
                <a:cxn ang="0">
                  <a:pos x="1398" y="556"/>
                </a:cxn>
                <a:cxn ang="0">
                  <a:pos x="1511" y="665"/>
                </a:cxn>
                <a:cxn ang="0">
                  <a:pos x="1617" y="784"/>
                </a:cxn>
                <a:cxn ang="0">
                  <a:pos x="1713" y="910"/>
                </a:cxn>
                <a:cxn ang="0">
                  <a:pos x="1800" y="1042"/>
                </a:cxn>
                <a:cxn ang="0">
                  <a:pos x="1876" y="1181"/>
                </a:cxn>
                <a:cxn ang="0">
                  <a:pos x="1943" y="1326"/>
                </a:cxn>
                <a:cxn ang="0">
                  <a:pos x="1934" y="1333"/>
                </a:cxn>
                <a:cxn ang="0">
                  <a:pos x="1851" y="1202"/>
                </a:cxn>
                <a:cxn ang="0">
                  <a:pos x="1762" y="1076"/>
                </a:cxn>
                <a:cxn ang="0">
                  <a:pos x="1665" y="954"/>
                </a:cxn>
                <a:cxn ang="0">
                  <a:pos x="1562" y="839"/>
                </a:cxn>
                <a:cxn ang="0">
                  <a:pos x="1453" y="729"/>
                </a:cxn>
                <a:cxn ang="0">
                  <a:pos x="1338" y="626"/>
                </a:cxn>
                <a:cxn ang="0">
                  <a:pos x="1218" y="528"/>
                </a:cxn>
                <a:cxn ang="0">
                  <a:pos x="1091" y="438"/>
                </a:cxn>
                <a:cxn ang="0">
                  <a:pos x="960" y="354"/>
                </a:cxn>
                <a:cxn ang="0">
                  <a:pos x="823" y="278"/>
                </a:cxn>
                <a:cxn ang="0">
                  <a:pos x="683" y="209"/>
                </a:cxn>
                <a:cxn ang="0">
                  <a:pos x="538" y="148"/>
                </a:cxn>
                <a:cxn ang="0">
                  <a:pos x="388" y="95"/>
                </a:cxn>
                <a:cxn ang="0">
                  <a:pos x="235" y="51"/>
                </a:cxn>
                <a:cxn ang="0">
                  <a:pos x="79" y="15"/>
                </a:cxn>
              </a:cxnLst>
              <a:rect l="0" t="0" r="r" b="b"/>
              <a:pathLst>
                <a:path w="1972" h="1401">
                  <a:moveTo>
                    <a:pt x="0" y="0"/>
                  </a:moveTo>
                  <a:lnTo>
                    <a:pt x="85" y="3"/>
                  </a:lnTo>
                  <a:lnTo>
                    <a:pt x="168" y="10"/>
                  </a:lnTo>
                  <a:lnTo>
                    <a:pt x="251" y="19"/>
                  </a:lnTo>
                  <a:lnTo>
                    <a:pt x="332" y="32"/>
                  </a:lnTo>
                  <a:lnTo>
                    <a:pt x="413" y="49"/>
                  </a:lnTo>
                  <a:lnTo>
                    <a:pt x="492" y="67"/>
                  </a:lnTo>
                  <a:lnTo>
                    <a:pt x="571" y="89"/>
                  </a:lnTo>
                  <a:lnTo>
                    <a:pt x="648" y="113"/>
                  </a:lnTo>
                  <a:lnTo>
                    <a:pt x="723" y="141"/>
                  </a:lnTo>
                  <a:lnTo>
                    <a:pt x="798" y="171"/>
                  </a:lnTo>
                  <a:lnTo>
                    <a:pt x="871" y="204"/>
                  </a:lnTo>
                  <a:lnTo>
                    <a:pt x="944" y="239"/>
                  </a:lnTo>
                  <a:lnTo>
                    <a:pt x="1013" y="277"/>
                  </a:lnTo>
                  <a:lnTo>
                    <a:pt x="1082" y="317"/>
                  </a:lnTo>
                  <a:lnTo>
                    <a:pt x="1148" y="361"/>
                  </a:lnTo>
                  <a:lnTo>
                    <a:pt x="1214" y="406"/>
                  </a:lnTo>
                  <a:lnTo>
                    <a:pt x="1277" y="453"/>
                  </a:lnTo>
                  <a:lnTo>
                    <a:pt x="1339" y="503"/>
                  </a:lnTo>
                  <a:lnTo>
                    <a:pt x="1398" y="556"/>
                  </a:lnTo>
                  <a:lnTo>
                    <a:pt x="1456" y="609"/>
                  </a:lnTo>
                  <a:lnTo>
                    <a:pt x="1511" y="665"/>
                  </a:lnTo>
                  <a:lnTo>
                    <a:pt x="1565" y="724"/>
                  </a:lnTo>
                  <a:lnTo>
                    <a:pt x="1617" y="784"/>
                  </a:lnTo>
                  <a:lnTo>
                    <a:pt x="1666" y="846"/>
                  </a:lnTo>
                  <a:lnTo>
                    <a:pt x="1713" y="910"/>
                  </a:lnTo>
                  <a:lnTo>
                    <a:pt x="1758" y="974"/>
                  </a:lnTo>
                  <a:lnTo>
                    <a:pt x="1800" y="1042"/>
                  </a:lnTo>
                  <a:lnTo>
                    <a:pt x="1839" y="1111"/>
                  </a:lnTo>
                  <a:lnTo>
                    <a:pt x="1876" y="1181"/>
                  </a:lnTo>
                  <a:lnTo>
                    <a:pt x="1911" y="1253"/>
                  </a:lnTo>
                  <a:lnTo>
                    <a:pt x="1943" y="1326"/>
                  </a:lnTo>
                  <a:lnTo>
                    <a:pt x="1972" y="1401"/>
                  </a:lnTo>
                  <a:lnTo>
                    <a:pt x="1934" y="1333"/>
                  </a:lnTo>
                  <a:lnTo>
                    <a:pt x="1893" y="1268"/>
                  </a:lnTo>
                  <a:lnTo>
                    <a:pt x="1851" y="1202"/>
                  </a:lnTo>
                  <a:lnTo>
                    <a:pt x="1807" y="1138"/>
                  </a:lnTo>
                  <a:lnTo>
                    <a:pt x="1762" y="1076"/>
                  </a:lnTo>
                  <a:lnTo>
                    <a:pt x="1714" y="1014"/>
                  </a:lnTo>
                  <a:lnTo>
                    <a:pt x="1665" y="954"/>
                  </a:lnTo>
                  <a:lnTo>
                    <a:pt x="1614" y="895"/>
                  </a:lnTo>
                  <a:lnTo>
                    <a:pt x="1562" y="839"/>
                  </a:lnTo>
                  <a:lnTo>
                    <a:pt x="1508" y="783"/>
                  </a:lnTo>
                  <a:lnTo>
                    <a:pt x="1453" y="729"/>
                  </a:lnTo>
                  <a:lnTo>
                    <a:pt x="1396" y="676"/>
                  </a:lnTo>
                  <a:lnTo>
                    <a:pt x="1338" y="626"/>
                  </a:lnTo>
                  <a:lnTo>
                    <a:pt x="1279" y="576"/>
                  </a:lnTo>
                  <a:lnTo>
                    <a:pt x="1218" y="528"/>
                  </a:lnTo>
                  <a:lnTo>
                    <a:pt x="1155" y="482"/>
                  </a:lnTo>
                  <a:lnTo>
                    <a:pt x="1091" y="438"/>
                  </a:lnTo>
                  <a:lnTo>
                    <a:pt x="1026" y="395"/>
                  </a:lnTo>
                  <a:lnTo>
                    <a:pt x="960" y="354"/>
                  </a:lnTo>
                  <a:lnTo>
                    <a:pt x="893" y="315"/>
                  </a:lnTo>
                  <a:lnTo>
                    <a:pt x="823" y="278"/>
                  </a:lnTo>
                  <a:lnTo>
                    <a:pt x="754" y="242"/>
                  </a:lnTo>
                  <a:lnTo>
                    <a:pt x="683" y="209"/>
                  </a:lnTo>
                  <a:lnTo>
                    <a:pt x="610" y="177"/>
                  </a:lnTo>
                  <a:lnTo>
                    <a:pt x="538" y="148"/>
                  </a:lnTo>
                  <a:lnTo>
                    <a:pt x="464" y="121"/>
                  </a:lnTo>
                  <a:lnTo>
                    <a:pt x="388" y="95"/>
                  </a:lnTo>
                  <a:lnTo>
                    <a:pt x="313" y="72"/>
                  </a:lnTo>
                  <a:lnTo>
                    <a:pt x="235" y="51"/>
                  </a:lnTo>
                  <a:lnTo>
                    <a:pt x="158" y="31"/>
                  </a:lnTo>
                  <a:lnTo>
                    <a:pt x="7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6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17" y="799"/>
              <a:ext cx="168" cy="122"/>
            </a:xfrm>
            <a:custGeom>
              <a:avLst/>
              <a:gdLst/>
              <a:ahLst/>
              <a:cxnLst>
                <a:cxn ang="0">
                  <a:pos x="2022" y="755"/>
                </a:cxn>
                <a:cxn ang="0">
                  <a:pos x="1915" y="651"/>
                </a:cxn>
                <a:cxn ang="0">
                  <a:pos x="1802" y="553"/>
                </a:cxn>
                <a:cxn ang="0">
                  <a:pos x="1686" y="459"/>
                </a:cxn>
                <a:cxn ang="0">
                  <a:pos x="1564" y="373"/>
                </a:cxn>
                <a:cxn ang="0">
                  <a:pos x="1438" y="293"/>
                </a:cxn>
                <a:cxn ang="0">
                  <a:pos x="1307" y="219"/>
                </a:cxn>
                <a:cxn ang="0">
                  <a:pos x="1172" y="152"/>
                </a:cxn>
                <a:cxn ang="0">
                  <a:pos x="1061" y="106"/>
                </a:cxn>
                <a:cxn ang="0">
                  <a:pos x="976" y="81"/>
                </a:cxn>
                <a:cxn ang="0">
                  <a:pos x="889" y="59"/>
                </a:cxn>
                <a:cxn ang="0">
                  <a:pos x="802" y="39"/>
                </a:cxn>
                <a:cxn ang="0">
                  <a:pos x="713" y="24"/>
                </a:cxn>
                <a:cxn ang="0">
                  <a:pos x="623" y="13"/>
                </a:cxn>
                <a:cxn ang="0">
                  <a:pos x="532" y="5"/>
                </a:cxn>
                <a:cxn ang="0">
                  <a:pos x="440" y="1"/>
                </a:cxn>
                <a:cxn ang="0">
                  <a:pos x="343" y="1"/>
                </a:cxn>
                <a:cxn ang="0">
                  <a:pos x="243" y="6"/>
                </a:cxn>
                <a:cxn ang="0">
                  <a:pos x="145" y="15"/>
                </a:cxn>
                <a:cxn ang="0">
                  <a:pos x="48" y="28"/>
                </a:cxn>
                <a:cxn ang="0">
                  <a:pos x="108" y="40"/>
                </a:cxn>
                <a:cxn ang="0">
                  <a:pos x="321" y="60"/>
                </a:cxn>
                <a:cxn ang="0">
                  <a:pos x="529" y="95"/>
                </a:cxn>
                <a:cxn ang="0">
                  <a:pos x="731" y="146"/>
                </a:cxn>
                <a:cxn ang="0">
                  <a:pos x="927" y="212"/>
                </a:cxn>
                <a:cxn ang="0">
                  <a:pos x="1116" y="291"/>
                </a:cxn>
                <a:cxn ang="0">
                  <a:pos x="1297" y="384"/>
                </a:cxn>
                <a:cxn ang="0">
                  <a:pos x="1470" y="491"/>
                </a:cxn>
                <a:cxn ang="0">
                  <a:pos x="1634" y="609"/>
                </a:cxn>
                <a:cxn ang="0">
                  <a:pos x="1788" y="739"/>
                </a:cxn>
                <a:cxn ang="0">
                  <a:pos x="1933" y="880"/>
                </a:cxn>
                <a:cxn ang="0">
                  <a:pos x="2066" y="1031"/>
                </a:cxn>
                <a:cxn ang="0">
                  <a:pos x="2188" y="1191"/>
                </a:cxn>
                <a:cxn ang="0">
                  <a:pos x="2298" y="1362"/>
                </a:cxn>
                <a:cxn ang="0">
                  <a:pos x="2395" y="1539"/>
                </a:cxn>
                <a:cxn ang="0">
                  <a:pos x="2479" y="1726"/>
                </a:cxn>
                <a:cxn ang="0">
                  <a:pos x="2510" y="1786"/>
                </a:cxn>
                <a:cxn ang="0">
                  <a:pos x="2496" y="1716"/>
                </a:cxn>
                <a:cxn ang="0">
                  <a:pos x="2481" y="1646"/>
                </a:cxn>
                <a:cxn ang="0">
                  <a:pos x="2464" y="1578"/>
                </a:cxn>
                <a:cxn ang="0">
                  <a:pos x="2444" y="1510"/>
                </a:cxn>
                <a:cxn ang="0">
                  <a:pos x="2423" y="1443"/>
                </a:cxn>
                <a:cxn ang="0">
                  <a:pos x="2399" y="1378"/>
                </a:cxn>
                <a:cxn ang="0">
                  <a:pos x="2372" y="1313"/>
                </a:cxn>
                <a:cxn ang="0">
                  <a:pos x="2345" y="1249"/>
                </a:cxn>
                <a:cxn ang="0">
                  <a:pos x="2314" y="1186"/>
                </a:cxn>
                <a:cxn ang="0">
                  <a:pos x="2282" y="1126"/>
                </a:cxn>
                <a:cxn ang="0">
                  <a:pos x="2248" y="1065"/>
                </a:cxn>
                <a:cxn ang="0">
                  <a:pos x="2212" y="1006"/>
                </a:cxn>
                <a:cxn ang="0">
                  <a:pos x="2174" y="948"/>
                </a:cxn>
                <a:cxn ang="0">
                  <a:pos x="2135" y="891"/>
                </a:cxn>
                <a:cxn ang="0">
                  <a:pos x="2094" y="837"/>
                </a:cxn>
              </a:cxnLst>
              <a:rect l="0" t="0" r="r" b="b"/>
              <a:pathLst>
                <a:path w="2516" h="1821">
                  <a:moveTo>
                    <a:pt x="2073" y="809"/>
                  </a:moveTo>
                  <a:lnTo>
                    <a:pt x="2022" y="755"/>
                  </a:lnTo>
                  <a:lnTo>
                    <a:pt x="1969" y="703"/>
                  </a:lnTo>
                  <a:lnTo>
                    <a:pt x="1915" y="651"/>
                  </a:lnTo>
                  <a:lnTo>
                    <a:pt x="1860" y="601"/>
                  </a:lnTo>
                  <a:lnTo>
                    <a:pt x="1802" y="553"/>
                  </a:lnTo>
                  <a:lnTo>
                    <a:pt x="1745" y="505"/>
                  </a:lnTo>
                  <a:lnTo>
                    <a:pt x="1686" y="459"/>
                  </a:lnTo>
                  <a:lnTo>
                    <a:pt x="1625" y="416"/>
                  </a:lnTo>
                  <a:lnTo>
                    <a:pt x="1564" y="373"/>
                  </a:lnTo>
                  <a:lnTo>
                    <a:pt x="1501" y="333"/>
                  </a:lnTo>
                  <a:lnTo>
                    <a:pt x="1438" y="293"/>
                  </a:lnTo>
                  <a:lnTo>
                    <a:pt x="1372" y="254"/>
                  </a:lnTo>
                  <a:lnTo>
                    <a:pt x="1307" y="219"/>
                  </a:lnTo>
                  <a:lnTo>
                    <a:pt x="1240" y="184"/>
                  </a:lnTo>
                  <a:lnTo>
                    <a:pt x="1172" y="152"/>
                  </a:lnTo>
                  <a:lnTo>
                    <a:pt x="1102" y="121"/>
                  </a:lnTo>
                  <a:lnTo>
                    <a:pt x="1061" y="106"/>
                  </a:lnTo>
                  <a:lnTo>
                    <a:pt x="1019" y="93"/>
                  </a:lnTo>
                  <a:lnTo>
                    <a:pt x="976" y="81"/>
                  </a:lnTo>
                  <a:lnTo>
                    <a:pt x="933" y="69"/>
                  </a:lnTo>
                  <a:lnTo>
                    <a:pt x="889" y="59"/>
                  </a:lnTo>
                  <a:lnTo>
                    <a:pt x="846" y="49"/>
                  </a:lnTo>
                  <a:lnTo>
                    <a:pt x="802" y="39"/>
                  </a:lnTo>
                  <a:lnTo>
                    <a:pt x="758" y="31"/>
                  </a:lnTo>
                  <a:lnTo>
                    <a:pt x="713" y="24"/>
                  </a:lnTo>
                  <a:lnTo>
                    <a:pt x="668" y="18"/>
                  </a:lnTo>
                  <a:lnTo>
                    <a:pt x="623" y="13"/>
                  </a:lnTo>
                  <a:lnTo>
                    <a:pt x="578" y="8"/>
                  </a:lnTo>
                  <a:lnTo>
                    <a:pt x="532" y="5"/>
                  </a:lnTo>
                  <a:lnTo>
                    <a:pt x="486" y="2"/>
                  </a:lnTo>
                  <a:lnTo>
                    <a:pt x="440" y="1"/>
                  </a:lnTo>
                  <a:lnTo>
                    <a:pt x="393" y="0"/>
                  </a:lnTo>
                  <a:lnTo>
                    <a:pt x="343" y="1"/>
                  </a:lnTo>
                  <a:lnTo>
                    <a:pt x="293" y="3"/>
                  </a:lnTo>
                  <a:lnTo>
                    <a:pt x="243" y="6"/>
                  </a:lnTo>
                  <a:lnTo>
                    <a:pt x="194" y="10"/>
                  </a:lnTo>
                  <a:lnTo>
                    <a:pt x="145" y="15"/>
                  </a:lnTo>
                  <a:lnTo>
                    <a:pt x="97" y="21"/>
                  </a:lnTo>
                  <a:lnTo>
                    <a:pt x="48" y="28"/>
                  </a:lnTo>
                  <a:lnTo>
                    <a:pt x="0" y="36"/>
                  </a:lnTo>
                  <a:lnTo>
                    <a:pt x="108" y="40"/>
                  </a:lnTo>
                  <a:lnTo>
                    <a:pt x="215" y="48"/>
                  </a:lnTo>
                  <a:lnTo>
                    <a:pt x="321" y="60"/>
                  </a:lnTo>
                  <a:lnTo>
                    <a:pt x="426" y="76"/>
                  </a:lnTo>
                  <a:lnTo>
                    <a:pt x="529" y="95"/>
                  </a:lnTo>
                  <a:lnTo>
                    <a:pt x="631" y="119"/>
                  </a:lnTo>
                  <a:lnTo>
                    <a:pt x="731" y="146"/>
                  </a:lnTo>
                  <a:lnTo>
                    <a:pt x="830" y="177"/>
                  </a:lnTo>
                  <a:lnTo>
                    <a:pt x="927" y="212"/>
                  </a:lnTo>
                  <a:lnTo>
                    <a:pt x="1022" y="249"/>
                  </a:lnTo>
                  <a:lnTo>
                    <a:pt x="1116" y="291"/>
                  </a:lnTo>
                  <a:lnTo>
                    <a:pt x="1207" y="337"/>
                  </a:lnTo>
                  <a:lnTo>
                    <a:pt x="1297" y="384"/>
                  </a:lnTo>
                  <a:lnTo>
                    <a:pt x="1385" y="436"/>
                  </a:lnTo>
                  <a:lnTo>
                    <a:pt x="1470" y="491"/>
                  </a:lnTo>
                  <a:lnTo>
                    <a:pt x="1553" y="549"/>
                  </a:lnTo>
                  <a:lnTo>
                    <a:pt x="1634" y="609"/>
                  </a:lnTo>
                  <a:lnTo>
                    <a:pt x="1713" y="672"/>
                  </a:lnTo>
                  <a:lnTo>
                    <a:pt x="1788" y="739"/>
                  </a:lnTo>
                  <a:lnTo>
                    <a:pt x="1862" y="808"/>
                  </a:lnTo>
                  <a:lnTo>
                    <a:pt x="1933" y="880"/>
                  </a:lnTo>
                  <a:lnTo>
                    <a:pt x="2001" y="954"/>
                  </a:lnTo>
                  <a:lnTo>
                    <a:pt x="2066" y="1031"/>
                  </a:lnTo>
                  <a:lnTo>
                    <a:pt x="2129" y="1110"/>
                  </a:lnTo>
                  <a:lnTo>
                    <a:pt x="2188" y="1191"/>
                  </a:lnTo>
                  <a:lnTo>
                    <a:pt x="2245" y="1276"/>
                  </a:lnTo>
                  <a:lnTo>
                    <a:pt x="2298" y="1362"/>
                  </a:lnTo>
                  <a:lnTo>
                    <a:pt x="2348" y="1449"/>
                  </a:lnTo>
                  <a:lnTo>
                    <a:pt x="2395" y="1539"/>
                  </a:lnTo>
                  <a:lnTo>
                    <a:pt x="2438" y="1632"/>
                  </a:lnTo>
                  <a:lnTo>
                    <a:pt x="2479" y="1726"/>
                  </a:lnTo>
                  <a:lnTo>
                    <a:pt x="2516" y="1821"/>
                  </a:lnTo>
                  <a:lnTo>
                    <a:pt x="2510" y="1786"/>
                  </a:lnTo>
                  <a:lnTo>
                    <a:pt x="2504" y="1750"/>
                  </a:lnTo>
                  <a:lnTo>
                    <a:pt x="2496" y="1716"/>
                  </a:lnTo>
                  <a:lnTo>
                    <a:pt x="2489" y="1681"/>
                  </a:lnTo>
                  <a:lnTo>
                    <a:pt x="2481" y="1646"/>
                  </a:lnTo>
                  <a:lnTo>
                    <a:pt x="2473" y="1612"/>
                  </a:lnTo>
                  <a:lnTo>
                    <a:pt x="2464" y="1578"/>
                  </a:lnTo>
                  <a:lnTo>
                    <a:pt x="2455" y="1543"/>
                  </a:lnTo>
                  <a:lnTo>
                    <a:pt x="2444" y="1510"/>
                  </a:lnTo>
                  <a:lnTo>
                    <a:pt x="2433" y="1476"/>
                  </a:lnTo>
                  <a:lnTo>
                    <a:pt x="2423" y="1443"/>
                  </a:lnTo>
                  <a:lnTo>
                    <a:pt x="2411" y="1411"/>
                  </a:lnTo>
                  <a:lnTo>
                    <a:pt x="2399" y="1378"/>
                  </a:lnTo>
                  <a:lnTo>
                    <a:pt x="2385" y="1345"/>
                  </a:lnTo>
                  <a:lnTo>
                    <a:pt x="2372" y="1313"/>
                  </a:lnTo>
                  <a:lnTo>
                    <a:pt x="2359" y="1281"/>
                  </a:lnTo>
                  <a:lnTo>
                    <a:pt x="2345" y="1249"/>
                  </a:lnTo>
                  <a:lnTo>
                    <a:pt x="2329" y="1218"/>
                  </a:lnTo>
                  <a:lnTo>
                    <a:pt x="2314" y="1186"/>
                  </a:lnTo>
                  <a:lnTo>
                    <a:pt x="2299" y="1156"/>
                  </a:lnTo>
                  <a:lnTo>
                    <a:pt x="2282" y="1126"/>
                  </a:lnTo>
                  <a:lnTo>
                    <a:pt x="2265" y="1095"/>
                  </a:lnTo>
                  <a:lnTo>
                    <a:pt x="2248" y="1065"/>
                  </a:lnTo>
                  <a:lnTo>
                    <a:pt x="2230" y="1035"/>
                  </a:lnTo>
                  <a:lnTo>
                    <a:pt x="2212" y="1006"/>
                  </a:lnTo>
                  <a:lnTo>
                    <a:pt x="2194" y="976"/>
                  </a:lnTo>
                  <a:lnTo>
                    <a:pt x="2174" y="948"/>
                  </a:lnTo>
                  <a:lnTo>
                    <a:pt x="2155" y="920"/>
                  </a:lnTo>
                  <a:lnTo>
                    <a:pt x="2135" y="891"/>
                  </a:lnTo>
                  <a:lnTo>
                    <a:pt x="2114" y="864"/>
                  </a:lnTo>
                  <a:lnTo>
                    <a:pt x="2094" y="837"/>
                  </a:lnTo>
                  <a:lnTo>
                    <a:pt x="2073" y="809"/>
                  </a:lnTo>
                  <a:close/>
                </a:path>
              </a:pathLst>
            </a:custGeom>
            <a:solidFill>
              <a:srgbClr val="5449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4" y="799"/>
              <a:ext cx="192" cy="145"/>
            </a:xfrm>
            <a:custGeom>
              <a:avLst/>
              <a:gdLst/>
              <a:ahLst/>
              <a:cxnLst>
                <a:cxn ang="0">
                  <a:pos x="2707" y="1335"/>
                </a:cxn>
                <a:cxn ang="0">
                  <a:pos x="2625" y="1204"/>
                </a:cxn>
                <a:cxn ang="0">
                  <a:pos x="2535" y="1077"/>
                </a:cxn>
                <a:cxn ang="0">
                  <a:pos x="2438" y="955"/>
                </a:cxn>
                <a:cxn ang="0">
                  <a:pos x="2335" y="840"/>
                </a:cxn>
                <a:cxn ang="0">
                  <a:pos x="2226" y="730"/>
                </a:cxn>
                <a:cxn ang="0">
                  <a:pos x="2111" y="627"/>
                </a:cxn>
                <a:cxn ang="0">
                  <a:pos x="1991" y="529"/>
                </a:cxn>
                <a:cxn ang="0">
                  <a:pos x="1864" y="439"/>
                </a:cxn>
                <a:cxn ang="0">
                  <a:pos x="1733" y="355"/>
                </a:cxn>
                <a:cxn ang="0">
                  <a:pos x="1596" y="279"/>
                </a:cxn>
                <a:cxn ang="0">
                  <a:pos x="1456" y="210"/>
                </a:cxn>
                <a:cxn ang="0">
                  <a:pos x="1310" y="149"/>
                </a:cxn>
                <a:cxn ang="0">
                  <a:pos x="1161" y="96"/>
                </a:cxn>
                <a:cxn ang="0">
                  <a:pos x="1008" y="52"/>
                </a:cxn>
                <a:cxn ang="0">
                  <a:pos x="851" y="16"/>
                </a:cxn>
                <a:cxn ang="0">
                  <a:pos x="762" y="1"/>
                </a:cxn>
                <a:cxn ang="0">
                  <a:pos x="741" y="1"/>
                </a:cxn>
                <a:cxn ang="0">
                  <a:pos x="682" y="1"/>
                </a:cxn>
                <a:cxn ang="0">
                  <a:pos x="587" y="5"/>
                </a:cxn>
                <a:cxn ang="0">
                  <a:pos x="494" y="13"/>
                </a:cxn>
                <a:cxn ang="0">
                  <a:pos x="401" y="25"/>
                </a:cxn>
                <a:cxn ang="0">
                  <a:pos x="309" y="41"/>
                </a:cxn>
                <a:cxn ang="0">
                  <a:pos x="219" y="62"/>
                </a:cxn>
                <a:cxn ang="0">
                  <a:pos x="130" y="86"/>
                </a:cxn>
                <a:cxn ang="0">
                  <a:pos x="43" y="113"/>
                </a:cxn>
                <a:cxn ang="0">
                  <a:pos x="37" y="125"/>
                </a:cxn>
                <a:cxn ang="0">
                  <a:pos x="112" y="118"/>
                </a:cxn>
                <a:cxn ang="0">
                  <a:pos x="187" y="113"/>
                </a:cxn>
                <a:cxn ang="0">
                  <a:pos x="263" y="111"/>
                </a:cxn>
                <a:cxn ang="0">
                  <a:pos x="418" y="113"/>
                </a:cxn>
                <a:cxn ang="0">
                  <a:pos x="650" y="134"/>
                </a:cxn>
                <a:cxn ang="0">
                  <a:pos x="875" y="173"/>
                </a:cxn>
                <a:cxn ang="0">
                  <a:pos x="1093" y="231"/>
                </a:cxn>
                <a:cxn ang="0">
                  <a:pos x="1303" y="307"/>
                </a:cxn>
                <a:cxn ang="0">
                  <a:pos x="1505" y="399"/>
                </a:cxn>
                <a:cxn ang="0">
                  <a:pos x="1696" y="509"/>
                </a:cxn>
                <a:cxn ang="0">
                  <a:pos x="1878" y="632"/>
                </a:cxn>
                <a:cxn ang="0">
                  <a:pos x="2048" y="770"/>
                </a:cxn>
                <a:cxn ang="0">
                  <a:pos x="2206" y="922"/>
                </a:cxn>
                <a:cxn ang="0">
                  <a:pos x="2350" y="1085"/>
                </a:cxn>
                <a:cxn ang="0">
                  <a:pos x="2481" y="1260"/>
                </a:cxn>
                <a:cxn ang="0">
                  <a:pos x="2597" y="1447"/>
                </a:cxn>
                <a:cxn ang="0">
                  <a:pos x="2698" y="1643"/>
                </a:cxn>
                <a:cxn ang="0">
                  <a:pos x="2781" y="1848"/>
                </a:cxn>
                <a:cxn ang="0">
                  <a:pos x="2849" y="2062"/>
                </a:cxn>
                <a:cxn ang="0">
                  <a:pos x="2875" y="2162"/>
                </a:cxn>
                <a:cxn ang="0">
                  <a:pos x="2875" y="2144"/>
                </a:cxn>
                <a:cxn ang="0">
                  <a:pos x="2875" y="2087"/>
                </a:cxn>
                <a:cxn ang="0">
                  <a:pos x="2871" y="1992"/>
                </a:cxn>
                <a:cxn ang="0">
                  <a:pos x="2862" y="1897"/>
                </a:cxn>
                <a:cxn ang="0">
                  <a:pos x="2850" y="1804"/>
                </a:cxn>
                <a:cxn ang="0">
                  <a:pos x="2833" y="1713"/>
                </a:cxn>
                <a:cxn ang="0">
                  <a:pos x="2813" y="1622"/>
                </a:cxn>
                <a:cxn ang="0">
                  <a:pos x="2789" y="1533"/>
                </a:cxn>
                <a:cxn ang="0">
                  <a:pos x="2761" y="1446"/>
                </a:cxn>
              </a:cxnLst>
              <a:rect l="0" t="0" r="r" b="b"/>
              <a:pathLst>
                <a:path w="2876" h="2171">
                  <a:moveTo>
                    <a:pt x="2746" y="1402"/>
                  </a:moveTo>
                  <a:lnTo>
                    <a:pt x="2707" y="1335"/>
                  </a:lnTo>
                  <a:lnTo>
                    <a:pt x="2666" y="1269"/>
                  </a:lnTo>
                  <a:lnTo>
                    <a:pt x="2625" y="1204"/>
                  </a:lnTo>
                  <a:lnTo>
                    <a:pt x="2581" y="1140"/>
                  </a:lnTo>
                  <a:lnTo>
                    <a:pt x="2535" y="1077"/>
                  </a:lnTo>
                  <a:lnTo>
                    <a:pt x="2487" y="1015"/>
                  </a:lnTo>
                  <a:lnTo>
                    <a:pt x="2438" y="955"/>
                  </a:lnTo>
                  <a:lnTo>
                    <a:pt x="2387" y="896"/>
                  </a:lnTo>
                  <a:lnTo>
                    <a:pt x="2335" y="840"/>
                  </a:lnTo>
                  <a:lnTo>
                    <a:pt x="2281" y="784"/>
                  </a:lnTo>
                  <a:lnTo>
                    <a:pt x="2226" y="730"/>
                  </a:lnTo>
                  <a:lnTo>
                    <a:pt x="2169" y="677"/>
                  </a:lnTo>
                  <a:lnTo>
                    <a:pt x="2111" y="627"/>
                  </a:lnTo>
                  <a:lnTo>
                    <a:pt x="2051" y="577"/>
                  </a:lnTo>
                  <a:lnTo>
                    <a:pt x="1991" y="529"/>
                  </a:lnTo>
                  <a:lnTo>
                    <a:pt x="1928" y="483"/>
                  </a:lnTo>
                  <a:lnTo>
                    <a:pt x="1864" y="439"/>
                  </a:lnTo>
                  <a:lnTo>
                    <a:pt x="1799" y="396"/>
                  </a:lnTo>
                  <a:lnTo>
                    <a:pt x="1733" y="355"/>
                  </a:lnTo>
                  <a:lnTo>
                    <a:pt x="1666" y="316"/>
                  </a:lnTo>
                  <a:lnTo>
                    <a:pt x="1596" y="279"/>
                  </a:lnTo>
                  <a:lnTo>
                    <a:pt x="1527" y="243"/>
                  </a:lnTo>
                  <a:lnTo>
                    <a:pt x="1456" y="210"/>
                  </a:lnTo>
                  <a:lnTo>
                    <a:pt x="1383" y="178"/>
                  </a:lnTo>
                  <a:lnTo>
                    <a:pt x="1310" y="149"/>
                  </a:lnTo>
                  <a:lnTo>
                    <a:pt x="1237" y="122"/>
                  </a:lnTo>
                  <a:lnTo>
                    <a:pt x="1161" y="96"/>
                  </a:lnTo>
                  <a:lnTo>
                    <a:pt x="1085" y="73"/>
                  </a:lnTo>
                  <a:lnTo>
                    <a:pt x="1008" y="52"/>
                  </a:lnTo>
                  <a:lnTo>
                    <a:pt x="931" y="32"/>
                  </a:lnTo>
                  <a:lnTo>
                    <a:pt x="851" y="16"/>
                  </a:lnTo>
                  <a:lnTo>
                    <a:pt x="773" y="1"/>
                  </a:lnTo>
                  <a:lnTo>
                    <a:pt x="762" y="1"/>
                  </a:lnTo>
                  <a:lnTo>
                    <a:pt x="752" y="1"/>
                  </a:lnTo>
                  <a:lnTo>
                    <a:pt x="741" y="1"/>
                  </a:lnTo>
                  <a:lnTo>
                    <a:pt x="730" y="0"/>
                  </a:lnTo>
                  <a:lnTo>
                    <a:pt x="682" y="1"/>
                  </a:lnTo>
                  <a:lnTo>
                    <a:pt x="634" y="3"/>
                  </a:lnTo>
                  <a:lnTo>
                    <a:pt x="587" y="5"/>
                  </a:lnTo>
                  <a:lnTo>
                    <a:pt x="541" y="9"/>
                  </a:lnTo>
                  <a:lnTo>
                    <a:pt x="494" y="13"/>
                  </a:lnTo>
                  <a:lnTo>
                    <a:pt x="447" y="19"/>
                  </a:lnTo>
                  <a:lnTo>
                    <a:pt x="401" y="25"/>
                  </a:lnTo>
                  <a:lnTo>
                    <a:pt x="355" y="33"/>
                  </a:lnTo>
                  <a:lnTo>
                    <a:pt x="309" y="41"/>
                  </a:lnTo>
                  <a:lnTo>
                    <a:pt x="263" y="52"/>
                  </a:lnTo>
                  <a:lnTo>
                    <a:pt x="219" y="62"/>
                  </a:lnTo>
                  <a:lnTo>
                    <a:pt x="175" y="74"/>
                  </a:lnTo>
                  <a:lnTo>
                    <a:pt x="130" y="86"/>
                  </a:lnTo>
                  <a:lnTo>
                    <a:pt x="86" y="99"/>
                  </a:lnTo>
                  <a:lnTo>
                    <a:pt x="43" y="113"/>
                  </a:lnTo>
                  <a:lnTo>
                    <a:pt x="0" y="129"/>
                  </a:lnTo>
                  <a:lnTo>
                    <a:pt x="37" y="125"/>
                  </a:lnTo>
                  <a:lnTo>
                    <a:pt x="75" y="121"/>
                  </a:lnTo>
                  <a:lnTo>
                    <a:pt x="112" y="118"/>
                  </a:lnTo>
                  <a:lnTo>
                    <a:pt x="149" y="115"/>
                  </a:lnTo>
                  <a:lnTo>
                    <a:pt x="187" y="113"/>
                  </a:lnTo>
                  <a:lnTo>
                    <a:pt x="225" y="112"/>
                  </a:lnTo>
                  <a:lnTo>
                    <a:pt x="263" y="111"/>
                  </a:lnTo>
                  <a:lnTo>
                    <a:pt x="301" y="110"/>
                  </a:lnTo>
                  <a:lnTo>
                    <a:pt x="418" y="113"/>
                  </a:lnTo>
                  <a:lnTo>
                    <a:pt x="535" y="122"/>
                  </a:lnTo>
                  <a:lnTo>
                    <a:pt x="650" y="134"/>
                  </a:lnTo>
                  <a:lnTo>
                    <a:pt x="764" y="151"/>
                  </a:lnTo>
                  <a:lnTo>
                    <a:pt x="875" y="173"/>
                  </a:lnTo>
                  <a:lnTo>
                    <a:pt x="985" y="201"/>
                  </a:lnTo>
                  <a:lnTo>
                    <a:pt x="1093" y="231"/>
                  </a:lnTo>
                  <a:lnTo>
                    <a:pt x="1199" y="268"/>
                  </a:lnTo>
                  <a:lnTo>
                    <a:pt x="1303" y="307"/>
                  </a:lnTo>
                  <a:lnTo>
                    <a:pt x="1405" y="352"/>
                  </a:lnTo>
                  <a:lnTo>
                    <a:pt x="1505" y="399"/>
                  </a:lnTo>
                  <a:lnTo>
                    <a:pt x="1601" y="452"/>
                  </a:lnTo>
                  <a:lnTo>
                    <a:pt x="1696" y="509"/>
                  </a:lnTo>
                  <a:lnTo>
                    <a:pt x="1788" y="569"/>
                  </a:lnTo>
                  <a:lnTo>
                    <a:pt x="1878" y="632"/>
                  </a:lnTo>
                  <a:lnTo>
                    <a:pt x="1964" y="700"/>
                  </a:lnTo>
                  <a:lnTo>
                    <a:pt x="2048" y="770"/>
                  </a:lnTo>
                  <a:lnTo>
                    <a:pt x="2128" y="844"/>
                  </a:lnTo>
                  <a:lnTo>
                    <a:pt x="2206" y="922"/>
                  </a:lnTo>
                  <a:lnTo>
                    <a:pt x="2280" y="1002"/>
                  </a:lnTo>
                  <a:lnTo>
                    <a:pt x="2350" y="1085"/>
                  </a:lnTo>
                  <a:lnTo>
                    <a:pt x="2418" y="1171"/>
                  </a:lnTo>
                  <a:lnTo>
                    <a:pt x="2481" y="1260"/>
                  </a:lnTo>
                  <a:lnTo>
                    <a:pt x="2541" y="1352"/>
                  </a:lnTo>
                  <a:lnTo>
                    <a:pt x="2597" y="1447"/>
                  </a:lnTo>
                  <a:lnTo>
                    <a:pt x="2650" y="1543"/>
                  </a:lnTo>
                  <a:lnTo>
                    <a:pt x="2698" y="1643"/>
                  </a:lnTo>
                  <a:lnTo>
                    <a:pt x="2742" y="1744"/>
                  </a:lnTo>
                  <a:lnTo>
                    <a:pt x="2781" y="1848"/>
                  </a:lnTo>
                  <a:lnTo>
                    <a:pt x="2817" y="1954"/>
                  </a:lnTo>
                  <a:lnTo>
                    <a:pt x="2849" y="2062"/>
                  </a:lnTo>
                  <a:lnTo>
                    <a:pt x="2875" y="2171"/>
                  </a:lnTo>
                  <a:lnTo>
                    <a:pt x="2875" y="2162"/>
                  </a:lnTo>
                  <a:lnTo>
                    <a:pt x="2875" y="2153"/>
                  </a:lnTo>
                  <a:lnTo>
                    <a:pt x="2875" y="2144"/>
                  </a:lnTo>
                  <a:lnTo>
                    <a:pt x="2876" y="2136"/>
                  </a:lnTo>
                  <a:lnTo>
                    <a:pt x="2875" y="2087"/>
                  </a:lnTo>
                  <a:lnTo>
                    <a:pt x="2873" y="2039"/>
                  </a:lnTo>
                  <a:lnTo>
                    <a:pt x="2871" y="1992"/>
                  </a:lnTo>
                  <a:lnTo>
                    <a:pt x="2867" y="1944"/>
                  </a:lnTo>
                  <a:lnTo>
                    <a:pt x="2862" y="1897"/>
                  </a:lnTo>
                  <a:lnTo>
                    <a:pt x="2857" y="1851"/>
                  </a:lnTo>
                  <a:lnTo>
                    <a:pt x="2850" y="1804"/>
                  </a:lnTo>
                  <a:lnTo>
                    <a:pt x="2843" y="1758"/>
                  </a:lnTo>
                  <a:lnTo>
                    <a:pt x="2833" y="1713"/>
                  </a:lnTo>
                  <a:lnTo>
                    <a:pt x="2823" y="1667"/>
                  </a:lnTo>
                  <a:lnTo>
                    <a:pt x="2813" y="1622"/>
                  </a:lnTo>
                  <a:lnTo>
                    <a:pt x="2801" y="1578"/>
                  </a:lnTo>
                  <a:lnTo>
                    <a:pt x="2789" y="1533"/>
                  </a:lnTo>
                  <a:lnTo>
                    <a:pt x="2775" y="1490"/>
                  </a:lnTo>
                  <a:lnTo>
                    <a:pt x="2761" y="1446"/>
                  </a:lnTo>
                  <a:lnTo>
                    <a:pt x="2746" y="1402"/>
                  </a:lnTo>
                  <a:close/>
                </a:path>
              </a:pathLst>
            </a:custGeom>
            <a:solidFill>
              <a:srgbClr val="564B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6" y="802"/>
              <a:ext cx="210" cy="162"/>
            </a:xfrm>
            <a:custGeom>
              <a:avLst/>
              <a:gdLst/>
              <a:ahLst/>
              <a:cxnLst>
                <a:cxn ang="0">
                  <a:pos x="3093" y="1689"/>
                </a:cxn>
                <a:cxn ang="0">
                  <a:pos x="3009" y="1503"/>
                </a:cxn>
                <a:cxn ang="0">
                  <a:pos x="2912" y="1325"/>
                </a:cxn>
                <a:cxn ang="0">
                  <a:pos x="2802" y="1155"/>
                </a:cxn>
                <a:cxn ang="0">
                  <a:pos x="2680" y="994"/>
                </a:cxn>
                <a:cxn ang="0">
                  <a:pos x="2547" y="844"/>
                </a:cxn>
                <a:cxn ang="0">
                  <a:pos x="2402" y="703"/>
                </a:cxn>
                <a:cxn ang="0">
                  <a:pos x="2248" y="573"/>
                </a:cxn>
                <a:cxn ang="0">
                  <a:pos x="2084" y="455"/>
                </a:cxn>
                <a:cxn ang="0">
                  <a:pos x="1911" y="348"/>
                </a:cxn>
                <a:cxn ang="0">
                  <a:pos x="1730" y="255"/>
                </a:cxn>
                <a:cxn ang="0">
                  <a:pos x="1541" y="176"/>
                </a:cxn>
                <a:cxn ang="0">
                  <a:pos x="1345" y="110"/>
                </a:cxn>
                <a:cxn ang="0">
                  <a:pos x="1143" y="59"/>
                </a:cxn>
                <a:cxn ang="0">
                  <a:pos x="936" y="24"/>
                </a:cxn>
                <a:cxn ang="0">
                  <a:pos x="723" y="4"/>
                </a:cxn>
                <a:cxn ang="0">
                  <a:pos x="574" y="8"/>
                </a:cxn>
                <a:cxn ang="0">
                  <a:pos x="493" y="27"/>
                </a:cxn>
                <a:cxn ang="0">
                  <a:pos x="414" y="48"/>
                </a:cxn>
                <a:cxn ang="0">
                  <a:pos x="336" y="72"/>
                </a:cxn>
                <a:cxn ang="0">
                  <a:pos x="258" y="99"/>
                </a:cxn>
                <a:cxn ang="0">
                  <a:pos x="183" y="129"/>
                </a:cxn>
                <a:cxn ang="0">
                  <a:pos x="109" y="162"/>
                </a:cxn>
                <a:cxn ang="0">
                  <a:pos x="36" y="197"/>
                </a:cxn>
                <a:cxn ang="0">
                  <a:pos x="71" y="200"/>
                </a:cxn>
                <a:cxn ang="0">
                  <a:pos x="212" y="176"/>
                </a:cxn>
                <a:cxn ang="0">
                  <a:pos x="357" y="160"/>
                </a:cxn>
                <a:cxn ang="0">
                  <a:pos x="467" y="153"/>
                </a:cxn>
                <a:cxn ang="0">
                  <a:pos x="541" y="150"/>
                </a:cxn>
                <a:cxn ang="0">
                  <a:pos x="701" y="153"/>
                </a:cxn>
                <a:cxn ang="0">
                  <a:pos x="945" y="176"/>
                </a:cxn>
                <a:cxn ang="0">
                  <a:pos x="1180" y="220"/>
                </a:cxn>
                <a:cxn ang="0">
                  <a:pos x="1408" y="286"/>
                </a:cxn>
                <a:cxn ang="0">
                  <a:pos x="1626" y="373"/>
                </a:cxn>
                <a:cxn ang="0">
                  <a:pos x="1834" y="477"/>
                </a:cxn>
                <a:cxn ang="0">
                  <a:pos x="2029" y="599"/>
                </a:cxn>
                <a:cxn ang="0">
                  <a:pos x="2214" y="738"/>
                </a:cxn>
                <a:cxn ang="0">
                  <a:pos x="2384" y="893"/>
                </a:cxn>
                <a:cxn ang="0">
                  <a:pos x="2540" y="1061"/>
                </a:cxn>
                <a:cxn ang="0">
                  <a:pos x="2680" y="1244"/>
                </a:cxn>
                <a:cxn ang="0">
                  <a:pos x="2804" y="1438"/>
                </a:cxn>
                <a:cxn ang="0">
                  <a:pos x="2910" y="1645"/>
                </a:cxn>
                <a:cxn ang="0">
                  <a:pos x="2997" y="1862"/>
                </a:cxn>
                <a:cxn ang="0">
                  <a:pos x="3064" y="2087"/>
                </a:cxn>
                <a:cxn ang="0">
                  <a:pos x="3110" y="2322"/>
                </a:cxn>
                <a:cxn ang="0">
                  <a:pos x="3132" y="2400"/>
                </a:cxn>
                <a:cxn ang="0">
                  <a:pos x="3142" y="2315"/>
                </a:cxn>
                <a:cxn ang="0">
                  <a:pos x="3149" y="2229"/>
                </a:cxn>
                <a:cxn ang="0">
                  <a:pos x="3152" y="2143"/>
                </a:cxn>
                <a:cxn ang="0">
                  <a:pos x="3152" y="2059"/>
                </a:cxn>
                <a:cxn ang="0">
                  <a:pos x="3149" y="1980"/>
                </a:cxn>
                <a:cxn ang="0">
                  <a:pos x="3143" y="1902"/>
                </a:cxn>
                <a:cxn ang="0">
                  <a:pos x="3135" y="1824"/>
                </a:cxn>
              </a:cxnLst>
              <a:rect l="0" t="0" r="r" b="b"/>
              <a:pathLst>
                <a:path w="3153" h="2441">
                  <a:moveTo>
                    <a:pt x="3130" y="1785"/>
                  </a:moveTo>
                  <a:lnTo>
                    <a:pt x="3093" y="1689"/>
                  </a:lnTo>
                  <a:lnTo>
                    <a:pt x="3052" y="1596"/>
                  </a:lnTo>
                  <a:lnTo>
                    <a:pt x="3009" y="1503"/>
                  </a:lnTo>
                  <a:lnTo>
                    <a:pt x="2962" y="1413"/>
                  </a:lnTo>
                  <a:lnTo>
                    <a:pt x="2912" y="1325"/>
                  </a:lnTo>
                  <a:lnTo>
                    <a:pt x="2859" y="1240"/>
                  </a:lnTo>
                  <a:lnTo>
                    <a:pt x="2802" y="1155"/>
                  </a:lnTo>
                  <a:lnTo>
                    <a:pt x="2743" y="1073"/>
                  </a:lnTo>
                  <a:lnTo>
                    <a:pt x="2680" y="994"/>
                  </a:lnTo>
                  <a:lnTo>
                    <a:pt x="2615" y="918"/>
                  </a:lnTo>
                  <a:lnTo>
                    <a:pt x="2547" y="844"/>
                  </a:lnTo>
                  <a:lnTo>
                    <a:pt x="2476" y="772"/>
                  </a:lnTo>
                  <a:lnTo>
                    <a:pt x="2402" y="703"/>
                  </a:lnTo>
                  <a:lnTo>
                    <a:pt x="2327" y="636"/>
                  </a:lnTo>
                  <a:lnTo>
                    <a:pt x="2248" y="573"/>
                  </a:lnTo>
                  <a:lnTo>
                    <a:pt x="2167" y="513"/>
                  </a:lnTo>
                  <a:lnTo>
                    <a:pt x="2084" y="455"/>
                  </a:lnTo>
                  <a:lnTo>
                    <a:pt x="1999" y="400"/>
                  </a:lnTo>
                  <a:lnTo>
                    <a:pt x="1911" y="348"/>
                  </a:lnTo>
                  <a:lnTo>
                    <a:pt x="1821" y="301"/>
                  </a:lnTo>
                  <a:lnTo>
                    <a:pt x="1730" y="255"/>
                  </a:lnTo>
                  <a:lnTo>
                    <a:pt x="1636" y="213"/>
                  </a:lnTo>
                  <a:lnTo>
                    <a:pt x="1541" y="176"/>
                  </a:lnTo>
                  <a:lnTo>
                    <a:pt x="1444" y="141"/>
                  </a:lnTo>
                  <a:lnTo>
                    <a:pt x="1345" y="110"/>
                  </a:lnTo>
                  <a:lnTo>
                    <a:pt x="1245" y="83"/>
                  </a:lnTo>
                  <a:lnTo>
                    <a:pt x="1143" y="59"/>
                  </a:lnTo>
                  <a:lnTo>
                    <a:pt x="1040" y="39"/>
                  </a:lnTo>
                  <a:lnTo>
                    <a:pt x="936" y="24"/>
                  </a:lnTo>
                  <a:lnTo>
                    <a:pt x="830" y="12"/>
                  </a:lnTo>
                  <a:lnTo>
                    <a:pt x="723" y="4"/>
                  </a:lnTo>
                  <a:lnTo>
                    <a:pt x="615" y="0"/>
                  </a:lnTo>
                  <a:lnTo>
                    <a:pt x="574" y="8"/>
                  </a:lnTo>
                  <a:lnTo>
                    <a:pt x="533" y="18"/>
                  </a:lnTo>
                  <a:lnTo>
                    <a:pt x="493" y="27"/>
                  </a:lnTo>
                  <a:lnTo>
                    <a:pt x="453" y="37"/>
                  </a:lnTo>
                  <a:lnTo>
                    <a:pt x="414" y="48"/>
                  </a:lnTo>
                  <a:lnTo>
                    <a:pt x="374" y="60"/>
                  </a:lnTo>
                  <a:lnTo>
                    <a:pt x="336" y="72"/>
                  </a:lnTo>
                  <a:lnTo>
                    <a:pt x="297" y="86"/>
                  </a:lnTo>
                  <a:lnTo>
                    <a:pt x="258" y="99"/>
                  </a:lnTo>
                  <a:lnTo>
                    <a:pt x="220" y="114"/>
                  </a:lnTo>
                  <a:lnTo>
                    <a:pt x="183" y="129"/>
                  </a:lnTo>
                  <a:lnTo>
                    <a:pt x="146" y="145"/>
                  </a:lnTo>
                  <a:lnTo>
                    <a:pt x="109" y="162"/>
                  </a:lnTo>
                  <a:lnTo>
                    <a:pt x="73" y="179"/>
                  </a:lnTo>
                  <a:lnTo>
                    <a:pt x="36" y="197"/>
                  </a:lnTo>
                  <a:lnTo>
                    <a:pt x="0" y="215"/>
                  </a:lnTo>
                  <a:lnTo>
                    <a:pt x="71" y="200"/>
                  </a:lnTo>
                  <a:lnTo>
                    <a:pt x="141" y="187"/>
                  </a:lnTo>
                  <a:lnTo>
                    <a:pt x="212" y="176"/>
                  </a:lnTo>
                  <a:lnTo>
                    <a:pt x="285" y="167"/>
                  </a:lnTo>
                  <a:lnTo>
                    <a:pt x="357" y="160"/>
                  </a:lnTo>
                  <a:lnTo>
                    <a:pt x="430" y="155"/>
                  </a:lnTo>
                  <a:lnTo>
                    <a:pt x="467" y="153"/>
                  </a:lnTo>
                  <a:lnTo>
                    <a:pt x="504" y="151"/>
                  </a:lnTo>
                  <a:lnTo>
                    <a:pt x="541" y="150"/>
                  </a:lnTo>
                  <a:lnTo>
                    <a:pt x="578" y="149"/>
                  </a:lnTo>
                  <a:lnTo>
                    <a:pt x="701" y="153"/>
                  </a:lnTo>
                  <a:lnTo>
                    <a:pt x="824" y="162"/>
                  </a:lnTo>
                  <a:lnTo>
                    <a:pt x="945" y="176"/>
                  </a:lnTo>
                  <a:lnTo>
                    <a:pt x="1063" y="196"/>
                  </a:lnTo>
                  <a:lnTo>
                    <a:pt x="1180" y="220"/>
                  </a:lnTo>
                  <a:lnTo>
                    <a:pt x="1295" y="251"/>
                  </a:lnTo>
                  <a:lnTo>
                    <a:pt x="1408" y="286"/>
                  </a:lnTo>
                  <a:lnTo>
                    <a:pt x="1518" y="327"/>
                  </a:lnTo>
                  <a:lnTo>
                    <a:pt x="1626" y="373"/>
                  </a:lnTo>
                  <a:lnTo>
                    <a:pt x="1731" y="422"/>
                  </a:lnTo>
                  <a:lnTo>
                    <a:pt x="1834" y="477"/>
                  </a:lnTo>
                  <a:lnTo>
                    <a:pt x="1933" y="536"/>
                  </a:lnTo>
                  <a:lnTo>
                    <a:pt x="2029" y="599"/>
                  </a:lnTo>
                  <a:lnTo>
                    <a:pt x="2123" y="667"/>
                  </a:lnTo>
                  <a:lnTo>
                    <a:pt x="2214" y="738"/>
                  </a:lnTo>
                  <a:lnTo>
                    <a:pt x="2300" y="814"/>
                  </a:lnTo>
                  <a:lnTo>
                    <a:pt x="2384" y="893"/>
                  </a:lnTo>
                  <a:lnTo>
                    <a:pt x="2464" y="975"/>
                  </a:lnTo>
                  <a:lnTo>
                    <a:pt x="2540" y="1061"/>
                  </a:lnTo>
                  <a:lnTo>
                    <a:pt x="2612" y="1151"/>
                  </a:lnTo>
                  <a:lnTo>
                    <a:pt x="2680" y="1244"/>
                  </a:lnTo>
                  <a:lnTo>
                    <a:pt x="2745" y="1340"/>
                  </a:lnTo>
                  <a:lnTo>
                    <a:pt x="2804" y="1438"/>
                  </a:lnTo>
                  <a:lnTo>
                    <a:pt x="2859" y="1541"/>
                  </a:lnTo>
                  <a:lnTo>
                    <a:pt x="2910" y="1645"/>
                  </a:lnTo>
                  <a:lnTo>
                    <a:pt x="2956" y="1752"/>
                  </a:lnTo>
                  <a:lnTo>
                    <a:pt x="2997" y="1862"/>
                  </a:lnTo>
                  <a:lnTo>
                    <a:pt x="3033" y="1974"/>
                  </a:lnTo>
                  <a:lnTo>
                    <a:pt x="3064" y="2087"/>
                  </a:lnTo>
                  <a:lnTo>
                    <a:pt x="3090" y="2204"/>
                  </a:lnTo>
                  <a:lnTo>
                    <a:pt x="3110" y="2322"/>
                  </a:lnTo>
                  <a:lnTo>
                    <a:pt x="3125" y="2441"/>
                  </a:lnTo>
                  <a:lnTo>
                    <a:pt x="3132" y="2400"/>
                  </a:lnTo>
                  <a:lnTo>
                    <a:pt x="3137" y="2357"/>
                  </a:lnTo>
                  <a:lnTo>
                    <a:pt x="3142" y="2315"/>
                  </a:lnTo>
                  <a:lnTo>
                    <a:pt x="3146" y="2272"/>
                  </a:lnTo>
                  <a:lnTo>
                    <a:pt x="3149" y="2229"/>
                  </a:lnTo>
                  <a:lnTo>
                    <a:pt x="3151" y="2186"/>
                  </a:lnTo>
                  <a:lnTo>
                    <a:pt x="3152" y="2143"/>
                  </a:lnTo>
                  <a:lnTo>
                    <a:pt x="3153" y="2100"/>
                  </a:lnTo>
                  <a:lnTo>
                    <a:pt x="3152" y="2059"/>
                  </a:lnTo>
                  <a:lnTo>
                    <a:pt x="3151" y="2020"/>
                  </a:lnTo>
                  <a:lnTo>
                    <a:pt x="3149" y="1980"/>
                  </a:lnTo>
                  <a:lnTo>
                    <a:pt x="3147" y="1940"/>
                  </a:lnTo>
                  <a:lnTo>
                    <a:pt x="3143" y="1902"/>
                  </a:lnTo>
                  <a:lnTo>
                    <a:pt x="3140" y="1862"/>
                  </a:lnTo>
                  <a:lnTo>
                    <a:pt x="3135" y="1824"/>
                  </a:lnTo>
                  <a:lnTo>
                    <a:pt x="3130" y="1785"/>
                  </a:lnTo>
                  <a:close/>
                </a:path>
              </a:pathLst>
            </a:custGeom>
            <a:solidFill>
              <a:srgbClr val="594E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" y="807"/>
              <a:ext cx="226" cy="175"/>
            </a:xfrm>
            <a:custGeom>
              <a:avLst/>
              <a:gdLst/>
              <a:ahLst/>
              <a:cxnLst>
                <a:cxn ang="0">
                  <a:pos x="3361" y="1951"/>
                </a:cxn>
                <a:cxn ang="0">
                  <a:pos x="3293" y="1738"/>
                </a:cxn>
                <a:cxn ang="0">
                  <a:pos x="3210" y="1532"/>
                </a:cxn>
                <a:cxn ang="0">
                  <a:pos x="3109" y="1336"/>
                </a:cxn>
                <a:cxn ang="0">
                  <a:pos x="2993" y="1149"/>
                </a:cxn>
                <a:cxn ang="0">
                  <a:pos x="2862" y="974"/>
                </a:cxn>
                <a:cxn ang="0">
                  <a:pos x="2718" y="811"/>
                </a:cxn>
                <a:cxn ang="0">
                  <a:pos x="2560" y="660"/>
                </a:cxn>
                <a:cxn ang="0">
                  <a:pos x="2390" y="522"/>
                </a:cxn>
                <a:cxn ang="0">
                  <a:pos x="2208" y="398"/>
                </a:cxn>
                <a:cxn ang="0">
                  <a:pos x="2017" y="289"/>
                </a:cxn>
                <a:cxn ang="0">
                  <a:pos x="1815" y="196"/>
                </a:cxn>
                <a:cxn ang="0">
                  <a:pos x="1605" y="120"/>
                </a:cxn>
                <a:cxn ang="0">
                  <a:pos x="1387" y="62"/>
                </a:cxn>
                <a:cxn ang="0">
                  <a:pos x="1162" y="23"/>
                </a:cxn>
                <a:cxn ang="0">
                  <a:pos x="930" y="2"/>
                </a:cxn>
                <a:cxn ang="0">
                  <a:pos x="775" y="0"/>
                </a:cxn>
                <a:cxn ang="0">
                  <a:pos x="699" y="2"/>
                </a:cxn>
                <a:cxn ang="0">
                  <a:pos x="624" y="7"/>
                </a:cxn>
                <a:cxn ang="0">
                  <a:pos x="549" y="14"/>
                </a:cxn>
                <a:cxn ang="0">
                  <a:pos x="478" y="30"/>
                </a:cxn>
                <a:cxn ang="0">
                  <a:pos x="410" y="57"/>
                </a:cxn>
                <a:cxn ang="0">
                  <a:pos x="343" y="87"/>
                </a:cxn>
                <a:cxn ang="0">
                  <a:pos x="278" y="118"/>
                </a:cxn>
                <a:cxn ang="0">
                  <a:pos x="214" y="152"/>
                </a:cxn>
                <a:cxn ang="0">
                  <a:pos x="151" y="188"/>
                </a:cxn>
                <a:cxn ang="0">
                  <a:pos x="90" y="226"/>
                </a:cxn>
                <a:cxn ang="0">
                  <a:pos x="29" y="265"/>
                </a:cxn>
                <a:cxn ang="0">
                  <a:pos x="48" y="270"/>
                </a:cxn>
                <a:cxn ang="0">
                  <a:pos x="145" y="241"/>
                </a:cxn>
                <a:cxn ang="0">
                  <a:pos x="243" y="215"/>
                </a:cxn>
                <a:cxn ang="0">
                  <a:pos x="344" y="194"/>
                </a:cxn>
                <a:cxn ang="0">
                  <a:pos x="446" y="177"/>
                </a:cxn>
                <a:cxn ang="0">
                  <a:pos x="549" y="164"/>
                </a:cxn>
                <a:cxn ang="0">
                  <a:pos x="654" y="155"/>
                </a:cxn>
                <a:cxn ang="0">
                  <a:pos x="760" y="151"/>
                </a:cxn>
                <a:cxn ang="0">
                  <a:pos x="942" y="153"/>
                </a:cxn>
                <a:cxn ang="0">
                  <a:pos x="1191" y="178"/>
                </a:cxn>
                <a:cxn ang="0">
                  <a:pos x="1434" y="228"/>
                </a:cxn>
                <a:cxn ang="0">
                  <a:pos x="1667" y="300"/>
                </a:cxn>
                <a:cxn ang="0">
                  <a:pos x="1890" y="394"/>
                </a:cxn>
                <a:cxn ang="0">
                  <a:pos x="2101" y="507"/>
                </a:cxn>
                <a:cxn ang="0">
                  <a:pos x="2300" y="641"/>
                </a:cxn>
                <a:cxn ang="0">
                  <a:pos x="2483" y="792"/>
                </a:cxn>
                <a:cxn ang="0">
                  <a:pos x="2653" y="960"/>
                </a:cxn>
                <a:cxn ang="0">
                  <a:pos x="2804" y="1143"/>
                </a:cxn>
                <a:cxn ang="0">
                  <a:pos x="2938" y="1340"/>
                </a:cxn>
                <a:cxn ang="0">
                  <a:pos x="3053" y="1550"/>
                </a:cxn>
                <a:cxn ang="0">
                  <a:pos x="3147" y="1772"/>
                </a:cxn>
                <a:cxn ang="0">
                  <a:pos x="3219" y="2004"/>
                </a:cxn>
                <a:cxn ang="0">
                  <a:pos x="3269" y="2246"/>
                </a:cxn>
                <a:cxn ang="0">
                  <a:pos x="3295" y="2495"/>
                </a:cxn>
                <a:cxn ang="0">
                  <a:pos x="3298" y="2630"/>
                </a:cxn>
                <a:cxn ang="0">
                  <a:pos x="3308" y="2603"/>
                </a:cxn>
                <a:cxn ang="0">
                  <a:pos x="3326" y="2533"/>
                </a:cxn>
                <a:cxn ang="0">
                  <a:pos x="3342" y="2463"/>
                </a:cxn>
                <a:cxn ang="0">
                  <a:pos x="3356" y="2391"/>
                </a:cxn>
                <a:cxn ang="0">
                  <a:pos x="3367" y="2319"/>
                </a:cxn>
                <a:cxn ang="0">
                  <a:pos x="3376" y="2246"/>
                </a:cxn>
                <a:cxn ang="0">
                  <a:pos x="3382" y="2172"/>
                </a:cxn>
                <a:cxn ang="0">
                  <a:pos x="3386" y="2098"/>
                </a:cxn>
              </a:cxnLst>
              <a:rect l="0" t="0" r="r" b="b"/>
              <a:pathLst>
                <a:path w="3387" h="2637">
                  <a:moveTo>
                    <a:pt x="3387" y="2060"/>
                  </a:moveTo>
                  <a:lnTo>
                    <a:pt x="3361" y="1951"/>
                  </a:lnTo>
                  <a:lnTo>
                    <a:pt x="3329" y="1843"/>
                  </a:lnTo>
                  <a:lnTo>
                    <a:pt x="3293" y="1738"/>
                  </a:lnTo>
                  <a:lnTo>
                    <a:pt x="3254" y="1633"/>
                  </a:lnTo>
                  <a:lnTo>
                    <a:pt x="3210" y="1532"/>
                  </a:lnTo>
                  <a:lnTo>
                    <a:pt x="3162" y="1432"/>
                  </a:lnTo>
                  <a:lnTo>
                    <a:pt x="3109" y="1336"/>
                  </a:lnTo>
                  <a:lnTo>
                    <a:pt x="3053" y="1242"/>
                  </a:lnTo>
                  <a:lnTo>
                    <a:pt x="2993" y="1149"/>
                  </a:lnTo>
                  <a:lnTo>
                    <a:pt x="2930" y="1060"/>
                  </a:lnTo>
                  <a:lnTo>
                    <a:pt x="2862" y="974"/>
                  </a:lnTo>
                  <a:lnTo>
                    <a:pt x="2792" y="891"/>
                  </a:lnTo>
                  <a:lnTo>
                    <a:pt x="2718" y="811"/>
                  </a:lnTo>
                  <a:lnTo>
                    <a:pt x="2640" y="733"/>
                  </a:lnTo>
                  <a:lnTo>
                    <a:pt x="2560" y="660"/>
                  </a:lnTo>
                  <a:lnTo>
                    <a:pt x="2476" y="589"/>
                  </a:lnTo>
                  <a:lnTo>
                    <a:pt x="2390" y="522"/>
                  </a:lnTo>
                  <a:lnTo>
                    <a:pt x="2300" y="458"/>
                  </a:lnTo>
                  <a:lnTo>
                    <a:pt x="2208" y="398"/>
                  </a:lnTo>
                  <a:lnTo>
                    <a:pt x="2113" y="341"/>
                  </a:lnTo>
                  <a:lnTo>
                    <a:pt x="2017" y="289"/>
                  </a:lnTo>
                  <a:lnTo>
                    <a:pt x="1917" y="241"/>
                  </a:lnTo>
                  <a:lnTo>
                    <a:pt x="1815" y="196"/>
                  </a:lnTo>
                  <a:lnTo>
                    <a:pt x="1711" y="157"/>
                  </a:lnTo>
                  <a:lnTo>
                    <a:pt x="1605" y="120"/>
                  </a:lnTo>
                  <a:lnTo>
                    <a:pt x="1497" y="90"/>
                  </a:lnTo>
                  <a:lnTo>
                    <a:pt x="1387" y="62"/>
                  </a:lnTo>
                  <a:lnTo>
                    <a:pt x="1276" y="40"/>
                  </a:lnTo>
                  <a:lnTo>
                    <a:pt x="1162" y="23"/>
                  </a:lnTo>
                  <a:lnTo>
                    <a:pt x="1047" y="11"/>
                  </a:lnTo>
                  <a:lnTo>
                    <a:pt x="930" y="2"/>
                  </a:lnTo>
                  <a:lnTo>
                    <a:pt x="813" y="0"/>
                  </a:lnTo>
                  <a:lnTo>
                    <a:pt x="775" y="0"/>
                  </a:lnTo>
                  <a:lnTo>
                    <a:pt x="737" y="1"/>
                  </a:lnTo>
                  <a:lnTo>
                    <a:pt x="699" y="2"/>
                  </a:lnTo>
                  <a:lnTo>
                    <a:pt x="661" y="4"/>
                  </a:lnTo>
                  <a:lnTo>
                    <a:pt x="624" y="7"/>
                  </a:lnTo>
                  <a:lnTo>
                    <a:pt x="586" y="10"/>
                  </a:lnTo>
                  <a:lnTo>
                    <a:pt x="549" y="14"/>
                  </a:lnTo>
                  <a:lnTo>
                    <a:pt x="511" y="18"/>
                  </a:lnTo>
                  <a:lnTo>
                    <a:pt x="478" y="30"/>
                  </a:lnTo>
                  <a:lnTo>
                    <a:pt x="443" y="43"/>
                  </a:lnTo>
                  <a:lnTo>
                    <a:pt x="410" y="57"/>
                  </a:lnTo>
                  <a:lnTo>
                    <a:pt x="376" y="71"/>
                  </a:lnTo>
                  <a:lnTo>
                    <a:pt x="343" y="87"/>
                  </a:lnTo>
                  <a:lnTo>
                    <a:pt x="311" y="102"/>
                  </a:lnTo>
                  <a:lnTo>
                    <a:pt x="278" y="118"/>
                  </a:lnTo>
                  <a:lnTo>
                    <a:pt x="245" y="135"/>
                  </a:lnTo>
                  <a:lnTo>
                    <a:pt x="214" y="152"/>
                  </a:lnTo>
                  <a:lnTo>
                    <a:pt x="182" y="170"/>
                  </a:lnTo>
                  <a:lnTo>
                    <a:pt x="151" y="188"/>
                  </a:lnTo>
                  <a:lnTo>
                    <a:pt x="120" y="206"/>
                  </a:lnTo>
                  <a:lnTo>
                    <a:pt x="90" y="226"/>
                  </a:lnTo>
                  <a:lnTo>
                    <a:pt x="59" y="245"/>
                  </a:lnTo>
                  <a:lnTo>
                    <a:pt x="29" y="265"/>
                  </a:lnTo>
                  <a:lnTo>
                    <a:pt x="0" y="285"/>
                  </a:lnTo>
                  <a:lnTo>
                    <a:pt x="48" y="270"/>
                  </a:lnTo>
                  <a:lnTo>
                    <a:pt x="96" y="255"/>
                  </a:lnTo>
                  <a:lnTo>
                    <a:pt x="145" y="241"/>
                  </a:lnTo>
                  <a:lnTo>
                    <a:pt x="195" y="228"/>
                  </a:lnTo>
                  <a:lnTo>
                    <a:pt x="243" y="215"/>
                  </a:lnTo>
                  <a:lnTo>
                    <a:pt x="294" y="204"/>
                  </a:lnTo>
                  <a:lnTo>
                    <a:pt x="344" y="194"/>
                  </a:lnTo>
                  <a:lnTo>
                    <a:pt x="395" y="185"/>
                  </a:lnTo>
                  <a:lnTo>
                    <a:pt x="446" y="177"/>
                  </a:lnTo>
                  <a:lnTo>
                    <a:pt x="498" y="170"/>
                  </a:lnTo>
                  <a:lnTo>
                    <a:pt x="549" y="164"/>
                  </a:lnTo>
                  <a:lnTo>
                    <a:pt x="602" y="159"/>
                  </a:lnTo>
                  <a:lnTo>
                    <a:pt x="654" y="155"/>
                  </a:lnTo>
                  <a:lnTo>
                    <a:pt x="707" y="153"/>
                  </a:lnTo>
                  <a:lnTo>
                    <a:pt x="760" y="151"/>
                  </a:lnTo>
                  <a:lnTo>
                    <a:pt x="813" y="150"/>
                  </a:lnTo>
                  <a:lnTo>
                    <a:pt x="942" y="153"/>
                  </a:lnTo>
                  <a:lnTo>
                    <a:pt x="1067" y="163"/>
                  </a:lnTo>
                  <a:lnTo>
                    <a:pt x="1191" y="178"/>
                  </a:lnTo>
                  <a:lnTo>
                    <a:pt x="1313" y="200"/>
                  </a:lnTo>
                  <a:lnTo>
                    <a:pt x="1434" y="228"/>
                  </a:lnTo>
                  <a:lnTo>
                    <a:pt x="1552" y="261"/>
                  </a:lnTo>
                  <a:lnTo>
                    <a:pt x="1667" y="300"/>
                  </a:lnTo>
                  <a:lnTo>
                    <a:pt x="1780" y="344"/>
                  </a:lnTo>
                  <a:lnTo>
                    <a:pt x="1890" y="394"/>
                  </a:lnTo>
                  <a:lnTo>
                    <a:pt x="1997" y="449"/>
                  </a:lnTo>
                  <a:lnTo>
                    <a:pt x="2101" y="507"/>
                  </a:lnTo>
                  <a:lnTo>
                    <a:pt x="2202" y="572"/>
                  </a:lnTo>
                  <a:lnTo>
                    <a:pt x="2300" y="641"/>
                  </a:lnTo>
                  <a:lnTo>
                    <a:pt x="2394" y="714"/>
                  </a:lnTo>
                  <a:lnTo>
                    <a:pt x="2483" y="792"/>
                  </a:lnTo>
                  <a:lnTo>
                    <a:pt x="2570" y="874"/>
                  </a:lnTo>
                  <a:lnTo>
                    <a:pt x="2653" y="960"/>
                  </a:lnTo>
                  <a:lnTo>
                    <a:pt x="2730" y="1050"/>
                  </a:lnTo>
                  <a:lnTo>
                    <a:pt x="2804" y="1143"/>
                  </a:lnTo>
                  <a:lnTo>
                    <a:pt x="2874" y="1240"/>
                  </a:lnTo>
                  <a:lnTo>
                    <a:pt x="2938" y="1340"/>
                  </a:lnTo>
                  <a:lnTo>
                    <a:pt x="2998" y="1444"/>
                  </a:lnTo>
                  <a:lnTo>
                    <a:pt x="3053" y="1550"/>
                  </a:lnTo>
                  <a:lnTo>
                    <a:pt x="3102" y="1660"/>
                  </a:lnTo>
                  <a:lnTo>
                    <a:pt x="3147" y="1772"/>
                  </a:lnTo>
                  <a:lnTo>
                    <a:pt x="3185" y="1887"/>
                  </a:lnTo>
                  <a:lnTo>
                    <a:pt x="3219" y="2004"/>
                  </a:lnTo>
                  <a:lnTo>
                    <a:pt x="3247" y="2124"/>
                  </a:lnTo>
                  <a:lnTo>
                    <a:pt x="3269" y="2246"/>
                  </a:lnTo>
                  <a:lnTo>
                    <a:pt x="3284" y="2369"/>
                  </a:lnTo>
                  <a:lnTo>
                    <a:pt x="3295" y="2495"/>
                  </a:lnTo>
                  <a:lnTo>
                    <a:pt x="3298" y="2622"/>
                  </a:lnTo>
                  <a:lnTo>
                    <a:pt x="3298" y="2630"/>
                  </a:lnTo>
                  <a:lnTo>
                    <a:pt x="3298" y="2637"/>
                  </a:lnTo>
                  <a:lnTo>
                    <a:pt x="3308" y="2603"/>
                  </a:lnTo>
                  <a:lnTo>
                    <a:pt x="3317" y="2568"/>
                  </a:lnTo>
                  <a:lnTo>
                    <a:pt x="3326" y="2533"/>
                  </a:lnTo>
                  <a:lnTo>
                    <a:pt x="3334" y="2498"/>
                  </a:lnTo>
                  <a:lnTo>
                    <a:pt x="3342" y="2463"/>
                  </a:lnTo>
                  <a:lnTo>
                    <a:pt x="3350" y="2427"/>
                  </a:lnTo>
                  <a:lnTo>
                    <a:pt x="3356" y="2391"/>
                  </a:lnTo>
                  <a:lnTo>
                    <a:pt x="3362" y="2355"/>
                  </a:lnTo>
                  <a:lnTo>
                    <a:pt x="3367" y="2319"/>
                  </a:lnTo>
                  <a:lnTo>
                    <a:pt x="3372" y="2282"/>
                  </a:lnTo>
                  <a:lnTo>
                    <a:pt x="3376" y="2246"/>
                  </a:lnTo>
                  <a:lnTo>
                    <a:pt x="3379" y="2209"/>
                  </a:lnTo>
                  <a:lnTo>
                    <a:pt x="3382" y="2172"/>
                  </a:lnTo>
                  <a:lnTo>
                    <a:pt x="3384" y="2135"/>
                  </a:lnTo>
                  <a:lnTo>
                    <a:pt x="3386" y="2098"/>
                  </a:lnTo>
                  <a:lnTo>
                    <a:pt x="3387" y="2060"/>
                  </a:lnTo>
                  <a:close/>
                </a:path>
              </a:pathLst>
            </a:custGeom>
            <a:solidFill>
              <a:srgbClr val="5C51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7" y="812"/>
              <a:ext cx="237" cy="186"/>
            </a:xfrm>
            <a:custGeom>
              <a:avLst/>
              <a:gdLst/>
              <a:ahLst/>
              <a:cxnLst>
                <a:cxn ang="0">
                  <a:pos x="3547" y="2173"/>
                </a:cxn>
                <a:cxn ang="0">
                  <a:pos x="3501" y="1938"/>
                </a:cxn>
                <a:cxn ang="0">
                  <a:pos x="3434" y="1712"/>
                </a:cxn>
                <a:cxn ang="0">
                  <a:pos x="3347" y="1496"/>
                </a:cxn>
                <a:cxn ang="0">
                  <a:pos x="3241" y="1289"/>
                </a:cxn>
                <a:cxn ang="0">
                  <a:pos x="3117" y="1095"/>
                </a:cxn>
                <a:cxn ang="0">
                  <a:pos x="2977" y="912"/>
                </a:cxn>
                <a:cxn ang="0">
                  <a:pos x="2821" y="743"/>
                </a:cxn>
                <a:cxn ang="0">
                  <a:pos x="2651" y="589"/>
                </a:cxn>
                <a:cxn ang="0">
                  <a:pos x="2466" y="450"/>
                </a:cxn>
                <a:cxn ang="0">
                  <a:pos x="2271" y="328"/>
                </a:cxn>
                <a:cxn ang="0">
                  <a:pos x="2063" y="224"/>
                </a:cxn>
                <a:cxn ang="0">
                  <a:pos x="1845" y="137"/>
                </a:cxn>
                <a:cxn ang="0">
                  <a:pos x="1617" y="71"/>
                </a:cxn>
                <a:cxn ang="0">
                  <a:pos x="1382" y="27"/>
                </a:cxn>
                <a:cxn ang="0">
                  <a:pos x="1138" y="4"/>
                </a:cxn>
                <a:cxn ang="0">
                  <a:pos x="941" y="2"/>
                </a:cxn>
                <a:cxn ang="0">
                  <a:pos x="794" y="11"/>
                </a:cxn>
                <a:cxn ang="0">
                  <a:pos x="649" y="27"/>
                </a:cxn>
                <a:cxn ang="0">
                  <a:pos x="508" y="51"/>
                </a:cxn>
                <a:cxn ang="0">
                  <a:pos x="408" y="83"/>
                </a:cxn>
                <a:cxn ang="0">
                  <a:pos x="350" y="116"/>
                </a:cxn>
                <a:cxn ang="0">
                  <a:pos x="293" y="151"/>
                </a:cxn>
                <a:cxn ang="0">
                  <a:pos x="237" y="188"/>
                </a:cxn>
                <a:cxn ang="0">
                  <a:pos x="182" y="227"/>
                </a:cxn>
                <a:cxn ang="0">
                  <a:pos x="129" y="266"/>
                </a:cxn>
                <a:cxn ang="0">
                  <a:pos x="51" y="330"/>
                </a:cxn>
                <a:cxn ang="0">
                  <a:pos x="58" y="347"/>
                </a:cxn>
                <a:cxn ang="0">
                  <a:pos x="177" y="300"/>
                </a:cxn>
                <a:cxn ang="0">
                  <a:pos x="300" y="259"/>
                </a:cxn>
                <a:cxn ang="0">
                  <a:pos x="424" y="224"/>
                </a:cxn>
                <a:cxn ang="0">
                  <a:pos x="551" y="195"/>
                </a:cxn>
                <a:cxn ang="0">
                  <a:pos x="681" y="174"/>
                </a:cxn>
                <a:cxn ang="0">
                  <a:pos x="813" y="160"/>
                </a:cxn>
                <a:cxn ang="0">
                  <a:pos x="948" y="152"/>
                </a:cxn>
                <a:cxn ang="0">
                  <a:pos x="1139" y="154"/>
                </a:cxn>
                <a:cxn ang="0">
                  <a:pos x="1382" y="179"/>
                </a:cxn>
                <a:cxn ang="0">
                  <a:pos x="1617" y="227"/>
                </a:cxn>
                <a:cxn ang="0">
                  <a:pos x="1844" y="297"/>
                </a:cxn>
                <a:cxn ang="0">
                  <a:pos x="2060" y="387"/>
                </a:cxn>
                <a:cxn ang="0">
                  <a:pos x="2264" y="498"/>
                </a:cxn>
                <a:cxn ang="0">
                  <a:pos x="2456" y="627"/>
                </a:cxn>
                <a:cxn ang="0">
                  <a:pos x="2634" y="773"/>
                </a:cxn>
                <a:cxn ang="0">
                  <a:pos x="2798" y="937"/>
                </a:cxn>
                <a:cxn ang="0">
                  <a:pos x="2945" y="1114"/>
                </a:cxn>
                <a:cxn ang="0">
                  <a:pos x="3076" y="1306"/>
                </a:cxn>
                <a:cxn ang="0">
                  <a:pos x="3187" y="1508"/>
                </a:cxn>
                <a:cxn ang="0">
                  <a:pos x="3278" y="1723"/>
                </a:cxn>
                <a:cxn ang="0">
                  <a:pos x="3349" y="1949"/>
                </a:cxn>
                <a:cxn ang="0">
                  <a:pos x="3397" y="2183"/>
                </a:cxn>
                <a:cxn ang="0">
                  <a:pos x="3421" y="2425"/>
                </a:cxn>
                <a:cxn ang="0">
                  <a:pos x="3424" y="2580"/>
                </a:cxn>
                <a:cxn ang="0">
                  <a:pos x="3422" y="2644"/>
                </a:cxn>
                <a:cxn ang="0">
                  <a:pos x="3419" y="2708"/>
                </a:cxn>
                <a:cxn ang="0">
                  <a:pos x="3414" y="2771"/>
                </a:cxn>
                <a:cxn ang="0">
                  <a:pos x="3436" y="2742"/>
                </a:cxn>
                <a:cxn ang="0">
                  <a:pos x="3471" y="2649"/>
                </a:cxn>
                <a:cxn ang="0">
                  <a:pos x="3492" y="2587"/>
                </a:cxn>
                <a:cxn ang="0">
                  <a:pos x="3511" y="2523"/>
                </a:cxn>
                <a:cxn ang="0">
                  <a:pos x="3528" y="2458"/>
                </a:cxn>
                <a:cxn ang="0">
                  <a:pos x="3543" y="2392"/>
                </a:cxn>
                <a:cxn ang="0">
                  <a:pos x="3557" y="2326"/>
                </a:cxn>
              </a:cxnLst>
              <a:rect l="0" t="0" r="r" b="b"/>
              <a:pathLst>
                <a:path w="3562" h="2803">
                  <a:moveTo>
                    <a:pt x="3562" y="2292"/>
                  </a:moveTo>
                  <a:lnTo>
                    <a:pt x="3547" y="2173"/>
                  </a:lnTo>
                  <a:lnTo>
                    <a:pt x="3527" y="2054"/>
                  </a:lnTo>
                  <a:lnTo>
                    <a:pt x="3501" y="1938"/>
                  </a:lnTo>
                  <a:lnTo>
                    <a:pt x="3470" y="1825"/>
                  </a:lnTo>
                  <a:lnTo>
                    <a:pt x="3434" y="1712"/>
                  </a:lnTo>
                  <a:lnTo>
                    <a:pt x="3393" y="1603"/>
                  </a:lnTo>
                  <a:lnTo>
                    <a:pt x="3347" y="1496"/>
                  </a:lnTo>
                  <a:lnTo>
                    <a:pt x="3296" y="1392"/>
                  </a:lnTo>
                  <a:lnTo>
                    <a:pt x="3241" y="1289"/>
                  </a:lnTo>
                  <a:lnTo>
                    <a:pt x="3182" y="1191"/>
                  </a:lnTo>
                  <a:lnTo>
                    <a:pt x="3117" y="1095"/>
                  </a:lnTo>
                  <a:lnTo>
                    <a:pt x="3049" y="1001"/>
                  </a:lnTo>
                  <a:lnTo>
                    <a:pt x="2977" y="912"/>
                  </a:lnTo>
                  <a:lnTo>
                    <a:pt x="2901" y="826"/>
                  </a:lnTo>
                  <a:lnTo>
                    <a:pt x="2821" y="743"/>
                  </a:lnTo>
                  <a:lnTo>
                    <a:pt x="2737" y="664"/>
                  </a:lnTo>
                  <a:lnTo>
                    <a:pt x="2651" y="589"/>
                  </a:lnTo>
                  <a:lnTo>
                    <a:pt x="2560" y="518"/>
                  </a:lnTo>
                  <a:lnTo>
                    <a:pt x="2466" y="450"/>
                  </a:lnTo>
                  <a:lnTo>
                    <a:pt x="2370" y="387"/>
                  </a:lnTo>
                  <a:lnTo>
                    <a:pt x="2271" y="328"/>
                  </a:lnTo>
                  <a:lnTo>
                    <a:pt x="2168" y="273"/>
                  </a:lnTo>
                  <a:lnTo>
                    <a:pt x="2063" y="224"/>
                  </a:lnTo>
                  <a:lnTo>
                    <a:pt x="1955" y="178"/>
                  </a:lnTo>
                  <a:lnTo>
                    <a:pt x="1845" y="137"/>
                  </a:lnTo>
                  <a:lnTo>
                    <a:pt x="1732" y="102"/>
                  </a:lnTo>
                  <a:lnTo>
                    <a:pt x="1617" y="71"/>
                  </a:lnTo>
                  <a:lnTo>
                    <a:pt x="1500" y="47"/>
                  </a:lnTo>
                  <a:lnTo>
                    <a:pt x="1382" y="27"/>
                  </a:lnTo>
                  <a:lnTo>
                    <a:pt x="1261" y="13"/>
                  </a:lnTo>
                  <a:lnTo>
                    <a:pt x="1138" y="4"/>
                  </a:lnTo>
                  <a:lnTo>
                    <a:pt x="1015" y="0"/>
                  </a:lnTo>
                  <a:lnTo>
                    <a:pt x="941" y="2"/>
                  </a:lnTo>
                  <a:lnTo>
                    <a:pt x="867" y="6"/>
                  </a:lnTo>
                  <a:lnTo>
                    <a:pt x="794" y="11"/>
                  </a:lnTo>
                  <a:lnTo>
                    <a:pt x="722" y="18"/>
                  </a:lnTo>
                  <a:lnTo>
                    <a:pt x="649" y="27"/>
                  </a:lnTo>
                  <a:lnTo>
                    <a:pt x="578" y="38"/>
                  </a:lnTo>
                  <a:lnTo>
                    <a:pt x="508" y="51"/>
                  </a:lnTo>
                  <a:lnTo>
                    <a:pt x="437" y="66"/>
                  </a:lnTo>
                  <a:lnTo>
                    <a:pt x="408" y="83"/>
                  </a:lnTo>
                  <a:lnTo>
                    <a:pt x="379" y="99"/>
                  </a:lnTo>
                  <a:lnTo>
                    <a:pt x="350" y="116"/>
                  </a:lnTo>
                  <a:lnTo>
                    <a:pt x="321" y="133"/>
                  </a:lnTo>
                  <a:lnTo>
                    <a:pt x="293" y="151"/>
                  </a:lnTo>
                  <a:lnTo>
                    <a:pt x="264" y="169"/>
                  </a:lnTo>
                  <a:lnTo>
                    <a:pt x="237" y="188"/>
                  </a:lnTo>
                  <a:lnTo>
                    <a:pt x="209" y="206"/>
                  </a:lnTo>
                  <a:lnTo>
                    <a:pt x="182" y="227"/>
                  </a:lnTo>
                  <a:lnTo>
                    <a:pt x="155" y="246"/>
                  </a:lnTo>
                  <a:lnTo>
                    <a:pt x="129" y="266"/>
                  </a:lnTo>
                  <a:lnTo>
                    <a:pt x="102" y="287"/>
                  </a:lnTo>
                  <a:lnTo>
                    <a:pt x="51" y="330"/>
                  </a:lnTo>
                  <a:lnTo>
                    <a:pt x="0" y="374"/>
                  </a:lnTo>
                  <a:lnTo>
                    <a:pt x="58" y="347"/>
                  </a:lnTo>
                  <a:lnTo>
                    <a:pt x="117" y="323"/>
                  </a:lnTo>
                  <a:lnTo>
                    <a:pt x="177" y="300"/>
                  </a:lnTo>
                  <a:lnTo>
                    <a:pt x="239" y="278"/>
                  </a:lnTo>
                  <a:lnTo>
                    <a:pt x="300" y="259"/>
                  </a:lnTo>
                  <a:lnTo>
                    <a:pt x="362" y="241"/>
                  </a:lnTo>
                  <a:lnTo>
                    <a:pt x="424" y="224"/>
                  </a:lnTo>
                  <a:lnTo>
                    <a:pt x="487" y="208"/>
                  </a:lnTo>
                  <a:lnTo>
                    <a:pt x="551" y="195"/>
                  </a:lnTo>
                  <a:lnTo>
                    <a:pt x="616" y="184"/>
                  </a:lnTo>
                  <a:lnTo>
                    <a:pt x="681" y="174"/>
                  </a:lnTo>
                  <a:lnTo>
                    <a:pt x="747" y="166"/>
                  </a:lnTo>
                  <a:lnTo>
                    <a:pt x="813" y="160"/>
                  </a:lnTo>
                  <a:lnTo>
                    <a:pt x="881" y="155"/>
                  </a:lnTo>
                  <a:lnTo>
                    <a:pt x="948" y="152"/>
                  </a:lnTo>
                  <a:lnTo>
                    <a:pt x="1015" y="151"/>
                  </a:lnTo>
                  <a:lnTo>
                    <a:pt x="1139" y="154"/>
                  </a:lnTo>
                  <a:lnTo>
                    <a:pt x="1262" y="163"/>
                  </a:lnTo>
                  <a:lnTo>
                    <a:pt x="1382" y="179"/>
                  </a:lnTo>
                  <a:lnTo>
                    <a:pt x="1501" y="199"/>
                  </a:lnTo>
                  <a:lnTo>
                    <a:pt x="1617" y="227"/>
                  </a:lnTo>
                  <a:lnTo>
                    <a:pt x="1732" y="259"/>
                  </a:lnTo>
                  <a:lnTo>
                    <a:pt x="1844" y="297"/>
                  </a:lnTo>
                  <a:lnTo>
                    <a:pt x="1953" y="339"/>
                  </a:lnTo>
                  <a:lnTo>
                    <a:pt x="2060" y="387"/>
                  </a:lnTo>
                  <a:lnTo>
                    <a:pt x="2164" y="441"/>
                  </a:lnTo>
                  <a:lnTo>
                    <a:pt x="2264" y="498"/>
                  </a:lnTo>
                  <a:lnTo>
                    <a:pt x="2362" y="560"/>
                  </a:lnTo>
                  <a:lnTo>
                    <a:pt x="2456" y="627"/>
                  </a:lnTo>
                  <a:lnTo>
                    <a:pt x="2548" y="698"/>
                  </a:lnTo>
                  <a:lnTo>
                    <a:pt x="2634" y="773"/>
                  </a:lnTo>
                  <a:lnTo>
                    <a:pt x="2719" y="853"/>
                  </a:lnTo>
                  <a:lnTo>
                    <a:pt x="2798" y="937"/>
                  </a:lnTo>
                  <a:lnTo>
                    <a:pt x="2874" y="1024"/>
                  </a:lnTo>
                  <a:lnTo>
                    <a:pt x="2945" y="1114"/>
                  </a:lnTo>
                  <a:lnTo>
                    <a:pt x="3012" y="1208"/>
                  </a:lnTo>
                  <a:lnTo>
                    <a:pt x="3076" y="1306"/>
                  </a:lnTo>
                  <a:lnTo>
                    <a:pt x="3134" y="1405"/>
                  </a:lnTo>
                  <a:lnTo>
                    <a:pt x="3187" y="1508"/>
                  </a:lnTo>
                  <a:lnTo>
                    <a:pt x="3235" y="1615"/>
                  </a:lnTo>
                  <a:lnTo>
                    <a:pt x="3278" y="1723"/>
                  </a:lnTo>
                  <a:lnTo>
                    <a:pt x="3316" y="1835"/>
                  </a:lnTo>
                  <a:lnTo>
                    <a:pt x="3349" y="1949"/>
                  </a:lnTo>
                  <a:lnTo>
                    <a:pt x="3375" y="2065"/>
                  </a:lnTo>
                  <a:lnTo>
                    <a:pt x="3397" y="2183"/>
                  </a:lnTo>
                  <a:lnTo>
                    <a:pt x="3412" y="2303"/>
                  </a:lnTo>
                  <a:lnTo>
                    <a:pt x="3421" y="2425"/>
                  </a:lnTo>
                  <a:lnTo>
                    <a:pt x="3424" y="2548"/>
                  </a:lnTo>
                  <a:lnTo>
                    <a:pt x="3424" y="2580"/>
                  </a:lnTo>
                  <a:lnTo>
                    <a:pt x="3423" y="2613"/>
                  </a:lnTo>
                  <a:lnTo>
                    <a:pt x="3422" y="2644"/>
                  </a:lnTo>
                  <a:lnTo>
                    <a:pt x="3421" y="2677"/>
                  </a:lnTo>
                  <a:lnTo>
                    <a:pt x="3419" y="2708"/>
                  </a:lnTo>
                  <a:lnTo>
                    <a:pt x="3417" y="2740"/>
                  </a:lnTo>
                  <a:lnTo>
                    <a:pt x="3414" y="2771"/>
                  </a:lnTo>
                  <a:lnTo>
                    <a:pt x="3411" y="2803"/>
                  </a:lnTo>
                  <a:lnTo>
                    <a:pt x="3436" y="2742"/>
                  </a:lnTo>
                  <a:lnTo>
                    <a:pt x="3460" y="2680"/>
                  </a:lnTo>
                  <a:lnTo>
                    <a:pt x="3471" y="2649"/>
                  </a:lnTo>
                  <a:lnTo>
                    <a:pt x="3482" y="2618"/>
                  </a:lnTo>
                  <a:lnTo>
                    <a:pt x="3492" y="2587"/>
                  </a:lnTo>
                  <a:lnTo>
                    <a:pt x="3502" y="2554"/>
                  </a:lnTo>
                  <a:lnTo>
                    <a:pt x="3511" y="2523"/>
                  </a:lnTo>
                  <a:lnTo>
                    <a:pt x="3520" y="2490"/>
                  </a:lnTo>
                  <a:lnTo>
                    <a:pt x="3528" y="2458"/>
                  </a:lnTo>
                  <a:lnTo>
                    <a:pt x="3536" y="2424"/>
                  </a:lnTo>
                  <a:lnTo>
                    <a:pt x="3543" y="2392"/>
                  </a:lnTo>
                  <a:lnTo>
                    <a:pt x="3551" y="2359"/>
                  </a:lnTo>
                  <a:lnTo>
                    <a:pt x="3557" y="2326"/>
                  </a:lnTo>
                  <a:lnTo>
                    <a:pt x="3562" y="2292"/>
                  </a:lnTo>
                  <a:close/>
                </a:path>
              </a:pathLst>
            </a:custGeom>
            <a:solidFill>
              <a:srgbClr val="6055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" y="817"/>
              <a:ext cx="245" cy="196"/>
            </a:xfrm>
            <a:custGeom>
              <a:avLst/>
              <a:gdLst/>
              <a:ahLst/>
              <a:cxnLst>
                <a:cxn ang="0">
                  <a:pos x="3657" y="2219"/>
                </a:cxn>
                <a:cxn ang="0">
                  <a:pos x="3592" y="1854"/>
                </a:cxn>
                <a:cxn ang="0">
                  <a:pos x="3475" y="1510"/>
                </a:cxn>
                <a:cxn ang="0">
                  <a:pos x="3311" y="1190"/>
                </a:cxn>
                <a:cxn ang="0">
                  <a:pos x="3103" y="900"/>
                </a:cxn>
                <a:cxn ang="0">
                  <a:pos x="2856" y="642"/>
                </a:cxn>
                <a:cxn ang="0">
                  <a:pos x="2575" y="422"/>
                </a:cxn>
                <a:cxn ang="0">
                  <a:pos x="2263" y="244"/>
                </a:cxn>
                <a:cxn ang="0">
                  <a:pos x="1925" y="111"/>
                </a:cxn>
                <a:cxn ang="0">
                  <a:pos x="1564" y="29"/>
                </a:cxn>
                <a:cxn ang="0">
                  <a:pos x="1186" y="0"/>
                </a:cxn>
                <a:cxn ang="0">
                  <a:pos x="1027" y="5"/>
                </a:cxn>
                <a:cxn ang="0">
                  <a:pos x="871" y="20"/>
                </a:cxn>
                <a:cxn ang="0">
                  <a:pos x="717" y="44"/>
                </a:cxn>
                <a:cxn ang="0">
                  <a:pos x="568" y="78"/>
                </a:cxn>
                <a:cxn ang="0">
                  <a:pos x="421" y="120"/>
                </a:cxn>
                <a:cxn ang="0">
                  <a:pos x="272" y="211"/>
                </a:cxn>
                <a:cxn ang="0">
                  <a:pos x="130" y="336"/>
                </a:cxn>
                <a:cxn ang="0">
                  <a:pos x="0" y="472"/>
                </a:cxn>
                <a:cxn ang="0">
                  <a:pos x="100" y="417"/>
                </a:cxn>
                <a:cxn ang="0">
                  <a:pos x="202" y="367"/>
                </a:cxn>
                <a:cxn ang="0">
                  <a:pos x="307" y="321"/>
                </a:cxn>
                <a:cxn ang="0">
                  <a:pos x="414" y="280"/>
                </a:cxn>
                <a:cxn ang="0">
                  <a:pos x="524" y="245"/>
                </a:cxn>
                <a:cxn ang="0">
                  <a:pos x="636" y="215"/>
                </a:cxn>
                <a:cxn ang="0">
                  <a:pos x="751" y="190"/>
                </a:cxn>
                <a:cxn ang="0">
                  <a:pos x="867" y="171"/>
                </a:cxn>
                <a:cxn ang="0">
                  <a:pos x="985" y="158"/>
                </a:cxn>
                <a:cxn ang="0">
                  <a:pos x="1106" y="151"/>
                </a:cxn>
                <a:cxn ang="0">
                  <a:pos x="1306" y="153"/>
                </a:cxn>
                <a:cxn ang="0">
                  <a:pos x="1657" y="197"/>
                </a:cxn>
                <a:cxn ang="0">
                  <a:pos x="1988" y="291"/>
                </a:cxn>
                <a:cxn ang="0">
                  <a:pos x="2299" y="431"/>
                </a:cxn>
                <a:cxn ang="0">
                  <a:pos x="2582" y="611"/>
                </a:cxn>
                <a:cxn ang="0">
                  <a:pos x="2836" y="830"/>
                </a:cxn>
                <a:cxn ang="0">
                  <a:pos x="3056" y="1083"/>
                </a:cxn>
                <a:cxn ang="0">
                  <a:pos x="3238" y="1366"/>
                </a:cxn>
                <a:cxn ang="0">
                  <a:pos x="3378" y="1674"/>
                </a:cxn>
                <a:cxn ang="0">
                  <a:pos x="3473" y="2004"/>
                </a:cxn>
                <a:cxn ang="0">
                  <a:pos x="3517" y="2352"/>
                </a:cxn>
                <a:cxn ang="0">
                  <a:pos x="3517" y="2592"/>
                </a:cxn>
                <a:cxn ang="0">
                  <a:pos x="3501" y="2769"/>
                </a:cxn>
                <a:cxn ang="0">
                  <a:pos x="3472" y="2942"/>
                </a:cxn>
                <a:cxn ang="0">
                  <a:pos x="3558" y="2778"/>
                </a:cxn>
                <a:cxn ang="0">
                  <a:pos x="3631" y="2606"/>
                </a:cxn>
                <a:cxn ang="0">
                  <a:pos x="3671" y="2480"/>
                </a:cxn>
              </a:cxnLst>
              <a:rect l="0" t="0" r="r" b="b"/>
              <a:pathLst>
                <a:path w="3671" h="2942">
                  <a:moveTo>
                    <a:pt x="3671" y="2472"/>
                  </a:moveTo>
                  <a:lnTo>
                    <a:pt x="3668" y="2345"/>
                  </a:lnTo>
                  <a:lnTo>
                    <a:pt x="3657" y="2219"/>
                  </a:lnTo>
                  <a:lnTo>
                    <a:pt x="3642" y="2096"/>
                  </a:lnTo>
                  <a:lnTo>
                    <a:pt x="3620" y="1974"/>
                  </a:lnTo>
                  <a:lnTo>
                    <a:pt x="3592" y="1854"/>
                  </a:lnTo>
                  <a:lnTo>
                    <a:pt x="3558" y="1737"/>
                  </a:lnTo>
                  <a:lnTo>
                    <a:pt x="3520" y="1622"/>
                  </a:lnTo>
                  <a:lnTo>
                    <a:pt x="3475" y="1510"/>
                  </a:lnTo>
                  <a:lnTo>
                    <a:pt x="3425" y="1400"/>
                  </a:lnTo>
                  <a:lnTo>
                    <a:pt x="3371" y="1294"/>
                  </a:lnTo>
                  <a:lnTo>
                    <a:pt x="3311" y="1190"/>
                  </a:lnTo>
                  <a:lnTo>
                    <a:pt x="3247" y="1090"/>
                  </a:lnTo>
                  <a:lnTo>
                    <a:pt x="3177" y="993"/>
                  </a:lnTo>
                  <a:lnTo>
                    <a:pt x="3103" y="900"/>
                  </a:lnTo>
                  <a:lnTo>
                    <a:pt x="3026" y="810"/>
                  </a:lnTo>
                  <a:lnTo>
                    <a:pt x="2943" y="724"/>
                  </a:lnTo>
                  <a:lnTo>
                    <a:pt x="2856" y="642"/>
                  </a:lnTo>
                  <a:lnTo>
                    <a:pt x="2767" y="564"/>
                  </a:lnTo>
                  <a:lnTo>
                    <a:pt x="2673" y="491"/>
                  </a:lnTo>
                  <a:lnTo>
                    <a:pt x="2575" y="422"/>
                  </a:lnTo>
                  <a:lnTo>
                    <a:pt x="2474" y="357"/>
                  </a:lnTo>
                  <a:lnTo>
                    <a:pt x="2370" y="299"/>
                  </a:lnTo>
                  <a:lnTo>
                    <a:pt x="2263" y="244"/>
                  </a:lnTo>
                  <a:lnTo>
                    <a:pt x="2153" y="194"/>
                  </a:lnTo>
                  <a:lnTo>
                    <a:pt x="2040" y="150"/>
                  </a:lnTo>
                  <a:lnTo>
                    <a:pt x="1925" y="111"/>
                  </a:lnTo>
                  <a:lnTo>
                    <a:pt x="1807" y="78"/>
                  </a:lnTo>
                  <a:lnTo>
                    <a:pt x="1686" y="50"/>
                  </a:lnTo>
                  <a:lnTo>
                    <a:pt x="1564" y="29"/>
                  </a:lnTo>
                  <a:lnTo>
                    <a:pt x="1440" y="13"/>
                  </a:lnTo>
                  <a:lnTo>
                    <a:pt x="1315" y="4"/>
                  </a:lnTo>
                  <a:lnTo>
                    <a:pt x="1186" y="0"/>
                  </a:lnTo>
                  <a:lnTo>
                    <a:pt x="1133" y="1"/>
                  </a:lnTo>
                  <a:lnTo>
                    <a:pt x="1080" y="3"/>
                  </a:lnTo>
                  <a:lnTo>
                    <a:pt x="1027" y="5"/>
                  </a:lnTo>
                  <a:lnTo>
                    <a:pt x="975" y="9"/>
                  </a:lnTo>
                  <a:lnTo>
                    <a:pt x="922" y="14"/>
                  </a:lnTo>
                  <a:lnTo>
                    <a:pt x="871" y="20"/>
                  </a:lnTo>
                  <a:lnTo>
                    <a:pt x="819" y="27"/>
                  </a:lnTo>
                  <a:lnTo>
                    <a:pt x="768" y="35"/>
                  </a:lnTo>
                  <a:lnTo>
                    <a:pt x="717" y="44"/>
                  </a:lnTo>
                  <a:lnTo>
                    <a:pt x="667" y="54"/>
                  </a:lnTo>
                  <a:lnTo>
                    <a:pt x="616" y="65"/>
                  </a:lnTo>
                  <a:lnTo>
                    <a:pt x="568" y="78"/>
                  </a:lnTo>
                  <a:lnTo>
                    <a:pt x="518" y="91"/>
                  </a:lnTo>
                  <a:lnTo>
                    <a:pt x="469" y="105"/>
                  </a:lnTo>
                  <a:lnTo>
                    <a:pt x="421" y="120"/>
                  </a:lnTo>
                  <a:lnTo>
                    <a:pt x="373" y="135"/>
                  </a:lnTo>
                  <a:lnTo>
                    <a:pt x="322" y="173"/>
                  </a:lnTo>
                  <a:lnTo>
                    <a:pt x="272" y="211"/>
                  </a:lnTo>
                  <a:lnTo>
                    <a:pt x="224" y="252"/>
                  </a:lnTo>
                  <a:lnTo>
                    <a:pt x="176" y="294"/>
                  </a:lnTo>
                  <a:lnTo>
                    <a:pt x="130" y="336"/>
                  </a:lnTo>
                  <a:lnTo>
                    <a:pt x="86" y="380"/>
                  </a:lnTo>
                  <a:lnTo>
                    <a:pt x="43" y="425"/>
                  </a:lnTo>
                  <a:lnTo>
                    <a:pt x="0" y="472"/>
                  </a:lnTo>
                  <a:lnTo>
                    <a:pt x="33" y="453"/>
                  </a:lnTo>
                  <a:lnTo>
                    <a:pt x="66" y="435"/>
                  </a:lnTo>
                  <a:lnTo>
                    <a:pt x="100" y="417"/>
                  </a:lnTo>
                  <a:lnTo>
                    <a:pt x="133" y="399"/>
                  </a:lnTo>
                  <a:lnTo>
                    <a:pt x="167" y="383"/>
                  </a:lnTo>
                  <a:lnTo>
                    <a:pt x="202" y="367"/>
                  </a:lnTo>
                  <a:lnTo>
                    <a:pt x="236" y="350"/>
                  </a:lnTo>
                  <a:lnTo>
                    <a:pt x="271" y="335"/>
                  </a:lnTo>
                  <a:lnTo>
                    <a:pt x="307" y="321"/>
                  </a:lnTo>
                  <a:lnTo>
                    <a:pt x="342" y="307"/>
                  </a:lnTo>
                  <a:lnTo>
                    <a:pt x="378" y="293"/>
                  </a:lnTo>
                  <a:lnTo>
                    <a:pt x="414" y="280"/>
                  </a:lnTo>
                  <a:lnTo>
                    <a:pt x="450" y="268"/>
                  </a:lnTo>
                  <a:lnTo>
                    <a:pt x="487" y="256"/>
                  </a:lnTo>
                  <a:lnTo>
                    <a:pt x="524" y="245"/>
                  </a:lnTo>
                  <a:lnTo>
                    <a:pt x="561" y="234"/>
                  </a:lnTo>
                  <a:lnTo>
                    <a:pt x="598" y="224"/>
                  </a:lnTo>
                  <a:lnTo>
                    <a:pt x="636" y="215"/>
                  </a:lnTo>
                  <a:lnTo>
                    <a:pt x="675" y="206"/>
                  </a:lnTo>
                  <a:lnTo>
                    <a:pt x="712" y="198"/>
                  </a:lnTo>
                  <a:lnTo>
                    <a:pt x="751" y="190"/>
                  </a:lnTo>
                  <a:lnTo>
                    <a:pt x="790" y="183"/>
                  </a:lnTo>
                  <a:lnTo>
                    <a:pt x="828" y="177"/>
                  </a:lnTo>
                  <a:lnTo>
                    <a:pt x="867" y="171"/>
                  </a:lnTo>
                  <a:lnTo>
                    <a:pt x="906" y="166"/>
                  </a:lnTo>
                  <a:lnTo>
                    <a:pt x="946" y="162"/>
                  </a:lnTo>
                  <a:lnTo>
                    <a:pt x="985" y="158"/>
                  </a:lnTo>
                  <a:lnTo>
                    <a:pt x="1025" y="155"/>
                  </a:lnTo>
                  <a:lnTo>
                    <a:pt x="1065" y="153"/>
                  </a:lnTo>
                  <a:lnTo>
                    <a:pt x="1106" y="151"/>
                  </a:lnTo>
                  <a:lnTo>
                    <a:pt x="1145" y="150"/>
                  </a:lnTo>
                  <a:lnTo>
                    <a:pt x="1186" y="150"/>
                  </a:lnTo>
                  <a:lnTo>
                    <a:pt x="1306" y="153"/>
                  </a:lnTo>
                  <a:lnTo>
                    <a:pt x="1425" y="162"/>
                  </a:lnTo>
                  <a:lnTo>
                    <a:pt x="1542" y="176"/>
                  </a:lnTo>
                  <a:lnTo>
                    <a:pt x="1657" y="197"/>
                  </a:lnTo>
                  <a:lnTo>
                    <a:pt x="1769" y="223"/>
                  </a:lnTo>
                  <a:lnTo>
                    <a:pt x="1880" y="254"/>
                  </a:lnTo>
                  <a:lnTo>
                    <a:pt x="1988" y="291"/>
                  </a:lnTo>
                  <a:lnTo>
                    <a:pt x="2095" y="332"/>
                  </a:lnTo>
                  <a:lnTo>
                    <a:pt x="2198" y="379"/>
                  </a:lnTo>
                  <a:lnTo>
                    <a:pt x="2299" y="431"/>
                  </a:lnTo>
                  <a:lnTo>
                    <a:pt x="2397" y="486"/>
                  </a:lnTo>
                  <a:lnTo>
                    <a:pt x="2491" y="546"/>
                  </a:lnTo>
                  <a:lnTo>
                    <a:pt x="2582" y="611"/>
                  </a:lnTo>
                  <a:lnTo>
                    <a:pt x="2671" y="680"/>
                  </a:lnTo>
                  <a:lnTo>
                    <a:pt x="2755" y="753"/>
                  </a:lnTo>
                  <a:lnTo>
                    <a:pt x="2836" y="830"/>
                  </a:lnTo>
                  <a:lnTo>
                    <a:pt x="2913" y="910"/>
                  </a:lnTo>
                  <a:lnTo>
                    <a:pt x="2987" y="995"/>
                  </a:lnTo>
                  <a:lnTo>
                    <a:pt x="3056" y="1083"/>
                  </a:lnTo>
                  <a:lnTo>
                    <a:pt x="3121" y="1174"/>
                  </a:lnTo>
                  <a:lnTo>
                    <a:pt x="3182" y="1268"/>
                  </a:lnTo>
                  <a:lnTo>
                    <a:pt x="3238" y="1366"/>
                  </a:lnTo>
                  <a:lnTo>
                    <a:pt x="3289" y="1465"/>
                  </a:lnTo>
                  <a:lnTo>
                    <a:pt x="3336" y="1568"/>
                  </a:lnTo>
                  <a:lnTo>
                    <a:pt x="3378" y="1674"/>
                  </a:lnTo>
                  <a:lnTo>
                    <a:pt x="3415" y="1781"/>
                  </a:lnTo>
                  <a:lnTo>
                    <a:pt x="3446" y="1892"/>
                  </a:lnTo>
                  <a:lnTo>
                    <a:pt x="3473" y="2004"/>
                  </a:lnTo>
                  <a:lnTo>
                    <a:pt x="3493" y="2118"/>
                  </a:lnTo>
                  <a:lnTo>
                    <a:pt x="3508" y="2235"/>
                  </a:lnTo>
                  <a:lnTo>
                    <a:pt x="3517" y="2352"/>
                  </a:lnTo>
                  <a:lnTo>
                    <a:pt x="3520" y="2472"/>
                  </a:lnTo>
                  <a:lnTo>
                    <a:pt x="3519" y="2532"/>
                  </a:lnTo>
                  <a:lnTo>
                    <a:pt x="3517" y="2592"/>
                  </a:lnTo>
                  <a:lnTo>
                    <a:pt x="3513" y="2651"/>
                  </a:lnTo>
                  <a:lnTo>
                    <a:pt x="3508" y="2710"/>
                  </a:lnTo>
                  <a:lnTo>
                    <a:pt x="3501" y="2769"/>
                  </a:lnTo>
                  <a:lnTo>
                    <a:pt x="3493" y="2827"/>
                  </a:lnTo>
                  <a:lnTo>
                    <a:pt x="3483" y="2885"/>
                  </a:lnTo>
                  <a:lnTo>
                    <a:pt x="3472" y="2942"/>
                  </a:lnTo>
                  <a:lnTo>
                    <a:pt x="3502" y="2888"/>
                  </a:lnTo>
                  <a:lnTo>
                    <a:pt x="3531" y="2834"/>
                  </a:lnTo>
                  <a:lnTo>
                    <a:pt x="3558" y="2778"/>
                  </a:lnTo>
                  <a:lnTo>
                    <a:pt x="3584" y="2721"/>
                  </a:lnTo>
                  <a:lnTo>
                    <a:pt x="3608" y="2665"/>
                  </a:lnTo>
                  <a:lnTo>
                    <a:pt x="3631" y="2606"/>
                  </a:lnTo>
                  <a:lnTo>
                    <a:pt x="3651" y="2547"/>
                  </a:lnTo>
                  <a:lnTo>
                    <a:pt x="3671" y="2487"/>
                  </a:lnTo>
                  <a:lnTo>
                    <a:pt x="3671" y="2480"/>
                  </a:lnTo>
                  <a:lnTo>
                    <a:pt x="3671" y="2472"/>
                  </a:lnTo>
                  <a:close/>
                </a:path>
              </a:pathLst>
            </a:custGeom>
            <a:solidFill>
              <a:srgbClr val="6359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6" y="822"/>
              <a:ext cx="249" cy="204"/>
            </a:xfrm>
            <a:custGeom>
              <a:avLst/>
              <a:gdLst/>
              <a:ahLst/>
              <a:cxnLst>
                <a:cxn ang="0">
                  <a:pos x="3728" y="2152"/>
                </a:cxn>
                <a:cxn ang="0">
                  <a:pos x="3665" y="1798"/>
                </a:cxn>
                <a:cxn ang="0">
                  <a:pos x="3551" y="1464"/>
                </a:cxn>
                <a:cxn ang="0">
                  <a:pos x="3392" y="1155"/>
                </a:cxn>
                <a:cxn ang="0">
                  <a:pos x="3190" y="873"/>
                </a:cxn>
                <a:cxn ang="0">
                  <a:pos x="2951" y="622"/>
                </a:cxn>
                <a:cxn ang="0">
                  <a:pos x="2678" y="409"/>
                </a:cxn>
                <a:cxn ang="0">
                  <a:pos x="2376" y="236"/>
                </a:cxn>
                <a:cxn ang="0">
                  <a:pos x="2048" y="108"/>
                </a:cxn>
                <a:cxn ang="0">
                  <a:pos x="1698" y="27"/>
                </a:cxn>
                <a:cxn ang="0">
                  <a:pos x="1331" y="0"/>
                </a:cxn>
                <a:cxn ang="0">
                  <a:pos x="1129" y="8"/>
                </a:cxn>
                <a:cxn ang="0">
                  <a:pos x="933" y="33"/>
                </a:cxn>
                <a:cxn ang="0">
                  <a:pos x="740" y="73"/>
                </a:cxn>
                <a:cxn ang="0">
                  <a:pos x="555" y="127"/>
                </a:cxn>
                <a:cxn ang="0">
                  <a:pos x="375" y="196"/>
                </a:cxn>
                <a:cxn ang="0">
                  <a:pos x="231" y="306"/>
                </a:cxn>
                <a:cxn ang="0">
                  <a:pos x="109" y="439"/>
                </a:cxn>
                <a:cxn ang="0">
                  <a:pos x="0" y="582"/>
                </a:cxn>
                <a:cxn ang="0">
                  <a:pos x="107" y="509"/>
                </a:cxn>
                <a:cxn ang="0">
                  <a:pos x="218" y="442"/>
                </a:cxn>
                <a:cxn ang="0">
                  <a:pos x="334" y="381"/>
                </a:cxn>
                <a:cxn ang="0">
                  <a:pos x="454" y="326"/>
                </a:cxn>
                <a:cxn ang="0">
                  <a:pos x="577" y="278"/>
                </a:cxn>
                <a:cxn ang="0">
                  <a:pos x="703" y="238"/>
                </a:cxn>
                <a:cxn ang="0">
                  <a:pos x="833" y="204"/>
                </a:cxn>
                <a:cxn ang="0">
                  <a:pos x="965" y="179"/>
                </a:cxn>
                <a:cxn ang="0">
                  <a:pos x="1101" y="161"/>
                </a:cxn>
                <a:cxn ang="0">
                  <a:pos x="1238" y="152"/>
                </a:cxn>
                <a:cxn ang="0">
                  <a:pos x="1447" y="153"/>
                </a:cxn>
                <a:cxn ang="0">
                  <a:pos x="1787" y="195"/>
                </a:cxn>
                <a:cxn ang="0">
                  <a:pos x="2108" y="287"/>
                </a:cxn>
                <a:cxn ang="0">
                  <a:pos x="2407" y="420"/>
                </a:cxn>
                <a:cxn ang="0">
                  <a:pos x="2682" y="596"/>
                </a:cxn>
                <a:cxn ang="0">
                  <a:pos x="2928" y="808"/>
                </a:cxn>
                <a:cxn ang="0">
                  <a:pos x="3141" y="1052"/>
                </a:cxn>
                <a:cxn ang="0">
                  <a:pos x="3317" y="1326"/>
                </a:cxn>
                <a:cxn ang="0">
                  <a:pos x="3453" y="1624"/>
                </a:cxn>
                <a:cxn ang="0">
                  <a:pos x="3543" y="1945"/>
                </a:cxn>
                <a:cxn ang="0">
                  <a:pos x="3586" y="2281"/>
                </a:cxn>
                <a:cxn ang="0">
                  <a:pos x="3588" y="2483"/>
                </a:cxn>
                <a:cxn ang="0">
                  <a:pos x="3579" y="2611"/>
                </a:cxn>
                <a:cxn ang="0">
                  <a:pos x="3564" y="2737"/>
                </a:cxn>
                <a:cxn ang="0">
                  <a:pos x="3541" y="2860"/>
                </a:cxn>
                <a:cxn ang="0">
                  <a:pos x="3513" y="2981"/>
                </a:cxn>
                <a:cxn ang="0">
                  <a:pos x="3524" y="3013"/>
                </a:cxn>
                <a:cxn ang="0">
                  <a:pos x="3619" y="2863"/>
                </a:cxn>
                <a:cxn ang="0">
                  <a:pos x="3702" y="2706"/>
                </a:cxn>
                <a:cxn ang="0">
                  <a:pos x="3733" y="2589"/>
                </a:cxn>
                <a:cxn ang="0">
                  <a:pos x="3738" y="2493"/>
                </a:cxn>
                <a:cxn ang="0">
                  <a:pos x="3740" y="2397"/>
                </a:cxn>
              </a:cxnLst>
              <a:rect l="0" t="0" r="r" b="b"/>
              <a:pathLst>
                <a:path w="3740" h="3060">
                  <a:moveTo>
                    <a:pt x="3740" y="2397"/>
                  </a:moveTo>
                  <a:lnTo>
                    <a:pt x="3737" y="2274"/>
                  </a:lnTo>
                  <a:lnTo>
                    <a:pt x="3728" y="2152"/>
                  </a:lnTo>
                  <a:lnTo>
                    <a:pt x="3713" y="2032"/>
                  </a:lnTo>
                  <a:lnTo>
                    <a:pt x="3691" y="1914"/>
                  </a:lnTo>
                  <a:lnTo>
                    <a:pt x="3665" y="1798"/>
                  </a:lnTo>
                  <a:lnTo>
                    <a:pt x="3632" y="1684"/>
                  </a:lnTo>
                  <a:lnTo>
                    <a:pt x="3594" y="1572"/>
                  </a:lnTo>
                  <a:lnTo>
                    <a:pt x="3551" y="1464"/>
                  </a:lnTo>
                  <a:lnTo>
                    <a:pt x="3503" y="1357"/>
                  </a:lnTo>
                  <a:lnTo>
                    <a:pt x="3450" y="1254"/>
                  </a:lnTo>
                  <a:lnTo>
                    <a:pt x="3392" y="1155"/>
                  </a:lnTo>
                  <a:lnTo>
                    <a:pt x="3328" y="1057"/>
                  </a:lnTo>
                  <a:lnTo>
                    <a:pt x="3261" y="963"/>
                  </a:lnTo>
                  <a:lnTo>
                    <a:pt x="3190" y="873"/>
                  </a:lnTo>
                  <a:lnTo>
                    <a:pt x="3114" y="786"/>
                  </a:lnTo>
                  <a:lnTo>
                    <a:pt x="3035" y="702"/>
                  </a:lnTo>
                  <a:lnTo>
                    <a:pt x="2951" y="622"/>
                  </a:lnTo>
                  <a:lnTo>
                    <a:pt x="2864" y="547"/>
                  </a:lnTo>
                  <a:lnTo>
                    <a:pt x="2772" y="476"/>
                  </a:lnTo>
                  <a:lnTo>
                    <a:pt x="2678" y="409"/>
                  </a:lnTo>
                  <a:lnTo>
                    <a:pt x="2580" y="347"/>
                  </a:lnTo>
                  <a:lnTo>
                    <a:pt x="2480" y="290"/>
                  </a:lnTo>
                  <a:lnTo>
                    <a:pt x="2376" y="236"/>
                  </a:lnTo>
                  <a:lnTo>
                    <a:pt x="2269" y="188"/>
                  </a:lnTo>
                  <a:lnTo>
                    <a:pt x="2160" y="146"/>
                  </a:lnTo>
                  <a:lnTo>
                    <a:pt x="2048" y="108"/>
                  </a:lnTo>
                  <a:lnTo>
                    <a:pt x="1933" y="76"/>
                  </a:lnTo>
                  <a:lnTo>
                    <a:pt x="1817" y="48"/>
                  </a:lnTo>
                  <a:lnTo>
                    <a:pt x="1698" y="27"/>
                  </a:lnTo>
                  <a:lnTo>
                    <a:pt x="1578" y="12"/>
                  </a:lnTo>
                  <a:lnTo>
                    <a:pt x="1455" y="3"/>
                  </a:lnTo>
                  <a:lnTo>
                    <a:pt x="1331" y="0"/>
                  </a:lnTo>
                  <a:lnTo>
                    <a:pt x="1264" y="1"/>
                  </a:lnTo>
                  <a:lnTo>
                    <a:pt x="1197" y="4"/>
                  </a:lnTo>
                  <a:lnTo>
                    <a:pt x="1129" y="8"/>
                  </a:lnTo>
                  <a:lnTo>
                    <a:pt x="1063" y="15"/>
                  </a:lnTo>
                  <a:lnTo>
                    <a:pt x="997" y="23"/>
                  </a:lnTo>
                  <a:lnTo>
                    <a:pt x="933" y="33"/>
                  </a:lnTo>
                  <a:lnTo>
                    <a:pt x="867" y="44"/>
                  </a:lnTo>
                  <a:lnTo>
                    <a:pt x="803" y="57"/>
                  </a:lnTo>
                  <a:lnTo>
                    <a:pt x="740" y="73"/>
                  </a:lnTo>
                  <a:lnTo>
                    <a:pt x="678" y="90"/>
                  </a:lnTo>
                  <a:lnTo>
                    <a:pt x="616" y="108"/>
                  </a:lnTo>
                  <a:lnTo>
                    <a:pt x="555" y="127"/>
                  </a:lnTo>
                  <a:lnTo>
                    <a:pt x="493" y="149"/>
                  </a:lnTo>
                  <a:lnTo>
                    <a:pt x="434" y="172"/>
                  </a:lnTo>
                  <a:lnTo>
                    <a:pt x="375" y="196"/>
                  </a:lnTo>
                  <a:lnTo>
                    <a:pt x="317" y="223"/>
                  </a:lnTo>
                  <a:lnTo>
                    <a:pt x="272" y="263"/>
                  </a:lnTo>
                  <a:lnTo>
                    <a:pt x="231" y="306"/>
                  </a:lnTo>
                  <a:lnTo>
                    <a:pt x="189" y="349"/>
                  </a:lnTo>
                  <a:lnTo>
                    <a:pt x="148" y="393"/>
                  </a:lnTo>
                  <a:lnTo>
                    <a:pt x="109" y="439"/>
                  </a:lnTo>
                  <a:lnTo>
                    <a:pt x="72" y="485"/>
                  </a:lnTo>
                  <a:lnTo>
                    <a:pt x="35" y="533"/>
                  </a:lnTo>
                  <a:lnTo>
                    <a:pt x="0" y="582"/>
                  </a:lnTo>
                  <a:lnTo>
                    <a:pt x="35" y="557"/>
                  </a:lnTo>
                  <a:lnTo>
                    <a:pt x="71" y="533"/>
                  </a:lnTo>
                  <a:lnTo>
                    <a:pt x="107" y="509"/>
                  </a:lnTo>
                  <a:lnTo>
                    <a:pt x="144" y="485"/>
                  </a:lnTo>
                  <a:lnTo>
                    <a:pt x="181" y="463"/>
                  </a:lnTo>
                  <a:lnTo>
                    <a:pt x="218" y="442"/>
                  </a:lnTo>
                  <a:lnTo>
                    <a:pt x="257" y="420"/>
                  </a:lnTo>
                  <a:lnTo>
                    <a:pt x="295" y="400"/>
                  </a:lnTo>
                  <a:lnTo>
                    <a:pt x="334" y="381"/>
                  </a:lnTo>
                  <a:lnTo>
                    <a:pt x="373" y="362"/>
                  </a:lnTo>
                  <a:lnTo>
                    <a:pt x="413" y="343"/>
                  </a:lnTo>
                  <a:lnTo>
                    <a:pt x="454" y="326"/>
                  </a:lnTo>
                  <a:lnTo>
                    <a:pt x="494" y="309"/>
                  </a:lnTo>
                  <a:lnTo>
                    <a:pt x="535" y="294"/>
                  </a:lnTo>
                  <a:lnTo>
                    <a:pt x="577" y="278"/>
                  </a:lnTo>
                  <a:lnTo>
                    <a:pt x="619" y="264"/>
                  </a:lnTo>
                  <a:lnTo>
                    <a:pt x="661" y="250"/>
                  </a:lnTo>
                  <a:lnTo>
                    <a:pt x="703" y="238"/>
                  </a:lnTo>
                  <a:lnTo>
                    <a:pt x="746" y="226"/>
                  </a:lnTo>
                  <a:lnTo>
                    <a:pt x="789" y="215"/>
                  </a:lnTo>
                  <a:lnTo>
                    <a:pt x="833" y="204"/>
                  </a:lnTo>
                  <a:lnTo>
                    <a:pt x="877" y="195"/>
                  </a:lnTo>
                  <a:lnTo>
                    <a:pt x="921" y="187"/>
                  </a:lnTo>
                  <a:lnTo>
                    <a:pt x="965" y="179"/>
                  </a:lnTo>
                  <a:lnTo>
                    <a:pt x="1010" y="172"/>
                  </a:lnTo>
                  <a:lnTo>
                    <a:pt x="1055" y="166"/>
                  </a:lnTo>
                  <a:lnTo>
                    <a:pt x="1101" y="161"/>
                  </a:lnTo>
                  <a:lnTo>
                    <a:pt x="1147" y="157"/>
                  </a:lnTo>
                  <a:lnTo>
                    <a:pt x="1193" y="154"/>
                  </a:lnTo>
                  <a:lnTo>
                    <a:pt x="1238" y="152"/>
                  </a:lnTo>
                  <a:lnTo>
                    <a:pt x="1284" y="150"/>
                  </a:lnTo>
                  <a:lnTo>
                    <a:pt x="1331" y="150"/>
                  </a:lnTo>
                  <a:lnTo>
                    <a:pt x="1447" y="153"/>
                  </a:lnTo>
                  <a:lnTo>
                    <a:pt x="1562" y="161"/>
                  </a:lnTo>
                  <a:lnTo>
                    <a:pt x="1676" y="176"/>
                  </a:lnTo>
                  <a:lnTo>
                    <a:pt x="1787" y="195"/>
                  </a:lnTo>
                  <a:lnTo>
                    <a:pt x="1896" y="221"/>
                  </a:lnTo>
                  <a:lnTo>
                    <a:pt x="2003" y="251"/>
                  </a:lnTo>
                  <a:lnTo>
                    <a:pt x="2108" y="287"/>
                  </a:lnTo>
                  <a:lnTo>
                    <a:pt x="2211" y="326"/>
                  </a:lnTo>
                  <a:lnTo>
                    <a:pt x="2310" y="372"/>
                  </a:lnTo>
                  <a:lnTo>
                    <a:pt x="2407" y="420"/>
                  </a:lnTo>
                  <a:lnTo>
                    <a:pt x="2502" y="475"/>
                  </a:lnTo>
                  <a:lnTo>
                    <a:pt x="2594" y="534"/>
                  </a:lnTo>
                  <a:lnTo>
                    <a:pt x="2682" y="596"/>
                  </a:lnTo>
                  <a:lnTo>
                    <a:pt x="2768" y="663"/>
                  </a:lnTo>
                  <a:lnTo>
                    <a:pt x="2850" y="734"/>
                  </a:lnTo>
                  <a:lnTo>
                    <a:pt x="2928" y="808"/>
                  </a:lnTo>
                  <a:lnTo>
                    <a:pt x="3002" y="886"/>
                  </a:lnTo>
                  <a:lnTo>
                    <a:pt x="3074" y="968"/>
                  </a:lnTo>
                  <a:lnTo>
                    <a:pt x="3141" y="1052"/>
                  </a:lnTo>
                  <a:lnTo>
                    <a:pt x="3204" y="1140"/>
                  </a:lnTo>
                  <a:lnTo>
                    <a:pt x="3262" y="1232"/>
                  </a:lnTo>
                  <a:lnTo>
                    <a:pt x="3317" y="1326"/>
                  </a:lnTo>
                  <a:lnTo>
                    <a:pt x="3367" y="1422"/>
                  </a:lnTo>
                  <a:lnTo>
                    <a:pt x="3412" y="1523"/>
                  </a:lnTo>
                  <a:lnTo>
                    <a:pt x="3453" y="1624"/>
                  </a:lnTo>
                  <a:lnTo>
                    <a:pt x="3488" y="1729"/>
                  </a:lnTo>
                  <a:lnTo>
                    <a:pt x="3518" y="1835"/>
                  </a:lnTo>
                  <a:lnTo>
                    <a:pt x="3543" y="1945"/>
                  </a:lnTo>
                  <a:lnTo>
                    <a:pt x="3564" y="2055"/>
                  </a:lnTo>
                  <a:lnTo>
                    <a:pt x="3578" y="2168"/>
                  </a:lnTo>
                  <a:lnTo>
                    <a:pt x="3586" y="2281"/>
                  </a:lnTo>
                  <a:lnTo>
                    <a:pt x="3589" y="2397"/>
                  </a:lnTo>
                  <a:lnTo>
                    <a:pt x="3589" y="2441"/>
                  </a:lnTo>
                  <a:lnTo>
                    <a:pt x="3588" y="2483"/>
                  </a:lnTo>
                  <a:lnTo>
                    <a:pt x="3586" y="2526"/>
                  </a:lnTo>
                  <a:lnTo>
                    <a:pt x="3583" y="2568"/>
                  </a:lnTo>
                  <a:lnTo>
                    <a:pt x="3579" y="2611"/>
                  </a:lnTo>
                  <a:lnTo>
                    <a:pt x="3575" y="2654"/>
                  </a:lnTo>
                  <a:lnTo>
                    <a:pt x="3570" y="2695"/>
                  </a:lnTo>
                  <a:lnTo>
                    <a:pt x="3564" y="2737"/>
                  </a:lnTo>
                  <a:lnTo>
                    <a:pt x="3558" y="2778"/>
                  </a:lnTo>
                  <a:lnTo>
                    <a:pt x="3550" y="2819"/>
                  </a:lnTo>
                  <a:lnTo>
                    <a:pt x="3541" y="2860"/>
                  </a:lnTo>
                  <a:lnTo>
                    <a:pt x="3532" y="2901"/>
                  </a:lnTo>
                  <a:lnTo>
                    <a:pt x="3523" y="2942"/>
                  </a:lnTo>
                  <a:lnTo>
                    <a:pt x="3513" y="2981"/>
                  </a:lnTo>
                  <a:lnTo>
                    <a:pt x="3502" y="3021"/>
                  </a:lnTo>
                  <a:lnTo>
                    <a:pt x="3489" y="3060"/>
                  </a:lnTo>
                  <a:lnTo>
                    <a:pt x="3524" y="3013"/>
                  </a:lnTo>
                  <a:lnTo>
                    <a:pt x="3557" y="2964"/>
                  </a:lnTo>
                  <a:lnTo>
                    <a:pt x="3589" y="2914"/>
                  </a:lnTo>
                  <a:lnTo>
                    <a:pt x="3619" y="2863"/>
                  </a:lnTo>
                  <a:lnTo>
                    <a:pt x="3648" y="2812"/>
                  </a:lnTo>
                  <a:lnTo>
                    <a:pt x="3676" y="2759"/>
                  </a:lnTo>
                  <a:lnTo>
                    <a:pt x="3702" y="2706"/>
                  </a:lnTo>
                  <a:lnTo>
                    <a:pt x="3727" y="2652"/>
                  </a:lnTo>
                  <a:lnTo>
                    <a:pt x="3730" y="2620"/>
                  </a:lnTo>
                  <a:lnTo>
                    <a:pt x="3733" y="2589"/>
                  </a:lnTo>
                  <a:lnTo>
                    <a:pt x="3735" y="2557"/>
                  </a:lnTo>
                  <a:lnTo>
                    <a:pt x="3737" y="2525"/>
                  </a:lnTo>
                  <a:lnTo>
                    <a:pt x="3738" y="2493"/>
                  </a:lnTo>
                  <a:lnTo>
                    <a:pt x="3739" y="2461"/>
                  </a:lnTo>
                  <a:lnTo>
                    <a:pt x="3740" y="2429"/>
                  </a:lnTo>
                  <a:lnTo>
                    <a:pt x="3740" y="2397"/>
                  </a:lnTo>
                  <a:close/>
                </a:path>
              </a:pathLst>
            </a:custGeom>
            <a:solidFill>
              <a:srgbClr val="665C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8" y="827"/>
              <a:ext cx="252" cy="210"/>
            </a:xfrm>
            <a:custGeom>
              <a:avLst/>
              <a:gdLst/>
              <a:ahLst/>
              <a:cxnLst>
                <a:cxn ang="0">
                  <a:pos x="3774" y="2085"/>
                </a:cxn>
                <a:cxn ang="0">
                  <a:pos x="3712" y="1742"/>
                </a:cxn>
                <a:cxn ang="0">
                  <a:pos x="3602" y="1418"/>
                </a:cxn>
                <a:cxn ang="0">
                  <a:pos x="3448" y="1118"/>
                </a:cxn>
                <a:cxn ang="0">
                  <a:pos x="3253" y="845"/>
                </a:cxn>
                <a:cxn ang="0">
                  <a:pos x="3021" y="603"/>
                </a:cxn>
                <a:cxn ang="0">
                  <a:pos x="2757" y="396"/>
                </a:cxn>
                <a:cxn ang="0">
                  <a:pos x="2464" y="229"/>
                </a:cxn>
                <a:cxn ang="0">
                  <a:pos x="2146" y="104"/>
                </a:cxn>
                <a:cxn ang="0">
                  <a:pos x="1808" y="27"/>
                </a:cxn>
                <a:cxn ang="0">
                  <a:pos x="1452" y="0"/>
                </a:cxn>
                <a:cxn ang="0">
                  <a:pos x="1331" y="3"/>
                </a:cxn>
                <a:cxn ang="0">
                  <a:pos x="1212" y="12"/>
                </a:cxn>
                <a:cxn ang="0">
                  <a:pos x="1093" y="27"/>
                </a:cxn>
                <a:cxn ang="0">
                  <a:pos x="978" y="48"/>
                </a:cxn>
                <a:cxn ang="0">
                  <a:pos x="864" y="75"/>
                </a:cxn>
                <a:cxn ang="0">
                  <a:pos x="753" y="106"/>
                </a:cxn>
                <a:cxn ang="0">
                  <a:pos x="644" y="144"/>
                </a:cxn>
                <a:cxn ang="0">
                  <a:pos x="537" y="185"/>
                </a:cxn>
                <a:cxn ang="0">
                  <a:pos x="433" y="233"/>
                </a:cxn>
                <a:cxn ang="0">
                  <a:pos x="332" y="285"/>
                </a:cxn>
                <a:cxn ang="0">
                  <a:pos x="228" y="366"/>
                </a:cxn>
                <a:cxn ang="0">
                  <a:pos x="123" y="504"/>
                </a:cxn>
                <a:cxn ang="0">
                  <a:pos x="28" y="650"/>
                </a:cxn>
                <a:cxn ang="0">
                  <a:pos x="74" y="637"/>
                </a:cxn>
                <a:cxn ang="0">
                  <a:pos x="189" y="550"/>
                </a:cxn>
                <a:cxn ang="0">
                  <a:pos x="312" y="470"/>
                </a:cxn>
                <a:cxn ang="0">
                  <a:pos x="438" y="398"/>
                </a:cxn>
                <a:cxn ang="0">
                  <a:pos x="571" y="334"/>
                </a:cxn>
                <a:cxn ang="0">
                  <a:pos x="708" y="280"/>
                </a:cxn>
                <a:cxn ang="0">
                  <a:pos x="850" y="234"/>
                </a:cxn>
                <a:cxn ang="0">
                  <a:pos x="995" y="197"/>
                </a:cxn>
                <a:cxn ang="0">
                  <a:pos x="1144" y="171"/>
                </a:cxn>
                <a:cxn ang="0">
                  <a:pos x="1297" y="155"/>
                </a:cxn>
                <a:cxn ang="0">
                  <a:pos x="1452" y="150"/>
                </a:cxn>
                <a:cxn ang="0">
                  <a:pos x="1784" y="174"/>
                </a:cxn>
                <a:cxn ang="0">
                  <a:pos x="2101" y="247"/>
                </a:cxn>
                <a:cxn ang="0">
                  <a:pos x="2399" y="364"/>
                </a:cxn>
                <a:cxn ang="0">
                  <a:pos x="2673" y="521"/>
                </a:cxn>
                <a:cxn ang="0">
                  <a:pos x="2921" y="714"/>
                </a:cxn>
                <a:cxn ang="0">
                  <a:pos x="3137" y="941"/>
                </a:cxn>
                <a:cxn ang="0">
                  <a:pos x="3319" y="1195"/>
                </a:cxn>
                <a:cxn ang="0">
                  <a:pos x="3464" y="1476"/>
                </a:cxn>
                <a:cxn ang="0">
                  <a:pos x="3567" y="1779"/>
                </a:cxn>
                <a:cxn ang="0">
                  <a:pos x="3624" y="2100"/>
                </a:cxn>
                <a:cxn ang="0">
                  <a:pos x="3635" y="2378"/>
                </a:cxn>
                <a:cxn ang="0">
                  <a:pos x="3625" y="2542"/>
                </a:cxn>
                <a:cxn ang="0">
                  <a:pos x="3602" y="2703"/>
                </a:cxn>
                <a:cxn ang="0">
                  <a:pos x="3568" y="2859"/>
                </a:cxn>
                <a:cxn ang="0">
                  <a:pos x="3523" y="3013"/>
                </a:cxn>
                <a:cxn ang="0">
                  <a:pos x="3467" y="3160"/>
                </a:cxn>
                <a:cxn ang="0">
                  <a:pos x="3578" y="3029"/>
                </a:cxn>
                <a:cxn ang="0">
                  <a:pos x="3678" y="2890"/>
                </a:cxn>
                <a:cxn ang="0">
                  <a:pos x="3749" y="2735"/>
                </a:cxn>
                <a:cxn ang="0">
                  <a:pos x="3774" y="2560"/>
                </a:cxn>
                <a:cxn ang="0">
                  <a:pos x="3785" y="2382"/>
                </a:cxn>
              </a:cxnLst>
              <a:rect l="0" t="0" r="r" b="b"/>
              <a:pathLst>
                <a:path w="3786" h="3160">
                  <a:moveTo>
                    <a:pt x="3786" y="2322"/>
                  </a:moveTo>
                  <a:lnTo>
                    <a:pt x="3783" y="2202"/>
                  </a:lnTo>
                  <a:lnTo>
                    <a:pt x="3774" y="2085"/>
                  </a:lnTo>
                  <a:lnTo>
                    <a:pt x="3759" y="1968"/>
                  </a:lnTo>
                  <a:lnTo>
                    <a:pt x="3739" y="1854"/>
                  </a:lnTo>
                  <a:lnTo>
                    <a:pt x="3712" y="1742"/>
                  </a:lnTo>
                  <a:lnTo>
                    <a:pt x="3681" y="1631"/>
                  </a:lnTo>
                  <a:lnTo>
                    <a:pt x="3644" y="1524"/>
                  </a:lnTo>
                  <a:lnTo>
                    <a:pt x="3602" y="1418"/>
                  </a:lnTo>
                  <a:lnTo>
                    <a:pt x="3555" y="1315"/>
                  </a:lnTo>
                  <a:lnTo>
                    <a:pt x="3504" y="1216"/>
                  </a:lnTo>
                  <a:lnTo>
                    <a:pt x="3448" y="1118"/>
                  </a:lnTo>
                  <a:lnTo>
                    <a:pt x="3387" y="1024"/>
                  </a:lnTo>
                  <a:lnTo>
                    <a:pt x="3322" y="933"/>
                  </a:lnTo>
                  <a:lnTo>
                    <a:pt x="3253" y="845"/>
                  </a:lnTo>
                  <a:lnTo>
                    <a:pt x="3179" y="760"/>
                  </a:lnTo>
                  <a:lnTo>
                    <a:pt x="3102" y="680"/>
                  </a:lnTo>
                  <a:lnTo>
                    <a:pt x="3021" y="603"/>
                  </a:lnTo>
                  <a:lnTo>
                    <a:pt x="2937" y="530"/>
                  </a:lnTo>
                  <a:lnTo>
                    <a:pt x="2848" y="461"/>
                  </a:lnTo>
                  <a:lnTo>
                    <a:pt x="2757" y="396"/>
                  </a:lnTo>
                  <a:lnTo>
                    <a:pt x="2662" y="336"/>
                  </a:lnTo>
                  <a:lnTo>
                    <a:pt x="2565" y="281"/>
                  </a:lnTo>
                  <a:lnTo>
                    <a:pt x="2464" y="229"/>
                  </a:lnTo>
                  <a:lnTo>
                    <a:pt x="2360" y="182"/>
                  </a:lnTo>
                  <a:lnTo>
                    <a:pt x="2254" y="141"/>
                  </a:lnTo>
                  <a:lnTo>
                    <a:pt x="2146" y="104"/>
                  </a:lnTo>
                  <a:lnTo>
                    <a:pt x="2035" y="73"/>
                  </a:lnTo>
                  <a:lnTo>
                    <a:pt x="1923" y="47"/>
                  </a:lnTo>
                  <a:lnTo>
                    <a:pt x="1808" y="27"/>
                  </a:lnTo>
                  <a:lnTo>
                    <a:pt x="1691" y="12"/>
                  </a:lnTo>
                  <a:lnTo>
                    <a:pt x="1572" y="3"/>
                  </a:lnTo>
                  <a:lnTo>
                    <a:pt x="1452" y="0"/>
                  </a:lnTo>
                  <a:lnTo>
                    <a:pt x="1411" y="0"/>
                  </a:lnTo>
                  <a:lnTo>
                    <a:pt x="1372" y="1"/>
                  </a:lnTo>
                  <a:lnTo>
                    <a:pt x="1331" y="3"/>
                  </a:lnTo>
                  <a:lnTo>
                    <a:pt x="1291" y="6"/>
                  </a:lnTo>
                  <a:lnTo>
                    <a:pt x="1251" y="9"/>
                  </a:lnTo>
                  <a:lnTo>
                    <a:pt x="1212" y="12"/>
                  </a:lnTo>
                  <a:lnTo>
                    <a:pt x="1172" y="17"/>
                  </a:lnTo>
                  <a:lnTo>
                    <a:pt x="1133" y="21"/>
                  </a:lnTo>
                  <a:lnTo>
                    <a:pt x="1093" y="27"/>
                  </a:lnTo>
                  <a:lnTo>
                    <a:pt x="1055" y="33"/>
                  </a:lnTo>
                  <a:lnTo>
                    <a:pt x="1016" y="40"/>
                  </a:lnTo>
                  <a:lnTo>
                    <a:pt x="978" y="48"/>
                  </a:lnTo>
                  <a:lnTo>
                    <a:pt x="940" y="56"/>
                  </a:lnTo>
                  <a:lnTo>
                    <a:pt x="902" y="65"/>
                  </a:lnTo>
                  <a:lnTo>
                    <a:pt x="864" y="75"/>
                  </a:lnTo>
                  <a:lnTo>
                    <a:pt x="827" y="84"/>
                  </a:lnTo>
                  <a:lnTo>
                    <a:pt x="790" y="95"/>
                  </a:lnTo>
                  <a:lnTo>
                    <a:pt x="753" y="106"/>
                  </a:lnTo>
                  <a:lnTo>
                    <a:pt x="716" y="118"/>
                  </a:lnTo>
                  <a:lnTo>
                    <a:pt x="680" y="130"/>
                  </a:lnTo>
                  <a:lnTo>
                    <a:pt x="644" y="144"/>
                  </a:lnTo>
                  <a:lnTo>
                    <a:pt x="608" y="157"/>
                  </a:lnTo>
                  <a:lnTo>
                    <a:pt x="573" y="171"/>
                  </a:lnTo>
                  <a:lnTo>
                    <a:pt x="537" y="185"/>
                  </a:lnTo>
                  <a:lnTo>
                    <a:pt x="502" y="200"/>
                  </a:lnTo>
                  <a:lnTo>
                    <a:pt x="468" y="217"/>
                  </a:lnTo>
                  <a:lnTo>
                    <a:pt x="433" y="233"/>
                  </a:lnTo>
                  <a:lnTo>
                    <a:pt x="399" y="250"/>
                  </a:lnTo>
                  <a:lnTo>
                    <a:pt x="365" y="267"/>
                  </a:lnTo>
                  <a:lnTo>
                    <a:pt x="332" y="285"/>
                  </a:lnTo>
                  <a:lnTo>
                    <a:pt x="299" y="303"/>
                  </a:lnTo>
                  <a:lnTo>
                    <a:pt x="266" y="322"/>
                  </a:lnTo>
                  <a:lnTo>
                    <a:pt x="228" y="366"/>
                  </a:lnTo>
                  <a:lnTo>
                    <a:pt x="193" y="411"/>
                  </a:lnTo>
                  <a:lnTo>
                    <a:pt x="157" y="457"/>
                  </a:lnTo>
                  <a:lnTo>
                    <a:pt x="123" y="504"/>
                  </a:lnTo>
                  <a:lnTo>
                    <a:pt x="91" y="551"/>
                  </a:lnTo>
                  <a:lnTo>
                    <a:pt x="59" y="600"/>
                  </a:lnTo>
                  <a:lnTo>
                    <a:pt x="28" y="650"/>
                  </a:lnTo>
                  <a:lnTo>
                    <a:pt x="0" y="700"/>
                  </a:lnTo>
                  <a:lnTo>
                    <a:pt x="37" y="669"/>
                  </a:lnTo>
                  <a:lnTo>
                    <a:pt x="74" y="637"/>
                  </a:lnTo>
                  <a:lnTo>
                    <a:pt x="112" y="608"/>
                  </a:lnTo>
                  <a:lnTo>
                    <a:pt x="151" y="579"/>
                  </a:lnTo>
                  <a:lnTo>
                    <a:pt x="189" y="550"/>
                  </a:lnTo>
                  <a:lnTo>
                    <a:pt x="229" y="522"/>
                  </a:lnTo>
                  <a:lnTo>
                    <a:pt x="270" y="496"/>
                  </a:lnTo>
                  <a:lnTo>
                    <a:pt x="312" y="470"/>
                  </a:lnTo>
                  <a:lnTo>
                    <a:pt x="354" y="445"/>
                  </a:lnTo>
                  <a:lnTo>
                    <a:pt x="395" y="420"/>
                  </a:lnTo>
                  <a:lnTo>
                    <a:pt x="438" y="398"/>
                  </a:lnTo>
                  <a:lnTo>
                    <a:pt x="482" y="376"/>
                  </a:lnTo>
                  <a:lnTo>
                    <a:pt x="526" y="355"/>
                  </a:lnTo>
                  <a:lnTo>
                    <a:pt x="571" y="334"/>
                  </a:lnTo>
                  <a:lnTo>
                    <a:pt x="616" y="315"/>
                  </a:lnTo>
                  <a:lnTo>
                    <a:pt x="661" y="297"/>
                  </a:lnTo>
                  <a:lnTo>
                    <a:pt x="708" y="280"/>
                  </a:lnTo>
                  <a:lnTo>
                    <a:pt x="755" y="263"/>
                  </a:lnTo>
                  <a:lnTo>
                    <a:pt x="802" y="248"/>
                  </a:lnTo>
                  <a:lnTo>
                    <a:pt x="850" y="234"/>
                  </a:lnTo>
                  <a:lnTo>
                    <a:pt x="898" y="221"/>
                  </a:lnTo>
                  <a:lnTo>
                    <a:pt x="946" y="209"/>
                  </a:lnTo>
                  <a:lnTo>
                    <a:pt x="995" y="197"/>
                  </a:lnTo>
                  <a:lnTo>
                    <a:pt x="1044" y="187"/>
                  </a:lnTo>
                  <a:lnTo>
                    <a:pt x="1094" y="179"/>
                  </a:lnTo>
                  <a:lnTo>
                    <a:pt x="1144" y="171"/>
                  </a:lnTo>
                  <a:lnTo>
                    <a:pt x="1194" y="165"/>
                  </a:lnTo>
                  <a:lnTo>
                    <a:pt x="1245" y="159"/>
                  </a:lnTo>
                  <a:lnTo>
                    <a:pt x="1297" y="155"/>
                  </a:lnTo>
                  <a:lnTo>
                    <a:pt x="1348" y="152"/>
                  </a:lnTo>
                  <a:lnTo>
                    <a:pt x="1400" y="150"/>
                  </a:lnTo>
                  <a:lnTo>
                    <a:pt x="1452" y="150"/>
                  </a:lnTo>
                  <a:lnTo>
                    <a:pt x="1564" y="153"/>
                  </a:lnTo>
                  <a:lnTo>
                    <a:pt x="1675" y="161"/>
                  </a:lnTo>
                  <a:lnTo>
                    <a:pt x="1784" y="174"/>
                  </a:lnTo>
                  <a:lnTo>
                    <a:pt x="1892" y="193"/>
                  </a:lnTo>
                  <a:lnTo>
                    <a:pt x="1997" y="218"/>
                  </a:lnTo>
                  <a:lnTo>
                    <a:pt x="2101" y="247"/>
                  </a:lnTo>
                  <a:lnTo>
                    <a:pt x="2203" y="282"/>
                  </a:lnTo>
                  <a:lnTo>
                    <a:pt x="2302" y="320"/>
                  </a:lnTo>
                  <a:lnTo>
                    <a:pt x="2399" y="364"/>
                  </a:lnTo>
                  <a:lnTo>
                    <a:pt x="2493" y="411"/>
                  </a:lnTo>
                  <a:lnTo>
                    <a:pt x="2584" y="464"/>
                  </a:lnTo>
                  <a:lnTo>
                    <a:pt x="2673" y="521"/>
                  </a:lnTo>
                  <a:lnTo>
                    <a:pt x="2759" y="581"/>
                  </a:lnTo>
                  <a:lnTo>
                    <a:pt x="2841" y="646"/>
                  </a:lnTo>
                  <a:lnTo>
                    <a:pt x="2921" y="714"/>
                  </a:lnTo>
                  <a:lnTo>
                    <a:pt x="2996" y="786"/>
                  </a:lnTo>
                  <a:lnTo>
                    <a:pt x="3068" y="862"/>
                  </a:lnTo>
                  <a:lnTo>
                    <a:pt x="3137" y="941"/>
                  </a:lnTo>
                  <a:lnTo>
                    <a:pt x="3202" y="1022"/>
                  </a:lnTo>
                  <a:lnTo>
                    <a:pt x="3263" y="1107"/>
                  </a:lnTo>
                  <a:lnTo>
                    <a:pt x="3319" y="1195"/>
                  </a:lnTo>
                  <a:lnTo>
                    <a:pt x="3372" y="1287"/>
                  </a:lnTo>
                  <a:lnTo>
                    <a:pt x="3420" y="1380"/>
                  </a:lnTo>
                  <a:lnTo>
                    <a:pt x="3464" y="1476"/>
                  </a:lnTo>
                  <a:lnTo>
                    <a:pt x="3502" y="1576"/>
                  </a:lnTo>
                  <a:lnTo>
                    <a:pt x="3537" y="1676"/>
                  </a:lnTo>
                  <a:lnTo>
                    <a:pt x="3567" y="1779"/>
                  </a:lnTo>
                  <a:lnTo>
                    <a:pt x="3591" y="1884"/>
                  </a:lnTo>
                  <a:lnTo>
                    <a:pt x="3610" y="1991"/>
                  </a:lnTo>
                  <a:lnTo>
                    <a:pt x="3624" y="2100"/>
                  </a:lnTo>
                  <a:lnTo>
                    <a:pt x="3633" y="2210"/>
                  </a:lnTo>
                  <a:lnTo>
                    <a:pt x="3636" y="2322"/>
                  </a:lnTo>
                  <a:lnTo>
                    <a:pt x="3635" y="2378"/>
                  </a:lnTo>
                  <a:lnTo>
                    <a:pt x="3633" y="2433"/>
                  </a:lnTo>
                  <a:lnTo>
                    <a:pt x="3629" y="2487"/>
                  </a:lnTo>
                  <a:lnTo>
                    <a:pt x="3625" y="2542"/>
                  </a:lnTo>
                  <a:lnTo>
                    <a:pt x="3619" y="2596"/>
                  </a:lnTo>
                  <a:lnTo>
                    <a:pt x="3610" y="2650"/>
                  </a:lnTo>
                  <a:lnTo>
                    <a:pt x="3602" y="2703"/>
                  </a:lnTo>
                  <a:lnTo>
                    <a:pt x="3592" y="2756"/>
                  </a:lnTo>
                  <a:lnTo>
                    <a:pt x="3581" y="2808"/>
                  </a:lnTo>
                  <a:lnTo>
                    <a:pt x="3568" y="2859"/>
                  </a:lnTo>
                  <a:lnTo>
                    <a:pt x="3554" y="2911"/>
                  </a:lnTo>
                  <a:lnTo>
                    <a:pt x="3539" y="2962"/>
                  </a:lnTo>
                  <a:lnTo>
                    <a:pt x="3523" y="3013"/>
                  </a:lnTo>
                  <a:lnTo>
                    <a:pt x="3506" y="3062"/>
                  </a:lnTo>
                  <a:lnTo>
                    <a:pt x="3487" y="3111"/>
                  </a:lnTo>
                  <a:lnTo>
                    <a:pt x="3467" y="3160"/>
                  </a:lnTo>
                  <a:lnTo>
                    <a:pt x="3506" y="3117"/>
                  </a:lnTo>
                  <a:lnTo>
                    <a:pt x="3542" y="3073"/>
                  </a:lnTo>
                  <a:lnTo>
                    <a:pt x="3578" y="3029"/>
                  </a:lnTo>
                  <a:lnTo>
                    <a:pt x="3613" y="2983"/>
                  </a:lnTo>
                  <a:lnTo>
                    <a:pt x="3645" y="2938"/>
                  </a:lnTo>
                  <a:lnTo>
                    <a:pt x="3678" y="2890"/>
                  </a:lnTo>
                  <a:lnTo>
                    <a:pt x="3708" y="2841"/>
                  </a:lnTo>
                  <a:lnTo>
                    <a:pt x="3738" y="2793"/>
                  </a:lnTo>
                  <a:lnTo>
                    <a:pt x="3749" y="2735"/>
                  </a:lnTo>
                  <a:lnTo>
                    <a:pt x="3759" y="2677"/>
                  </a:lnTo>
                  <a:lnTo>
                    <a:pt x="3767" y="2619"/>
                  </a:lnTo>
                  <a:lnTo>
                    <a:pt x="3774" y="2560"/>
                  </a:lnTo>
                  <a:lnTo>
                    <a:pt x="3779" y="2501"/>
                  </a:lnTo>
                  <a:lnTo>
                    <a:pt x="3783" y="2443"/>
                  </a:lnTo>
                  <a:lnTo>
                    <a:pt x="3785" y="2382"/>
                  </a:lnTo>
                  <a:lnTo>
                    <a:pt x="3786" y="2322"/>
                  </a:lnTo>
                  <a:close/>
                </a:path>
              </a:pathLst>
            </a:custGeom>
            <a:solidFill>
              <a:srgbClr val="695F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1" y="832"/>
              <a:ext cx="254" cy="216"/>
            </a:xfrm>
            <a:custGeom>
              <a:avLst/>
              <a:gdLst/>
              <a:ahLst/>
              <a:cxnLst>
                <a:cxn ang="0">
                  <a:pos x="3797" y="2018"/>
                </a:cxn>
                <a:cxn ang="0">
                  <a:pos x="3738" y="1685"/>
                </a:cxn>
                <a:cxn ang="0">
                  <a:pos x="3631" y="1373"/>
                </a:cxn>
                <a:cxn ang="0">
                  <a:pos x="3481" y="1082"/>
                </a:cxn>
                <a:cxn ang="0">
                  <a:pos x="3293" y="818"/>
                </a:cxn>
                <a:cxn ang="0">
                  <a:pos x="3069" y="584"/>
                </a:cxn>
                <a:cxn ang="0">
                  <a:pos x="2813" y="383"/>
                </a:cxn>
                <a:cxn ang="0">
                  <a:pos x="2529" y="222"/>
                </a:cxn>
                <a:cxn ang="0">
                  <a:pos x="2222" y="101"/>
                </a:cxn>
                <a:cxn ang="0">
                  <a:pos x="1895" y="25"/>
                </a:cxn>
                <a:cxn ang="0">
                  <a:pos x="1550" y="0"/>
                </a:cxn>
                <a:cxn ang="0">
                  <a:pos x="1412" y="4"/>
                </a:cxn>
                <a:cxn ang="0">
                  <a:pos x="1274" y="16"/>
                </a:cxn>
                <a:cxn ang="0">
                  <a:pos x="1140" y="37"/>
                </a:cxn>
                <a:cxn ang="0">
                  <a:pos x="1009" y="65"/>
                </a:cxn>
                <a:cxn ang="0">
                  <a:pos x="880" y="100"/>
                </a:cxn>
                <a:cxn ang="0">
                  <a:pos x="754" y="144"/>
                </a:cxn>
                <a:cxn ang="0">
                  <a:pos x="633" y="193"/>
                </a:cxn>
                <a:cxn ang="0">
                  <a:pos x="515" y="250"/>
                </a:cxn>
                <a:cxn ang="0">
                  <a:pos x="400" y="313"/>
                </a:cxn>
                <a:cxn ang="0">
                  <a:pos x="290" y="382"/>
                </a:cxn>
                <a:cxn ang="0">
                  <a:pos x="188" y="478"/>
                </a:cxn>
                <a:cxn ang="0">
                  <a:pos x="100" y="622"/>
                </a:cxn>
                <a:cxn ang="0">
                  <a:pos x="24" y="773"/>
                </a:cxn>
                <a:cxn ang="0">
                  <a:pos x="74" y="750"/>
                </a:cxn>
                <a:cxn ang="0">
                  <a:pos x="193" y="643"/>
                </a:cxn>
                <a:cxn ang="0">
                  <a:pos x="319" y="544"/>
                </a:cxn>
                <a:cxn ang="0">
                  <a:pos x="453" y="456"/>
                </a:cxn>
                <a:cxn ang="0">
                  <a:pos x="593" y="378"/>
                </a:cxn>
                <a:cxn ang="0">
                  <a:pos x="740" y="310"/>
                </a:cxn>
                <a:cxn ang="0">
                  <a:pos x="892" y="254"/>
                </a:cxn>
                <a:cxn ang="0">
                  <a:pos x="1050" y="209"/>
                </a:cxn>
                <a:cxn ang="0">
                  <a:pos x="1213" y="176"/>
                </a:cxn>
                <a:cxn ang="0">
                  <a:pos x="1380" y="156"/>
                </a:cxn>
                <a:cxn ang="0">
                  <a:pos x="1550" y="150"/>
                </a:cxn>
                <a:cxn ang="0">
                  <a:pos x="1871" y="174"/>
                </a:cxn>
                <a:cxn ang="0">
                  <a:pos x="2177" y="244"/>
                </a:cxn>
                <a:cxn ang="0">
                  <a:pos x="2464" y="357"/>
                </a:cxn>
                <a:cxn ang="0">
                  <a:pos x="2728" y="508"/>
                </a:cxn>
                <a:cxn ang="0">
                  <a:pos x="2968" y="694"/>
                </a:cxn>
                <a:cxn ang="0">
                  <a:pos x="3177" y="912"/>
                </a:cxn>
                <a:cxn ang="0">
                  <a:pos x="3353" y="1160"/>
                </a:cxn>
                <a:cxn ang="0">
                  <a:pos x="3492" y="1431"/>
                </a:cxn>
                <a:cxn ang="0">
                  <a:pos x="3591" y="1723"/>
                </a:cxn>
                <a:cxn ang="0">
                  <a:pos x="3647" y="2033"/>
                </a:cxn>
                <a:cxn ang="0">
                  <a:pos x="3657" y="2314"/>
                </a:cxn>
                <a:cxn ang="0">
                  <a:pos x="3641" y="2513"/>
                </a:cxn>
                <a:cxn ang="0">
                  <a:pos x="3608" y="2705"/>
                </a:cxn>
                <a:cxn ang="0">
                  <a:pos x="3557" y="2891"/>
                </a:cxn>
                <a:cxn ang="0">
                  <a:pos x="3489" y="3070"/>
                </a:cxn>
                <a:cxn ang="0">
                  <a:pos x="3407" y="3241"/>
                </a:cxn>
                <a:cxn ang="0">
                  <a:pos x="3528" y="3124"/>
                </a:cxn>
                <a:cxn ang="0">
                  <a:pos x="3640" y="2998"/>
                </a:cxn>
                <a:cxn ang="0">
                  <a:pos x="3721" y="2871"/>
                </a:cxn>
                <a:cxn ang="0">
                  <a:pos x="3751" y="2751"/>
                </a:cxn>
                <a:cxn ang="0">
                  <a:pos x="3777" y="2628"/>
                </a:cxn>
                <a:cxn ang="0">
                  <a:pos x="3794" y="2504"/>
                </a:cxn>
                <a:cxn ang="0">
                  <a:pos x="3805" y="2376"/>
                </a:cxn>
                <a:cxn ang="0">
                  <a:pos x="3808" y="2247"/>
                </a:cxn>
              </a:cxnLst>
              <a:rect l="0" t="0" r="r" b="b"/>
              <a:pathLst>
                <a:path w="3808" h="3241">
                  <a:moveTo>
                    <a:pt x="3808" y="2247"/>
                  </a:moveTo>
                  <a:lnTo>
                    <a:pt x="3805" y="2131"/>
                  </a:lnTo>
                  <a:lnTo>
                    <a:pt x="3797" y="2018"/>
                  </a:lnTo>
                  <a:lnTo>
                    <a:pt x="3783" y="1905"/>
                  </a:lnTo>
                  <a:lnTo>
                    <a:pt x="3762" y="1795"/>
                  </a:lnTo>
                  <a:lnTo>
                    <a:pt x="3738" y="1685"/>
                  </a:lnTo>
                  <a:lnTo>
                    <a:pt x="3707" y="1579"/>
                  </a:lnTo>
                  <a:lnTo>
                    <a:pt x="3672" y="1474"/>
                  </a:lnTo>
                  <a:lnTo>
                    <a:pt x="3631" y="1373"/>
                  </a:lnTo>
                  <a:lnTo>
                    <a:pt x="3586" y="1272"/>
                  </a:lnTo>
                  <a:lnTo>
                    <a:pt x="3536" y="1176"/>
                  </a:lnTo>
                  <a:lnTo>
                    <a:pt x="3481" y="1082"/>
                  </a:lnTo>
                  <a:lnTo>
                    <a:pt x="3423" y="990"/>
                  </a:lnTo>
                  <a:lnTo>
                    <a:pt x="3360" y="902"/>
                  </a:lnTo>
                  <a:lnTo>
                    <a:pt x="3293" y="818"/>
                  </a:lnTo>
                  <a:lnTo>
                    <a:pt x="3222" y="736"/>
                  </a:lnTo>
                  <a:lnTo>
                    <a:pt x="3147" y="658"/>
                  </a:lnTo>
                  <a:lnTo>
                    <a:pt x="3069" y="584"/>
                  </a:lnTo>
                  <a:lnTo>
                    <a:pt x="2987" y="513"/>
                  </a:lnTo>
                  <a:lnTo>
                    <a:pt x="2901" y="446"/>
                  </a:lnTo>
                  <a:lnTo>
                    <a:pt x="2813" y="383"/>
                  </a:lnTo>
                  <a:lnTo>
                    <a:pt x="2721" y="325"/>
                  </a:lnTo>
                  <a:lnTo>
                    <a:pt x="2626" y="270"/>
                  </a:lnTo>
                  <a:lnTo>
                    <a:pt x="2529" y="222"/>
                  </a:lnTo>
                  <a:lnTo>
                    <a:pt x="2430" y="176"/>
                  </a:lnTo>
                  <a:lnTo>
                    <a:pt x="2327" y="136"/>
                  </a:lnTo>
                  <a:lnTo>
                    <a:pt x="2222" y="101"/>
                  </a:lnTo>
                  <a:lnTo>
                    <a:pt x="2115" y="71"/>
                  </a:lnTo>
                  <a:lnTo>
                    <a:pt x="2006" y="45"/>
                  </a:lnTo>
                  <a:lnTo>
                    <a:pt x="1895" y="25"/>
                  </a:lnTo>
                  <a:lnTo>
                    <a:pt x="1781" y="11"/>
                  </a:lnTo>
                  <a:lnTo>
                    <a:pt x="1666" y="3"/>
                  </a:lnTo>
                  <a:lnTo>
                    <a:pt x="1550" y="0"/>
                  </a:lnTo>
                  <a:lnTo>
                    <a:pt x="1503" y="0"/>
                  </a:lnTo>
                  <a:lnTo>
                    <a:pt x="1457" y="2"/>
                  </a:lnTo>
                  <a:lnTo>
                    <a:pt x="1412" y="4"/>
                  </a:lnTo>
                  <a:lnTo>
                    <a:pt x="1366" y="7"/>
                  </a:lnTo>
                  <a:lnTo>
                    <a:pt x="1320" y="11"/>
                  </a:lnTo>
                  <a:lnTo>
                    <a:pt x="1274" y="16"/>
                  </a:lnTo>
                  <a:lnTo>
                    <a:pt x="1229" y="22"/>
                  </a:lnTo>
                  <a:lnTo>
                    <a:pt x="1184" y="29"/>
                  </a:lnTo>
                  <a:lnTo>
                    <a:pt x="1140" y="37"/>
                  </a:lnTo>
                  <a:lnTo>
                    <a:pt x="1096" y="45"/>
                  </a:lnTo>
                  <a:lnTo>
                    <a:pt x="1052" y="54"/>
                  </a:lnTo>
                  <a:lnTo>
                    <a:pt x="1009" y="65"/>
                  </a:lnTo>
                  <a:lnTo>
                    <a:pt x="965" y="76"/>
                  </a:lnTo>
                  <a:lnTo>
                    <a:pt x="922" y="88"/>
                  </a:lnTo>
                  <a:lnTo>
                    <a:pt x="880" y="100"/>
                  </a:lnTo>
                  <a:lnTo>
                    <a:pt x="838" y="114"/>
                  </a:lnTo>
                  <a:lnTo>
                    <a:pt x="796" y="128"/>
                  </a:lnTo>
                  <a:lnTo>
                    <a:pt x="754" y="144"/>
                  </a:lnTo>
                  <a:lnTo>
                    <a:pt x="713" y="159"/>
                  </a:lnTo>
                  <a:lnTo>
                    <a:pt x="673" y="176"/>
                  </a:lnTo>
                  <a:lnTo>
                    <a:pt x="633" y="193"/>
                  </a:lnTo>
                  <a:lnTo>
                    <a:pt x="592" y="212"/>
                  </a:lnTo>
                  <a:lnTo>
                    <a:pt x="553" y="231"/>
                  </a:lnTo>
                  <a:lnTo>
                    <a:pt x="515" y="250"/>
                  </a:lnTo>
                  <a:lnTo>
                    <a:pt x="476" y="270"/>
                  </a:lnTo>
                  <a:lnTo>
                    <a:pt x="437" y="292"/>
                  </a:lnTo>
                  <a:lnTo>
                    <a:pt x="400" y="313"/>
                  </a:lnTo>
                  <a:lnTo>
                    <a:pt x="363" y="335"/>
                  </a:lnTo>
                  <a:lnTo>
                    <a:pt x="326" y="359"/>
                  </a:lnTo>
                  <a:lnTo>
                    <a:pt x="290" y="382"/>
                  </a:lnTo>
                  <a:lnTo>
                    <a:pt x="254" y="407"/>
                  </a:lnTo>
                  <a:lnTo>
                    <a:pt x="219" y="432"/>
                  </a:lnTo>
                  <a:lnTo>
                    <a:pt x="188" y="478"/>
                  </a:lnTo>
                  <a:lnTo>
                    <a:pt x="157" y="526"/>
                  </a:lnTo>
                  <a:lnTo>
                    <a:pt x="127" y="574"/>
                  </a:lnTo>
                  <a:lnTo>
                    <a:pt x="100" y="622"/>
                  </a:lnTo>
                  <a:lnTo>
                    <a:pt x="72" y="672"/>
                  </a:lnTo>
                  <a:lnTo>
                    <a:pt x="47" y="723"/>
                  </a:lnTo>
                  <a:lnTo>
                    <a:pt x="24" y="773"/>
                  </a:lnTo>
                  <a:lnTo>
                    <a:pt x="0" y="826"/>
                  </a:lnTo>
                  <a:lnTo>
                    <a:pt x="37" y="788"/>
                  </a:lnTo>
                  <a:lnTo>
                    <a:pt x="74" y="750"/>
                  </a:lnTo>
                  <a:lnTo>
                    <a:pt x="113" y="713"/>
                  </a:lnTo>
                  <a:lnTo>
                    <a:pt x="153" y="677"/>
                  </a:lnTo>
                  <a:lnTo>
                    <a:pt x="193" y="643"/>
                  </a:lnTo>
                  <a:lnTo>
                    <a:pt x="234" y="609"/>
                  </a:lnTo>
                  <a:lnTo>
                    <a:pt x="276" y="577"/>
                  </a:lnTo>
                  <a:lnTo>
                    <a:pt x="319" y="544"/>
                  </a:lnTo>
                  <a:lnTo>
                    <a:pt x="363" y="514"/>
                  </a:lnTo>
                  <a:lnTo>
                    <a:pt x="407" y="484"/>
                  </a:lnTo>
                  <a:lnTo>
                    <a:pt x="453" y="456"/>
                  </a:lnTo>
                  <a:lnTo>
                    <a:pt x="498" y="429"/>
                  </a:lnTo>
                  <a:lnTo>
                    <a:pt x="545" y="403"/>
                  </a:lnTo>
                  <a:lnTo>
                    <a:pt x="593" y="378"/>
                  </a:lnTo>
                  <a:lnTo>
                    <a:pt x="641" y="355"/>
                  </a:lnTo>
                  <a:lnTo>
                    <a:pt x="690" y="331"/>
                  </a:lnTo>
                  <a:lnTo>
                    <a:pt x="740" y="310"/>
                  </a:lnTo>
                  <a:lnTo>
                    <a:pt x="790" y="291"/>
                  </a:lnTo>
                  <a:lnTo>
                    <a:pt x="841" y="271"/>
                  </a:lnTo>
                  <a:lnTo>
                    <a:pt x="892" y="254"/>
                  </a:lnTo>
                  <a:lnTo>
                    <a:pt x="944" y="238"/>
                  </a:lnTo>
                  <a:lnTo>
                    <a:pt x="997" y="223"/>
                  </a:lnTo>
                  <a:lnTo>
                    <a:pt x="1050" y="209"/>
                  </a:lnTo>
                  <a:lnTo>
                    <a:pt x="1104" y="196"/>
                  </a:lnTo>
                  <a:lnTo>
                    <a:pt x="1158" y="186"/>
                  </a:lnTo>
                  <a:lnTo>
                    <a:pt x="1213" y="176"/>
                  </a:lnTo>
                  <a:lnTo>
                    <a:pt x="1268" y="168"/>
                  </a:lnTo>
                  <a:lnTo>
                    <a:pt x="1324" y="162"/>
                  </a:lnTo>
                  <a:lnTo>
                    <a:pt x="1380" y="156"/>
                  </a:lnTo>
                  <a:lnTo>
                    <a:pt x="1436" y="153"/>
                  </a:lnTo>
                  <a:lnTo>
                    <a:pt x="1493" y="150"/>
                  </a:lnTo>
                  <a:lnTo>
                    <a:pt x="1550" y="150"/>
                  </a:lnTo>
                  <a:lnTo>
                    <a:pt x="1659" y="152"/>
                  </a:lnTo>
                  <a:lnTo>
                    <a:pt x="1766" y="160"/>
                  </a:lnTo>
                  <a:lnTo>
                    <a:pt x="1871" y="174"/>
                  </a:lnTo>
                  <a:lnTo>
                    <a:pt x="1975" y="192"/>
                  </a:lnTo>
                  <a:lnTo>
                    <a:pt x="2077" y="216"/>
                  </a:lnTo>
                  <a:lnTo>
                    <a:pt x="2177" y="244"/>
                  </a:lnTo>
                  <a:lnTo>
                    <a:pt x="2275" y="277"/>
                  </a:lnTo>
                  <a:lnTo>
                    <a:pt x="2370" y="314"/>
                  </a:lnTo>
                  <a:lnTo>
                    <a:pt x="2464" y="357"/>
                  </a:lnTo>
                  <a:lnTo>
                    <a:pt x="2555" y="402"/>
                  </a:lnTo>
                  <a:lnTo>
                    <a:pt x="2643" y="453"/>
                  </a:lnTo>
                  <a:lnTo>
                    <a:pt x="2728" y="508"/>
                  </a:lnTo>
                  <a:lnTo>
                    <a:pt x="2812" y="567"/>
                  </a:lnTo>
                  <a:lnTo>
                    <a:pt x="2891" y="628"/>
                  </a:lnTo>
                  <a:lnTo>
                    <a:pt x="2968" y="694"/>
                  </a:lnTo>
                  <a:lnTo>
                    <a:pt x="3041" y="764"/>
                  </a:lnTo>
                  <a:lnTo>
                    <a:pt x="3110" y="836"/>
                  </a:lnTo>
                  <a:lnTo>
                    <a:pt x="3177" y="912"/>
                  </a:lnTo>
                  <a:lnTo>
                    <a:pt x="3240" y="992"/>
                  </a:lnTo>
                  <a:lnTo>
                    <a:pt x="3298" y="1075"/>
                  </a:lnTo>
                  <a:lnTo>
                    <a:pt x="3353" y="1160"/>
                  </a:lnTo>
                  <a:lnTo>
                    <a:pt x="3404" y="1247"/>
                  </a:lnTo>
                  <a:lnTo>
                    <a:pt x="3451" y="1338"/>
                  </a:lnTo>
                  <a:lnTo>
                    <a:pt x="3492" y="1431"/>
                  </a:lnTo>
                  <a:lnTo>
                    <a:pt x="3530" y="1526"/>
                  </a:lnTo>
                  <a:lnTo>
                    <a:pt x="3564" y="1623"/>
                  </a:lnTo>
                  <a:lnTo>
                    <a:pt x="3591" y="1723"/>
                  </a:lnTo>
                  <a:lnTo>
                    <a:pt x="3616" y="1824"/>
                  </a:lnTo>
                  <a:lnTo>
                    <a:pt x="3634" y="1928"/>
                  </a:lnTo>
                  <a:lnTo>
                    <a:pt x="3647" y="2033"/>
                  </a:lnTo>
                  <a:lnTo>
                    <a:pt x="3655" y="2139"/>
                  </a:lnTo>
                  <a:lnTo>
                    <a:pt x="3659" y="2247"/>
                  </a:lnTo>
                  <a:lnTo>
                    <a:pt x="3657" y="2314"/>
                  </a:lnTo>
                  <a:lnTo>
                    <a:pt x="3653" y="2381"/>
                  </a:lnTo>
                  <a:lnTo>
                    <a:pt x="3648" y="2447"/>
                  </a:lnTo>
                  <a:lnTo>
                    <a:pt x="3641" y="2513"/>
                  </a:lnTo>
                  <a:lnTo>
                    <a:pt x="3632" y="2578"/>
                  </a:lnTo>
                  <a:lnTo>
                    <a:pt x="3621" y="2641"/>
                  </a:lnTo>
                  <a:lnTo>
                    <a:pt x="3608" y="2705"/>
                  </a:lnTo>
                  <a:lnTo>
                    <a:pt x="3592" y="2768"/>
                  </a:lnTo>
                  <a:lnTo>
                    <a:pt x="3576" y="2830"/>
                  </a:lnTo>
                  <a:lnTo>
                    <a:pt x="3557" y="2891"/>
                  </a:lnTo>
                  <a:lnTo>
                    <a:pt x="3536" y="2952"/>
                  </a:lnTo>
                  <a:lnTo>
                    <a:pt x="3514" y="3012"/>
                  </a:lnTo>
                  <a:lnTo>
                    <a:pt x="3489" y="3070"/>
                  </a:lnTo>
                  <a:lnTo>
                    <a:pt x="3464" y="3128"/>
                  </a:lnTo>
                  <a:lnTo>
                    <a:pt x="3436" y="3185"/>
                  </a:lnTo>
                  <a:lnTo>
                    <a:pt x="3407" y="3241"/>
                  </a:lnTo>
                  <a:lnTo>
                    <a:pt x="3449" y="3203"/>
                  </a:lnTo>
                  <a:lnTo>
                    <a:pt x="3488" y="3164"/>
                  </a:lnTo>
                  <a:lnTo>
                    <a:pt x="3528" y="3124"/>
                  </a:lnTo>
                  <a:lnTo>
                    <a:pt x="3567" y="3084"/>
                  </a:lnTo>
                  <a:lnTo>
                    <a:pt x="3604" y="3042"/>
                  </a:lnTo>
                  <a:lnTo>
                    <a:pt x="3640" y="2998"/>
                  </a:lnTo>
                  <a:lnTo>
                    <a:pt x="3675" y="2955"/>
                  </a:lnTo>
                  <a:lnTo>
                    <a:pt x="3708" y="2910"/>
                  </a:lnTo>
                  <a:lnTo>
                    <a:pt x="3721" y="2871"/>
                  </a:lnTo>
                  <a:lnTo>
                    <a:pt x="3732" y="2831"/>
                  </a:lnTo>
                  <a:lnTo>
                    <a:pt x="3742" y="2792"/>
                  </a:lnTo>
                  <a:lnTo>
                    <a:pt x="3751" y="2751"/>
                  </a:lnTo>
                  <a:lnTo>
                    <a:pt x="3760" y="2710"/>
                  </a:lnTo>
                  <a:lnTo>
                    <a:pt x="3769" y="2669"/>
                  </a:lnTo>
                  <a:lnTo>
                    <a:pt x="3777" y="2628"/>
                  </a:lnTo>
                  <a:lnTo>
                    <a:pt x="3783" y="2587"/>
                  </a:lnTo>
                  <a:lnTo>
                    <a:pt x="3789" y="2545"/>
                  </a:lnTo>
                  <a:lnTo>
                    <a:pt x="3794" y="2504"/>
                  </a:lnTo>
                  <a:lnTo>
                    <a:pt x="3798" y="2461"/>
                  </a:lnTo>
                  <a:lnTo>
                    <a:pt x="3802" y="2418"/>
                  </a:lnTo>
                  <a:lnTo>
                    <a:pt x="3805" y="2376"/>
                  </a:lnTo>
                  <a:lnTo>
                    <a:pt x="3807" y="2333"/>
                  </a:lnTo>
                  <a:lnTo>
                    <a:pt x="3808" y="2291"/>
                  </a:lnTo>
                  <a:lnTo>
                    <a:pt x="3808" y="2247"/>
                  </a:lnTo>
                  <a:close/>
                </a:path>
              </a:pathLst>
            </a:custGeom>
            <a:solidFill>
              <a:srgbClr val="6B61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6" y="837"/>
              <a:ext cx="254" cy="220"/>
            </a:xfrm>
            <a:custGeom>
              <a:avLst/>
              <a:gdLst/>
              <a:ahLst/>
              <a:cxnLst>
                <a:cxn ang="0">
                  <a:pos x="3782" y="1841"/>
                </a:cxn>
                <a:cxn ang="0">
                  <a:pos x="3674" y="1426"/>
                </a:cxn>
                <a:cxn ang="0">
                  <a:pos x="3491" y="1045"/>
                </a:cxn>
                <a:cxn ang="0">
                  <a:pos x="3240" y="712"/>
                </a:cxn>
                <a:cxn ang="0">
                  <a:pos x="2931" y="432"/>
                </a:cxn>
                <a:cxn ang="0">
                  <a:pos x="2571" y="214"/>
                </a:cxn>
                <a:cxn ang="0">
                  <a:pos x="2169" y="68"/>
                </a:cxn>
                <a:cxn ang="0">
                  <a:pos x="1736" y="3"/>
                </a:cxn>
                <a:cxn ang="0">
                  <a:pos x="1469" y="5"/>
                </a:cxn>
                <a:cxn ang="0">
                  <a:pos x="1266" y="29"/>
                </a:cxn>
                <a:cxn ang="0">
                  <a:pos x="1070" y="71"/>
                </a:cxn>
                <a:cxn ang="0">
                  <a:pos x="880" y="130"/>
                </a:cxn>
                <a:cxn ang="0">
                  <a:pos x="698" y="205"/>
                </a:cxn>
                <a:cxn ang="0">
                  <a:pos x="526" y="295"/>
                </a:cxn>
                <a:cxn ang="0">
                  <a:pos x="361" y="400"/>
                </a:cxn>
                <a:cxn ang="0">
                  <a:pos x="209" y="519"/>
                </a:cxn>
                <a:cxn ang="0">
                  <a:pos x="98" y="697"/>
                </a:cxn>
                <a:cxn ang="0">
                  <a:pos x="17" y="903"/>
                </a:cxn>
                <a:cxn ang="0">
                  <a:pos x="110" y="823"/>
                </a:cxn>
                <a:cxn ang="0">
                  <a:pos x="274" y="661"/>
                </a:cxn>
                <a:cxn ang="0">
                  <a:pos x="454" y="518"/>
                </a:cxn>
                <a:cxn ang="0">
                  <a:pos x="651" y="396"/>
                </a:cxn>
                <a:cxn ang="0">
                  <a:pos x="862" y="297"/>
                </a:cxn>
                <a:cxn ang="0">
                  <a:pos x="1085" y="222"/>
                </a:cxn>
                <a:cxn ang="0">
                  <a:pos x="1319" y="172"/>
                </a:cxn>
                <a:cxn ang="0">
                  <a:pos x="1562" y="150"/>
                </a:cxn>
                <a:cxn ang="0">
                  <a:pos x="1934" y="173"/>
                </a:cxn>
                <a:cxn ang="0">
                  <a:pos x="2323" y="272"/>
                </a:cxn>
                <a:cxn ang="0">
                  <a:pos x="2678" y="442"/>
                </a:cxn>
                <a:cxn ang="0">
                  <a:pos x="2991" y="675"/>
                </a:cxn>
                <a:cxn ang="0">
                  <a:pos x="3253" y="962"/>
                </a:cxn>
                <a:cxn ang="0">
                  <a:pos x="3456" y="1295"/>
                </a:cxn>
                <a:cxn ang="0">
                  <a:pos x="3593" y="1667"/>
                </a:cxn>
                <a:cxn ang="0">
                  <a:pos x="3654" y="2068"/>
                </a:cxn>
                <a:cxn ang="0">
                  <a:pos x="3653" y="2290"/>
                </a:cxn>
                <a:cxn ang="0">
                  <a:pos x="3639" y="2443"/>
                </a:cxn>
                <a:cxn ang="0">
                  <a:pos x="3613" y="2592"/>
                </a:cxn>
                <a:cxn ang="0">
                  <a:pos x="3577" y="2738"/>
                </a:cxn>
                <a:cxn ang="0">
                  <a:pos x="3529" y="2880"/>
                </a:cxn>
                <a:cxn ang="0">
                  <a:pos x="3472" y="3016"/>
                </a:cxn>
                <a:cxn ang="0">
                  <a:pos x="3405" y="3148"/>
                </a:cxn>
                <a:cxn ang="0">
                  <a:pos x="3330" y="3273"/>
                </a:cxn>
                <a:cxn ang="0">
                  <a:pos x="3440" y="3201"/>
                </a:cxn>
                <a:cxn ang="0">
                  <a:pos x="3601" y="3050"/>
                </a:cxn>
                <a:cxn ang="0">
                  <a:pos x="3695" y="2863"/>
                </a:cxn>
                <a:cxn ang="0">
                  <a:pos x="3753" y="2658"/>
                </a:cxn>
                <a:cxn ang="0">
                  <a:pos x="3791" y="2446"/>
                </a:cxn>
                <a:cxn ang="0">
                  <a:pos x="3807" y="2228"/>
                </a:cxn>
              </a:cxnLst>
              <a:rect l="0" t="0" r="r" b="b"/>
              <a:pathLst>
                <a:path w="3807" h="3303">
                  <a:moveTo>
                    <a:pt x="3807" y="2172"/>
                  </a:moveTo>
                  <a:lnTo>
                    <a:pt x="3805" y="2060"/>
                  </a:lnTo>
                  <a:lnTo>
                    <a:pt x="3796" y="1950"/>
                  </a:lnTo>
                  <a:lnTo>
                    <a:pt x="3782" y="1841"/>
                  </a:lnTo>
                  <a:lnTo>
                    <a:pt x="3763" y="1734"/>
                  </a:lnTo>
                  <a:lnTo>
                    <a:pt x="3739" y="1629"/>
                  </a:lnTo>
                  <a:lnTo>
                    <a:pt x="3709" y="1526"/>
                  </a:lnTo>
                  <a:lnTo>
                    <a:pt x="3674" y="1426"/>
                  </a:lnTo>
                  <a:lnTo>
                    <a:pt x="3636" y="1326"/>
                  </a:lnTo>
                  <a:lnTo>
                    <a:pt x="3592" y="1230"/>
                  </a:lnTo>
                  <a:lnTo>
                    <a:pt x="3544" y="1137"/>
                  </a:lnTo>
                  <a:lnTo>
                    <a:pt x="3491" y="1045"/>
                  </a:lnTo>
                  <a:lnTo>
                    <a:pt x="3434" y="957"/>
                  </a:lnTo>
                  <a:lnTo>
                    <a:pt x="3374" y="872"/>
                  </a:lnTo>
                  <a:lnTo>
                    <a:pt x="3309" y="791"/>
                  </a:lnTo>
                  <a:lnTo>
                    <a:pt x="3240" y="712"/>
                  </a:lnTo>
                  <a:lnTo>
                    <a:pt x="3168" y="636"/>
                  </a:lnTo>
                  <a:lnTo>
                    <a:pt x="3093" y="564"/>
                  </a:lnTo>
                  <a:lnTo>
                    <a:pt x="3013" y="496"/>
                  </a:lnTo>
                  <a:lnTo>
                    <a:pt x="2931" y="432"/>
                  </a:lnTo>
                  <a:lnTo>
                    <a:pt x="2845" y="371"/>
                  </a:lnTo>
                  <a:lnTo>
                    <a:pt x="2756" y="314"/>
                  </a:lnTo>
                  <a:lnTo>
                    <a:pt x="2665" y="261"/>
                  </a:lnTo>
                  <a:lnTo>
                    <a:pt x="2571" y="214"/>
                  </a:lnTo>
                  <a:lnTo>
                    <a:pt x="2474" y="170"/>
                  </a:lnTo>
                  <a:lnTo>
                    <a:pt x="2375" y="132"/>
                  </a:lnTo>
                  <a:lnTo>
                    <a:pt x="2273" y="97"/>
                  </a:lnTo>
                  <a:lnTo>
                    <a:pt x="2169" y="68"/>
                  </a:lnTo>
                  <a:lnTo>
                    <a:pt x="2064" y="43"/>
                  </a:lnTo>
                  <a:lnTo>
                    <a:pt x="1956" y="25"/>
                  </a:lnTo>
                  <a:lnTo>
                    <a:pt x="1847" y="11"/>
                  </a:lnTo>
                  <a:lnTo>
                    <a:pt x="1736" y="3"/>
                  </a:lnTo>
                  <a:lnTo>
                    <a:pt x="1624" y="0"/>
                  </a:lnTo>
                  <a:lnTo>
                    <a:pt x="1572" y="0"/>
                  </a:lnTo>
                  <a:lnTo>
                    <a:pt x="1520" y="2"/>
                  </a:lnTo>
                  <a:lnTo>
                    <a:pt x="1469" y="5"/>
                  </a:lnTo>
                  <a:lnTo>
                    <a:pt x="1417" y="9"/>
                  </a:lnTo>
                  <a:lnTo>
                    <a:pt x="1366" y="15"/>
                  </a:lnTo>
                  <a:lnTo>
                    <a:pt x="1316" y="21"/>
                  </a:lnTo>
                  <a:lnTo>
                    <a:pt x="1266" y="29"/>
                  </a:lnTo>
                  <a:lnTo>
                    <a:pt x="1216" y="37"/>
                  </a:lnTo>
                  <a:lnTo>
                    <a:pt x="1167" y="47"/>
                  </a:lnTo>
                  <a:lnTo>
                    <a:pt x="1118" y="59"/>
                  </a:lnTo>
                  <a:lnTo>
                    <a:pt x="1070" y="71"/>
                  </a:lnTo>
                  <a:lnTo>
                    <a:pt x="1022" y="84"/>
                  </a:lnTo>
                  <a:lnTo>
                    <a:pt x="974" y="98"/>
                  </a:lnTo>
                  <a:lnTo>
                    <a:pt x="927" y="113"/>
                  </a:lnTo>
                  <a:lnTo>
                    <a:pt x="880" y="130"/>
                  </a:lnTo>
                  <a:lnTo>
                    <a:pt x="833" y="147"/>
                  </a:lnTo>
                  <a:lnTo>
                    <a:pt x="788" y="165"/>
                  </a:lnTo>
                  <a:lnTo>
                    <a:pt x="743" y="184"/>
                  </a:lnTo>
                  <a:lnTo>
                    <a:pt x="698" y="205"/>
                  </a:lnTo>
                  <a:lnTo>
                    <a:pt x="654" y="226"/>
                  </a:lnTo>
                  <a:lnTo>
                    <a:pt x="610" y="248"/>
                  </a:lnTo>
                  <a:lnTo>
                    <a:pt x="567" y="270"/>
                  </a:lnTo>
                  <a:lnTo>
                    <a:pt x="526" y="295"/>
                  </a:lnTo>
                  <a:lnTo>
                    <a:pt x="484" y="320"/>
                  </a:lnTo>
                  <a:lnTo>
                    <a:pt x="442" y="346"/>
                  </a:lnTo>
                  <a:lnTo>
                    <a:pt x="401" y="373"/>
                  </a:lnTo>
                  <a:lnTo>
                    <a:pt x="361" y="400"/>
                  </a:lnTo>
                  <a:lnTo>
                    <a:pt x="323" y="429"/>
                  </a:lnTo>
                  <a:lnTo>
                    <a:pt x="284" y="458"/>
                  </a:lnTo>
                  <a:lnTo>
                    <a:pt x="245" y="487"/>
                  </a:lnTo>
                  <a:lnTo>
                    <a:pt x="209" y="519"/>
                  </a:lnTo>
                  <a:lnTo>
                    <a:pt x="172" y="550"/>
                  </a:lnTo>
                  <a:lnTo>
                    <a:pt x="146" y="599"/>
                  </a:lnTo>
                  <a:lnTo>
                    <a:pt x="121" y="648"/>
                  </a:lnTo>
                  <a:lnTo>
                    <a:pt x="98" y="697"/>
                  </a:lnTo>
                  <a:lnTo>
                    <a:pt x="76" y="748"/>
                  </a:lnTo>
                  <a:lnTo>
                    <a:pt x="55" y="799"/>
                  </a:lnTo>
                  <a:lnTo>
                    <a:pt x="35" y="851"/>
                  </a:lnTo>
                  <a:lnTo>
                    <a:pt x="17" y="903"/>
                  </a:lnTo>
                  <a:lnTo>
                    <a:pt x="0" y="956"/>
                  </a:lnTo>
                  <a:lnTo>
                    <a:pt x="35" y="911"/>
                  </a:lnTo>
                  <a:lnTo>
                    <a:pt x="72" y="867"/>
                  </a:lnTo>
                  <a:lnTo>
                    <a:pt x="110" y="823"/>
                  </a:lnTo>
                  <a:lnTo>
                    <a:pt x="150" y="781"/>
                  </a:lnTo>
                  <a:lnTo>
                    <a:pt x="189" y="740"/>
                  </a:lnTo>
                  <a:lnTo>
                    <a:pt x="231" y="700"/>
                  </a:lnTo>
                  <a:lnTo>
                    <a:pt x="274" y="661"/>
                  </a:lnTo>
                  <a:lnTo>
                    <a:pt x="317" y="623"/>
                  </a:lnTo>
                  <a:lnTo>
                    <a:pt x="361" y="587"/>
                  </a:lnTo>
                  <a:lnTo>
                    <a:pt x="407" y="552"/>
                  </a:lnTo>
                  <a:lnTo>
                    <a:pt x="454" y="518"/>
                  </a:lnTo>
                  <a:lnTo>
                    <a:pt x="502" y="485"/>
                  </a:lnTo>
                  <a:lnTo>
                    <a:pt x="551" y="454"/>
                  </a:lnTo>
                  <a:lnTo>
                    <a:pt x="600" y="425"/>
                  </a:lnTo>
                  <a:lnTo>
                    <a:pt x="651" y="396"/>
                  </a:lnTo>
                  <a:lnTo>
                    <a:pt x="703" y="369"/>
                  </a:lnTo>
                  <a:lnTo>
                    <a:pt x="755" y="343"/>
                  </a:lnTo>
                  <a:lnTo>
                    <a:pt x="808" y="319"/>
                  </a:lnTo>
                  <a:lnTo>
                    <a:pt x="862" y="297"/>
                  </a:lnTo>
                  <a:lnTo>
                    <a:pt x="917" y="276"/>
                  </a:lnTo>
                  <a:lnTo>
                    <a:pt x="972" y="256"/>
                  </a:lnTo>
                  <a:lnTo>
                    <a:pt x="1028" y="238"/>
                  </a:lnTo>
                  <a:lnTo>
                    <a:pt x="1085" y="222"/>
                  </a:lnTo>
                  <a:lnTo>
                    <a:pt x="1143" y="207"/>
                  </a:lnTo>
                  <a:lnTo>
                    <a:pt x="1201" y="193"/>
                  </a:lnTo>
                  <a:lnTo>
                    <a:pt x="1259" y="182"/>
                  </a:lnTo>
                  <a:lnTo>
                    <a:pt x="1319" y="172"/>
                  </a:lnTo>
                  <a:lnTo>
                    <a:pt x="1380" y="164"/>
                  </a:lnTo>
                  <a:lnTo>
                    <a:pt x="1440" y="158"/>
                  </a:lnTo>
                  <a:lnTo>
                    <a:pt x="1501" y="153"/>
                  </a:lnTo>
                  <a:lnTo>
                    <a:pt x="1562" y="150"/>
                  </a:lnTo>
                  <a:lnTo>
                    <a:pt x="1624" y="149"/>
                  </a:lnTo>
                  <a:lnTo>
                    <a:pt x="1729" y="152"/>
                  </a:lnTo>
                  <a:lnTo>
                    <a:pt x="1832" y="160"/>
                  </a:lnTo>
                  <a:lnTo>
                    <a:pt x="1934" y="173"/>
                  </a:lnTo>
                  <a:lnTo>
                    <a:pt x="2034" y="190"/>
                  </a:lnTo>
                  <a:lnTo>
                    <a:pt x="2133" y="213"/>
                  </a:lnTo>
                  <a:lnTo>
                    <a:pt x="2228" y="240"/>
                  </a:lnTo>
                  <a:lnTo>
                    <a:pt x="2323" y="272"/>
                  </a:lnTo>
                  <a:lnTo>
                    <a:pt x="2415" y="308"/>
                  </a:lnTo>
                  <a:lnTo>
                    <a:pt x="2506" y="349"/>
                  </a:lnTo>
                  <a:lnTo>
                    <a:pt x="2593" y="393"/>
                  </a:lnTo>
                  <a:lnTo>
                    <a:pt x="2678" y="442"/>
                  </a:lnTo>
                  <a:lnTo>
                    <a:pt x="2760" y="495"/>
                  </a:lnTo>
                  <a:lnTo>
                    <a:pt x="2840" y="551"/>
                  </a:lnTo>
                  <a:lnTo>
                    <a:pt x="2917" y="611"/>
                  </a:lnTo>
                  <a:lnTo>
                    <a:pt x="2991" y="675"/>
                  </a:lnTo>
                  <a:lnTo>
                    <a:pt x="3061" y="742"/>
                  </a:lnTo>
                  <a:lnTo>
                    <a:pt x="3128" y="812"/>
                  </a:lnTo>
                  <a:lnTo>
                    <a:pt x="3192" y="885"/>
                  </a:lnTo>
                  <a:lnTo>
                    <a:pt x="3253" y="962"/>
                  </a:lnTo>
                  <a:lnTo>
                    <a:pt x="3310" y="1041"/>
                  </a:lnTo>
                  <a:lnTo>
                    <a:pt x="3363" y="1123"/>
                  </a:lnTo>
                  <a:lnTo>
                    <a:pt x="3412" y="1208"/>
                  </a:lnTo>
                  <a:lnTo>
                    <a:pt x="3456" y="1295"/>
                  </a:lnTo>
                  <a:lnTo>
                    <a:pt x="3497" y="1385"/>
                  </a:lnTo>
                  <a:lnTo>
                    <a:pt x="3534" y="1476"/>
                  </a:lnTo>
                  <a:lnTo>
                    <a:pt x="3565" y="1571"/>
                  </a:lnTo>
                  <a:lnTo>
                    <a:pt x="3593" y="1667"/>
                  </a:lnTo>
                  <a:lnTo>
                    <a:pt x="3615" y="1764"/>
                  </a:lnTo>
                  <a:lnTo>
                    <a:pt x="3634" y="1864"/>
                  </a:lnTo>
                  <a:lnTo>
                    <a:pt x="3646" y="1965"/>
                  </a:lnTo>
                  <a:lnTo>
                    <a:pt x="3654" y="2068"/>
                  </a:lnTo>
                  <a:lnTo>
                    <a:pt x="3657" y="2172"/>
                  </a:lnTo>
                  <a:lnTo>
                    <a:pt x="3656" y="2212"/>
                  </a:lnTo>
                  <a:lnTo>
                    <a:pt x="3655" y="2250"/>
                  </a:lnTo>
                  <a:lnTo>
                    <a:pt x="3653" y="2290"/>
                  </a:lnTo>
                  <a:lnTo>
                    <a:pt x="3651" y="2328"/>
                  </a:lnTo>
                  <a:lnTo>
                    <a:pt x="3648" y="2367"/>
                  </a:lnTo>
                  <a:lnTo>
                    <a:pt x="3644" y="2404"/>
                  </a:lnTo>
                  <a:lnTo>
                    <a:pt x="3639" y="2443"/>
                  </a:lnTo>
                  <a:lnTo>
                    <a:pt x="3634" y="2480"/>
                  </a:lnTo>
                  <a:lnTo>
                    <a:pt x="3628" y="2518"/>
                  </a:lnTo>
                  <a:lnTo>
                    <a:pt x="3620" y="2555"/>
                  </a:lnTo>
                  <a:lnTo>
                    <a:pt x="3613" y="2592"/>
                  </a:lnTo>
                  <a:lnTo>
                    <a:pt x="3605" y="2629"/>
                  </a:lnTo>
                  <a:lnTo>
                    <a:pt x="3596" y="2666"/>
                  </a:lnTo>
                  <a:lnTo>
                    <a:pt x="3587" y="2702"/>
                  </a:lnTo>
                  <a:lnTo>
                    <a:pt x="3577" y="2738"/>
                  </a:lnTo>
                  <a:lnTo>
                    <a:pt x="3565" y="2773"/>
                  </a:lnTo>
                  <a:lnTo>
                    <a:pt x="3554" y="2809"/>
                  </a:lnTo>
                  <a:lnTo>
                    <a:pt x="3542" y="2844"/>
                  </a:lnTo>
                  <a:lnTo>
                    <a:pt x="3529" y="2880"/>
                  </a:lnTo>
                  <a:lnTo>
                    <a:pt x="3515" y="2914"/>
                  </a:lnTo>
                  <a:lnTo>
                    <a:pt x="3502" y="2949"/>
                  </a:lnTo>
                  <a:lnTo>
                    <a:pt x="3487" y="2982"/>
                  </a:lnTo>
                  <a:lnTo>
                    <a:pt x="3472" y="3016"/>
                  </a:lnTo>
                  <a:lnTo>
                    <a:pt x="3456" y="3049"/>
                  </a:lnTo>
                  <a:lnTo>
                    <a:pt x="3440" y="3083"/>
                  </a:lnTo>
                  <a:lnTo>
                    <a:pt x="3423" y="3115"/>
                  </a:lnTo>
                  <a:lnTo>
                    <a:pt x="3405" y="3148"/>
                  </a:lnTo>
                  <a:lnTo>
                    <a:pt x="3387" y="3179"/>
                  </a:lnTo>
                  <a:lnTo>
                    <a:pt x="3369" y="3210"/>
                  </a:lnTo>
                  <a:lnTo>
                    <a:pt x="3349" y="3242"/>
                  </a:lnTo>
                  <a:lnTo>
                    <a:pt x="3330" y="3273"/>
                  </a:lnTo>
                  <a:lnTo>
                    <a:pt x="3310" y="3303"/>
                  </a:lnTo>
                  <a:lnTo>
                    <a:pt x="3354" y="3270"/>
                  </a:lnTo>
                  <a:lnTo>
                    <a:pt x="3397" y="3236"/>
                  </a:lnTo>
                  <a:lnTo>
                    <a:pt x="3440" y="3201"/>
                  </a:lnTo>
                  <a:lnTo>
                    <a:pt x="3482" y="3165"/>
                  </a:lnTo>
                  <a:lnTo>
                    <a:pt x="3523" y="3128"/>
                  </a:lnTo>
                  <a:lnTo>
                    <a:pt x="3562" y="3090"/>
                  </a:lnTo>
                  <a:lnTo>
                    <a:pt x="3601" y="3050"/>
                  </a:lnTo>
                  <a:lnTo>
                    <a:pt x="3639" y="3010"/>
                  </a:lnTo>
                  <a:lnTo>
                    <a:pt x="3659" y="2961"/>
                  </a:lnTo>
                  <a:lnTo>
                    <a:pt x="3678" y="2912"/>
                  </a:lnTo>
                  <a:lnTo>
                    <a:pt x="3695" y="2863"/>
                  </a:lnTo>
                  <a:lnTo>
                    <a:pt x="3711" y="2812"/>
                  </a:lnTo>
                  <a:lnTo>
                    <a:pt x="3726" y="2761"/>
                  </a:lnTo>
                  <a:lnTo>
                    <a:pt x="3740" y="2709"/>
                  </a:lnTo>
                  <a:lnTo>
                    <a:pt x="3753" y="2658"/>
                  </a:lnTo>
                  <a:lnTo>
                    <a:pt x="3764" y="2606"/>
                  </a:lnTo>
                  <a:lnTo>
                    <a:pt x="3774" y="2553"/>
                  </a:lnTo>
                  <a:lnTo>
                    <a:pt x="3782" y="2500"/>
                  </a:lnTo>
                  <a:lnTo>
                    <a:pt x="3791" y="2446"/>
                  </a:lnTo>
                  <a:lnTo>
                    <a:pt x="3797" y="2392"/>
                  </a:lnTo>
                  <a:lnTo>
                    <a:pt x="3801" y="2337"/>
                  </a:lnTo>
                  <a:lnTo>
                    <a:pt x="3805" y="2283"/>
                  </a:lnTo>
                  <a:lnTo>
                    <a:pt x="3807" y="2228"/>
                  </a:lnTo>
                  <a:lnTo>
                    <a:pt x="3807" y="2172"/>
                  </a:lnTo>
                  <a:close/>
                </a:path>
              </a:pathLst>
            </a:custGeom>
            <a:solidFill>
              <a:srgbClr val="6E64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3" y="842"/>
              <a:ext cx="252" cy="223"/>
            </a:xfrm>
            <a:custGeom>
              <a:avLst/>
              <a:gdLst/>
              <a:ahLst/>
              <a:cxnLst>
                <a:cxn ang="0">
                  <a:pos x="3760" y="1778"/>
                </a:cxn>
                <a:cxn ang="0">
                  <a:pos x="3656" y="1376"/>
                </a:cxn>
                <a:cxn ang="0">
                  <a:pos x="3479" y="1010"/>
                </a:cxn>
                <a:cxn ang="0">
                  <a:pos x="3236" y="686"/>
                </a:cxn>
                <a:cxn ang="0">
                  <a:pos x="2938" y="417"/>
                </a:cxn>
                <a:cxn ang="0">
                  <a:pos x="2590" y="207"/>
                </a:cxn>
                <a:cxn ang="0">
                  <a:pos x="2203" y="66"/>
                </a:cxn>
                <a:cxn ang="0">
                  <a:pos x="1785" y="2"/>
                </a:cxn>
                <a:cxn ang="0">
                  <a:pos x="1506" y="6"/>
                </a:cxn>
                <a:cxn ang="0">
                  <a:pos x="1284" y="35"/>
                </a:cxn>
                <a:cxn ang="0">
                  <a:pos x="1070" y="88"/>
                </a:cxn>
                <a:cxn ang="0">
                  <a:pos x="866" y="160"/>
                </a:cxn>
                <a:cxn ang="0">
                  <a:pos x="671" y="253"/>
                </a:cxn>
                <a:cxn ang="0">
                  <a:pos x="489" y="364"/>
                </a:cxn>
                <a:cxn ang="0">
                  <a:pos x="319" y="493"/>
                </a:cxn>
                <a:cxn ang="0">
                  <a:pos x="163" y="638"/>
                </a:cxn>
                <a:cxn ang="0">
                  <a:pos x="69" y="828"/>
                </a:cxn>
                <a:cxn ang="0">
                  <a:pos x="11" y="1038"/>
                </a:cxn>
                <a:cxn ang="0">
                  <a:pos x="103" y="939"/>
                </a:cxn>
                <a:cxn ang="0">
                  <a:pos x="263" y="750"/>
                </a:cxn>
                <a:cxn ang="0">
                  <a:pos x="444" y="584"/>
                </a:cxn>
                <a:cxn ang="0">
                  <a:pos x="646" y="441"/>
                </a:cxn>
                <a:cxn ang="0">
                  <a:pos x="866" y="324"/>
                </a:cxn>
                <a:cxn ang="0">
                  <a:pos x="1101" y="235"/>
                </a:cxn>
                <a:cxn ang="0">
                  <a:pos x="1350" y="176"/>
                </a:cxn>
                <a:cxn ang="0">
                  <a:pos x="1610" y="151"/>
                </a:cxn>
                <a:cxn ang="0">
                  <a:pos x="1975" y="172"/>
                </a:cxn>
                <a:cxn ang="0">
                  <a:pos x="2349" y="267"/>
                </a:cxn>
                <a:cxn ang="0">
                  <a:pos x="2691" y="432"/>
                </a:cxn>
                <a:cxn ang="0">
                  <a:pos x="2992" y="656"/>
                </a:cxn>
                <a:cxn ang="0">
                  <a:pos x="3244" y="932"/>
                </a:cxn>
                <a:cxn ang="0">
                  <a:pos x="3440" y="1253"/>
                </a:cxn>
                <a:cxn ang="0">
                  <a:pos x="3572" y="1610"/>
                </a:cxn>
                <a:cxn ang="0">
                  <a:pos x="3631" y="1997"/>
                </a:cxn>
                <a:cxn ang="0">
                  <a:pos x="3629" y="2230"/>
                </a:cxn>
                <a:cxn ang="0">
                  <a:pos x="3609" y="2403"/>
                </a:cxn>
                <a:cxn ang="0">
                  <a:pos x="3575" y="2572"/>
                </a:cxn>
                <a:cxn ang="0">
                  <a:pos x="3526" y="2735"/>
                </a:cxn>
                <a:cxn ang="0">
                  <a:pos x="3464" y="2891"/>
                </a:cxn>
                <a:cxn ang="0">
                  <a:pos x="3388" y="3041"/>
                </a:cxn>
                <a:cxn ang="0">
                  <a:pos x="3302" y="3183"/>
                </a:cxn>
                <a:cxn ang="0">
                  <a:pos x="3203" y="3317"/>
                </a:cxn>
                <a:cxn ang="0">
                  <a:pos x="3317" y="3260"/>
                </a:cxn>
                <a:cxn ang="0">
                  <a:pos x="3492" y="3126"/>
                </a:cxn>
                <a:cxn ang="0">
                  <a:pos x="3615" y="2919"/>
                </a:cxn>
                <a:cxn ang="0">
                  <a:pos x="3702" y="2680"/>
                </a:cxn>
                <a:cxn ang="0">
                  <a:pos x="3758" y="2428"/>
                </a:cxn>
                <a:cxn ang="0">
                  <a:pos x="3784" y="2164"/>
                </a:cxn>
              </a:cxnLst>
              <a:rect l="0" t="0" r="r" b="b"/>
              <a:pathLst>
                <a:path w="3785" h="3348">
                  <a:moveTo>
                    <a:pt x="3785" y="2097"/>
                  </a:moveTo>
                  <a:lnTo>
                    <a:pt x="3781" y="1989"/>
                  </a:lnTo>
                  <a:lnTo>
                    <a:pt x="3773" y="1883"/>
                  </a:lnTo>
                  <a:lnTo>
                    <a:pt x="3760" y="1778"/>
                  </a:lnTo>
                  <a:lnTo>
                    <a:pt x="3742" y="1674"/>
                  </a:lnTo>
                  <a:lnTo>
                    <a:pt x="3717" y="1573"/>
                  </a:lnTo>
                  <a:lnTo>
                    <a:pt x="3690" y="1473"/>
                  </a:lnTo>
                  <a:lnTo>
                    <a:pt x="3656" y="1376"/>
                  </a:lnTo>
                  <a:lnTo>
                    <a:pt x="3618" y="1281"/>
                  </a:lnTo>
                  <a:lnTo>
                    <a:pt x="3577" y="1188"/>
                  </a:lnTo>
                  <a:lnTo>
                    <a:pt x="3530" y="1097"/>
                  </a:lnTo>
                  <a:lnTo>
                    <a:pt x="3479" y="1010"/>
                  </a:lnTo>
                  <a:lnTo>
                    <a:pt x="3424" y="925"/>
                  </a:lnTo>
                  <a:lnTo>
                    <a:pt x="3366" y="842"/>
                  </a:lnTo>
                  <a:lnTo>
                    <a:pt x="3303" y="762"/>
                  </a:lnTo>
                  <a:lnTo>
                    <a:pt x="3236" y="686"/>
                  </a:lnTo>
                  <a:lnTo>
                    <a:pt x="3167" y="614"/>
                  </a:lnTo>
                  <a:lnTo>
                    <a:pt x="3094" y="544"/>
                  </a:lnTo>
                  <a:lnTo>
                    <a:pt x="3017" y="478"/>
                  </a:lnTo>
                  <a:lnTo>
                    <a:pt x="2938" y="417"/>
                  </a:lnTo>
                  <a:lnTo>
                    <a:pt x="2854" y="358"/>
                  </a:lnTo>
                  <a:lnTo>
                    <a:pt x="2769" y="303"/>
                  </a:lnTo>
                  <a:lnTo>
                    <a:pt x="2681" y="252"/>
                  </a:lnTo>
                  <a:lnTo>
                    <a:pt x="2590" y="207"/>
                  </a:lnTo>
                  <a:lnTo>
                    <a:pt x="2496" y="164"/>
                  </a:lnTo>
                  <a:lnTo>
                    <a:pt x="2401" y="127"/>
                  </a:lnTo>
                  <a:lnTo>
                    <a:pt x="2303" y="94"/>
                  </a:lnTo>
                  <a:lnTo>
                    <a:pt x="2203" y="66"/>
                  </a:lnTo>
                  <a:lnTo>
                    <a:pt x="2101" y="42"/>
                  </a:lnTo>
                  <a:lnTo>
                    <a:pt x="1997" y="24"/>
                  </a:lnTo>
                  <a:lnTo>
                    <a:pt x="1892" y="10"/>
                  </a:lnTo>
                  <a:lnTo>
                    <a:pt x="1785" y="2"/>
                  </a:lnTo>
                  <a:lnTo>
                    <a:pt x="1676" y="0"/>
                  </a:lnTo>
                  <a:lnTo>
                    <a:pt x="1619" y="0"/>
                  </a:lnTo>
                  <a:lnTo>
                    <a:pt x="1562" y="3"/>
                  </a:lnTo>
                  <a:lnTo>
                    <a:pt x="1506" y="6"/>
                  </a:lnTo>
                  <a:lnTo>
                    <a:pt x="1450" y="12"/>
                  </a:lnTo>
                  <a:lnTo>
                    <a:pt x="1394" y="18"/>
                  </a:lnTo>
                  <a:lnTo>
                    <a:pt x="1339" y="26"/>
                  </a:lnTo>
                  <a:lnTo>
                    <a:pt x="1284" y="35"/>
                  </a:lnTo>
                  <a:lnTo>
                    <a:pt x="1230" y="46"/>
                  </a:lnTo>
                  <a:lnTo>
                    <a:pt x="1176" y="59"/>
                  </a:lnTo>
                  <a:lnTo>
                    <a:pt x="1123" y="73"/>
                  </a:lnTo>
                  <a:lnTo>
                    <a:pt x="1070" y="88"/>
                  </a:lnTo>
                  <a:lnTo>
                    <a:pt x="1018" y="104"/>
                  </a:lnTo>
                  <a:lnTo>
                    <a:pt x="967" y="121"/>
                  </a:lnTo>
                  <a:lnTo>
                    <a:pt x="916" y="141"/>
                  </a:lnTo>
                  <a:lnTo>
                    <a:pt x="866" y="160"/>
                  </a:lnTo>
                  <a:lnTo>
                    <a:pt x="816" y="181"/>
                  </a:lnTo>
                  <a:lnTo>
                    <a:pt x="767" y="205"/>
                  </a:lnTo>
                  <a:lnTo>
                    <a:pt x="719" y="228"/>
                  </a:lnTo>
                  <a:lnTo>
                    <a:pt x="671" y="253"/>
                  </a:lnTo>
                  <a:lnTo>
                    <a:pt x="624" y="279"/>
                  </a:lnTo>
                  <a:lnTo>
                    <a:pt x="579" y="306"/>
                  </a:lnTo>
                  <a:lnTo>
                    <a:pt x="533" y="334"/>
                  </a:lnTo>
                  <a:lnTo>
                    <a:pt x="489" y="364"/>
                  </a:lnTo>
                  <a:lnTo>
                    <a:pt x="445" y="394"/>
                  </a:lnTo>
                  <a:lnTo>
                    <a:pt x="402" y="427"/>
                  </a:lnTo>
                  <a:lnTo>
                    <a:pt x="360" y="459"/>
                  </a:lnTo>
                  <a:lnTo>
                    <a:pt x="319" y="493"/>
                  </a:lnTo>
                  <a:lnTo>
                    <a:pt x="279" y="527"/>
                  </a:lnTo>
                  <a:lnTo>
                    <a:pt x="239" y="563"/>
                  </a:lnTo>
                  <a:lnTo>
                    <a:pt x="200" y="600"/>
                  </a:lnTo>
                  <a:lnTo>
                    <a:pt x="163" y="638"/>
                  </a:lnTo>
                  <a:lnTo>
                    <a:pt x="127" y="675"/>
                  </a:lnTo>
                  <a:lnTo>
                    <a:pt x="106" y="726"/>
                  </a:lnTo>
                  <a:lnTo>
                    <a:pt x="87" y="777"/>
                  </a:lnTo>
                  <a:lnTo>
                    <a:pt x="69" y="828"/>
                  </a:lnTo>
                  <a:lnTo>
                    <a:pt x="53" y="880"/>
                  </a:lnTo>
                  <a:lnTo>
                    <a:pt x="37" y="932"/>
                  </a:lnTo>
                  <a:lnTo>
                    <a:pt x="23" y="985"/>
                  </a:lnTo>
                  <a:lnTo>
                    <a:pt x="11" y="1038"/>
                  </a:lnTo>
                  <a:lnTo>
                    <a:pt x="0" y="1092"/>
                  </a:lnTo>
                  <a:lnTo>
                    <a:pt x="32" y="1040"/>
                  </a:lnTo>
                  <a:lnTo>
                    <a:pt x="67" y="989"/>
                  </a:lnTo>
                  <a:lnTo>
                    <a:pt x="103" y="939"/>
                  </a:lnTo>
                  <a:lnTo>
                    <a:pt x="140" y="890"/>
                  </a:lnTo>
                  <a:lnTo>
                    <a:pt x="180" y="842"/>
                  </a:lnTo>
                  <a:lnTo>
                    <a:pt x="221" y="796"/>
                  </a:lnTo>
                  <a:lnTo>
                    <a:pt x="263" y="750"/>
                  </a:lnTo>
                  <a:lnTo>
                    <a:pt x="305" y="707"/>
                  </a:lnTo>
                  <a:lnTo>
                    <a:pt x="350" y="664"/>
                  </a:lnTo>
                  <a:lnTo>
                    <a:pt x="397" y="623"/>
                  </a:lnTo>
                  <a:lnTo>
                    <a:pt x="444" y="584"/>
                  </a:lnTo>
                  <a:lnTo>
                    <a:pt x="493" y="545"/>
                  </a:lnTo>
                  <a:lnTo>
                    <a:pt x="543" y="509"/>
                  </a:lnTo>
                  <a:lnTo>
                    <a:pt x="594" y="474"/>
                  </a:lnTo>
                  <a:lnTo>
                    <a:pt x="646" y="441"/>
                  </a:lnTo>
                  <a:lnTo>
                    <a:pt x="700" y="408"/>
                  </a:lnTo>
                  <a:lnTo>
                    <a:pt x="754" y="379"/>
                  </a:lnTo>
                  <a:lnTo>
                    <a:pt x="809" y="351"/>
                  </a:lnTo>
                  <a:lnTo>
                    <a:pt x="866" y="324"/>
                  </a:lnTo>
                  <a:lnTo>
                    <a:pt x="923" y="299"/>
                  </a:lnTo>
                  <a:lnTo>
                    <a:pt x="982" y="276"/>
                  </a:lnTo>
                  <a:lnTo>
                    <a:pt x="1041" y="254"/>
                  </a:lnTo>
                  <a:lnTo>
                    <a:pt x="1101" y="235"/>
                  </a:lnTo>
                  <a:lnTo>
                    <a:pt x="1162" y="217"/>
                  </a:lnTo>
                  <a:lnTo>
                    <a:pt x="1224" y="202"/>
                  </a:lnTo>
                  <a:lnTo>
                    <a:pt x="1287" y="188"/>
                  </a:lnTo>
                  <a:lnTo>
                    <a:pt x="1350" y="176"/>
                  </a:lnTo>
                  <a:lnTo>
                    <a:pt x="1414" y="167"/>
                  </a:lnTo>
                  <a:lnTo>
                    <a:pt x="1478" y="159"/>
                  </a:lnTo>
                  <a:lnTo>
                    <a:pt x="1544" y="154"/>
                  </a:lnTo>
                  <a:lnTo>
                    <a:pt x="1610" y="151"/>
                  </a:lnTo>
                  <a:lnTo>
                    <a:pt x="1676" y="149"/>
                  </a:lnTo>
                  <a:lnTo>
                    <a:pt x="1777" y="152"/>
                  </a:lnTo>
                  <a:lnTo>
                    <a:pt x="1876" y="159"/>
                  </a:lnTo>
                  <a:lnTo>
                    <a:pt x="1975" y="172"/>
                  </a:lnTo>
                  <a:lnTo>
                    <a:pt x="2070" y="188"/>
                  </a:lnTo>
                  <a:lnTo>
                    <a:pt x="2165" y="211"/>
                  </a:lnTo>
                  <a:lnTo>
                    <a:pt x="2258" y="237"/>
                  </a:lnTo>
                  <a:lnTo>
                    <a:pt x="2349" y="267"/>
                  </a:lnTo>
                  <a:lnTo>
                    <a:pt x="2438" y="302"/>
                  </a:lnTo>
                  <a:lnTo>
                    <a:pt x="2525" y="342"/>
                  </a:lnTo>
                  <a:lnTo>
                    <a:pt x="2610" y="384"/>
                  </a:lnTo>
                  <a:lnTo>
                    <a:pt x="2691" y="432"/>
                  </a:lnTo>
                  <a:lnTo>
                    <a:pt x="2771" y="482"/>
                  </a:lnTo>
                  <a:lnTo>
                    <a:pt x="2847" y="536"/>
                  </a:lnTo>
                  <a:lnTo>
                    <a:pt x="2921" y="594"/>
                  </a:lnTo>
                  <a:lnTo>
                    <a:pt x="2992" y="656"/>
                  </a:lnTo>
                  <a:lnTo>
                    <a:pt x="3060" y="720"/>
                  </a:lnTo>
                  <a:lnTo>
                    <a:pt x="3125" y="788"/>
                  </a:lnTo>
                  <a:lnTo>
                    <a:pt x="3186" y="859"/>
                  </a:lnTo>
                  <a:lnTo>
                    <a:pt x="3244" y="932"/>
                  </a:lnTo>
                  <a:lnTo>
                    <a:pt x="3299" y="1008"/>
                  </a:lnTo>
                  <a:lnTo>
                    <a:pt x="3350" y="1087"/>
                  </a:lnTo>
                  <a:lnTo>
                    <a:pt x="3397" y="1169"/>
                  </a:lnTo>
                  <a:lnTo>
                    <a:pt x="3440" y="1253"/>
                  </a:lnTo>
                  <a:lnTo>
                    <a:pt x="3480" y="1339"/>
                  </a:lnTo>
                  <a:lnTo>
                    <a:pt x="3514" y="1428"/>
                  </a:lnTo>
                  <a:lnTo>
                    <a:pt x="3545" y="1518"/>
                  </a:lnTo>
                  <a:lnTo>
                    <a:pt x="3572" y="1610"/>
                  </a:lnTo>
                  <a:lnTo>
                    <a:pt x="3594" y="1705"/>
                  </a:lnTo>
                  <a:lnTo>
                    <a:pt x="3611" y="1801"/>
                  </a:lnTo>
                  <a:lnTo>
                    <a:pt x="3624" y="1898"/>
                  </a:lnTo>
                  <a:lnTo>
                    <a:pt x="3631" y="1997"/>
                  </a:lnTo>
                  <a:lnTo>
                    <a:pt x="3634" y="2097"/>
                  </a:lnTo>
                  <a:lnTo>
                    <a:pt x="3633" y="2142"/>
                  </a:lnTo>
                  <a:lnTo>
                    <a:pt x="3632" y="2186"/>
                  </a:lnTo>
                  <a:lnTo>
                    <a:pt x="3629" y="2230"/>
                  </a:lnTo>
                  <a:lnTo>
                    <a:pt x="3626" y="2273"/>
                  </a:lnTo>
                  <a:lnTo>
                    <a:pt x="3621" y="2317"/>
                  </a:lnTo>
                  <a:lnTo>
                    <a:pt x="3615" y="2361"/>
                  </a:lnTo>
                  <a:lnTo>
                    <a:pt x="3609" y="2403"/>
                  </a:lnTo>
                  <a:lnTo>
                    <a:pt x="3602" y="2446"/>
                  </a:lnTo>
                  <a:lnTo>
                    <a:pt x="3594" y="2488"/>
                  </a:lnTo>
                  <a:lnTo>
                    <a:pt x="3585" y="2530"/>
                  </a:lnTo>
                  <a:lnTo>
                    <a:pt x="3575" y="2572"/>
                  </a:lnTo>
                  <a:lnTo>
                    <a:pt x="3564" y="2613"/>
                  </a:lnTo>
                  <a:lnTo>
                    <a:pt x="3552" y="2654"/>
                  </a:lnTo>
                  <a:lnTo>
                    <a:pt x="3540" y="2694"/>
                  </a:lnTo>
                  <a:lnTo>
                    <a:pt x="3526" y="2735"/>
                  </a:lnTo>
                  <a:lnTo>
                    <a:pt x="3511" y="2774"/>
                  </a:lnTo>
                  <a:lnTo>
                    <a:pt x="3496" y="2814"/>
                  </a:lnTo>
                  <a:lnTo>
                    <a:pt x="3481" y="2853"/>
                  </a:lnTo>
                  <a:lnTo>
                    <a:pt x="3464" y="2891"/>
                  </a:lnTo>
                  <a:lnTo>
                    <a:pt x="3446" y="2930"/>
                  </a:lnTo>
                  <a:lnTo>
                    <a:pt x="3428" y="2967"/>
                  </a:lnTo>
                  <a:lnTo>
                    <a:pt x="3409" y="3005"/>
                  </a:lnTo>
                  <a:lnTo>
                    <a:pt x="3388" y="3041"/>
                  </a:lnTo>
                  <a:lnTo>
                    <a:pt x="3368" y="3078"/>
                  </a:lnTo>
                  <a:lnTo>
                    <a:pt x="3346" y="3113"/>
                  </a:lnTo>
                  <a:lnTo>
                    <a:pt x="3324" y="3149"/>
                  </a:lnTo>
                  <a:lnTo>
                    <a:pt x="3302" y="3183"/>
                  </a:lnTo>
                  <a:lnTo>
                    <a:pt x="3278" y="3218"/>
                  </a:lnTo>
                  <a:lnTo>
                    <a:pt x="3254" y="3251"/>
                  </a:lnTo>
                  <a:lnTo>
                    <a:pt x="3228" y="3284"/>
                  </a:lnTo>
                  <a:lnTo>
                    <a:pt x="3203" y="3317"/>
                  </a:lnTo>
                  <a:lnTo>
                    <a:pt x="3176" y="3348"/>
                  </a:lnTo>
                  <a:lnTo>
                    <a:pt x="3224" y="3320"/>
                  </a:lnTo>
                  <a:lnTo>
                    <a:pt x="3270" y="3291"/>
                  </a:lnTo>
                  <a:lnTo>
                    <a:pt x="3317" y="3260"/>
                  </a:lnTo>
                  <a:lnTo>
                    <a:pt x="3362" y="3229"/>
                  </a:lnTo>
                  <a:lnTo>
                    <a:pt x="3405" y="3195"/>
                  </a:lnTo>
                  <a:lnTo>
                    <a:pt x="3449" y="3162"/>
                  </a:lnTo>
                  <a:lnTo>
                    <a:pt x="3492" y="3126"/>
                  </a:lnTo>
                  <a:lnTo>
                    <a:pt x="3534" y="3091"/>
                  </a:lnTo>
                  <a:lnTo>
                    <a:pt x="3562" y="3035"/>
                  </a:lnTo>
                  <a:lnTo>
                    <a:pt x="3590" y="2977"/>
                  </a:lnTo>
                  <a:lnTo>
                    <a:pt x="3615" y="2919"/>
                  </a:lnTo>
                  <a:lnTo>
                    <a:pt x="3640" y="2861"/>
                  </a:lnTo>
                  <a:lnTo>
                    <a:pt x="3662" y="2802"/>
                  </a:lnTo>
                  <a:lnTo>
                    <a:pt x="3683" y="2741"/>
                  </a:lnTo>
                  <a:lnTo>
                    <a:pt x="3702" y="2680"/>
                  </a:lnTo>
                  <a:lnTo>
                    <a:pt x="3718" y="2617"/>
                  </a:lnTo>
                  <a:lnTo>
                    <a:pt x="3734" y="2555"/>
                  </a:lnTo>
                  <a:lnTo>
                    <a:pt x="3747" y="2491"/>
                  </a:lnTo>
                  <a:lnTo>
                    <a:pt x="3758" y="2428"/>
                  </a:lnTo>
                  <a:lnTo>
                    <a:pt x="3767" y="2363"/>
                  </a:lnTo>
                  <a:lnTo>
                    <a:pt x="3774" y="2297"/>
                  </a:lnTo>
                  <a:lnTo>
                    <a:pt x="3779" y="2231"/>
                  </a:lnTo>
                  <a:lnTo>
                    <a:pt x="3784" y="2164"/>
                  </a:lnTo>
                  <a:lnTo>
                    <a:pt x="3785" y="2097"/>
                  </a:lnTo>
                  <a:close/>
                </a:path>
              </a:pathLst>
            </a:custGeom>
            <a:solidFill>
              <a:srgbClr val="7168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" y="847"/>
              <a:ext cx="249" cy="225"/>
            </a:xfrm>
            <a:custGeom>
              <a:avLst/>
              <a:gdLst/>
              <a:ahLst/>
              <a:cxnLst>
                <a:cxn ang="0">
                  <a:pos x="3717" y="1714"/>
                </a:cxn>
                <a:cxn ang="0">
                  <a:pos x="3617" y="1326"/>
                </a:cxn>
                <a:cxn ang="0">
                  <a:pos x="3446" y="973"/>
                </a:cxn>
                <a:cxn ang="0">
                  <a:pos x="3211" y="662"/>
                </a:cxn>
                <a:cxn ang="0">
                  <a:pos x="2923" y="401"/>
                </a:cxn>
                <a:cxn ang="0">
                  <a:pos x="2589" y="199"/>
                </a:cxn>
                <a:cxn ang="0">
                  <a:pos x="2216" y="63"/>
                </a:cxn>
                <a:cxn ang="0">
                  <a:pos x="1812" y="2"/>
                </a:cxn>
                <a:cxn ang="0">
                  <a:pos x="1523" y="8"/>
                </a:cxn>
                <a:cxn ang="0">
                  <a:pos x="1284" y="43"/>
                </a:cxn>
                <a:cxn ang="0">
                  <a:pos x="1055" y="106"/>
                </a:cxn>
                <a:cxn ang="0">
                  <a:pos x="838" y="193"/>
                </a:cxn>
                <a:cxn ang="0">
                  <a:pos x="634" y="304"/>
                </a:cxn>
                <a:cxn ang="0">
                  <a:pos x="444" y="437"/>
                </a:cxn>
                <a:cxn ang="0">
                  <a:pos x="272" y="590"/>
                </a:cxn>
                <a:cxn ang="0">
                  <a:pos x="118" y="761"/>
                </a:cxn>
                <a:cxn ang="0">
                  <a:pos x="42" y="963"/>
                </a:cxn>
                <a:cxn ang="0">
                  <a:pos x="5" y="1179"/>
                </a:cxn>
                <a:cxn ang="0">
                  <a:pos x="93" y="1060"/>
                </a:cxn>
                <a:cxn ang="0">
                  <a:pos x="244" y="845"/>
                </a:cxn>
                <a:cxn ang="0">
                  <a:pos x="423" y="653"/>
                </a:cxn>
                <a:cxn ang="0">
                  <a:pos x="627" y="489"/>
                </a:cxn>
                <a:cxn ang="0">
                  <a:pos x="853" y="353"/>
                </a:cxn>
                <a:cxn ang="0">
                  <a:pos x="1100" y="249"/>
                </a:cxn>
                <a:cxn ang="0">
                  <a:pos x="1362" y="181"/>
                </a:cxn>
                <a:cxn ang="0">
                  <a:pos x="1637" y="151"/>
                </a:cxn>
                <a:cxn ang="0">
                  <a:pos x="1993" y="171"/>
                </a:cxn>
                <a:cxn ang="0">
                  <a:pos x="2354" y="262"/>
                </a:cxn>
                <a:cxn ang="0">
                  <a:pos x="2683" y="421"/>
                </a:cxn>
                <a:cxn ang="0">
                  <a:pos x="2973" y="636"/>
                </a:cxn>
                <a:cxn ang="0">
                  <a:pos x="3215" y="901"/>
                </a:cxn>
                <a:cxn ang="0">
                  <a:pos x="3404" y="1211"/>
                </a:cxn>
                <a:cxn ang="0">
                  <a:pos x="3530" y="1554"/>
                </a:cxn>
                <a:cxn ang="0">
                  <a:pos x="3587" y="1926"/>
                </a:cxn>
                <a:cxn ang="0">
                  <a:pos x="3583" y="2170"/>
                </a:cxn>
                <a:cxn ang="0">
                  <a:pos x="3559" y="2363"/>
                </a:cxn>
                <a:cxn ang="0">
                  <a:pos x="3514" y="2548"/>
                </a:cxn>
                <a:cxn ang="0">
                  <a:pos x="3452" y="2726"/>
                </a:cxn>
                <a:cxn ang="0">
                  <a:pos x="3372" y="2895"/>
                </a:cxn>
                <a:cxn ang="0">
                  <a:pos x="3277" y="3055"/>
                </a:cxn>
                <a:cxn ang="0">
                  <a:pos x="3167" y="3204"/>
                </a:cxn>
                <a:cxn ang="0">
                  <a:pos x="3043" y="3341"/>
                </a:cxn>
                <a:cxn ang="0">
                  <a:pos x="3159" y="3300"/>
                </a:cxn>
                <a:cxn ang="0">
                  <a:pos x="3348" y="3185"/>
                </a:cxn>
                <a:cxn ang="0">
                  <a:pos x="3452" y="3060"/>
                </a:cxn>
                <a:cxn ang="0">
                  <a:pos x="3523" y="2933"/>
                </a:cxn>
                <a:cxn ang="0">
                  <a:pos x="3585" y="2799"/>
                </a:cxn>
                <a:cxn ang="0">
                  <a:pos x="3637" y="2660"/>
                </a:cxn>
                <a:cxn ang="0">
                  <a:pos x="3679" y="2516"/>
                </a:cxn>
                <a:cxn ang="0">
                  <a:pos x="3711" y="2368"/>
                </a:cxn>
                <a:cxn ang="0">
                  <a:pos x="3731" y="2217"/>
                </a:cxn>
                <a:cxn ang="0">
                  <a:pos x="3739" y="2062"/>
                </a:cxn>
              </a:cxnLst>
              <a:rect l="0" t="0" r="r" b="b"/>
              <a:pathLst>
                <a:path w="3740" h="3374">
                  <a:moveTo>
                    <a:pt x="3740" y="2022"/>
                  </a:moveTo>
                  <a:lnTo>
                    <a:pt x="3737" y="1918"/>
                  </a:lnTo>
                  <a:lnTo>
                    <a:pt x="3729" y="1815"/>
                  </a:lnTo>
                  <a:lnTo>
                    <a:pt x="3717" y="1714"/>
                  </a:lnTo>
                  <a:lnTo>
                    <a:pt x="3698" y="1614"/>
                  </a:lnTo>
                  <a:lnTo>
                    <a:pt x="3676" y="1517"/>
                  </a:lnTo>
                  <a:lnTo>
                    <a:pt x="3648" y="1421"/>
                  </a:lnTo>
                  <a:lnTo>
                    <a:pt x="3617" y="1326"/>
                  </a:lnTo>
                  <a:lnTo>
                    <a:pt x="3580" y="1235"/>
                  </a:lnTo>
                  <a:lnTo>
                    <a:pt x="3539" y="1145"/>
                  </a:lnTo>
                  <a:lnTo>
                    <a:pt x="3495" y="1058"/>
                  </a:lnTo>
                  <a:lnTo>
                    <a:pt x="3446" y="973"/>
                  </a:lnTo>
                  <a:lnTo>
                    <a:pt x="3393" y="891"/>
                  </a:lnTo>
                  <a:lnTo>
                    <a:pt x="3336" y="812"/>
                  </a:lnTo>
                  <a:lnTo>
                    <a:pt x="3275" y="735"/>
                  </a:lnTo>
                  <a:lnTo>
                    <a:pt x="3211" y="662"/>
                  </a:lnTo>
                  <a:lnTo>
                    <a:pt x="3144" y="592"/>
                  </a:lnTo>
                  <a:lnTo>
                    <a:pt x="3074" y="525"/>
                  </a:lnTo>
                  <a:lnTo>
                    <a:pt x="3000" y="461"/>
                  </a:lnTo>
                  <a:lnTo>
                    <a:pt x="2923" y="401"/>
                  </a:lnTo>
                  <a:lnTo>
                    <a:pt x="2843" y="345"/>
                  </a:lnTo>
                  <a:lnTo>
                    <a:pt x="2761" y="292"/>
                  </a:lnTo>
                  <a:lnTo>
                    <a:pt x="2676" y="243"/>
                  </a:lnTo>
                  <a:lnTo>
                    <a:pt x="2589" y="199"/>
                  </a:lnTo>
                  <a:lnTo>
                    <a:pt x="2498" y="158"/>
                  </a:lnTo>
                  <a:lnTo>
                    <a:pt x="2406" y="122"/>
                  </a:lnTo>
                  <a:lnTo>
                    <a:pt x="2311" y="90"/>
                  </a:lnTo>
                  <a:lnTo>
                    <a:pt x="2216" y="63"/>
                  </a:lnTo>
                  <a:lnTo>
                    <a:pt x="2117" y="40"/>
                  </a:lnTo>
                  <a:lnTo>
                    <a:pt x="2017" y="23"/>
                  </a:lnTo>
                  <a:lnTo>
                    <a:pt x="1915" y="10"/>
                  </a:lnTo>
                  <a:lnTo>
                    <a:pt x="1812" y="2"/>
                  </a:lnTo>
                  <a:lnTo>
                    <a:pt x="1707" y="0"/>
                  </a:lnTo>
                  <a:lnTo>
                    <a:pt x="1645" y="0"/>
                  </a:lnTo>
                  <a:lnTo>
                    <a:pt x="1584" y="3"/>
                  </a:lnTo>
                  <a:lnTo>
                    <a:pt x="1523" y="8"/>
                  </a:lnTo>
                  <a:lnTo>
                    <a:pt x="1463" y="14"/>
                  </a:lnTo>
                  <a:lnTo>
                    <a:pt x="1402" y="22"/>
                  </a:lnTo>
                  <a:lnTo>
                    <a:pt x="1342" y="32"/>
                  </a:lnTo>
                  <a:lnTo>
                    <a:pt x="1284" y="43"/>
                  </a:lnTo>
                  <a:lnTo>
                    <a:pt x="1226" y="57"/>
                  </a:lnTo>
                  <a:lnTo>
                    <a:pt x="1168" y="72"/>
                  </a:lnTo>
                  <a:lnTo>
                    <a:pt x="1111" y="88"/>
                  </a:lnTo>
                  <a:lnTo>
                    <a:pt x="1055" y="106"/>
                  </a:lnTo>
                  <a:lnTo>
                    <a:pt x="1000" y="126"/>
                  </a:lnTo>
                  <a:lnTo>
                    <a:pt x="945" y="147"/>
                  </a:lnTo>
                  <a:lnTo>
                    <a:pt x="891" y="169"/>
                  </a:lnTo>
                  <a:lnTo>
                    <a:pt x="838" y="193"/>
                  </a:lnTo>
                  <a:lnTo>
                    <a:pt x="786" y="219"/>
                  </a:lnTo>
                  <a:lnTo>
                    <a:pt x="734" y="246"/>
                  </a:lnTo>
                  <a:lnTo>
                    <a:pt x="683" y="275"/>
                  </a:lnTo>
                  <a:lnTo>
                    <a:pt x="634" y="304"/>
                  </a:lnTo>
                  <a:lnTo>
                    <a:pt x="585" y="335"/>
                  </a:lnTo>
                  <a:lnTo>
                    <a:pt x="537" y="368"/>
                  </a:lnTo>
                  <a:lnTo>
                    <a:pt x="490" y="402"/>
                  </a:lnTo>
                  <a:lnTo>
                    <a:pt x="444" y="437"/>
                  </a:lnTo>
                  <a:lnTo>
                    <a:pt x="400" y="473"/>
                  </a:lnTo>
                  <a:lnTo>
                    <a:pt x="357" y="511"/>
                  </a:lnTo>
                  <a:lnTo>
                    <a:pt x="314" y="550"/>
                  </a:lnTo>
                  <a:lnTo>
                    <a:pt x="272" y="590"/>
                  </a:lnTo>
                  <a:lnTo>
                    <a:pt x="233" y="631"/>
                  </a:lnTo>
                  <a:lnTo>
                    <a:pt x="193" y="673"/>
                  </a:lnTo>
                  <a:lnTo>
                    <a:pt x="155" y="717"/>
                  </a:lnTo>
                  <a:lnTo>
                    <a:pt x="118" y="761"/>
                  </a:lnTo>
                  <a:lnTo>
                    <a:pt x="83" y="806"/>
                  </a:lnTo>
                  <a:lnTo>
                    <a:pt x="68" y="858"/>
                  </a:lnTo>
                  <a:lnTo>
                    <a:pt x="54" y="910"/>
                  </a:lnTo>
                  <a:lnTo>
                    <a:pt x="42" y="963"/>
                  </a:lnTo>
                  <a:lnTo>
                    <a:pt x="31" y="1016"/>
                  </a:lnTo>
                  <a:lnTo>
                    <a:pt x="21" y="1071"/>
                  </a:lnTo>
                  <a:lnTo>
                    <a:pt x="12" y="1124"/>
                  </a:lnTo>
                  <a:lnTo>
                    <a:pt x="5" y="1179"/>
                  </a:lnTo>
                  <a:lnTo>
                    <a:pt x="0" y="1234"/>
                  </a:lnTo>
                  <a:lnTo>
                    <a:pt x="29" y="1174"/>
                  </a:lnTo>
                  <a:lnTo>
                    <a:pt x="60" y="1116"/>
                  </a:lnTo>
                  <a:lnTo>
                    <a:pt x="93" y="1060"/>
                  </a:lnTo>
                  <a:lnTo>
                    <a:pt x="128" y="1004"/>
                  </a:lnTo>
                  <a:lnTo>
                    <a:pt x="164" y="949"/>
                  </a:lnTo>
                  <a:lnTo>
                    <a:pt x="203" y="896"/>
                  </a:lnTo>
                  <a:lnTo>
                    <a:pt x="244" y="845"/>
                  </a:lnTo>
                  <a:lnTo>
                    <a:pt x="287" y="795"/>
                  </a:lnTo>
                  <a:lnTo>
                    <a:pt x="330" y="746"/>
                  </a:lnTo>
                  <a:lnTo>
                    <a:pt x="376" y="699"/>
                  </a:lnTo>
                  <a:lnTo>
                    <a:pt x="423" y="653"/>
                  </a:lnTo>
                  <a:lnTo>
                    <a:pt x="472" y="609"/>
                  </a:lnTo>
                  <a:lnTo>
                    <a:pt x="522" y="568"/>
                  </a:lnTo>
                  <a:lnTo>
                    <a:pt x="574" y="527"/>
                  </a:lnTo>
                  <a:lnTo>
                    <a:pt x="627" y="489"/>
                  </a:lnTo>
                  <a:lnTo>
                    <a:pt x="682" y="451"/>
                  </a:lnTo>
                  <a:lnTo>
                    <a:pt x="738" y="417"/>
                  </a:lnTo>
                  <a:lnTo>
                    <a:pt x="795" y="383"/>
                  </a:lnTo>
                  <a:lnTo>
                    <a:pt x="853" y="353"/>
                  </a:lnTo>
                  <a:lnTo>
                    <a:pt x="913" y="323"/>
                  </a:lnTo>
                  <a:lnTo>
                    <a:pt x="974" y="297"/>
                  </a:lnTo>
                  <a:lnTo>
                    <a:pt x="1037" y="272"/>
                  </a:lnTo>
                  <a:lnTo>
                    <a:pt x="1100" y="249"/>
                  </a:lnTo>
                  <a:lnTo>
                    <a:pt x="1163" y="229"/>
                  </a:lnTo>
                  <a:lnTo>
                    <a:pt x="1228" y="211"/>
                  </a:lnTo>
                  <a:lnTo>
                    <a:pt x="1294" y="195"/>
                  </a:lnTo>
                  <a:lnTo>
                    <a:pt x="1362" y="181"/>
                  </a:lnTo>
                  <a:lnTo>
                    <a:pt x="1429" y="169"/>
                  </a:lnTo>
                  <a:lnTo>
                    <a:pt x="1497" y="161"/>
                  </a:lnTo>
                  <a:lnTo>
                    <a:pt x="1566" y="154"/>
                  </a:lnTo>
                  <a:lnTo>
                    <a:pt x="1637" y="151"/>
                  </a:lnTo>
                  <a:lnTo>
                    <a:pt x="1707" y="149"/>
                  </a:lnTo>
                  <a:lnTo>
                    <a:pt x="1804" y="152"/>
                  </a:lnTo>
                  <a:lnTo>
                    <a:pt x="1900" y="159"/>
                  </a:lnTo>
                  <a:lnTo>
                    <a:pt x="1993" y="171"/>
                  </a:lnTo>
                  <a:lnTo>
                    <a:pt x="2086" y="187"/>
                  </a:lnTo>
                  <a:lnTo>
                    <a:pt x="2178" y="209"/>
                  </a:lnTo>
                  <a:lnTo>
                    <a:pt x="2267" y="233"/>
                  </a:lnTo>
                  <a:lnTo>
                    <a:pt x="2354" y="262"/>
                  </a:lnTo>
                  <a:lnTo>
                    <a:pt x="2440" y="296"/>
                  </a:lnTo>
                  <a:lnTo>
                    <a:pt x="2523" y="333"/>
                  </a:lnTo>
                  <a:lnTo>
                    <a:pt x="2604" y="375"/>
                  </a:lnTo>
                  <a:lnTo>
                    <a:pt x="2683" y="421"/>
                  </a:lnTo>
                  <a:lnTo>
                    <a:pt x="2760" y="469"/>
                  </a:lnTo>
                  <a:lnTo>
                    <a:pt x="2833" y="521"/>
                  </a:lnTo>
                  <a:lnTo>
                    <a:pt x="2904" y="577"/>
                  </a:lnTo>
                  <a:lnTo>
                    <a:pt x="2973" y="636"/>
                  </a:lnTo>
                  <a:lnTo>
                    <a:pt x="3038" y="698"/>
                  </a:lnTo>
                  <a:lnTo>
                    <a:pt x="3100" y="762"/>
                  </a:lnTo>
                  <a:lnTo>
                    <a:pt x="3159" y="830"/>
                  </a:lnTo>
                  <a:lnTo>
                    <a:pt x="3215" y="901"/>
                  </a:lnTo>
                  <a:lnTo>
                    <a:pt x="3268" y="975"/>
                  </a:lnTo>
                  <a:lnTo>
                    <a:pt x="3317" y="1051"/>
                  </a:lnTo>
                  <a:lnTo>
                    <a:pt x="3362" y="1130"/>
                  </a:lnTo>
                  <a:lnTo>
                    <a:pt x="3404" y="1211"/>
                  </a:lnTo>
                  <a:lnTo>
                    <a:pt x="3442" y="1293"/>
                  </a:lnTo>
                  <a:lnTo>
                    <a:pt x="3475" y="1378"/>
                  </a:lnTo>
                  <a:lnTo>
                    <a:pt x="3505" y="1465"/>
                  </a:lnTo>
                  <a:lnTo>
                    <a:pt x="3530" y="1554"/>
                  </a:lnTo>
                  <a:lnTo>
                    <a:pt x="3551" y="1645"/>
                  </a:lnTo>
                  <a:lnTo>
                    <a:pt x="3568" y="1737"/>
                  </a:lnTo>
                  <a:lnTo>
                    <a:pt x="3579" y="1830"/>
                  </a:lnTo>
                  <a:lnTo>
                    <a:pt x="3587" y="1926"/>
                  </a:lnTo>
                  <a:lnTo>
                    <a:pt x="3589" y="2022"/>
                  </a:lnTo>
                  <a:lnTo>
                    <a:pt x="3588" y="2072"/>
                  </a:lnTo>
                  <a:lnTo>
                    <a:pt x="3586" y="2121"/>
                  </a:lnTo>
                  <a:lnTo>
                    <a:pt x="3583" y="2170"/>
                  </a:lnTo>
                  <a:lnTo>
                    <a:pt x="3579" y="2219"/>
                  </a:lnTo>
                  <a:lnTo>
                    <a:pt x="3573" y="2267"/>
                  </a:lnTo>
                  <a:lnTo>
                    <a:pt x="3567" y="2315"/>
                  </a:lnTo>
                  <a:lnTo>
                    <a:pt x="3559" y="2363"/>
                  </a:lnTo>
                  <a:lnTo>
                    <a:pt x="3549" y="2409"/>
                  </a:lnTo>
                  <a:lnTo>
                    <a:pt x="3538" y="2456"/>
                  </a:lnTo>
                  <a:lnTo>
                    <a:pt x="3527" y="2503"/>
                  </a:lnTo>
                  <a:lnTo>
                    <a:pt x="3514" y="2548"/>
                  </a:lnTo>
                  <a:lnTo>
                    <a:pt x="3500" y="2593"/>
                  </a:lnTo>
                  <a:lnTo>
                    <a:pt x="3485" y="2639"/>
                  </a:lnTo>
                  <a:lnTo>
                    <a:pt x="3469" y="2682"/>
                  </a:lnTo>
                  <a:lnTo>
                    <a:pt x="3452" y="2726"/>
                  </a:lnTo>
                  <a:lnTo>
                    <a:pt x="3433" y="2769"/>
                  </a:lnTo>
                  <a:lnTo>
                    <a:pt x="3414" y="2812"/>
                  </a:lnTo>
                  <a:lnTo>
                    <a:pt x="3394" y="2854"/>
                  </a:lnTo>
                  <a:lnTo>
                    <a:pt x="3372" y="2895"/>
                  </a:lnTo>
                  <a:lnTo>
                    <a:pt x="3350" y="2937"/>
                  </a:lnTo>
                  <a:lnTo>
                    <a:pt x="3326" y="2976"/>
                  </a:lnTo>
                  <a:lnTo>
                    <a:pt x="3303" y="3016"/>
                  </a:lnTo>
                  <a:lnTo>
                    <a:pt x="3277" y="3055"/>
                  </a:lnTo>
                  <a:lnTo>
                    <a:pt x="3251" y="3094"/>
                  </a:lnTo>
                  <a:lnTo>
                    <a:pt x="3224" y="3131"/>
                  </a:lnTo>
                  <a:lnTo>
                    <a:pt x="3196" y="3168"/>
                  </a:lnTo>
                  <a:lnTo>
                    <a:pt x="3167" y="3204"/>
                  </a:lnTo>
                  <a:lnTo>
                    <a:pt x="3138" y="3240"/>
                  </a:lnTo>
                  <a:lnTo>
                    <a:pt x="3107" y="3274"/>
                  </a:lnTo>
                  <a:lnTo>
                    <a:pt x="3076" y="3308"/>
                  </a:lnTo>
                  <a:lnTo>
                    <a:pt x="3043" y="3341"/>
                  </a:lnTo>
                  <a:lnTo>
                    <a:pt x="3010" y="3374"/>
                  </a:lnTo>
                  <a:lnTo>
                    <a:pt x="3060" y="3350"/>
                  </a:lnTo>
                  <a:lnTo>
                    <a:pt x="3110" y="3326"/>
                  </a:lnTo>
                  <a:lnTo>
                    <a:pt x="3159" y="3300"/>
                  </a:lnTo>
                  <a:lnTo>
                    <a:pt x="3207" y="3273"/>
                  </a:lnTo>
                  <a:lnTo>
                    <a:pt x="3255" y="3245"/>
                  </a:lnTo>
                  <a:lnTo>
                    <a:pt x="3302" y="3216"/>
                  </a:lnTo>
                  <a:lnTo>
                    <a:pt x="3348" y="3185"/>
                  </a:lnTo>
                  <a:lnTo>
                    <a:pt x="3393" y="3154"/>
                  </a:lnTo>
                  <a:lnTo>
                    <a:pt x="3413" y="3123"/>
                  </a:lnTo>
                  <a:lnTo>
                    <a:pt x="3432" y="3092"/>
                  </a:lnTo>
                  <a:lnTo>
                    <a:pt x="3452" y="3060"/>
                  </a:lnTo>
                  <a:lnTo>
                    <a:pt x="3470" y="3029"/>
                  </a:lnTo>
                  <a:lnTo>
                    <a:pt x="3488" y="2998"/>
                  </a:lnTo>
                  <a:lnTo>
                    <a:pt x="3506" y="2965"/>
                  </a:lnTo>
                  <a:lnTo>
                    <a:pt x="3523" y="2933"/>
                  </a:lnTo>
                  <a:lnTo>
                    <a:pt x="3539" y="2899"/>
                  </a:lnTo>
                  <a:lnTo>
                    <a:pt x="3555" y="2866"/>
                  </a:lnTo>
                  <a:lnTo>
                    <a:pt x="3570" y="2832"/>
                  </a:lnTo>
                  <a:lnTo>
                    <a:pt x="3585" y="2799"/>
                  </a:lnTo>
                  <a:lnTo>
                    <a:pt x="3598" y="2764"/>
                  </a:lnTo>
                  <a:lnTo>
                    <a:pt x="3612" y="2730"/>
                  </a:lnTo>
                  <a:lnTo>
                    <a:pt x="3625" y="2694"/>
                  </a:lnTo>
                  <a:lnTo>
                    <a:pt x="3637" y="2660"/>
                  </a:lnTo>
                  <a:lnTo>
                    <a:pt x="3648" y="2623"/>
                  </a:lnTo>
                  <a:lnTo>
                    <a:pt x="3660" y="2588"/>
                  </a:lnTo>
                  <a:lnTo>
                    <a:pt x="3670" y="2552"/>
                  </a:lnTo>
                  <a:lnTo>
                    <a:pt x="3679" y="2516"/>
                  </a:lnTo>
                  <a:lnTo>
                    <a:pt x="3688" y="2479"/>
                  </a:lnTo>
                  <a:lnTo>
                    <a:pt x="3696" y="2443"/>
                  </a:lnTo>
                  <a:lnTo>
                    <a:pt x="3703" y="2405"/>
                  </a:lnTo>
                  <a:lnTo>
                    <a:pt x="3711" y="2368"/>
                  </a:lnTo>
                  <a:lnTo>
                    <a:pt x="3717" y="2330"/>
                  </a:lnTo>
                  <a:lnTo>
                    <a:pt x="3722" y="2293"/>
                  </a:lnTo>
                  <a:lnTo>
                    <a:pt x="3727" y="2254"/>
                  </a:lnTo>
                  <a:lnTo>
                    <a:pt x="3731" y="2217"/>
                  </a:lnTo>
                  <a:lnTo>
                    <a:pt x="3734" y="2178"/>
                  </a:lnTo>
                  <a:lnTo>
                    <a:pt x="3736" y="2140"/>
                  </a:lnTo>
                  <a:lnTo>
                    <a:pt x="3738" y="2100"/>
                  </a:lnTo>
                  <a:lnTo>
                    <a:pt x="3739" y="2062"/>
                  </a:lnTo>
                  <a:lnTo>
                    <a:pt x="3740" y="2022"/>
                  </a:lnTo>
                  <a:close/>
                </a:path>
              </a:pathLst>
            </a:custGeom>
            <a:solidFill>
              <a:srgbClr val="756C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0" y="852"/>
              <a:ext cx="245" cy="225"/>
            </a:xfrm>
            <a:custGeom>
              <a:avLst/>
              <a:gdLst/>
              <a:ahLst/>
              <a:cxnLst>
                <a:cxn ang="0">
                  <a:pos x="3651" y="1652"/>
                </a:cxn>
                <a:cxn ang="0">
                  <a:pos x="3554" y="1279"/>
                </a:cxn>
                <a:cxn ang="0">
                  <a:pos x="3390" y="938"/>
                </a:cxn>
                <a:cxn ang="0">
                  <a:pos x="3165" y="639"/>
                </a:cxn>
                <a:cxn ang="0">
                  <a:pos x="2887" y="387"/>
                </a:cxn>
                <a:cxn ang="0">
                  <a:pos x="2565" y="193"/>
                </a:cxn>
                <a:cxn ang="0">
                  <a:pos x="2205" y="62"/>
                </a:cxn>
                <a:cxn ang="0">
                  <a:pos x="1817" y="3"/>
                </a:cxn>
                <a:cxn ang="0">
                  <a:pos x="1518" y="10"/>
                </a:cxn>
                <a:cxn ang="0">
                  <a:pos x="1264" y="53"/>
                </a:cxn>
                <a:cxn ang="0">
                  <a:pos x="1022" y="127"/>
                </a:cxn>
                <a:cxn ang="0">
                  <a:pos x="794" y="230"/>
                </a:cxn>
                <a:cxn ang="0">
                  <a:pos x="583" y="360"/>
                </a:cxn>
                <a:cxn ang="0">
                  <a:pos x="390" y="515"/>
                </a:cxn>
                <a:cxn ang="0">
                  <a:pos x="220" y="693"/>
                </a:cxn>
                <a:cxn ang="0">
                  <a:pos x="72" y="891"/>
                </a:cxn>
                <a:cxn ang="0">
                  <a:pos x="15" y="1093"/>
                </a:cxn>
                <a:cxn ang="0">
                  <a:pos x="1" y="1298"/>
                </a:cxn>
                <a:cxn ang="0">
                  <a:pos x="0" y="1376"/>
                </a:cxn>
                <a:cxn ang="0">
                  <a:pos x="78" y="1188"/>
                </a:cxn>
                <a:cxn ang="0">
                  <a:pos x="216" y="946"/>
                </a:cxn>
                <a:cxn ang="0">
                  <a:pos x="388" y="729"/>
                </a:cxn>
                <a:cxn ang="0">
                  <a:pos x="592" y="540"/>
                </a:cxn>
                <a:cxn ang="0">
                  <a:pos x="823" y="385"/>
                </a:cxn>
                <a:cxn ang="0">
                  <a:pos x="1077" y="266"/>
                </a:cxn>
                <a:cxn ang="0">
                  <a:pos x="1351" y="186"/>
                </a:cxn>
                <a:cxn ang="0">
                  <a:pos x="1642" y="152"/>
                </a:cxn>
                <a:cxn ang="0">
                  <a:pos x="1991" y="171"/>
                </a:cxn>
                <a:cxn ang="0">
                  <a:pos x="2338" y="259"/>
                </a:cxn>
                <a:cxn ang="0">
                  <a:pos x="2653" y="411"/>
                </a:cxn>
                <a:cxn ang="0">
                  <a:pos x="2931" y="617"/>
                </a:cxn>
                <a:cxn ang="0">
                  <a:pos x="3164" y="873"/>
                </a:cxn>
                <a:cxn ang="0">
                  <a:pos x="3345" y="1169"/>
                </a:cxn>
                <a:cxn ang="0">
                  <a:pos x="3466" y="1499"/>
                </a:cxn>
                <a:cxn ang="0">
                  <a:pos x="3521" y="1856"/>
                </a:cxn>
                <a:cxn ang="0">
                  <a:pos x="3516" y="2111"/>
                </a:cxn>
                <a:cxn ang="0">
                  <a:pos x="3484" y="2321"/>
                </a:cxn>
                <a:cxn ang="0">
                  <a:pos x="3428" y="2523"/>
                </a:cxn>
                <a:cxn ang="0">
                  <a:pos x="3351" y="2715"/>
                </a:cxn>
                <a:cxn ang="0">
                  <a:pos x="3253" y="2894"/>
                </a:cxn>
                <a:cxn ang="0">
                  <a:pos x="3135" y="3061"/>
                </a:cxn>
                <a:cxn ang="0">
                  <a:pos x="3000" y="3214"/>
                </a:cxn>
                <a:cxn ang="0">
                  <a:pos x="2848" y="3350"/>
                </a:cxn>
                <a:cxn ang="0">
                  <a:pos x="2966" y="3322"/>
                </a:cxn>
                <a:cxn ang="0">
                  <a:pos x="3167" y="3227"/>
                </a:cxn>
                <a:cxn ang="0">
                  <a:pos x="3294" y="3102"/>
                </a:cxn>
                <a:cxn ang="0">
                  <a:pos x="3386" y="2964"/>
                </a:cxn>
                <a:cxn ang="0">
                  <a:pos x="3468" y="2818"/>
                </a:cxn>
                <a:cxn ang="0">
                  <a:pos x="3536" y="2665"/>
                </a:cxn>
                <a:cxn ang="0">
                  <a:pos x="3592" y="2505"/>
                </a:cxn>
                <a:cxn ang="0">
                  <a:pos x="3634" y="2339"/>
                </a:cxn>
                <a:cxn ang="0">
                  <a:pos x="3661" y="2168"/>
                </a:cxn>
                <a:cxn ang="0">
                  <a:pos x="3673" y="1993"/>
                </a:cxn>
              </a:cxnLst>
              <a:rect l="0" t="0" r="r" b="b"/>
              <a:pathLst>
                <a:path w="3674" h="3381">
                  <a:moveTo>
                    <a:pt x="3674" y="1948"/>
                  </a:moveTo>
                  <a:lnTo>
                    <a:pt x="3671" y="1848"/>
                  </a:lnTo>
                  <a:lnTo>
                    <a:pt x="3664" y="1749"/>
                  </a:lnTo>
                  <a:lnTo>
                    <a:pt x="3651" y="1652"/>
                  </a:lnTo>
                  <a:lnTo>
                    <a:pt x="3634" y="1556"/>
                  </a:lnTo>
                  <a:lnTo>
                    <a:pt x="3612" y="1461"/>
                  </a:lnTo>
                  <a:lnTo>
                    <a:pt x="3585" y="1369"/>
                  </a:lnTo>
                  <a:lnTo>
                    <a:pt x="3554" y="1279"/>
                  </a:lnTo>
                  <a:lnTo>
                    <a:pt x="3520" y="1190"/>
                  </a:lnTo>
                  <a:lnTo>
                    <a:pt x="3480" y="1104"/>
                  </a:lnTo>
                  <a:lnTo>
                    <a:pt x="3437" y="1020"/>
                  </a:lnTo>
                  <a:lnTo>
                    <a:pt x="3390" y="938"/>
                  </a:lnTo>
                  <a:lnTo>
                    <a:pt x="3339" y="859"/>
                  </a:lnTo>
                  <a:lnTo>
                    <a:pt x="3284" y="783"/>
                  </a:lnTo>
                  <a:lnTo>
                    <a:pt x="3226" y="709"/>
                  </a:lnTo>
                  <a:lnTo>
                    <a:pt x="3165" y="639"/>
                  </a:lnTo>
                  <a:lnTo>
                    <a:pt x="3100" y="571"/>
                  </a:lnTo>
                  <a:lnTo>
                    <a:pt x="3033" y="506"/>
                  </a:lnTo>
                  <a:lnTo>
                    <a:pt x="2961" y="445"/>
                  </a:lnTo>
                  <a:lnTo>
                    <a:pt x="2887" y="387"/>
                  </a:lnTo>
                  <a:lnTo>
                    <a:pt x="2811" y="333"/>
                  </a:lnTo>
                  <a:lnTo>
                    <a:pt x="2731" y="283"/>
                  </a:lnTo>
                  <a:lnTo>
                    <a:pt x="2650" y="235"/>
                  </a:lnTo>
                  <a:lnTo>
                    <a:pt x="2565" y="193"/>
                  </a:lnTo>
                  <a:lnTo>
                    <a:pt x="2478" y="153"/>
                  </a:lnTo>
                  <a:lnTo>
                    <a:pt x="2389" y="118"/>
                  </a:lnTo>
                  <a:lnTo>
                    <a:pt x="2298" y="88"/>
                  </a:lnTo>
                  <a:lnTo>
                    <a:pt x="2205" y="62"/>
                  </a:lnTo>
                  <a:lnTo>
                    <a:pt x="2110" y="39"/>
                  </a:lnTo>
                  <a:lnTo>
                    <a:pt x="2015" y="23"/>
                  </a:lnTo>
                  <a:lnTo>
                    <a:pt x="1916" y="10"/>
                  </a:lnTo>
                  <a:lnTo>
                    <a:pt x="1817" y="3"/>
                  </a:lnTo>
                  <a:lnTo>
                    <a:pt x="1716" y="0"/>
                  </a:lnTo>
                  <a:lnTo>
                    <a:pt x="1650" y="2"/>
                  </a:lnTo>
                  <a:lnTo>
                    <a:pt x="1584" y="5"/>
                  </a:lnTo>
                  <a:lnTo>
                    <a:pt x="1518" y="10"/>
                  </a:lnTo>
                  <a:lnTo>
                    <a:pt x="1454" y="18"/>
                  </a:lnTo>
                  <a:lnTo>
                    <a:pt x="1390" y="27"/>
                  </a:lnTo>
                  <a:lnTo>
                    <a:pt x="1327" y="39"/>
                  </a:lnTo>
                  <a:lnTo>
                    <a:pt x="1264" y="53"/>
                  </a:lnTo>
                  <a:lnTo>
                    <a:pt x="1202" y="68"/>
                  </a:lnTo>
                  <a:lnTo>
                    <a:pt x="1141" y="86"/>
                  </a:lnTo>
                  <a:lnTo>
                    <a:pt x="1081" y="105"/>
                  </a:lnTo>
                  <a:lnTo>
                    <a:pt x="1022" y="127"/>
                  </a:lnTo>
                  <a:lnTo>
                    <a:pt x="963" y="150"/>
                  </a:lnTo>
                  <a:lnTo>
                    <a:pt x="906" y="175"/>
                  </a:lnTo>
                  <a:lnTo>
                    <a:pt x="850" y="202"/>
                  </a:lnTo>
                  <a:lnTo>
                    <a:pt x="794" y="230"/>
                  </a:lnTo>
                  <a:lnTo>
                    <a:pt x="740" y="259"/>
                  </a:lnTo>
                  <a:lnTo>
                    <a:pt x="686" y="292"/>
                  </a:lnTo>
                  <a:lnTo>
                    <a:pt x="634" y="325"/>
                  </a:lnTo>
                  <a:lnTo>
                    <a:pt x="583" y="360"/>
                  </a:lnTo>
                  <a:lnTo>
                    <a:pt x="533" y="396"/>
                  </a:lnTo>
                  <a:lnTo>
                    <a:pt x="484" y="435"/>
                  </a:lnTo>
                  <a:lnTo>
                    <a:pt x="437" y="474"/>
                  </a:lnTo>
                  <a:lnTo>
                    <a:pt x="390" y="515"/>
                  </a:lnTo>
                  <a:lnTo>
                    <a:pt x="346" y="558"/>
                  </a:lnTo>
                  <a:lnTo>
                    <a:pt x="303" y="601"/>
                  </a:lnTo>
                  <a:lnTo>
                    <a:pt x="261" y="647"/>
                  </a:lnTo>
                  <a:lnTo>
                    <a:pt x="220" y="693"/>
                  </a:lnTo>
                  <a:lnTo>
                    <a:pt x="180" y="740"/>
                  </a:lnTo>
                  <a:lnTo>
                    <a:pt x="143" y="790"/>
                  </a:lnTo>
                  <a:lnTo>
                    <a:pt x="107" y="840"/>
                  </a:lnTo>
                  <a:lnTo>
                    <a:pt x="72" y="891"/>
                  </a:lnTo>
                  <a:lnTo>
                    <a:pt x="40" y="943"/>
                  </a:lnTo>
                  <a:lnTo>
                    <a:pt x="31" y="993"/>
                  </a:lnTo>
                  <a:lnTo>
                    <a:pt x="22" y="1043"/>
                  </a:lnTo>
                  <a:lnTo>
                    <a:pt x="15" y="1093"/>
                  </a:lnTo>
                  <a:lnTo>
                    <a:pt x="10" y="1144"/>
                  </a:lnTo>
                  <a:lnTo>
                    <a:pt x="6" y="1195"/>
                  </a:lnTo>
                  <a:lnTo>
                    <a:pt x="2" y="1246"/>
                  </a:lnTo>
                  <a:lnTo>
                    <a:pt x="1" y="1298"/>
                  </a:lnTo>
                  <a:lnTo>
                    <a:pt x="0" y="1351"/>
                  </a:lnTo>
                  <a:lnTo>
                    <a:pt x="0" y="1359"/>
                  </a:lnTo>
                  <a:lnTo>
                    <a:pt x="0" y="1368"/>
                  </a:lnTo>
                  <a:lnTo>
                    <a:pt x="0" y="1376"/>
                  </a:lnTo>
                  <a:lnTo>
                    <a:pt x="1" y="1384"/>
                  </a:lnTo>
                  <a:lnTo>
                    <a:pt x="24" y="1318"/>
                  </a:lnTo>
                  <a:lnTo>
                    <a:pt x="50" y="1252"/>
                  </a:lnTo>
                  <a:lnTo>
                    <a:pt x="78" y="1188"/>
                  </a:lnTo>
                  <a:lnTo>
                    <a:pt x="110" y="1126"/>
                  </a:lnTo>
                  <a:lnTo>
                    <a:pt x="143" y="1065"/>
                  </a:lnTo>
                  <a:lnTo>
                    <a:pt x="178" y="1005"/>
                  </a:lnTo>
                  <a:lnTo>
                    <a:pt x="216" y="946"/>
                  </a:lnTo>
                  <a:lnTo>
                    <a:pt x="257" y="889"/>
                  </a:lnTo>
                  <a:lnTo>
                    <a:pt x="299" y="834"/>
                  </a:lnTo>
                  <a:lnTo>
                    <a:pt x="342" y="781"/>
                  </a:lnTo>
                  <a:lnTo>
                    <a:pt x="388" y="729"/>
                  </a:lnTo>
                  <a:lnTo>
                    <a:pt x="437" y="679"/>
                  </a:lnTo>
                  <a:lnTo>
                    <a:pt x="487" y="631"/>
                  </a:lnTo>
                  <a:lnTo>
                    <a:pt x="539" y="585"/>
                  </a:lnTo>
                  <a:lnTo>
                    <a:pt x="592" y="540"/>
                  </a:lnTo>
                  <a:lnTo>
                    <a:pt x="647" y="499"/>
                  </a:lnTo>
                  <a:lnTo>
                    <a:pt x="704" y="458"/>
                  </a:lnTo>
                  <a:lnTo>
                    <a:pt x="763" y="421"/>
                  </a:lnTo>
                  <a:lnTo>
                    <a:pt x="823" y="385"/>
                  </a:lnTo>
                  <a:lnTo>
                    <a:pt x="885" y="352"/>
                  </a:lnTo>
                  <a:lnTo>
                    <a:pt x="948" y="320"/>
                  </a:lnTo>
                  <a:lnTo>
                    <a:pt x="1012" y="292"/>
                  </a:lnTo>
                  <a:lnTo>
                    <a:pt x="1077" y="266"/>
                  </a:lnTo>
                  <a:lnTo>
                    <a:pt x="1144" y="242"/>
                  </a:lnTo>
                  <a:lnTo>
                    <a:pt x="1212" y="221"/>
                  </a:lnTo>
                  <a:lnTo>
                    <a:pt x="1281" y="203"/>
                  </a:lnTo>
                  <a:lnTo>
                    <a:pt x="1351" y="186"/>
                  </a:lnTo>
                  <a:lnTo>
                    <a:pt x="1423" y="173"/>
                  </a:lnTo>
                  <a:lnTo>
                    <a:pt x="1495" y="163"/>
                  </a:lnTo>
                  <a:lnTo>
                    <a:pt x="1567" y="156"/>
                  </a:lnTo>
                  <a:lnTo>
                    <a:pt x="1642" y="152"/>
                  </a:lnTo>
                  <a:lnTo>
                    <a:pt x="1716" y="150"/>
                  </a:lnTo>
                  <a:lnTo>
                    <a:pt x="1809" y="153"/>
                  </a:lnTo>
                  <a:lnTo>
                    <a:pt x="1901" y="159"/>
                  </a:lnTo>
                  <a:lnTo>
                    <a:pt x="1991" y="171"/>
                  </a:lnTo>
                  <a:lnTo>
                    <a:pt x="2080" y="186"/>
                  </a:lnTo>
                  <a:lnTo>
                    <a:pt x="2168" y="207"/>
                  </a:lnTo>
                  <a:lnTo>
                    <a:pt x="2253" y="231"/>
                  </a:lnTo>
                  <a:lnTo>
                    <a:pt x="2338" y="259"/>
                  </a:lnTo>
                  <a:lnTo>
                    <a:pt x="2419" y="292"/>
                  </a:lnTo>
                  <a:lnTo>
                    <a:pt x="2500" y="327"/>
                  </a:lnTo>
                  <a:lnTo>
                    <a:pt x="2577" y="367"/>
                  </a:lnTo>
                  <a:lnTo>
                    <a:pt x="2653" y="411"/>
                  </a:lnTo>
                  <a:lnTo>
                    <a:pt x="2726" y="457"/>
                  </a:lnTo>
                  <a:lnTo>
                    <a:pt x="2797" y="508"/>
                  </a:lnTo>
                  <a:lnTo>
                    <a:pt x="2866" y="561"/>
                  </a:lnTo>
                  <a:lnTo>
                    <a:pt x="2931" y="617"/>
                  </a:lnTo>
                  <a:lnTo>
                    <a:pt x="2994" y="677"/>
                  </a:lnTo>
                  <a:lnTo>
                    <a:pt x="3053" y="739"/>
                  </a:lnTo>
                  <a:lnTo>
                    <a:pt x="3110" y="804"/>
                  </a:lnTo>
                  <a:lnTo>
                    <a:pt x="3164" y="873"/>
                  </a:lnTo>
                  <a:lnTo>
                    <a:pt x="3214" y="943"/>
                  </a:lnTo>
                  <a:lnTo>
                    <a:pt x="3261" y="1016"/>
                  </a:lnTo>
                  <a:lnTo>
                    <a:pt x="3305" y="1091"/>
                  </a:lnTo>
                  <a:lnTo>
                    <a:pt x="3345" y="1169"/>
                  </a:lnTo>
                  <a:lnTo>
                    <a:pt x="3381" y="1248"/>
                  </a:lnTo>
                  <a:lnTo>
                    <a:pt x="3413" y="1330"/>
                  </a:lnTo>
                  <a:lnTo>
                    <a:pt x="3441" y="1414"/>
                  </a:lnTo>
                  <a:lnTo>
                    <a:pt x="3466" y="1499"/>
                  </a:lnTo>
                  <a:lnTo>
                    <a:pt x="3486" y="1586"/>
                  </a:lnTo>
                  <a:lnTo>
                    <a:pt x="3503" y="1674"/>
                  </a:lnTo>
                  <a:lnTo>
                    <a:pt x="3514" y="1764"/>
                  </a:lnTo>
                  <a:lnTo>
                    <a:pt x="3521" y="1856"/>
                  </a:lnTo>
                  <a:lnTo>
                    <a:pt x="3523" y="1948"/>
                  </a:lnTo>
                  <a:lnTo>
                    <a:pt x="3522" y="2003"/>
                  </a:lnTo>
                  <a:lnTo>
                    <a:pt x="3520" y="2056"/>
                  </a:lnTo>
                  <a:lnTo>
                    <a:pt x="3516" y="2111"/>
                  </a:lnTo>
                  <a:lnTo>
                    <a:pt x="3510" y="2164"/>
                  </a:lnTo>
                  <a:lnTo>
                    <a:pt x="3503" y="2217"/>
                  </a:lnTo>
                  <a:lnTo>
                    <a:pt x="3494" y="2269"/>
                  </a:lnTo>
                  <a:lnTo>
                    <a:pt x="3484" y="2321"/>
                  </a:lnTo>
                  <a:lnTo>
                    <a:pt x="3472" y="2373"/>
                  </a:lnTo>
                  <a:lnTo>
                    <a:pt x="3459" y="2424"/>
                  </a:lnTo>
                  <a:lnTo>
                    <a:pt x="3444" y="2473"/>
                  </a:lnTo>
                  <a:lnTo>
                    <a:pt x="3428" y="2523"/>
                  </a:lnTo>
                  <a:lnTo>
                    <a:pt x="3411" y="2572"/>
                  </a:lnTo>
                  <a:lnTo>
                    <a:pt x="3392" y="2620"/>
                  </a:lnTo>
                  <a:lnTo>
                    <a:pt x="3372" y="2668"/>
                  </a:lnTo>
                  <a:lnTo>
                    <a:pt x="3351" y="2715"/>
                  </a:lnTo>
                  <a:lnTo>
                    <a:pt x="3328" y="2760"/>
                  </a:lnTo>
                  <a:lnTo>
                    <a:pt x="3305" y="2806"/>
                  </a:lnTo>
                  <a:lnTo>
                    <a:pt x="3279" y="2851"/>
                  </a:lnTo>
                  <a:lnTo>
                    <a:pt x="3253" y="2894"/>
                  </a:lnTo>
                  <a:lnTo>
                    <a:pt x="3225" y="2938"/>
                  </a:lnTo>
                  <a:lnTo>
                    <a:pt x="3196" y="2979"/>
                  </a:lnTo>
                  <a:lnTo>
                    <a:pt x="3166" y="3021"/>
                  </a:lnTo>
                  <a:lnTo>
                    <a:pt x="3135" y="3061"/>
                  </a:lnTo>
                  <a:lnTo>
                    <a:pt x="3103" y="3101"/>
                  </a:lnTo>
                  <a:lnTo>
                    <a:pt x="3069" y="3140"/>
                  </a:lnTo>
                  <a:lnTo>
                    <a:pt x="3035" y="3177"/>
                  </a:lnTo>
                  <a:lnTo>
                    <a:pt x="3000" y="3214"/>
                  </a:lnTo>
                  <a:lnTo>
                    <a:pt x="2963" y="3249"/>
                  </a:lnTo>
                  <a:lnTo>
                    <a:pt x="2926" y="3284"/>
                  </a:lnTo>
                  <a:lnTo>
                    <a:pt x="2888" y="3317"/>
                  </a:lnTo>
                  <a:lnTo>
                    <a:pt x="2848" y="3350"/>
                  </a:lnTo>
                  <a:lnTo>
                    <a:pt x="2808" y="3381"/>
                  </a:lnTo>
                  <a:lnTo>
                    <a:pt x="2862" y="3363"/>
                  </a:lnTo>
                  <a:lnTo>
                    <a:pt x="2915" y="3343"/>
                  </a:lnTo>
                  <a:lnTo>
                    <a:pt x="2966" y="3322"/>
                  </a:lnTo>
                  <a:lnTo>
                    <a:pt x="3017" y="3301"/>
                  </a:lnTo>
                  <a:lnTo>
                    <a:pt x="3068" y="3278"/>
                  </a:lnTo>
                  <a:lnTo>
                    <a:pt x="3118" y="3252"/>
                  </a:lnTo>
                  <a:lnTo>
                    <a:pt x="3167" y="3227"/>
                  </a:lnTo>
                  <a:lnTo>
                    <a:pt x="3216" y="3199"/>
                  </a:lnTo>
                  <a:lnTo>
                    <a:pt x="3243" y="3168"/>
                  </a:lnTo>
                  <a:lnTo>
                    <a:pt x="3268" y="3135"/>
                  </a:lnTo>
                  <a:lnTo>
                    <a:pt x="3294" y="3102"/>
                  </a:lnTo>
                  <a:lnTo>
                    <a:pt x="3318" y="3069"/>
                  </a:lnTo>
                  <a:lnTo>
                    <a:pt x="3342" y="3034"/>
                  </a:lnTo>
                  <a:lnTo>
                    <a:pt x="3364" y="3000"/>
                  </a:lnTo>
                  <a:lnTo>
                    <a:pt x="3386" y="2964"/>
                  </a:lnTo>
                  <a:lnTo>
                    <a:pt x="3408" y="2929"/>
                  </a:lnTo>
                  <a:lnTo>
                    <a:pt x="3428" y="2892"/>
                  </a:lnTo>
                  <a:lnTo>
                    <a:pt x="3449" y="2856"/>
                  </a:lnTo>
                  <a:lnTo>
                    <a:pt x="3468" y="2818"/>
                  </a:lnTo>
                  <a:lnTo>
                    <a:pt x="3486" y="2781"/>
                  </a:lnTo>
                  <a:lnTo>
                    <a:pt x="3504" y="2742"/>
                  </a:lnTo>
                  <a:lnTo>
                    <a:pt x="3521" y="2704"/>
                  </a:lnTo>
                  <a:lnTo>
                    <a:pt x="3536" y="2665"/>
                  </a:lnTo>
                  <a:lnTo>
                    <a:pt x="3551" y="2625"/>
                  </a:lnTo>
                  <a:lnTo>
                    <a:pt x="3566" y="2586"/>
                  </a:lnTo>
                  <a:lnTo>
                    <a:pt x="3580" y="2545"/>
                  </a:lnTo>
                  <a:lnTo>
                    <a:pt x="3592" y="2505"/>
                  </a:lnTo>
                  <a:lnTo>
                    <a:pt x="3604" y="2464"/>
                  </a:lnTo>
                  <a:lnTo>
                    <a:pt x="3615" y="2423"/>
                  </a:lnTo>
                  <a:lnTo>
                    <a:pt x="3625" y="2381"/>
                  </a:lnTo>
                  <a:lnTo>
                    <a:pt x="3634" y="2339"/>
                  </a:lnTo>
                  <a:lnTo>
                    <a:pt x="3642" y="2297"/>
                  </a:lnTo>
                  <a:lnTo>
                    <a:pt x="3649" y="2254"/>
                  </a:lnTo>
                  <a:lnTo>
                    <a:pt x="3655" y="2212"/>
                  </a:lnTo>
                  <a:lnTo>
                    <a:pt x="3661" y="2168"/>
                  </a:lnTo>
                  <a:lnTo>
                    <a:pt x="3666" y="2124"/>
                  </a:lnTo>
                  <a:lnTo>
                    <a:pt x="3669" y="2081"/>
                  </a:lnTo>
                  <a:lnTo>
                    <a:pt x="3672" y="2037"/>
                  </a:lnTo>
                  <a:lnTo>
                    <a:pt x="3673" y="1993"/>
                  </a:lnTo>
                  <a:lnTo>
                    <a:pt x="3674" y="1948"/>
                  </a:lnTo>
                  <a:close/>
                </a:path>
              </a:pathLst>
            </a:custGeom>
            <a:solidFill>
              <a:srgbClr val="7970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0" y="857"/>
              <a:ext cx="240" cy="224"/>
            </a:xfrm>
            <a:custGeom>
              <a:avLst/>
              <a:gdLst/>
              <a:ahLst/>
              <a:cxnLst>
                <a:cxn ang="0">
                  <a:pos x="3577" y="1588"/>
                </a:cxn>
                <a:cxn ang="0">
                  <a:pos x="3484" y="1229"/>
                </a:cxn>
                <a:cxn ang="0">
                  <a:pos x="3325" y="902"/>
                </a:cxn>
                <a:cxn ang="0">
                  <a:pos x="3109" y="613"/>
                </a:cxn>
                <a:cxn ang="0">
                  <a:pos x="2842" y="372"/>
                </a:cxn>
                <a:cxn ang="0">
                  <a:pos x="2532" y="184"/>
                </a:cxn>
                <a:cxn ang="0">
                  <a:pos x="2187" y="60"/>
                </a:cxn>
                <a:cxn ang="0">
                  <a:pos x="1813" y="3"/>
                </a:cxn>
                <a:cxn ang="0">
                  <a:pos x="1506" y="12"/>
                </a:cxn>
                <a:cxn ang="0">
                  <a:pos x="1237" y="62"/>
                </a:cxn>
                <a:cxn ang="0">
                  <a:pos x="983" y="148"/>
                </a:cxn>
                <a:cxn ang="0">
                  <a:pos x="747" y="268"/>
                </a:cxn>
                <a:cxn ang="0">
                  <a:pos x="531" y="419"/>
                </a:cxn>
                <a:cxn ang="0">
                  <a:pos x="339" y="597"/>
                </a:cxn>
                <a:cxn ang="0">
                  <a:pos x="173" y="800"/>
                </a:cxn>
                <a:cxn ang="0">
                  <a:pos x="38" y="1026"/>
                </a:cxn>
                <a:cxn ang="0">
                  <a:pos x="3" y="1156"/>
                </a:cxn>
                <a:cxn ang="0">
                  <a:pos x="0" y="1251"/>
                </a:cxn>
                <a:cxn ang="0">
                  <a:pos x="2" y="1377"/>
                </a:cxn>
                <a:cxn ang="0">
                  <a:pos x="13" y="1510"/>
                </a:cxn>
                <a:cxn ang="0">
                  <a:pos x="74" y="1325"/>
                </a:cxn>
                <a:cxn ang="0">
                  <a:pos x="193" y="1055"/>
                </a:cxn>
                <a:cxn ang="0">
                  <a:pos x="354" y="810"/>
                </a:cxn>
                <a:cxn ang="0">
                  <a:pos x="553" y="596"/>
                </a:cxn>
                <a:cxn ang="0">
                  <a:pos x="786" y="420"/>
                </a:cxn>
                <a:cxn ang="0">
                  <a:pos x="1048" y="283"/>
                </a:cxn>
                <a:cxn ang="0">
                  <a:pos x="1333" y="193"/>
                </a:cxn>
                <a:cxn ang="0">
                  <a:pos x="1638" y="152"/>
                </a:cxn>
                <a:cxn ang="0">
                  <a:pos x="1980" y="170"/>
                </a:cxn>
                <a:cxn ang="0">
                  <a:pos x="2311" y="254"/>
                </a:cxn>
                <a:cxn ang="0">
                  <a:pos x="2614" y="399"/>
                </a:cxn>
                <a:cxn ang="0">
                  <a:pos x="2880" y="597"/>
                </a:cxn>
                <a:cxn ang="0">
                  <a:pos x="3104" y="843"/>
                </a:cxn>
                <a:cxn ang="0">
                  <a:pos x="3277" y="1127"/>
                </a:cxn>
                <a:cxn ang="0">
                  <a:pos x="3393" y="1443"/>
                </a:cxn>
                <a:cxn ang="0">
                  <a:pos x="3445" y="1785"/>
                </a:cxn>
                <a:cxn ang="0">
                  <a:pos x="3438" y="2050"/>
                </a:cxn>
                <a:cxn ang="0">
                  <a:pos x="3400" y="2278"/>
                </a:cxn>
                <a:cxn ang="0">
                  <a:pos x="3331" y="2495"/>
                </a:cxn>
                <a:cxn ang="0">
                  <a:pos x="3237" y="2698"/>
                </a:cxn>
                <a:cxn ang="0">
                  <a:pos x="3117" y="2886"/>
                </a:cxn>
                <a:cxn ang="0">
                  <a:pos x="2975" y="3056"/>
                </a:cxn>
                <a:cxn ang="0">
                  <a:pos x="2812" y="3208"/>
                </a:cxn>
                <a:cxn ang="0">
                  <a:pos x="2630" y="3337"/>
                </a:cxn>
                <a:cxn ang="0">
                  <a:pos x="2750" y="3323"/>
                </a:cxn>
                <a:cxn ang="0">
                  <a:pos x="2966" y="3247"/>
                </a:cxn>
                <a:cxn ang="0">
                  <a:pos x="3115" y="3125"/>
                </a:cxn>
                <a:cxn ang="0">
                  <a:pos x="3232" y="2982"/>
                </a:cxn>
                <a:cxn ang="0">
                  <a:pos x="3335" y="2827"/>
                </a:cxn>
                <a:cxn ang="0">
                  <a:pos x="3423" y="2663"/>
                </a:cxn>
                <a:cxn ang="0">
                  <a:pos x="3494" y="2490"/>
                </a:cxn>
                <a:cxn ang="0">
                  <a:pos x="3547" y="2307"/>
                </a:cxn>
                <a:cxn ang="0">
                  <a:pos x="3582" y="2118"/>
                </a:cxn>
                <a:cxn ang="0">
                  <a:pos x="3597" y="1923"/>
                </a:cxn>
              </a:cxnLst>
              <a:rect l="0" t="0" r="r" b="b"/>
              <a:pathLst>
                <a:path w="3598" h="3366">
                  <a:moveTo>
                    <a:pt x="3598" y="1873"/>
                  </a:moveTo>
                  <a:lnTo>
                    <a:pt x="3596" y="1777"/>
                  </a:lnTo>
                  <a:lnTo>
                    <a:pt x="3588" y="1681"/>
                  </a:lnTo>
                  <a:lnTo>
                    <a:pt x="3577" y="1588"/>
                  </a:lnTo>
                  <a:lnTo>
                    <a:pt x="3560" y="1496"/>
                  </a:lnTo>
                  <a:lnTo>
                    <a:pt x="3539" y="1405"/>
                  </a:lnTo>
                  <a:lnTo>
                    <a:pt x="3514" y="1316"/>
                  </a:lnTo>
                  <a:lnTo>
                    <a:pt x="3484" y="1229"/>
                  </a:lnTo>
                  <a:lnTo>
                    <a:pt x="3451" y="1144"/>
                  </a:lnTo>
                  <a:lnTo>
                    <a:pt x="3413" y="1062"/>
                  </a:lnTo>
                  <a:lnTo>
                    <a:pt x="3371" y="981"/>
                  </a:lnTo>
                  <a:lnTo>
                    <a:pt x="3325" y="902"/>
                  </a:lnTo>
                  <a:lnTo>
                    <a:pt x="3277" y="826"/>
                  </a:lnTo>
                  <a:lnTo>
                    <a:pt x="3224" y="752"/>
                  </a:lnTo>
                  <a:lnTo>
                    <a:pt x="3168" y="681"/>
                  </a:lnTo>
                  <a:lnTo>
                    <a:pt x="3109" y="613"/>
                  </a:lnTo>
                  <a:lnTo>
                    <a:pt x="3047" y="549"/>
                  </a:lnTo>
                  <a:lnTo>
                    <a:pt x="2982" y="487"/>
                  </a:lnTo>
                  <a:lnTo>
                    <a:pt x="2913" y="428"/>
                  </a:lnTo>
                  <a:lnTo>
                    <a:pt x="2842" y="372"/>
                  </a:lnTo>
                  <a:lnTo>
                    <a:pt x="2769" y="320"/>
                  </a:lnTo>
                  <a:lnTo>
                    <a:pt x="2692" y="272"/>
                  </a:lnTo>
                  <a:lnTo>
                    <a:pt x="2613" y="226"/>
                  </a:lnTo>
                  <a:lnTo>
                    <a:pt x="2532" y="184"/>
                  </a:lnTo>
                  <a:lnTo>
                    <a:pt x="2449" y="147"/>
                  </a:lnTo>
                  <a:lnTo>
                    <a:pt x="2363" y="113"/>
                  </a:lnTo>
                  <a:lnTo>
                    <a:pt x="2276" y="84"/>
                  </a:lnTo>
                  <a:lnTo>
                    <a:pt x="2187" y="60"/>
                  </a:lnTo>
                  <a:lnTo>
                    <a:pt x="2095" y="38"/>
                  </a:lnTo>
                  <a:lnTo>
                    <a:pt x="2002" y="22"/>
                  </a:lnTo>
                  <a:lnTo>
                    <a:pt x="1909" y="10"/>
                  </a:lnTo>
                  <a:lnTo>
                    <a:pt x="1813" y="3"/>
                  </a:lnTo>
                  <a:lnTo>
                    <a:pt x="1716" y="0"/>
                  </a:lnTo>
                  <a:lnTo>
                    <a:pt x="1646" y="2"/>
                  </a:lnTo>
                  <a:lnTo>
                    <a:pt x="1575" y="5"/>
                  </a:lnTo>
                  <a:lnTo>
                    <a:pt x="1506" y="12"/>
                  </a:lnTo>
                  <a:lnTo>
                    <a:pt x="1438" y="20"/>
                  </a:lnTo>
                  <a:lnTo>
                    <a:pt x="1371" y="32"/>
                  </a:lnTo>
                  <a:lnTo>
                    <a:pt x="1303" y="46"/>
                  </a:lnTo>
                  <a:lnTo>
                    <a:pt x="1237" y="62"/>
                  </a:lnTo>
                  <a:lnTo>
                    <a:pt x="1172" y="80"/>
                  </a:lnTo>
                  <a:lnTo>
                    <a:pt x="1109" y="100"/>
                  </a:lnTo>
                  <a:lnTo>
                    <a:pt x="1046" y="123"/>
                  </a:lnTo>
                  <a:lnTo>
                    <a:pt x="983" y="148"/>
                  </a:lnTo>
                  <a:lnTo>
                    <a:pt x="922" y="174"/>
                  </a:lnTo>
                  <a:lnTo>
                    <a:pt x="862" y="204"/>
                  </a:lnTo>
                  <a:lnTo>
                    <a:pt x="804" y="235"/>
                  </a:lnTo>
                  <a:lnTo>
                    <a:pt x="747" y="268"/>
                  </a:lnTo>
                  <a:lnTo>
                    <a:pt x="691" y="302"/>
                  </a:lnTo>
                  <a:lnTo>
                    <a:pt x="636" y="340"/>
                  </a:lnTo>
                  <a:lnTo>
                    <a:pt x="583" y="378"/>
                  </a:lnTo>
                  <a:lnTo>
                    <a:pt x="531" y="419"/>
                  </a:lnTo>
                  <a:lnTo>
                    <a:pt x="481" y="460"/>
                  </a:lnTo>
                  <a:lnTo>
                    <a:pt x="432" y="504"/>
                  </a:lnTo>
                  <a:lnTo>
                    <a:pt x="385" y="550"/>
                  </a:lnTo>
                  <a:lnTo>
                    <a:pt x="339" y="597"/>
                  </a:lnTo>
                  <a:lnTo>
                    <a:pt x="296" y="646"/>
                  </a:lnTo>
                  <a:lnTo>
                    <a:pt x="253" y="696"/>
                  </a:lnTo>
                  <a:lnTo>
                    <a:pt x="212" y="747"/>
                  </a:lnTo>
                  <a:lnTo>
                    <a:pt x="173" y="800"/>
                  </a:lnTo>
                  <a:lnTo>
                    <a:pt x="137" y="855"/>
                  </a:lnTo>
                  <a:lnTo>
                    <a:pt x="102" y="911"/>
                  </a:lnTo>
                  <a:lnTo>
                    <a:pt x="69" y="967"/>
                  </a:lnTo>
                  <a:lnTo>
                    <a:pt x="38" y="1026"/>
                  </a:lnTo>
                  <a:lnTo>
                    <a:pt x="9" y="1085"/>
                  </a:lnTo>
                  <a:lnTo>
                    <a:pt x="7" y="1108"/>
                  </a:lnTo>
                  <a:lnTo>
                    <a:pt x="5" y="1133"/>
                  </a:lnTo>
                  <a:lnTo>
                    <a:pt x="3" y="1156"/>
                  </a:lnTo>
                  <a:lnTo>
                    <a:pt x="2" y="1179"/>
                  </a:lnTo>
                  <a:lnTo>
                    <a:pt x="1" y="1204"/>
                  </a:lnTo>
                  <a:lnTo>
                    <a:pt x="1" y="1227"/>
                  </a:lnTo>
                  <a:lnTo>
                    <a:pt x="0" y="1251"/>
                  </a:lnTo>
                  <a:lnTo>
                    <a:pt x="0" y="1276"/>
                  </a:lnTo>
                  <a:lnTo>
                    <a:pt x="0" y="1309"/>
                  </a:lnTo>
                  <a:lnTo>
                    <a:pt x="1" y="1343"/>
                  </a:lnTo>
                  <a:lnTo>
                    <a:pt x="2" y="1377"/>
                  </a:lnTo>
                  <a:lnTo>
                    <a:pt x="4" y="1410"/>
                  </a:lnTo>
                  <a:lnTo>
                    <a:pt x="6" y="1443"/>
                  </a:lnTo>
                  <a:lnTo>
                    <a:pt x="9" y="1476"/>
                  </a:lnTo>
                  <a:lnTo>
                    <a:pt x="13" y="1510"/>
                  </a:lnTo>
                  <a:lnTo>
                    <a:pt x="17" y="1542"/>
                  </a:lnTo>
                  <a:lnTo>
                    <a:pt x="33" y="1468"/>
                  </a:lnTo>
                  <a:lnTo>
                    <a:pt x="52" y="1396"/>
                  </a:lnTo>
                  <a:lnTo>
                    <a:pt x="74" y="1325"/>
                  </a:lnTo>
                  <a:lnTo>
                    <a:pt x="100" y="1255"/>
                  </a:lnTo>
                  <a:lnTo>
                    <a:pt x="128" y="1186"/>
                  </a:lnTo>
                  <a:lnTo>
                    <a:pt x="159" y="1119"/>
                  </a:lnTo>
                  <a:lnTo>
                    <a:pt x="193" y="1055"/>
                  </a:lnTo>
                  <a:lnTo>
                    <a:pt x="229" y="991"/>
                  </a:lnTo>
                  <a:lnTo>
                    <a:pt x="268" y="929"/>
                  </a:lnTo>
                  <a:lnTo>
                    <a:pt x="310" y="868"/>
                  </a:lnTo>
                  <a:lnTo>
                    <a:pt x="354" y="810"/>
                  </a:lnTo>
                  <a:lnTo>
                    <a:pt x="400" y="753"/>
                  </a:lnTo>
                  <a:lnTo>
                    <a:pt x="449" y="699"/>
                  </a:lnTo>
                  <a:lnTo>
                    <a:pt x="500" y="647"/>
                  </a:lnTo>
                  <a:lnTo>
                    <a:pt x="553" y="596"/>
                  </a:lnTo>
                  <a:lnTo>
                    <a:pt x="608" y="549"/>
                  </a:lnTo>
                  <a:lnTo>
                    <a:pt x="665" y="503"/>
                  </a:lnTo>
                  <a:lnTo>
                    <a:pt x="726" y="460"/>
                  </a:lnTo>
                  <a:lnTo>
                    <a:pt x="786" y="420"/>
                  </a:lnTo>
                  <a:lnTo>
                    <a:pt x="849" y="381"/>
                  </a:lnTo>
                  <a:lnTo>
                    <a:pt x="914" y="346"/>
                  </a:lnTo>
                  <a:lnTo>
                    <a:pt x="980" y="313"/>
                  </a:lnTo>
                  <a:lnTo>
                    <a:pt x="1048" y="283"/>
                  </a:lnTo>
                  <a:lnTo>
                    <a:pt x="1117" y="256"/>
                  </a:lnTo>
                  <a:lnTo>
                    <a:pt x="1187" y="232"/>
                  </a:lnTo>
                  <a:lnTo>
                    <a:pt x="1260" y="211"/>
                  </a:lnTo>
                  <a:lnTo>
                    <a:pt x="1333" y="193"/>
                  </a:lnTo>
                  <a:lnTo>
                    <a:pt x="1407" y="177"/>
                  </a:lnTo>
                  <a:lnTo>
                    <a:pt x="1484" y="165"/>
                  </a:lnTo>
                  <a:lnTo>
                    <a:pt x="1560" y="157"/>
                  </a:lnTo>
                  <a:lnTo>
                    <a:pt x="1638" y="152"/>
                  </a:lnTo>
                  <a:lnTo>
                    <a:pt x="1716" y="150"/>
                  </a:lnTo>
                  <a:lnTo>
                    <a:pt x="1806" y="152"/>
                  </a:lnTo>
                  <a:lnTo>
                    <a:pt x="1893" y="159"/>
                  </a:lnTo>
                  <a:lnTo>
                    <a:pt x="1980" y="170"/>
                  </a:lnTo>
                  <a:lnTo>
                    <a:pt x="2066" y="185"/>
                  </a:lnTo>
                  <a:lnTo>
                    <a:pt x="2149" y="205"/>
                  </a:lnTo>
                  <a:lnTo>
                    <a:pt x="2231" y="227"/>
                  </a:lnTo>
                  <a:lnTo>
                    <a:pt x="2311" y="254"/>
                  </a:lnTo>
                  <a:lnTo>
                    <a:pt x="2390" y="286"/>
                  </a:lnTo>
                  <a:lnTo>
                    <a:pt x="2467" y="320"/>
                  </a:lnTo>
                  <a:lnTo>
                    <a:pt x="2542" y="358"/>
                  </a:lnTo>
                  <a:lnTo>
                    <a:pt x="2614" y="399"/>
                  </a:lnTo>
                  <a:lnTo>
                    <a:pt x="2684" y="444"/>
                  </a:lnTo>
                  <a:lnTo>
                    <a:pt x="2752" y="493"/>
                  </a:lnTo>
                  <a:lnTo>
                    <a:pt x="2818" y="543"/>
                  </a:lnTo>
                  <a:lnTo>
                    <a:pt x="2880" y="597"/>
                  </a:lnTo>
                  <a:lnTo>
                    <a:pt x="2941" y="655"/>
                  </a:lnTo>
                  <a:lnTo>
                    <a:pt x="2998" y="715"/>
                  </a:lnTo>
                  <a:lnTo>
                    <a:pt x="3052" y="777"/>
                  </a:lnTo>
                  <a:lnTo>
                    <a:pt x="3104" y="843"/>
                  </a:lnTo>
                  <a:lnTo>
                    <a:pt x="3152" y="910"/>
                  </a:lnTo>
                  <a:lnTo>
                    <a:pt x="3197" y="980"/>
                  </a:lnTo>
                  <a:lnTo>
                    <a:pt x="3239" y="1052"/>
                  </a:lnTo>
                  <a:lnTo>
                    <a:pt x="3277" y="1127"/>
                  </a:lnTo>
                  <a:lnTo>
                    <a:pt x="3312" y="1203"/>
                  </a:lnTo>
                  <a:lnTo>
                    <a:pt x="3343" y="1281"/>
                  </a:lnTo>
                  <a:lnTo>
                    <a:pt x="3370" y="1361"/>
                  </a:lnTo>
                  <a:lnTo>
                    <a:pt x="3393" y="1443"/>
                  </a:lnTo>
                  <a:lnTo>
                    <a:pt x="3413" y="1526"/>
                  </a:lnTo>
                  <a:lnTo>
                    <a:pt x="3428" y="1610"/>
                  </a:lnTo>
                  <a:lnTo>
                    <a:pt x="3438" y="1697"/>
                  </a:lnTo>
                  <a:lnTo>
                    <a:pt x="3445" y="1785"/>
                  </a:lnTo>
                  <a:lnTo>
                    <a:pt x="3447" y="1873"/>
                  </a:lnTo>
                  <a:lnTo>
                    <a:pt x="3446" y="1933"/>
                  </a:lnTo>
                  <a:lnTo>
                    <a:pt x="3443" y="1992"/>
                  </a:lnTo>
                  <a:lnTo>
                    <a:pt x="3438" y="2050"/>
                  </a:lnTo>
                  <a:lnTo>
                    <a:pt x="3432" y="2108"/>
                  </a:lnTo>
                  <a:lnTo>
                    <a:pt x="3423" y="2165"/>
                  </a:lnTo>
                  <a:lnTo>
                    <a:pt x="3412" y="2222"/>
                  </a:lnTo>
                  <a:lnTo>
                    <a:pt x="3400" y="2278"/>
                  </a:lnTo>
                  <a:lnTo>
                    <a:pt x="3385" y="2333"/>
                  </a:lnTo>
                  <a:lnTo>
                    <a:pt x="3369" y="2388"/>
                  </a:lnTo>
                  <a:lnTo>
                    <a:pt x="3351" y="2442"/>
                  </a:lnTo>
                  <a:lnTo>
                    <a:pt x="3331" y="2495"/>
                  </a:lnTo>
                  <a:lnTo>
                    <a:pt x="3310" y="2547"/>
                  </a:lnTo>
                  <a:lnTo>
                    <a:pt x="3287" y="2598"/>
                  </a:lnTo>
                  <a:lnTo>
                    <a:pt x="3263" y="2649"/>
                  </a:lnTo>
                  <a:lnTo>
                    <a:pt x="3237" y="2698"/>
                  </a:lnTo>
                  <a:lnTo>
                    <a:pt x="3209" y="2747"/>
                  </a:lnTo>
                  <a:lnTo>
                    <a:pt x="3179" y="2795"/>
                  </a:lnTo>
                  <a:lnTo>
                    <a:pt x="3149" y="2840"/>
                  </a:lnTo>
                  <a:lnTo>
                    <a:pt x="3117" y="2886"/>
                  </a:lnTo>
                  <a:lnTo>
                    <a:pt x="3084" y="2931"/>
                  </a:lnTo>
                  <a:lnTo>
                    <a:pt x="3048" y="2974"/>
                  </a:lnTo>
                  <a:lnTo>
                    <a:pt x="3012" y="3016"/>
                  </a:lnTo>
                  <a:lnTo>
                    <a:pt x="2975" y="3056"/>
                  </a:lnTo>
                  <a:lnTo>
                    <a:pt x="2936" y="3096"/>
                  </a:lnTo>
                  <a:lnTo>
                    <a:pt x="2895" y="3135"/>
                  </a:lnTo>
                  <a:lnTo>
                    <a:pt x="2854" y="3172"/>
                  </a:lnTo>
                  <a:lnTo>
                    <a:pt x="2812" y="3208"/>
                  </a:lnTo>
                  <a:lnTo>
                    <a:pt x="2768" y="3242"/>
                  </a:lnTo>
                  <a:lnTo>
                    <a:pt x="2723" y="3276"/>
                  </a:lnTo>
                  <a:lnTo>
                    <a:pt x="2677" y="3307"/>
                  </a:lnTo>
                  <a:lnTo>
                    <a:pt x="2630" y="3337"/>
                  </a:lnTo>
                  <a:lnTo>
                    <a:pt x="2582" y="3366"/>
                  </a:lnTo>
                  <a:lnTo>
                    <a:pt x="2639" y="3353"/>
                  </a:lnTo>
                  <a:lnTo>
                    <a:pt x="2695" y="3339"/>
                  </a:lnTo>
                  <a:lnTo>
                    <a:pt x="2750" y="3323"/>
                  </a:lnTo>
                  <a:lnTo>
                    <a:pt x="2805" y="3307"/>
                  </a:lnTo>
                  <a:lnTo>
                    <a:pt x="2859" y="3289"/>
                  </a:lnTo>
                  <a:lnTo>
                    <a:pt x="2913" y="3268"/>
                  </a:lnTo>
                  <a:lnTo>
                    <a:pt x="2966" y="3247"/>
                  </a:lnTo>
                  <a:lnTo>
                    <a:pt x="3018" y="3225"/>
                  </a:lnTo>
                  <a:lnTo>
                    <a:pt x="3052" y="3192"/>
                  </a:lnTo>
                  <a:lnTo>
                    <a:pt x="3085" y="3159"/>
                  </a:lnTo>
                  <a:lnTo>
                    <a:pt x="3115" y="3125"/>
                  </a:lnTo>
                  <a:lnTo>
                    <a:pt x="3146" y="3091"/>
                  </a:lnTo>
                  <a:lnTo>
                    <a:pt x="3176" y="3055"/>
                  </a:lnTo>
                  <a:lnTo>
                    <a:pt x="3205" y="3019"/>
                  </a:lnTo>
                  <a:lnTo>
                    <a:pt x="3232" y="2982"/>
                  </a:lnTo>
                  <a:lnTo>
                    <a:pt x="3260" y="2945"/>
                  </a:lnTo>
                  <a:lnTo>
                    <a:pt x="3286" y="2906"/>
                  </a:lnTo>
                  <a:lnTo>
                    <a:pt x="3311" y="2867"/>
                  </a:lnTo>
                  <a:lnTo>
                    <a:pt x="3335" y="2827"/>
                  </a:lnTo>
                  <a:lnTo>
                    <a:pt x="3359" y="2788"/>
                  </a:lnTo>
                  <a:lnTo>
                    <a:pt x="3381" y="2746"/>
                  </a:lnTo>
                  <a:lnTo>
                    <a:pt x="3403" y="2706"/>
                  </a:lnTo>
                  <a:lnTo>
                    <a:pt x="3423" y="2663"/>
                  </a:lnTo>
                  <a:lnTo>
                    <a:pt x="3442" y="2620"/>
                  </a:lnTo>
                  <a:lnTo>
                    <a:pt x="3461" y="2577"/>
                  </a:lnTo>
                  <a:lnTo>
                    <a:pt x="3478" y="2533"/>
                  </a:lnTo>
                  <a:lnTo>
                    <a:pt x="3494" y="2490"/>
                  </a:lnTo>
                  <a:lnTo>
                    <a:pt x="3509" y="2444"/>
                  </a:lnTo>
                  <a:lnTo>
                    <a:pt x="3523" y="2399"/>
                  </a:lnTo>
                  <a:lnTo>
                    <a:pt x="3536" y="2354"/>
                  </a:lnTo>
                  <a:lnTo>
                    <a:pt x="3547" y="2307"/>
                  </a:lnTo>
                  <a:lnTo>
                    <a:pt x="3558" y="2260"/>
                  </a:lnTo>
                  <a:lnTo>
                    <a:pt x="3567" y="2214"/>
                  </a:lnTo>
                  <a:lnTo>
                    <a:pt x="3575" y="2166"/>
                  </a:lnTo>
                  <a:lnTo>
                    <a:pt x="3582" y="2118"/>
                  </a:lnTo>
                  <a:lnTo>
                    <a:pt x="3588" y="2070"/>
                  </a:lnTo>
                  <a:lnTo>
                    <a:pt x="3592" y="2021"/>
                  </a:lnTo>
                  <a:lnTo>
                    <a:pt x="3595" y="1972"/>
                  </a:lnTo>
                  <a:lnTo>
                    <a:pt x="3597" y="1923"/>
                  </a:lnTo>
                  <a:lnTo>
                    <a:pt x="3598" y="1873"/>
                  </a:lnTo>
                  <a:close/>
                </a:path>
              </a:pathLst>
            </a:custGeom>
            <a:solidFill>
              <a:srgbClr val="7C73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0" y="862"/>
              <a:ext cx="235" cy="221"/>
            </a:xfrm>
            <a:custGeom>
              <a:avLst/>
              <a:gdLst/>
              <a:ahLst/>
              <a:cxnLst>
                <a:cxn ang="0">
                  <a:pos x="3502" y="1524"/>
                </a:cxn>
                <a:cxn ang="0">
                  <a:pos x="3412" y="1180"/>
                </a:cxn>
                <a:cxn ang="0">
                  <a:pos x="3260" y="866"/>
                </a:cxn>
                <a:cxn ang="0">
                  <a:pos x="3052" y="589"/>
                </a:cxn>
                <a:cxn ang="0">
                  <a:pos x="2796" y="358"/>
                </a:cxn>
                <a:cxn ang="0">
                  <a:pos x="2499" y="177"/>
                </a:cxn>
                <a:cxn ang="0">
                  <a:pos x="2167" y="57"/>
                </a:cxn>
                <a:cxn ang="0">
                  <a:pos x="1808" y="2"/>
                </a:cxn>
                <a:cxn ang="0">
                  <a:pos x="1494" y="13"/>
                </a:cxn>
                <a:cxn ang="0">
                  <a:pos x="1211" y="71"/>
                </a:cxn>
                <a:cxn ang="0">
                  <a:pos x="947" y="170"/>
                </a:cxn>
                <a:cxn ang="0">
                  <a:pos x="703" y="308"/>
                </a:cxn>
                <a:cxn ang="0">
                  <a:pos x="486" y="481"/>
                </a:cxn>
                <a:cxn ang="0">
                  <a:pos x="298" y="684"/>
                </a:cxn>
                <a:cxn ang="0">
                  <a:pos x="142" y="915"/>
                </a:cxn>
                <a:cxn ang="0">
                  <a:pos x="23" y="1168"/>
                </a:cxn>
                <a:cxn ang="0">
                  <a:pos x="10" y="1417"/>
                </a:cxn>
                <a:cxn ang="0">
                  <a:pos x="48" y="1653"/>
                </a:cxn>
                <a:cxn ang="0">
                  <a:pos x="92" y="1471"/>
                </a:cxn>
                <a:cxn ang="0">
                  <a:pos x="183" y="1171"/>
                </a:cxn>
                <a:cxn ang="0">
                  <a:pos x="327" y="898"/>
                </a:cxn>
                <a:cxn ang="0">
                  <a:pos x="519" y="658"/>
                </a:cxn>
                <a:cxn ang="0">
                  <a:pos x="751" y="458"/>
                </a:cxn>
                <a:cxn ang="0">
                  <a:pos x="1018" y="303"/>
                </a:cxn>
                <a:cxn ang="0">
                  <a:pos x="1314" y="199"/>
                </a:cxn>
                <a:cxn ang="0">
                  <a:pos x="1633" y="152"/>
                </a:cxn>
                <a:cxn ang="0">
                  <a:pos x="1968" y="169"/>
                </a:cxn>
                <a:cxn ang="0">
                  <a:pos x="2285" y="250"/>
                </a:cxn>
                <a:cxn ang="0">
                  <a:pos x="2574" y="388"/>
                </a:cxn>
                <a:cxn ang="0">
                  <a:pos x="2829" y="578"/>
                </a:cxn>
                <a:cxn ang="0">
                  <a:pos x="3042" y="812"/>
                </a:cxn>
                <a:cxn ang="0">
                  <a:pos x="3208" y="1084"/>
                </a:cxn>
                <a:cxn ang="0">
                  <a:pos x="3319" y="1386"/>
                </a:cxn>
                <a:cxn ang="0">
                  <a:pos x="3369" y="1714"/>
                </a:cxn>
                <a:cxn ang="0">
                  <a:pos x="3361" y="1990"/>
                </a:cxn>
                <a:cxn ang="0">
                  <a:pos x="3313" y="2235"/>
                </a:cxn>
                <a:cxn ang="0">
                  <a:pos x="3229" y="2466"/>
                </a:cxn>
                <a:cxn ang="0">
                  <a:pos x="3114" y="2680"/>
                </a:cxn>
                <a:cxn ang="0">
                  <a:pos x="2971" y="2873"/>
                </a:cxn>
                <a:cxn ang="0">
                  <a:pos x="2800" y="3043"/>
                </a:cxn>
                <a:cxn ang="0">
                  <a:pos x="2606" y="3187"/>
                </a:cxn>
                <a:cxn ang="0">
                  <a:pos x="2392" y="3303"/>
                </a:cxn>
                <a:cxn ang="0">
                  <a:pos x="2517" y="3303"/>
                </a:cxn>
                <a:cxn ang="0">
                  <a:pos x="2750" y="3248"/>
                </a:cxn>
                <a:cxn ang="0">
                  <a:pos x="2925" y="3134"/>
                </a:cxn>
                <a:cxn ang="0">
                  <a:pos x="3068" y="2990"/>
                </a:cxn>
                <a:cxn ang="0">
                  <a:pos x="3195" y="2829"/>
                </a:cxn>
                <a:cxn ang="0">
                  <a:pos x="3304" y="2656"/>
                </a:cxn>
                <a:cxn ang="0">
                  <a:pos x="3391" y="2470"/>
                </a:cxn>
                <a:cxn ang="0">
                  <a:pos x="3458" y="2274"/>
                </a:cxn>
                <a:cxn ang="0">
                  <a:pos x="3502" y="2067"/>
                </a:cxn>
                <a:cxn ang="0">
                  <a:pos x="3521" y="1853"/>
                </a:cxn>
              </a:cxnLst>
              <a:rect l="0" t="0" r="r" b="b"/>
              <a:pathLst>
                <a:path w="3522" h="3326">
                  <a:moveTo>
                    <a:pt x="3522" y="1798"/>
                  </a:moveTo>
                  <a:lnTo>
                    <a:pt x="3520" y="1706"/>
                  </a:lnTo>
                  <a:lnTo>
                    <a:pt x="3513" y="1614"/>
                  </a:lnTo>
                  <a:lnTo>
                    <a:pt x="3502" y="1524"/>
                  </a:lnTo>
                  <a:lnTo>
                    <a:pt x="3485" y="1436"/>
                  </a:lnTo>
                  <a:lnTo>
                    <a:pt x="3465" y="1349"/>
                  </a:lnTo>
                  <a:lnTo>
                    <a:pt x="3440" y="1264"/>
                  </a:lnTo>
                  <a:lnTo>
                    <a:pt x="3412" y="1180"/>
                  </a:lnTo>
                  <a:lnTo>
                    <a:pt x="3380" y="1098"/>
                  </a:lnTo>
                  <a:lnTo>
                    <a:pt x="3344" y="1019"/>
                  </a:lnTo>
                  <a:lnTo>
                    <a:pt x="3304" y="941"/>
                  </a:lnTo>
                  <a:lnTo>
                    <a:pt x="3260" y="866"/>
                  </a:lnTo>
                  <a:lnTo>
                    <a:pt x="3213" y="793"/>
                  </a:lnTo>
                  <a:lnTo>
                    <a:pt x="3163" y="722"/>
                  </a:lnTo>
                  <a:lnTo>
                    <a:pt x="3109" y="654"/>
                  </a:lnTo>
                  <a:lnTo>
                    <a:pt x="3052" y="589"/>
                  </a:lnTo>
                  <a:lnTo>
                    <a:pt x="2993" y="527"/>
                  </a:lnTo>
                  <a:lnTo>
                    <a:pt x="2930" y="467"/>
                  </a:lnTo>
                  <a:lnTo>
                    <a:pt x="2865" y="411"/>
                  </a:lnTo>
                  <a:lnTo>
                    <a:pt x="2796" y="358"/>
                  </a:lnTo>
                  <a:lnTo>
                    <a:pt x="2725" y="307"/>
                  </a:lnTo>
                  <a:lnTo>
                    <a:pt x="2652" y="261"/>
                  </a:lnTo>
                  <a:lnTo>
                    <a:pt x="2576" y="217"/>
                  </a:lnTo>
                  <a:lnTo>
                    <a:pt x="2499" y="177"/>
                  </a:lnTo>
                  <a:lnTo>
                    <a:pt x="2418" y="142"/>
                  </a:lnTo>
                  <a:lnTo>
                    <a:pt x="2337" y="109"/>
                  </a:lnTo>
                  <a:lnTo>
                    <a:pt x="2252" y="81"/>
                  </a:lnTo>
                  <a:lnTo>
                    <a:pt x="2167" y="57"/>
                  </a:lnTo>
                  <a:lnTo>
                    <a:pt x="2079" y="36"/>
                  </a:lnTo>
                  <a:lnTo>
                    <a:pt x="1990" y="21"/>
                  </a:lnTo>
                  <a:lnTo>
                    <a:pt x="1900" y="9"/>
                  </a:lnTo>
                  <a:lnTo>
                    <a:pt x="1808" y="2"/>
                  </a:lnTo>
                  <a:lnTo>
                    <a:pt x="1715" y="0"/>
                  </a:lnTo>
                  <a:lnTo>
                    <a:pt x="1641" y="2"/>
                  </a:lnTo>
                  <a:lnTo>
                    <a:pt x="1566" y="6"/>
                  </a:lnTo>
                  <a:lnTo>
                    <a:pt x="1494" y="13"/>
                  </a:lnTo>
                  <a:lnTo>
                    <a:pt x="1422" y="23"/>
                  </a:lnTo>
                  <a:lnTo>
                    <a:pt x="1350" y="36"/>
                  </a:lnTo>
                  <a:lnTo>
                    <a:pt x="1280" y="53"/>
                  </a:lnTo>
                  <a:lnTo>
                    <a:pt x="1211" y="71"/>
                  </a:lnTo>
                  <a:lnTo>
                    <a:pt x="1143" y="92"/>
                  </a:lnTo>
                  <a:lnTo>
                    <a:pt x="1076" y="116"/>
                  </a:lnTo>
                  <a:lnTo>
                    <a:pt x="1011" y="142"/>
                  </a:lnTo>
                  <a:lnTo>
                    <a:pt x="947" y="170"/>
                  </a:lnTo>
                  <a:lnTo>
                    <a:pt x="884" y="202"/>
                  </a:lnTo>
                  <a:lnTo>
                    <a:pt x="822" y="235"/>
                  </a:lnTo>
                  <a:lnTo>
                    <a:pt x="762" y="271"/>
                  </a:lnTo>
                  <a:lnTo>
                    <a:pt x="703" y="308"/>
                  </a:lnTo>
                  <a:lnTo>
                    <a:pt x="647" y="349"/>
                  </a:lnTo>
                  <a:lnTo>
                    <a:pt x="591" y="390"/>
                  </a:lnTo>
                  <a:lnTo>
                    <a:pt x="538" y="435"/>
                  </a:lnTo>
                  <a:lnTo>
                    <a:pt x="486" y="481"/>
                  </a:lnTo>
                  <a:lnTo>
                    <a:pt x="436" y="529"/>
                  </a:lnTo>
                  <a:lnTo>
                    <a:pt x="387" y="579"/>
                  </a:lnTo>
                  <a:lnTo>
                    <a:pt x="341" y="631"/>
                  </a:lnTo>
                  <a:lnTo>
                    <a:pt x="298" y="684"/>
                  </a:lnTo>
                  <a:lnTo>
                    <a:pt x="256" y="739"/>
                  </a:lnTo>
                  <a:lnTo>
                    <a:pt x="215" y="796"/>
                  </a:lnTo>
                  <a:lnTo>
                    <a:pt x="177" y="855"/>
                  </a:lnTo>
                  <a:lnTo>
                    <a:pt x="142" y="915"/>
                  </a:lnTo>
                  <a:lnTo>
                    <a:pt x="109" y="976"/>
                  </a:lnTo>
                  <a:lnTo>
                    <a:pt x="77" y="1038"/>
                  </a:lnTo>
                  <a:lnTo>
                    <a:pt x="49" y="1102"/>
                  </a:lnTo>
                  <a:lnTo>
                    <a:pt x="23" y="1168"/>
                  </a:lnTo>
                  <a:lnTo>
                    <a:pt x="0" y="1234"/>
                  </a:lnTo>
                  <a:lnTo>
                    <a:pt x="1" y="1296"/>
                  </a:lnTo>
                  <a:lnTo>
                    <a:pt x="5" y="1357"/>
                  </a:lnTo>
                  <a:lnTo>
                    <a:pt x="10" y="1417"/>
                  </a:lnTo>
                  <a:lnTo>
                    <a:pt x="17" y="1476"/>
                  </a:lnTo>
                  <a:lnTo>
                    <a:pt x="25" y="1536"/>
                  </a:lnTo>
                  <a:lnTo>
                    <a:pt x="36" y="1595"/>
                  </a:lnTo>
                  <a:lnTo>
                    <a:pt x="48" y="1653"/>
                  </a:lnTo>
                  <a:lnTo>
                    <a:pt x="61" y="1711"/>
                  </a:lnTo>
                  <a:lnTo>
                    <a:pt x="67" y="1631"/>
                  </a:lnTo>
                  <a:lnTo>
                    <a:pt x="77" y="1551"/>
                  </a:lnTo>
                  <a:lnTo>
                    <a:pt x="92" y="1471"/>
                  </a:lnTo>
                  <a:lnTo>
                    <a:pt x="109" y="1394"/>
                  </a:lnTo>
                  <a:lnTo>
                    <a:pt x="130" y="1318"/>
                  </a:lnTo>
                  <a:lnTo>
                    <a:pt x="155" y="1244"/>
                  </a:lnTo>
                  <a:lnTo>
                    <a:pt x="183" y="1171"/>
                  </a:lnTo>
                  <a:lnTo>
                    <a:pt x="215" y="1100"/>
                  </a:lnTo>
                  <a:lnTo>
                    <a:pt x="249" y="1031"/>
                  </a:lnTo>
                  <a:lnTo>
                    <a:pt x="286" y="963"/>
                  </a:lnTo>
                  <a:lnTo>
                    <a:pt x="327" y="898"/>
                  </a:lnTo>
                  <a:lnTo>
                    <a:pt x="371" y="835"/>
                  </a:lnTo>
                  <a:lnTo>
                    <a:pt x="418" y="774"/>
                  </a:lnTo>
                  <a:lnTo>
                    <a:pt x="467" y="715"/>
                  </a:lnTo>
                  <a:lnTo>
                    <a:pt x="519" y="658"/>
                  </a:lnTo>
                  <a:lnTo>
                    <a:pt x="574" y="604"/>
                  </a:lnTo>
                  <a:lnTo>
                    <a:pt x="630" y="553"/>
                  </a:lnTo>
                  <a:lnTo>
                    <a:pt x="690" y="504"/>
                  </a:lnTo>
                  <a:lnTo>
                    <a:pt x="751" y="458"/>
                  </a:lnTo>
                  <a:lnTo>
                    <a:pt x="815" y="415"/>
                  </a:lnTo>
                  <a:lnTo>
                    <a:pt x="880" y="374"/>
                  </a:lnTo>
                  <a:lnTo>
                    <a:pt x="949" y="337"/>
                  </a:lnTo>
                  <a:lnTo>
                    <a:pt x="1018" y="303"/>
                  </a:lnTo>
                  <a:lnTo>
                    <a:pt x="1089" y="272"/>
                  </a:lnTo>
                  <a:lnTo>
                    <a:pt x="1163" y="244"/>
                  </a:lnTo>
                  <a:lnTo>
                    <a:pt x="1238" y="220"/>
                  </a:lnTo>
                  <a:lnTo>
                    <a:pt x="1314" y="199"/>
                  </a:lnTo>
                  <a:lnTo>
                    <a:pt x="1392" y="181"/>
                  </a:lnTo>
                  <a:lnTo>
                    <a:pt x="1471" y="167"/>
                  </a:lnTo>
                  <a:lnTo>
                    <a:pt x="1551" y="158"/>
                  </a:lnTo>
                  <a:lnTo>
                    <a:pt x="1633" y="152"/>
                  </a:lnTo>
                  <a:lnTo>
                    <a:pt x="1715" y="150"/>
                  </a:lnTo>
                  <a:lnTo>
                    <a:pt x="1801" y="152"/>
                  </a:lnTo>
                  <a:lnTo>
                    <a:pt x="1884" y="158"/>
                  </a:lnTo>
                  <a:lnTo>
                    <a:pt x="1968" y="169"/>
                  </a:lnTo>
                  <a:lnTo>
                    <a:pt x="2049" y="183"/>
                  </a:lnTo>
                  <a:lnTo>
                    <a:pt x="2129" y="202"/>
                  </a:lnTo>
                  <a:lnTo>
                    <a:pt x="2207" y="224"/>
                  </a:lnTo>
                  <a:lnTo>
                    <a:pt x="2285" y="250"/>
                  </a:lnTo>
                  <a:lnTo>
                    <a:pt x="2360" y="280"/>
                  </a:lnTo>
                  <a:lnTo>
                    <a:pt x="2434" y="312"/>
                  </a:lnTo>
                  <a:lnTo>
                    <a:pt x="2505" y="349"/>
                  </a:lnTo>
                  <a:lnTo>
                    <a:pt x="2574" y="388"/>
                  </a:lnTo>
                  <a:lnTo>
                    <a:pt x="2641" y="431"/>
                  </a:lnTo>
                  <a:lnTo>
                    <a:pt x="2706" y="478"/>
                  </a:lnTo>
                  <a:lnTo>
                    <a:pt x="2769" y="526"/>
                  </a:lnTo>
                  <a:lnTo>
                    <a:pt x="2829" y="578"/>
                  </a:lnTo>
                  <a:lnTo>
                    <a:pt x="2886" y="633"/>
                  </a:lnTo>
                  <a:lnTo>
                    <a:pt x="2941" y="690"/>
                  </a:lnTo>
                  <a:lnTo>
                    <a:pt x="2993" y="749"/>
                  </a:lnTo>
                  <a:lnTo>
                    <a:pt x="3042" y="812"/>
                  </a:lnTo>
                  <a:lnTo>
                    <a:pt x="3089" y="877"/>
                  </a:lnTo>
                  <a:lnTo>
                    <a:pt x="3132" y="944"/>
                  </a:lnTo>
                  <a:lnTo>
                    <a:pt x="3171" y="1013"/>
                  </a:lnTo>
                  <a:lnTo>
                    <a:pt x="3208" y="1084"/>
                  </a:lnTo>
                  <a:lnTo>
                    <a:pt x="3242" y="1157"/>
                  </a:lnTo>
                  <a:lnTo>
                    <a:pt x="3271" y="1231"/>
                  </a:lnTo>
                  <a:lnTo>
                    <a:pt x="3297" y="1308"/>
                  </a:lnTo>
                  <a:lnTo>
                    <a:pt x="3319" y="1386"/>
                  </a:lnTo>
                  <a:lnTo>
                    <a:pt x="3337" y="1466"/>
                  </a:lnTo>
                  <a:lnTo>
                    <a:pt x="3353" y="1547"/>
                  </a:lnTo>
                  <a:lnTo>
                    <a:pt x="3363" y="1630"/>
                  </a:lnTo>
                  <a:lnTo>
                    <a:pt x="3369" y="1714"/>
                  </a:lnTo>
                  <a:lnTo>
                    <a:pt x="3371" y="1798"/>
                  </a:lnTo>
                  <a:lnTo>
                    <a:pt x="3370" y="1863"/>
                  </a:lnTo>
                  <a:lnTo>
                    <a:pt x="3367" y="1927"/>
                  </a:lnTo>
                  <a:lnTo>
                    <a:pt x="3361" y="1990"/>
                  </a:lnTo>
                  <a:lnTo>
                    <a:pt x="3352" y="2053"/>
                  </a:lnTo>
                  <a:lnTo>
                    <a:pt x="3341" y="2114"/>
                  </a:lnTo>
                  <a:lnTo>
                    <a:pt x="3328" y="2175"/>
                  </a:lnTo>
                  <a:lnTo>
                    <a:pt x="3313" y="2235"/>
                  </a:lnTo>
                  <a:lnTo>
                    <a:pt x="3295" y="2295"/>
                  </a:lnTo>
                  <a:lnTo>
                    <a:pt x="3275" y="2353"/>
                  </a:lnTo>
                  <a:lnTo>
                    <a:pt x="3254" y="2411"/>
                  </a:lnTo>
                  <a:lnTo>
                    <a:pt x="3229" y="2466"/>
                  </a:lnTo>
                  <a:lnTo>
                    <a:pt x="3204" y="2521"/>
                  </a:lnTo>
                  <a:lnTo>
                    <a:pt x="3176" y="2576"/>
                  </a:lnTo>
                  <a:lnTo>
                    <a:pt x="3146" y="2629"/>
                  </a:lnTo>
                  <a:lnTo>
                    <a:pt x="3114" y="2680"/>
                  </a:lnTo>
                  <a:lnTo>
                    <a:pt x="3082" y="2730"/>
                  </a:lnTo>
                  <a:lnTo>
                    <a:pt x="3046" y="2780"/>
                  </a:lnTo>
                  <a:lnTo>
                    <a:pt x="3009" y="2827"/>
                  </a:lnTo>
                  <a:lnTo>
                    <a:pt x="2971" y="2873"/>
                  </a:lnTo>
                  <a:lnTo>
                    <a:pt x="2930" y="2919"/>
                  </a:lnTo>
                  <a:lnTo>
                    <a:pt x="2888" y="2961"/>
                  </a:lnTo>
                  <a:lnTo>
                    <a:pt x="2845" y="3004"/>
                  </a:lnTo>
                  <a:lnTo>
                    <a:pt x="2800" y="3043"/>
                  </a:lnTo>
                  <a:lnTo>
                    <a:pt x="2754" y="3082"/>
                  </a:lnTo>
                  <a:lnTo>
                    <a:pt x="2706" y="3119"/>
                  </a:lnTo>
                  <a:lnTo>
                    <a:pt x="2657" y="3154"/>
                  </a:lnTo>
                  <a:lnTo>
                    <a:pt x="2606" y="3187"/>
                  </a:lnTo>
                  <a:lnTo>
                    <a:pt x="2555" y="3219"/>
                  </a:lnTo>
                  <a:lnTo>
                    <a:pt x="2502" y="3249"/>
                  </a:lnTo>
                  <a:lnTo>
                    <a:pt x="2447" y="3277"/>
                  </a:lnTo>
                  <a:lnTo>
                    <a:pt x="2392" y="3303"/>
                  </a:lnTo>
                  <a:lnTo>
                    <a:pt x="2336" y="3326"/>
                  </a:lnTo>
                  <a:lnTo>
                    <a:pt x="2397" y="3320"/>
                  </a:lnTo>
                  <a:lnTo>
                    <a:pt x="2457" y="3312"/>
                  </a:lnTo>
                  <a:lnTo>
                    <a:pt x="2517" y="3303"/>
                  </a:lnTo>
                  <a:lnTo>
                    <a:pt x="2576" y="3292"/>
                  </a:lnTo>
                  <a:lnTo>
                    <a:pt x="2634" y="3279"/>
                  </a:lnTo>
                  <a:lnTo>
                    <a:pt x="2692" y="3264"/>
                  </a:lnTo>
                  <a:lnTo>
                    <a:pt x="2750" y="3248"/>
                  </a:lnTo>
                  <a:lnTo>
                    <a:pt x="2808" y="3231"/>
                  </a:lnTo>
                  <a:lnTo>
                    <a:pt x="2847" y="3200"/>
                  </a:lnTo>
                  <a:lnTo>
                    <a:pt x="2887" y="3167"/>
                  </a:lnTo>
                  <a:lnTo>
                    <a:pt x="2925" y="3134"/>
                  </a:lnTo>
                  <a:lnTo>
                    <a:pt x="2962" y="3099"/>
                  </a:lnTo>
                  <a:lnTo>
                    <a:pt x="2999" y="3064"/>
                  </a:lnTo>
                  <a:lnTo>
                    <a:pt x="3035" y="3027"/>
                  </a:lnTo>
                  <a:lnTo>
                    <a:pt x="3068" y="2990"/>
                  </a:lnTo>
                  <a:lnTo>
                    <a:pt x="3102" y="2951"/>
                  </a:lnTo>
                  <a:lnTo>
                    <a:pt x="3135" y="2911"/>
                  </a:lnTo>
                  <a:lnTo>
                    <a:pt x="3165" y="2871"/>
                  </a:lnTo>
                  <a:lnTo>
                    <a:pt x="3195" y="2829"/>
                  </a:lnTo>
                  <a:lnTo>
                    <a:pt x="3224" y="2788"/>
                  </a:lnTo>
                  <a:lnTo>
                    <a:pt x="3252" y="2744"/>
                  </a:lnTo>
                  <a:lnTo>
                    <a:pt x="3278" y="2701"/>
                  </a:lnTo>
                  <a:lnTo>
                    <a:pt x="3304" y="2656"/>
                  </a:lnTo>
                  <a:lnTo>
                    <a:pt x="3327" y="2610"/>
                  </a:lnTo>
                  <a:lnTo>
                    <a:pt x="3350" y="2565"/>
                  </a:lnTo>
                  <a:lnTo>
                    <a:pt x="3371" y="2518"/>
                  </a:lnTo>
                  <a:lnTo>
                    <a:pt x="3391" y="2470"/>
                  </a:lnTo>
                  <a:lnTo>
                    <a:pt x="3410" y="2422"/>
                  </a:lnTo>
                  <a:lnTo>
                    <a:pt x="3428" y="2373"/>
                  </a:lnTo>
                  <a:lnTo>
                    <a:pt x="3443" y="2323"/>
                  </a:lnTo>
                  <a:lnTo>
                    <a:pt x="3458" y="2274"/>
                  </a:lnTo>
                  <a:lnTo>
                    <a:pt x="3471" y="2223"/>
                  </a:lnTo>
                  <a:lnTo>
                    <a:pt x="3483" y="2171"/>
                  </a:lnTo>
                  <a:lnTo>
                    <a:pt x="3493" y="2119"/>
                  </a:lnTo>
                  <a:lnTo>
                    <a:pt x="3502" y="2067"/>
                  </a:lnTo>
                  <a:lnTo>
                    <a:pt x="3509" y="2014"/>
                  </a:lnTo>
                  <a:lnTo>
                    <a:pt x="3515" y="1961"/>
                  </a:lnTo>
                  <a:lnTo>
                    <a:pt x="3519" y="1906"/>
                  </a:lnTo>
                  <a:lnTo>
                    <a:pt x="3521" y="1853"/>
                  </a:lnTo>
                  <a:lnTo>
                    <a:pt x="3522" y="1798"/>
                  </a:lnTo>
                  <a:close/>
                </a:path>
              </a:pathLst>
            </a:custGeom>
            <a:solidFill>
              <a:srgbClr val="7F76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" y="867"/>
              <a:ext cx="229" cy="217"/>
            </a:xfrm>
            <a:custGeom>
              <a:avLst/>
              <a:gdLst/>
              <a:ahLst/>
              <a:cxnLst>
                <a:cxn ang="0">
                  <a:pos x="3411" y="1460"/>
                </a:cxn>
                <a:cxn ang="0">
                  <a:pos x="3326" y="1131"/>
                </a:cxn>
                <a:cxn ang="0">
                  <a:pos x="3180" y="830"/>
                </a:cxn>
                <a:cxn ang="0">
                  <a:pos x="2981" y="565"/>
                </a:cxn>
                <a:cxn ang="0">
                  <a:pos x="2735" y="343"/>
                </a:cxn>
                <a:cxn ang="0">
                  <a:pos x="2450" y="170"/>
                </a:cxn>
                <a:cxn ang="0">
                  <a:pos x="2132" y="55"/>
                </a:cxn>
                <a:cxn ang="0">
                  <a:pos x="1789" y="2"/>
                </a:cxn>
                <a:cxn ang="0">
                  <a:pos x="1467" y="15"/>
                </a:cxn>
                <a:cxn ang="0">
                  <a:pos x="1170" y="82"/>
                </a:cxn>
                <a:cxn ang="0">
                  <a:pos x="897" y="196"/>
                </a:cxn>
                <a:cxn ang="0">
                  <a:pos x="648" y="353"/>
                </a:cxn>
                <a:cxn ang="0">
                  <a:pos x="432" y="549"/>
                </a:cxn>
                <a:cxn ang="0">
                  <a:pos x="251" y="779"/>
                </a:cxn>
                <a:cxn ang="0">
                  <a:pos x="111" y="1036"/>
                </a:cxn>
                <a:cxn ang="0">
                  <a:pos x="16" y="1318"/>
                </a:cxn>
                <a:cxn ang="0">
                  <a:pos x="15" y="1491"/>
                </a:cxn>
                <a:cxn ang="0">
                  <a:pos x="41" y="1619"/>
                </a:cxn>
                <a:cxn ang="0">
                  <a:pos x="75" y="1743"/>
                </a:cxn>
                <a:cxn ang="0">
                  <a:pos x="126" y="1874"/>
                </a:cxn>
                <a:cxn ang="0">
                  <a:pos x="120" y="1789"/>
                </a:cxn>
                <a:cxn ang="0">
                  <a:pos x="121" y="1642"/>
                </a:cxn>
                <a:cxn ang="0">
                  <a:pos x="168" y="1331"/>
                </a:cxn>
                <a:cxn ang="0">
                  <a:pos x="274" y="1041"/>
                </a:cxn>
                <a:cxn ang="0">
                  <a:pos x="432" y="782"/>
                </a:cxn>
                <a:cxn ang="0">
                  <a:pos x="636" y="559"/>
                </a:cxn>
                <a:cxn ang="0">
                  <a:pos x="880" y="377"/>
                </a:cxn>
                <a:cxn ang="0">
                  <a:pos x="1156" y="245"/>
                </a:cxn>
                <a:cxn ang="0">
                  <a:pos x="1459" y="168"/>
                </a:cxn>
                <a:cxn ang="0">
                  <a:pos x="1781" y="152"/>
                </a:cxn>
                <a:cxn ang="0">
                  <a:pos x="2094" y="200"/>
                </a:cxn>
                <a:cxn ang="0">
                  <a:pos x="2385" y="305"/>
                </a:cxn>
                <a:cxn ang="0">
                  <a:pos x="2645" y="462"/>
                </a:cxn>
                <a:cxn ang="0">
                  <a:pos x="2869" y="665"/>
                </a:cxn>
                <a:cxn ang="0">
                  <a:pos x="3051" y="908"/>
                </a:cxn>
                <a:cxn ang="0">
                  <a:pos x="3184" y="1182"/>
                </a:cxn>
                <a:cxn ang="0">
                  <a:pos x="3261" y="1484"/>
                </a:cxn>
                <a:cxn ang="0">
                  <a:pos x="3279" y="1793"/>
                </a:cxn>
                <a:cxn ang="0">
                  <a:pos x="3243" y="2065"/>
                </a:cxn>
                <a:cxn ang="0">
                  <a:pos x="3162" y="2319"/>
                </a:cxn>
                <a:cxn ang="0">
                  <a:pos x="3042" y="2554"/>
                </a:cxn>
                <a:cxn ang="0">
                  <a:pos x="2885" y="2763"/>
                </a:cxn>
                <a:cxn ang="0">
                  <a:pos x="2697" y="2944"/>
                </a:cxn>
                <a:cxn ang="0">
                  <a:pos x="2480" y="3092"/>
                </a:cxn>
                <a:cxn ang="0">
                  <a:pos x="2239" y="3203"/>
                </a:cxn>
                <a:cxn ang="0">
                  <a:pos x="2066" y="3259"/>
                </a:cxn>
                <a:cxn ang="0">
                  <a:pos x="2184" y="3259"/>
                </a:cxn>
                <a:cxn ang="0">
                  <a:pos x="2404" y="3242"/>
                </a:cxn>
                <a:cxn ang="0">
                  <a:pos x="2613" y="3187"/>
                </a:cxn>
                <a:cxn ang="0">
                  <a:pos x="2795" y="3058"/>
                </a:cxn>
                <a:cxn ang="0">
                  <a:pos x="2958" y="2906"/>
                </a:cxn>
                <a:cxn ang="0">
                  <a:pos x="3100" y="2736"/>
                </a:cxn>
                <a:cxn ang="0">
                  <a:pos x="3220" y="2548"/>
                </a:cxn>
                <a:cxn ang="0">
                  <a:pos x="3314" y="2345"/>
                </a:cxn>
                <a:cxn ang="0">
                  <a:pos x="3383" y="2128"/>
                </a:cxn>
                <a:cxn ang="0">
                  <a:pos x="3421" y="1900"/>
                </a:cxn>
              </a:cxnLst>
              <a:rect l="0" t="0" r="r" b="b"/>
              <a:pathLst>
                <a:path w="3430" h="3260">
                  <a:moveTo>
                    <a:pt x="3430" y="1723"/>
                  </a:moveTo>
                  <a:lnTo>
                    <a:pt x="3428" y="1635"/>
                  </a:lnTo>
                  <a:lnTo>
                    <a:pt x="3421" y="1547"/>
                  </a:lnTo>
                  <a:lnTo>
                    <a:pt x="3411" y="1460"/>
                  </a:lnTo>
                  <a:lnTo>
                    <a:pt x="3396" y="1376"/>
                  </a:lnTo>
                  <a:lnTo>
                    <a:pt x="3376" y="1293"/>
                  </a:lnTo>
                  <a:lnTo>
                    <a:pt x="3353" y="1211"/>
                  </a:lnTo>
                  <a:lnTo>
                    <a:pt x="3326" y="1131"/>
                  </a:lnTo>
                  <a:lnTo>
                    <a:pt x="3295" y="1053"/>
                  </a:lnTo>
                  <a:lnTo>
                    <a:pt x="3260" y="977"/>
                  </a:lnTo>
                  <a:lnTo>
                    <a:pt x="3222" y="902"/>
                  </a:lnTo>
                  <a:lnTo>
                    <a:pt x="3180" y="830"/>
                  </a:lnTo>
                  <a:lnTo>
                    <a:pt x="3135" y="760"/>
                  </a:lnTo>
                  <a:lnTo>
                    <a:pt x="3087" y="693"/>
                  </a:lnTo>
                  <a:lnTo>
                    <a:pt x="3035" y="627"/>
                  </a:lnTo>
                  <a:lnTo>
                    <a:pt x="2981" y="565"/>
                  </a:lnTo>
                  <a:lnTo>
                    <a:pt x="2924" y="505"/>
                  </a:lnTo>
                  <a:lnTo>
                    <a:pt x="2863" y="447"/>
                  </a:lnTo>
                  <a:lnTo>
                    <a:pt x="2801" y="393"/>
                  </a:lnTo>
                  <a:lnTo>
                    <a:pt x="2735" y="343"/>
                  </a:lnTo>
                  <a:lnTo>
                    <a:pt x="2667" y="294"/>
                  </a:lnTo>
                  <a:lnTo>
                    <a:pt x="2597" y="249"/>
                  </a:lnTo>
                  <a:lnTo>
                    <a:pt x="2525" y="208"/>
                  </a:lnTo>
                  <a:lnTo>
                    <a:pt x="2450" y="170"/>
                  </a:lnTo>
                  <a:lnTo>
                    <a:pt x="2373" y="136"/>
                  </a:lnTo>
                  <a:lnTo>
                    <a:pt x="2294" y="104"/>
                  </a:lnTo>
                  <a:lnTo>
                    <a:pt x="2214" y="77"/>
                  </a:lnTo>
                  <a:lnTo>
                    <a:pt x="2132" y="55"/>
                  </a:lnTo>
                  <a:lnTo>
                    <a:pt x="2049" y="35"/>
                  </a:lnTo>
                  <a:lnTo>
                    <a:pt x="1963" y="20"/>
                  </a:lnTo>
                  <a:lnTo>
                    <a:pt x="1876" y="9"/>
                  </a:lnTo>
                  <a:lnTo>
                    <a:pt x="1789" y="2"/>
                  </a:lnTo>
                  <a:lnTo>
                    <a:pt x="1699" y="0"/>
                  </a:lnTo>
                  <a:lnTo>
                    <a:pt x="1621" y="2"/>
                  </a:lnTo>
                  <a:lnTo>
                    <a:pt x="1543" y="7"/>
                  </a:lnTo>
                  <a:lnTo>
                    <a:pt x="1467" y="15"/>
                  </a:lnTo>
                  <a:lnTo>
                    <a:pt x="1390" y="27"/>
                  </a:lnTo>
                  <a:lnTo>
                    <a:pt x="1316" y="43"/>
                  </a:lnTo>
                  <a:lnTo>
                    <a:pt x="1243" y="61"/>
                  </a:lnTo>
                  <a:lnTo>
                    <a:pt x="1170" y="82"/>
                  </a:lnTo>
                  <a:lnTo>
                    <a:pt x="1100" y="106"/>
                  </a:lnTo>
                  <a:lnTo>
                    <a:pt x="1031" y="133"/>
                  </a:lnTo>
                  <a:lnTo>
                    <a:pt x="963" y="163"/>
                  </a:lnTo>
                  <a:lnTo>
                    <a:pt x="897" y="196"/>
                  </a:lnTo>
                  <a:lnTo>
                    <a:pt x="832" y="231"/>
                  </a:lnTo>
                  <a:lnTo>
                    <a:pt x="769" y="270"/>
                  </a:lnTo>
                  <a:lnTo>
                    <a:pt x="709" y="310"/>
                  </a:lnTo>
                  <a:lnTo>
                    <a:pt x="648" y="353"/>
                  </a:lnTo>
                  <a:lnTo>
                    <a:pt x="591" y="399"/>
                  </a:lnTo>
                  <a:lnTo>
                    <a:pt x="536" y="446"/>
                  </a:lnTo>
                  <a:lnTo>
                    <a:pt x="483" y="497"/>
                  </a:lnTo>
                  <a:lnTo>
                    <a:pt x="432" y="549"/>
                  </a:lnTo>
                  <a:lnTo>
                    <a:pt x="383" y="603"/>
                  </a:lnTo>
                  <a:lnTo>
                    <a:pt x="337" y="660"/>
                  </a:lnTo>
                  <a:lnTo>
                    <a:pt x="293" y="718"/>
                  </a:lnTo>
                  <a:lnTo>
                    <a:pt x="251" y="779"/>
                  </a:lnTo>
                  <a:lnTo>
                    <a:pt x="212" y="841"/>
                  </a:lnTo>
                  <a:lnTo>
                    <a:pt x="176" y="905"/>
                  </a:lnTo>
                  <a:lnTo>
                    <a:pt x="142" y="969"/>
                  </a:lnTo>
                  <a:lnTo>
                    <a:pt x="111" y="1036"/>
                  </a:lnTo>
                  <a:lnTo>
                    <a:pt x="83" y="1105"/>
                  </a:lnTo>
                  <a:lnTo>
                    <a:pt x="57" y="1175"/>
                  </a:lnTo>
                  <a:lnTo>
                    <a:pt x="35" y="1246"/>
                  </a:lnTo>
                  <a:lnTo>
                    <a:pt x="16" y="1318"/>
                  </a:lnTo>
                  <a:lnTo>
                    <a:pt x="0" y="1392"/>
                  </a:lnTo>
                  <a:lnTo>
                    <a:pt x="4" y="1425"/>
                  </a:lnTo>
                  <a:lnTo>
                    <a:pt x="9" y="1458"/>
                  </a:lnTo>
                  <a:lnTo>
                    <a:pt x="15" y="1491"/>
                  </a:lnTo>
                  <a:lnTo>
                    <a:pt x="21" y="1522"/>
                  </a:lnTo>
                  <a:lnTo>
                    <a:pt x="27" y="1555"/>
                  </a:lnTo>
                  <a:lnTo>
                    <a:pt x="34" y="1587"/>
                  </a:lnTo>
                  <a:lnTo>
                    <a:pt x="41" y="1619"/>
                  </a:lnTo>
                  <a:lnTo>
                    <a:pt x="49" y="1650"/>
                  </a:lnTo>
                  <a:lnTo>
                    <a:pt x="57" y="1681"/>
                  </a:lnTo>
                  <a:lnTo>
                    <a:pt x="66" y="1713"/>
                  </a:lnTo>
                  <a:lnTo>
                    <a:pt x="75" y="1743"/>
                  </a:lnTo>
                  <a:lnTo>
                    <a:pt x="85" y="1775"/>
                  </a:lnTo>
                  <a:lnTo>
                    <a:pt x="105" y="1836"/>
                  </a:lnTo>
                  <a:lnTo>
                    <a:pt x="128" y="1895"/>
                  </a:lnTo>
                  <a:lnTo>
                    <a:pt x="126" y="1874"/>
                  </a:lnTo>
                  <a:lnTo>
                    <a:pt x="124" y="1853"/>
                  </a:lnTo>
                  <a:lnTo>
                    <a:pt x="123" y="1831"/>
                  </a:lnTo>
                  <a:lnTo>
                    <a:pt x="121" y="1810"/>
                  </a:lnTo>
                  <a:lnTo>
                    <a:pt x="120" y="1789"/>
                  </a:lnTo>
                  <a:lnTo>
                    <a:pt x="119" y="1767"/>
                  </a:lnTo>
                  <a:lnTo>
                    <a:pt x="119" y="1745"/>
                  </a:lnTo>
                  <a:lnTo>
                    <a:pt x="119" y="1723"/>
                  </a:lnTo>
                  <a:lnTo>
                    <a:pt x="121" y="1642"/>
                  </a:lnTo>
                  <a:lnTo>
                    <a:pt x="127" y="1563"/>
                  </a:lnTo>
                  <a:lnTo>
                    <a:pt x="137" y="1484"/>
                  </a:lnTo>
                  <a:lnTo>
                    <a:pt x="150" y="1407"/>
                  </a:lnTo>
                  <a:lnTo>
                    <a:pt x="168" y="1331"/>
                  </a:lnTo>
                  <a:lnTo>
                    <a:pt x="190" y="1255"/>
                  </a:lnTo>
                  <a:lnTo>
                    <a:pt x="214" y="1182"/>
                  </a:lnTo>
                  <a:lnTo>
                    <a:pt x="243" y="1110"/>
                  </a:lnTo>
                  <a:lnTo>
                    <a:pt x="274" y="1041"/>
                  </a:lnTo>
                  <a:lnTo>
                    <a:pt x="309" y="974"/>
                  </a:lnTo>
                  <a:lnTo>
                    <a:pt x="347" y="908"/>
                  </a:lnTo>
                  <a:lnTo>
                    <a:pt x="389" y="844"/>
                  </a:lnTo>
                  <a:lnTo>
                    <a:pt x="432" y="782"/>
                  </a:lnTo>
                  <a:lnTo>
                    <a:pt x="479" y="722"/>
                  </a:lnTo>
                  <a:lnTo>
                    <a:pt x="529" y="665"/>
                  </a:lnTo>
                  <a:lnTo>
                    <a:pt x="581" y="610"/>
                  </a:lnTo>
                  <a:lnTo>
                    <a:pt x="636" y="559"/>
                  </a:lnTo>
                  <a:lnTo>
                    <a:pt x="693" y="509"/>
                  </a:lnTo>
                  <a:lnTo>
                    <a:pt x="753" y="462"/>
                  </a:lnTo>
                  <a:lnTo>
                    <a:pt x="816" y="419"/>
                  </a:lnTo>
                  <a:lnTo>
                    <a:pt x="880" y="377"/>
                  </a:lnTo>
                  <a:lnTo>
                    <a:pt x="946" y="340"/>
                  </a:lnTo>
                  <a:lnTo>
                    <a:pt x="1014" y="305"/>
                  </a:lnTo>
                  <a:lnTo>
                    <a:pt x="1084" y="274"/>
                  </a:lnTo>
                  <a:lnTo>
                    <a:pt x="1156" y="245"/>
                  </a:lnTo>
                  <a:lnTo>
                    <a:pt x="1229" y="221"/>
                  </a:lnTo>
                  <a:lnTo>
                    <a:pt x="1304" y="200"/>
                  </a:lnTo>
                  <a:lnTo>
                    <a:pt x="1381" y="181"/>
                  </a:lnTo>
                  <a:lnTo>
                    <a:pt x="1459" y="168"/>
                  </a:lnTo>
                  <a:lnTo>
                    <a:pt x="1538" y="158"/>
                  </a:lnTo>
                  <a:lnTo>
                    <a:pt x="1618" y="152"/>
                  </a:lnTo>
                  <a:lnTo>
                    <a:pt x="1699" y="150"/>
                  </a:lnTo>
                  <a:lnTo>
                    <a:pt x="1781" y="152"/>
                  </a:lnTo>
                  <a:lnTo>
                    <a:pt x="1861" y="158"/>
                  </a:lnTo>
                  <a:lnTo>
                    <a:pt x="1940" y="168"/>
                  </a:lnTo>
                  <a:lnTo>
                    <a:pt x="2018" y="181"/>
                  </a:lnTo>
                  <a:lnTo>
                    <a:pt x="2094" y="200"/>
                  </a:lnTo>
                  <a:lnTo>
                    <a:pt x="2169" y="221"/>
                  </a:lnTo>
                  <a:lnTo>
                    <a:pt x="2242" y="245"/>
                  </a:lnTo>
                  <a:lnTo>
                    <a:pt x="2315" y="274"/>
                  </a:lnTo>
                  <a:lnTo>
                    <a:pt x="2385" y="305"/>
                  </a:lnTo>
                  <a:lnTo>
                    <a:pt x="2452" y="340"/>
                  </a:lnTo>
                  <a:lnTo>
                    <a:pt x="2518" y="377"/>
                  </a:lnTo>
                  <a:lnTo>
                    <a:pt x="2583" y="419"/>
                  </a:lnTo>
                  <a:lnTo>
                    <a:pt x="2645" y="462"/>
                  </a:lnTo>
                  <a:lnTo>
                    <a:pt x="2705" y="509"/>
                  </a:lnTo>
                  <a:lnTo>
                    <a:pt x="2762" y="559"/>
                  </a:lnTo>
                  <a:lnTo>
                    <a:pt x="2817" y="610"/>
                  </a:lnTo>
                  <a:lnTo>
                    <a:pt x="2869" y="665"/>
                  </a:lnTo>
                  <a:lnTo>
                    <a:pt x="2919" y="722"/>
                  </a:lnTo>
                  <a:lnTo>
                    <a:pt x="2966" y="782"/>
                  </a:lnTo>
                  <a:lnTo>
                    <a:pt x="3010" y="844"/>
                  </a:lnTo>
                  <a:lnTo>
                    <a:pt x="3051" y="908"/>
                  </a:lnTo>
                  <a:lnTo>
                    <a:pt x="3089" y="974"/>
                  </a:lnTo>
                  <a:lnTo>
                    <a:pt x="3124" y="1041"/>
                  </a:lnTo>
                  <a:lnTo>
                    <a:pt x="3156" y="1110"/>
                  </a:lnTo>
                  <a:lnTo>
                    <a:pt x="3184" y="1182"/>
                  </a:lnTo>
                  <a:lnTo>
                    <a:pt x="3209" y="1255"/>
                  </a:lnTo>
                  <a:lnTo>
                    <a:pt x="3231" y="1331"/>
                  </a:lnTo>
                  <a:lnTo>
                    <a:pt x="3248" y="1407"/>
                  </a:lnTo>
                  <a:lnTo>
                    <a:pt x="3261" y="1484"/>
                  </a:lnTo>
                  <a:lnTo>
                    <a:pt x="3272" y="1563"/>
                  </a:lnTo>
                  <a:lnTo>
                    <a:pt x="3278" y="1642"/>
                  </a:lnTo>
                  <a:lnTo>
                    <a:pt x="3280" y="1723"/>
                  </a:lnTo>
                  <a:lnTo>
                    <a:pt x="3279" y="1793"/>
                  </a:lnTo>
                  <a:lnTo>
                    <a:pt x="3274" y="1862"/>
                  </a:lnTo>
                  <a:lnTo>
                    <a:pt x="3266" y="1931"/>
                  </a:lnTo>
                  <a:lnTo>
                    <a:pt x="3256" y="1998"/>
                  </a:lnTo>
                  <a:lnTo>
                    <a:pt x="3243" y="2065"/>
                  </a:lnTo>
                  <a:lnTo>
                    <a:pt x="3227" y="2130"/>
                  </a:lnTo>
                  <a:lnTo>
                    <a:pt x="3208" y="2195"/>
                  </a:lnTo>
                  <a:lnTo>
                    <a:pt x="3187" y="2257"/>
                  </a:lnTo>
                  <a:lnTo>
                    <a:pt x="3162" y="2319"/>
                  </a:lnTo>
                  <a:lnTo>
                    <a:pt x="3136" y="2380"/>
                  </a:lnTo>
                  <a:lnTo>
                    <a:pt x="3107" y="2440"/>
                  </a:lnTo>
                  <a:lnTo>
                    <a:pt x="3076" y="2498"/>
                  </a:lnTo>
                  <a:lnTo>
                    <a:pt x="3042" y="2554"/>
                  </a:lnTo>
                  <a:lnTo>
                    <a:pt x="3006" y="2608"/>
                  </a:lnTo>
                  <a:lnTo>
                    <a:pt x="2968" y="2662"/>
                  </a:lnTo>
                  <a:lnTo>
                    <a:pt x="2928" y="2714"/>
                  </a:lnTo>
                  <a:lnTo>
                    <a:pt x="2885" y="2763"/>
                  </a:lnTo>
                  <a:lnTo>
                    <a:pt x="2840" y="2811"/>
                  </a:lnTo>
                  <a:lnTo>
                    <a:pt x="2795" y="2858"/>
                  </a:lnTo>
                  <a:lnTo>
                    <a:pt x="2747" y="2901"/>
                  </a:lnTo>
                  <a:lnTo>
                    <a:pt x="2697" y="2944"/>
                  </a:lnTo>
                  <a:lnTo>
                    <a:pt x="2645" y="2985"/>
                  </a:lnTo>
                  <a:lnTo>
                    <a:pt x="2591" y="3022"/>
                  </a:lnTo>
                  <a:lnTo>
                    <a:pt x="2537" y="3058"/>
                  </a:lnTo>
                  <a:lnTo>
                    <a:pt x="2480" y="3092"/>
                  </a:lnTo>
                  <a:lnTo>
                    <a:pt x="2422" y="3122"/>
                  </a:lnTo>
                  <a:lnTo>
                    <a:pt x="2361" y="3152"/>
                  </a:lnTo>
                  <a:lnTo>
                    <a:pt x="2301" y="3178"/>
                  </a:lnTo>
                  <a:lnTo>
                    <a:pt x="2239" y="3203"/>
                  </a:lnTo>
                  <a:lnTo>
                    <a:pt x="2175" y="3224"/>
                  </a:lnTo>
                  <a:lnTo>
                    <a:pt x="2111" y="3242"/>
                  </a:lnTo>
                  <a:lnTo>
                    <a:pt x="2046" y="3258"/>
                  </a:lnTo>
                  <a:lnTo>
                    <a:pt x="2066" y="3259"/>
                  </a:lnTo>
                  <a:lnTo>
                    <a:pt x="2086" y="3259"/>
                  </a:lnTo>
                  <a:lnTo>
                    <a:pt x="2108" y="3260"/>
                  </a:lnTo>
                  <a:lnTo>
                    <a:pt x="2128" y="3260"/>
                  </a:lnTo>
                  <a:lnTo>
                    <a:pt x="2184" y="3259"/>
                  </a:lnTo>
                  <a:lnTo>
                    <a:pt x="2240" y="3257"/>
                  </a:lnTo>
                  <a:lnTo>
                    <a:pt x="2295" y="3254"/>
                  </a:lnTo>
                  <a:lnTo>
                    <a:pt x="2350" y="3249"/>
                  </a:lnTo>
                  <a:lnTo>
                    <a:pt x="2404" y="3242"/>
                  </a:lnTo>
                  <a:lnTo>
                    <a:pt x="2458" y="3235"/>
                  </a:lnTo>
                  <a:lnTo>
                    <a:pt x="2512" y="3226"/>
                  </a:lnTo>
                  <a:lnTo>
                    <a:pt x="2565" y="3216"/>
                  </a:lnTo>
                  <a:lnTo>
                    <a:pt x="2613" y="3187"/>
                  </a:lnTo>
                  <a:lnTo>
                    <a:pt x="2660" y="3157"/>
                  </a:lnTo>
                  <a:lnTo>
                    <a:pt x="2706" y="3126"/>
                  </a:lnTo>
                  <a:lnTo>
                    <a:pt x="2751" y="3092"/>
                  </a:lnTo>
                  <a:lnTo>
                    <a:pt x="2795" y="3058"/>
                  </a:lnTo>
                  <a:lnTo>
                    <a:pt x="2837" y="3022"/>
                  </a:lnTo>
                  <a:lnTo>
                    <a:pt x="2878" y="2985"/>
                  </a:lnTo>
                  <a:lnTo>
                    <a:pt x="2919" y="2946"/>
                  </a:lnTo>
                  <a:lnTo>
                    <a:pt x="2958" y="2906"/>
                  </a:lnTo>
                  <a:lnTo>
                    <a:pt x="2995" y="2866"/>
                  </a:lnTo>
                  <a:lnTo>
                    <a:pt x="3031" y="2824"/>
                  </a:lnTo>
                  <a:lnTo>
                    <a:pt x="3067" y="2781"/>
                  </a:lnTo>
                  <a:lnTo>
                    <a:pt x="3100" y="2736"/>
                  </a:lnTo>
                  <a:lnTo>
                    <a:pt x="3132" y="2690"/>
                  </a:lnTo>
                  <a:lnTo>
                    <a:pt x="3162" y="2645"/>
                  </a:lnTo>
                  <a:lnTo>
                    <a:pt x="3192" y="2597"/>
                  </a:lnTo>
                  <a:lnTo>
                    <a:pt x="3220" y="2548"/>
                  </a:lnTo>
                  <a:lnTo>
                    <a:pt x="3246" y="2499"/>
                  </a:lnTo>
                  <a:lnTo>
                    <a:pt x="3270" y="2448"/>
                  </a:lnTo>
                  <a:lnTo>
                    <a:pt x="3293" y="2397"/>
                  </a:lnTo>
                  <a:lnTo>
                    <a:pt x="3314" y="2345"/>
                  </a:lnTo>
                  <a:lnTo>
                    <a:pt x="3334" y="2292"/>
                  </a:lnTo>
                  <a:lnTo>
                    <a:pt x="3352" y="2238"/>
                  </a:lnTo>
                  <a:lnTo>
                    <a:pt x="3368" y="2183"/>
                  </a:lnTo>
                  <a:lnTo>
                    <a:pt x="3383" y="2128"/>
                  </a:lnTo>
                  <a:lnTo>
                    <a:pt x="3395" y="2072"/>
                  </a:lnTo>
                  <a:lnTo>
                    <a:pt x="3406" y="2015"/>
                  </a:lnTo>
                  <a:lnTo>
                    <a:pt x="3415" y="1958"/>
                  </a:lnTo>
                  <a:lnTo>
                    <a:pt x="3421" y="1900"/>
                  </a:lnTo>
                  <a:lnTo>
                    <a:pt x="3426" y="1842"/>
                  </a:lnTo>
                  <a:lnTo>
                    <a:pt x="3429" y="1783"/>
                  </a:lnTo>
                  <a:lnTo>
                    <a:pt x="3430" y="1723"/>
                  </a:lnTo>
                  <a:close/>
                </a:path>
              </a:pathLst>
            </a:custGeom>
            <a:solidFill>
              <a:srgbClr val="837A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" y="872"/>
              <a:ext cx="221" cy="212"/>
            </a:xfrm>
            <a:custGeom>
              <a:avLst/>
              <a:gdLst/>
              <a:ahLst/>
              <a:cxnLst>
                <a:cxn ang="0">
                  <a:pos x="3292" y="1397"/>
                </a:cxn>
                <a:cxn ang="0">
                  <a:pos x="3210" y="1081"/>
                </a:cxn>
                <a:cxn ang="0">
                  <a:pos x="3071" y="794"/>
                </a:cxn>
                <a:cxn ang="0">
                  <a:pos x="2880" y="541"/>
                </a:cxn>
                <a:cxn ang="0">
                  <a:pos x="2645" y="328"/>
                </a:cxn>
                <a:cxn ang="0">
                  <a:pos x="2373" y="162"/>
                </a:cxn>
                <a:cxn ang="0">
                  <a:pos x="2068" y="52"/>
                </a:cxn>
                <a:cxn ang="0">
                  <a:pos x="1740" y="2"/>
                </a:cxn>
                <a:cxn ang="0">
                  <a:pos x="1410" y="18"/>
                </a:cxn>
                <a:cxn ang="0">
                  <a:pos x="1102" y="94"/>
                </a:cxn>
                <a:cxn ang="0">
                  <a:pos x="819" y="224"/>
                </a:cxn>
                <a:cxn ang="0">
                  <a:pos x="569" y="403"/>
                </a:cxn>
                <a:cxn ang="0">
                  <a:pos x="357" y="624"/>
                </a:cxn>
                <a:cxn ang="0">
                  <a:pos x="188" y="881"/>
                </a:cxn>
                <a:cxn ang="0">
                  <a:pos x="69" y="1168"/>
                </a:cxn>
                <a:cxn ang="0">
                  <a:pos x="6" y="1481"/>
                </a:cxn>
                <a:cxn ang="0">
                  <a:pos x="31" y="1669"/>
                </a:cxn>
                <a:cxn ang="0">
                  <a:pos x="79" y="1810"/>
                </a:cxn>
                <a:cxn ang="0">
                  <a:pos x="137" y="1946"/>
                </a:cxn>
                <a:cxn ang="0">
                  <a:pos x="203" y="2077"/>
                </a:cxn>
                <a:cxn ang="0">
                  <a:pos x="197" y="2026"/>
                </a:cxn>
                <a:cxn ang="0">
                  <a:pos x="172" y="1913"/>
                </a:cxn>
                <a:cxn ang="0">
                  <a:pos x="156" y="1797"/>
                </a:cxn>
                <a:cxn ang="0">
                  <a:pos x="149" y="1678"/>
                </a:cxn>
                <a:cxn ang="0">
                  <a:pos x="166" y="1420"/>
                </a:cxn>
                <a:cxn ang="0">
                  <a:pos x="240" y="1133"/>
                </a:cxn>
                <a:cxn ang="0">
                  <a:pos x="366" y="871"/>
                </a:cxn>
                <a:cxn ang="0">
                  <a:pos x="539" y="641"/>
                </a:cxn>
                <a:cxn ang="0">
                  <a:pos x="753" y="447"/>
                </a:cxn>
                <a:cxn ang="0">
                  <a:pos x="1002" y="297"/>
                </a:cxn>
                <a:cxn ang="0">
                  <a:pos x="1278" y="197"/>
                </a:cxn>
                <a:cxn ang="0">
                  <a:pos x="1577" y="152"/>
                </a:cxn>
                <a:cxn ang="0">
                  <a:pos x="1883" y="167"/>
                </a:cxn>
                <a:cxn ang="0">
                  <a:pos x="2172" y="240"/>
                </a:cxn>
                <a:cxn ang="0">
                  <a:pos x="2435" y="367"/>
                </a:cxn>
                <a:cxn ang="0">
                  <a:pos x="2667" y="540"/>
                </a:cxn>
                <a:cxn ang="0">
                  <a:pos x="2861" y="751"/>
                </a:cxn>
                <a:cxn ang="0">
                  <a:pos x="3011" y="999"/>
                </a:cxn>
                <a:cxn ang="0">
                  <a:pos x="3112" y="1274"/>
                </a:cxn>
                <a:cxn ang="0">
                  <a:pos x="3158" y="1571"/>
                </a:cxn>
                <a:cxn ang="0">
                  <a:pos x="3143" y="1874"/>
                </a:cxn>
                <a:cxn ang="0">
                  <a:pos x="3070" y="2159"/>
                </a:cxn>
                <a:cxn ang="0">
                  <a:pos x="2945" y="2420"/>
                </a:cxn>
                <a:cxn ang="0">
                  <a:pos x="2775" y="2649"/>
                </a:cxn>
                <a:cxn ang="0">
                  <a:pos x="2564" y="2842"/>
                </a:cxn>
                <a:cxn ang="0">
                  <a:pos x="2320" y="2993"/>
                </a:cxn>
                <a:cxn ang="0">
                  <a:pos x="2046" y="3095"/>
                </a:cxn>
                <a:cxn ang="0">
                  <a:pos x="1751" y="3143"/>
                </a:cxn>
                <a:cxn ang="0">
                  <a:pos x="1825" y="3170"/>
                </a:cxn>
                <a:cxn ang="0">
                  <a:pos x="2031" y="3184"/>
                </a:cxn>
                <a:cxn ang="0">
                  <a:pos x="2155" y="3184"/>
                </a:cxn>
                <a:cxn ang="0">
                  <a:pos x="2251" y="3178"/>
                </a:cxn>
                <a:cxn ang="0">
                  <a:pos x="2440" y="3099"/>
                </a:cxn>
                <a:cxn ang="0">
                  <a:pos x="2645" y="2969"/>
                </a:cxn>
                <a:cxn ang="0">
                  <a:pos x="2827" y="2811"/>
                </a:cxn>
                <a:cxn ang="0">
                  <a:pos x="2985" y="2630"/>
                </a:cxn>
                <a:cxn ang="0">
                  <a:pos x="3114" y="2426"/>
                </a:cxn>
                <a:cxn ang="0">
                  <a:pos x="3214" y="2203"/>
                </a:cxn>
                <a:cxn ang="0">
                  <a:pos x="3280" y="1964"/>
                </a:cxn>
                <a:cxn ang="0">
                  <a:pos x="3309" y="1713"/>
                </a:cxn>
              </a:cxnLst>
              <a:rect l="0" t="0" r="r" b="b"/>
              <a:pathLst>
                <a:path w="3310" h="3185">
                  <a:moveTo>
                    <a:pt x="3310" y="1648"/>
                  </a:moveTo>
                  <a:lnTo>
                    <a:pt x="3308" y="1564"/>
                  </a:lnTo>
                  <a:lnTo>
                    <a:pt x="3302" y="1480"/>
                  </a:lnTo>
                  <a:lnTo>
                    <a:pt x="3292" y="1397"/>
                  </a:lnTo>
                  <a:lnTo>
                    <a:pt x="3276" y="1316"/>
                  </a:lnTo>
                  <a:lnTo>
                    <a:pt x="3258" y="1236"/>
                  </a:lnTo>
                  <a:lnTo>
                    <a:pt x="3236" y="1158"/>
                  </a:lnTo>
                  <a:lnTo>
                    <a:pt x="3210" y="1081"/>
                  </a:lnTo>
                  <a:lnTo>
                    <a:pt x="3181" y="1007"/>
                  </a:lnTo>
                  <a:lnTo>
                    <a:pt x="3147" y="934"/>
                  </a:lnTo>
                  <a:lnTo>
                    <a:pt x="3110" y="863"/>
                  </a:lnTo>
                  <a:lnTo>
                    <a:pt x="3071" y="794"/>
                  </a:lnTo>
                  <a:lnTo>
                    <a:pt x="3028" y="727"/>
                  </a:lnTo>
                  <a:lnTo>
                    <a:pt x="2981" y="662"/>
                  </a:lnTo>
                  <a:lnTo>
                    <a:pt x="2932" y="599"/>
                  </a:lnTo>
                  <a:lnTo>
                    <a:pt x="2880" y="541"/>
                  </a:lnTo>
                  <a:lnTo>
                    <a:pt x="2825" y="483"/>
                  </a:lnTo>
                  <a:lnTo>
                    <a:pt x="2768" y="428"/>
                  </a:lnTo>
                  <a:lnTo>
                    <a:pt x="2708" y="376"/>
                  </a:lnTo>
                  <a:lnTo>
                    <a:pt x="2645" y="328"/>
                  </a:lnTo>
                  <a:lnTo>
                    <a:pt x="2580" y="282"/>
                  </a:lnTo>
                  <a:lnTo>
                    <a:pt x="2513" y="238"/>
                  </a:lnTo>
                  <a:lnTo>
                    <a:pt x="2444" y="199"/>
                  </a:lnTo>
                  <a:lnTo>
                    <a:pt x="2373" y="162"/>
                  </a:lnTo>
                  <a:lnTo>
                    <a:pt x="2299" y="130"/>
                  </a:lnTo>
                  <a:lnTo>
                    <a:pt x="2224" y="100"/>
                  </a:lnTo>
                  <a:lnTo>
                    <a:pt x="2146" y="74"/>
                  </a:lnTo>
                  <a:lnTo>
                    <a:pt x="2068" y="52"/>
                  </a:lnTo>
                  <a:lnTo>
                    <a:pt x="1988" y="33"/>
                  </a:lnTo>
                  <a:lnTo>
                    <a:pt x="1907" y="19"/>
                  </a:lnTo>
                  <a:lnTo>
                    <a:pt x="1823" y="8"/>
                  </a:lnTo>
                  <a:lnTo>
                    <a:pt x="1740" y="2"/>
                  </a:lnTo>
                  <a:lnTo>
                    <a:pt x="1654" y="0"/>
                  </a:lnTo>
                  <a:lnTo>
                    <a:pt x="1572" y="2"/>
                  </a:lnTo>
                  <a:lnTo>
                    <a:pt x="1490" y="8"/>
                  </a:lnTo>
                  <a:lnTo>
                    <a:pt x="1410" y="18"/>
                  </a:lnTo>
                  <a:lnTo>
                    <a:pt x="1331" y="31"/>
                  </a:lnTo>
                  <a:lnTo>
                    <a:pt x="1253" y="49"/>
                  </a:lnTo>
                  <a:lnTo>
                    <a:pt x="1177" y="70"/>
                  </a:lnTo>
                  <a:lnTo>
                    <a:pt x="1102" y="94"/>
                  </a:lnTo>
                  <a:lnTo>
                    <a:pt x="1028" y="122"/>
                  </a:lnTo>
                  <a:lnTo>
                    <a:pt x="957" y="153"/>
                  </a:lnTo>
                  <a:lnTo>
                    <a:pt x="888" y="187"/>
                  </a:lnTo>
                  <a:lnTo>
                    <a:pt x="819" y="224"/>
                  </a:lnTo>
                  <a:lnTo>
                    <a:pt x="754" y="265"/>
                  </a:lnTo>
                  <a:lnTo>
                    <a:pt x="690" y="308"/>
                  </a:lnTo>
                  <a:lnTo>
                    <a:pt x="629" y="354"/>
                  </a:lnTo>
                  <a:lnTo>
                    <a:pt x="569" y="403"/>
                  </a:lnTo>
                  <a:lnTo>
                    <a:pt x="513" y="454"/>
                  </a:lnTo>
                  <a:lnTo>
                    <a:pt x="458" y="508"/>
                  </a:lnTo>
                  <a:lnTo>
                    <a:pt x="406" y="565"/>
                  </a:lnTo>
                  <a:lnTo>
                    <a:pt x="357" y="624"/>
                  </a:lnTo>
                  <a:lnTo>
                    <a:pt x="310" y="686"/>
                  </a:lnTo>
                  <a:lnTo>
                    <a:pt x="266" y="748"/>
                  </a:lnTo>
                  <a:lnTo>
                    <a:pt x="225" y="813"/>
                  </a:lnTo>
                  <a:lnTo>
                    <a:pt x="188" y="881"/>
                  </a:lnTo>
                  <a:lnTo>
                    <a:pt x="153" y="950"/>
                  </a:lnTo>
                  <a:lnTo>
                    <a:pt x="122" y="1021"/>
                  </a:lnTo>
                  <a:lnTo>
                    <a:pt x="94" y="1094"/>
                  </a:lnTo>
                  <a:lnTo>
                    <a:pt x="69" y="1168"/>
                  </a:lnTo>
                  <a:lnTo>
                    <a:pt x="48" y="1244"/>
                  </a:lnTo>
                  <a:lnTo>
                    <a:pt x="31" y="1321"/>
                  </a:lnTo>
                  <a:lnTo>
                    <a:pt x="16" y="1401"/>
                  </a:lnTo>
                  <a:lnTo>
                    <a:pt x="6" y="1481"/>
                  </a:lnTo>
                  <a:lnTo>
                    <a:pt x="0" y="1561"/>
                  </a:lnTo>
                  <a:lnTo>
                    <a:pt x="9" y="1597"/>
                  </a:lnTo>
                  <a:lnTo>
                    <a:pt x="20" y="1634"/>
                  </a:lnTo>
                  <a:lnTo>
                    <a:pt x="31" y="1669"/>
                  </a:lnTo>
                  <a:lnTo>
                    <a:pt x="42" y="1705"/>
                  </a:lnTo>
                  <a:lnTo>
                    <a:pt x="53" y="1740"/>
                  </a:lnTo>
                  <a:lnTo>
                    <a:pt x="65" y="1775"/>
                  </a:lnTo>
                  <a:lnTo>
                    <a:pt x="79" y="1810"/>
                  </a:lnTo>
                  <a:lnTo>
                    <a:pt x="92" y="1845"/>
                  </a:lnTo>
                  <a:lnTo>
                    <a:pt x="106" y="1878"/>
                  </a:lnTo>
                  <a:lnTo>
                    <a:pt x="121" y="1913"/>
                  </a:lnTo>
                  <a:lnTo>
                    <a:pt x="137" y="1946"/>
                  </a:lnTo>
                  <a:lnTo>
                    <a:pt x="152" y="1980"/>
                  </a:lnTo>
                  <a:lnTo>
                    <a:pt x="168" y="2012"/>
                  </a:lnTo>
                  <a:lnTo>
                    <a:pt x="186" y="2045"/>
                  </a:lnTo>
                  <a:lnTo>
                    <a:pt x="203" y="2077"/>
                  </a:lnTo>
                  <a:lnTo>
                    <a:pt x="221" y="2108"/>
                  </a:lnTo>
                  <a:lnTo>
                    <a:pt x="213" y="2081"/>
                  </a:lnTo>
                  <a:lnTo>
                    <a:pt x="205" y="2054"/>
                  </a:lnTo>
                  <a:lnTo>
                    <a:pt x="197" y="2026"/>
                  </a:lnTo>
                  <a:lnTo>
                    <a:pt x="190" y="1998"/>
                  </a:lnTo>
                  <a:lnTo>
                    <a:pt x="184" y="1970"/>
                  </a:lnTo>
                  <a:lnTo>
                    <a:pt x="177" y="1942"/>
                  </a:lnTo>
                  <a:lnTo>
                    <a:pt x="172" y="1913"/>
                  </a:lnTo>
                  <a:lnTo>
                    <a:pt x="167" y="1884"/>
                  </a:lnTo>
                  <a:lnTo>
                    <a:pt x="163" y="1855"/>
                  </a:lnTo>
                  <a:lnTo>
                    <a:pt x="159" y="1826"/>
                  </a:lnTo>
                  <a:lnTo>
                    <a:pt x="156" y="1797"/>
                  </a:lnTo>
                  <a:lnTo>
                    <a:pt x="153" y="1768"/>
                  </a:lnTo>
                  <a:lnTo>
                    <a:pt x="151" y="1738"/>
                  </a:lnTo>
                  <a:lnTo>
                    <a:pt x="150" y="1708"/>
                  </a:lnTo>
                  <a:lnTo>
                    <a:pt x="149" y="1678"/>
                  </a:lnTo>
                  <a:lnTo>
                    <a:pt x="149" y="1648"/>
                  </a:lnTo>
                  <a:lnTo>
                    <a:pt x="151" y="1571"/>
                  </a:lnTo>
                  <a:lnTo>
                    <a:pt x="156" y="1495"/>
                  </a:lnTo>
                  <a:lnTo>
                    <a:pt x="166" y="1420"/>
                  </a:lnTo>
                  <a:lnTo>
                    <a:pt x="180" y="1346"/>
                  </a:lnTo>
                  <a:lnTo>
                    <a:pt x="196" y="1274"/>
                  </a:lnTo>
                  <a:lnTo>
                    <a:pt x="216" y="1203"/>
                  </a:lnTo>
                  <a:lnTo>
                    <a:pt x="240" y="1133"/>
                  </a:lnTo>
                  <a:lnTo>
                    <a:pt x="267" y="1065"/>
                  </a:lnTo>
                  <a:lnTo>
                    <a:pt x="297" y="999"/>
                  </a:lnTo>
                  <a:lnTo>
                    <a:pt x="330" y="934"/>
                  </a:lnTo>
                  <a:lnTo>
                    <a:pt x="366" y="871"/>
                  </a:lnTo>
                  <a:lnTo>
                    <a:pt x="406" y="810"/>
                  </a:lnTo>
                  <a:lnTo>
                    <a:pt x="448" y="751"/>
                  </a:lnTo>
                  <a:lnTo>
                    <a:pt x="492" y="695"/>
                  </a:lnTo>
                  <a:lnTo>
                    <a:pt x="539" y="641"/>
                  </a:lnTo>
                  <a:lnTo>
                    <a:pt x="589" y="588"/>
                  </a:lnTo>
                  <a:lnTo>
                    <a:pt x="642" y="540"/>
                  </a:lnTo>
                  <a:lnTo>
                    <a:pt x="696" y="492"/>
                  </a:lnTo>
                  <a:lnTo>
                    <a:pt x="753" y="447"/>
                  </a:lnTo>
                  <a:lnTo>
                    <a:pt x="812" y="406"/>
                  </a:lnTo>
                  <a:lnTo>
                    <a:pt x="873" y="367"/>
                  </a:lnTo>
                  <a:lnTo>
                    <a:pt x="937" y="331"/>
                  </a:lnTo>
                  <a:lnTo>
                    <a:pt x="1002" y="297"/>
                  </a:lnTo>
                  <a:lnTo>
                    <a:pt x="1068" y="268"/>
                  </a:lnTo>
                  <a:lnTo>
                    <a:pt x="1136" y="240"/>
                  </a:lnTo>
                  <a:lnTo>
                    <a:pt x="1207" y="217"/>
                  </a:lnTo>
                  <a:lnTo>
                    <a:pt x="1278" y="197"/>
                  </a:lnTo>
                  <a:lnTo>
                    <a:pt x="1350" y="181"/>
                  </a:lnTo>
                  <a:lnTo>
                    <a:pt x="1425" y="167"/>
                  </a:lnTo>
                  <a:lnTo>
                    <a:pt x="1500" y="157"/>
                  </a:lnTo>
                  <a:lnTo>
                    <a:pt x="1577" y="152"/>
                  </a:lnTo>
                  <a:lnTo>
                    <a:pt x="1654" y="150"/>
                  </a:lnTo>
                  <a:lnTo>
                    <a:pt x="1732" y="152"/>
                  </a:lnTo>
                  <a:lnTo>
                    <a:pt x="1808" y="157"/>
                  </a:lnTo>
                  <a:lnTo>
                    <a:pt x="1883" y="167"/>
                  </a:lnTo>
                  <a:lnTo>
                    <a:pt x="1958" y="181"/>
                  </a:lnTo>
                  <a:lnTo>
                    <a:pt x="2030" y="197"/>
                  </a:lnTo>
                  <a:lnTo>
                    <a:pt x="2101" y="217"/>
                  </a:lnTo>
                  <a:lnTo>
                    <a:pt x="2172" y="240"/>
                  </a:lnTo>
                  <a:lnTo>
                    <a:pt x="2240" y="268"/>
                  </a:lnTo>
                  <a:lnTo>
                    <a:pt x="2307" y="297"/>
                  </a:lnTo>
                  <a:lnTo>
                    <a:pt x="2372" y="331"/>
                  </a:lnTo>
                  <a:lnTo>
                    <a:pt x="2435" y="367"/>
                  </a:lnTo>
                  <a:lnTo>
                    <a:pt x="2496" y="406"/>
                  </a:lnTo>
                  <a:lnTo>
                    <a:pt x="2555" y="447"/>
                  </a:lnTo>
                  <a:lnTo>
                    <a:pt x="2612" y="492"/>
                  </a:lnTo>
                  <a:lnTo>
                    <a:pt x="2667" y="540"/>
                  </a:lnTo>
                  <a:lnTo>
                    <a:pt x="2719" y="588"/>
                  </a:lnTo>
                  <a:lnTo>
                    <a:pt x="2769" y="641"/>
                  </a:lnTo>
                  <a:lnTo>
                    <a:pt x="2816" y="695"/>
                  </a:lnTo>
                  <a:lnTo>
                    <a:pt x="2861" y="751"/>
                  </a:lnTo>
                  <a:lnTo>
                    <a:pt x="2902" y="810"/>
                  </a:lnTo>
                  <a:lnTo>
                    <a:pt x="2942" y="871"/>
                  </a:lnTo>
                  <a:lnTo>
                    <a:pt x="2978" y="934"/>
                  </a:lnTo>
                  <a:lnTo>
                    <a:pt x="3011" y="999"/>
                  </a:lnTo>
                  <a:lnTo>
                    <a:pt x="3042" y="1065"/>
                  </a:lnTo>
                  <a:lnTo>
                    <a:pt x="3069" y="1133"/>
                  </a:lnTo>
                  <a:lnTo>
                    <a:pt x="3092" y="1203"/>
                  </a:lnTo>
                  <a:lnTo>
                    <a:pt x="3112" y="1274"/>
                  </a:lnTo>
                  <a:lnTo>
                    <a:pt x="3130" y="1346"/>
                  </a:lnTo>
                  <a:lnTo>
                    <a:pt x="3143" y="1420"/>
                  </a:lnTo>
                  <a:lnTo>
                    <a:pt x="3152" y="1495"/>
                  </a:lnTo>
                  <a:lnTo>
                    <a:pt x="3158" y="1571"/>
                  </a:lnTo>
                  <a:lnTo>
                    <a:pt x="3160" y="1648"/>
                  </a:lnTo>
                  <a:lnTo>
                    <a:pt x="3158" y="1725"/>
                  </a:lnTo>
                  <a:lnTo>
                    <a:pt x="3152" y="1800"/>
                  </a:lnTo>
                  <a:lnTo>
                    <a:pt x="3143" y="1874"/>
                  </a:lnTo>
                  <a:lnTo>
                    <a:pt x="3130" y="1947"/>
                  </a:lnTo>
                  <a:lnTo>
                    <a:pt x="3113" y="2019"/>
                  </a:lnTo>
                  <a:lnTo>
                    <a:pt x="3093" y="2090"/>
                  </a:lnTo>
                  <a:lnTo>
                    <a:pt x="3070" y="2159"/>
                  </a:lnTo>
                  <a:lnTo>
                    <a:pt x="3043" y="2227"/>
                  </a:lnTo>
                  <a:lnTo>
                    <a:pt x="3014" y="2293"/>
                  </a:lnTo>
                  <a:lnTo>
                    <a:pt x="2981" y="2357"/>
                  </a:lnTo>
                  <a:lnTo>
                    <a:pt x="2945" y="2420"/>
                  </a:lnTo>
                  <a:lnTo>
                    <a:pt x="2907" y="2480"/>
                  </a:lnTo>
                  <a:lnTo>
                    <a:pt x="2866" y="2538"/>
                  </a:lnTo>
                  <a:lnTo>
                    <a:pt x="2821" y="2595"/>
                  </a:lnTo>
                  <a:lnTo>
                    <a:pt x="2775" y="2649"/>
                  </a:lnTo>
                  <a:lnTo>
                    <a:pt x="2725" y="2701"/>
                  </a:lnTo>
                  <a:lnTo>
                    <a:pt x="2674" y="2750"/>
                  </a:lnTo>
                  <a:lnTo>
                    <a:pt x="2620" y="2797"/>
                  </a:lnTo>
                  <a:lnTo>
                    <a:pt x="2564" y="2842"/>
                  </a:lnTo>
                  <a:lnTo>
                    <a:pt x="2506" y="2884"/>
                  </a:lnTo>
                  <a:lnTo>
                    <a:pt x="2446" y="2923"/>
                  </a:lnTo>
                  <a:lnTo>
                    <a:pt x="2384" y="2959"/>
                  </a:lnTo>
                  <a:lnTo>
                    <a:pt x="2320" y="2993"/>
                  </a:lnTo>
                  <a:lnTo>
                    <a:pt x="2253" y="3023"/>
                  </a:lnTo>
                  <a:lnTo>
                    <a:pt x="2186" y="3051"/>
                  </a:lnTo>
                  <a:lnTo>
                    <a:pt x="2117" y="3074"/>
                  </a:lnTo>
                  <a:lnTo>
                    <a:pt x="2046" y="3095"/>
                  </a:lnTo>
                  <a:lnTo>
                    <a:pt x="1974" y="3112"/>
                  </a:lnTo>
                  <a:lnTo>
                    <a:pt x="1901" y="3127"/>
                  </a:lnTo>
                  <a:lnTo>
                    <a:pt x="1826" y="3137"/>
                  </a:lnTo>
                  <a:lnTo>
                    <a:pt x="1751" y="3143"/>
                  </a:lnTo>
                  <a:lnTo>
                    <a:pt x="1674" y="3146"/>
                  </a:lnTo>
                  <a:lnTo>
                    <a:pt x="1724" y="3155"/>
                  </a:lnTo>
                  <a:lnTo>
                    <a:pt x="1774" y="3163"/>
                  </a:lnTo>
                  <a:lnTo>
                    <a:pt x="1825" y="3170"/>
                  </a:lnTo>
                  <a:lnTo>
                    <a:pt x="1876" y="3175"/>
                  </a:lnTo>
                  <a:lnTo>
                    <a:pt x="1927" y="3179"/>
                  </a:lnTo>
                  <a:lnTo>
                    <a:pt x="1979" y="3182"/>
                  </a:lnTo>
                  <a:lnTo>
                    <a:pt x="2031" y="3184"/>
                  </a:lnTo>
                  <a:lnTo>
                    <a:pt x="2083" y="3185"/>
                  </a:lnTo>
                  <a:lnTo>
                    <a:pt x="2108" y="3185"/>
                  </a:lnTo>
                  <a:lnTo>
                    <a:pt x="2131" y="3184"/>
                  </a:lnTo>
                  <a:lnTo>
                    <a:pt x="2155" y="3184"/>
                  </a:lnTo>
                  <a:lnTo>
                    <a:pt x="2179" y="3183"/>
                  </a:lnTo>
                  <a:lnTo>
                    <a:pt x="2203" y="3182"/>
                  </a:lnTo>
                  <a:lnTo>
                    <a:pt x="2227" y="3180"/>
                  </a:lnTo>
                  <a:lnTo>
                    <a:pt x="2251" y="3178"/>
                  </a:lnTo>
                  <a:lnTo>
                    <a:pt x="2275" y="3176"/>
                  </a:lnTo>
                  <a:lnTo>
                    <a:pt x="2331" y="3153"/>
                  </a:lnTo>
                  <a:lnTo>
                    <a:pt x="2386" y="3127"/>
                  </a:lnTo>
                  <a:lnTo>
                    <a:pt x="2440" y="3099"/>
                  </a:lnTo>
                  <a:lnTo>
                    <a:pt x="2494" y="3070"/>
                  </a:lnTo>
                  <a:lnTo>
                    <a:pt x="2545" y="3037"/>
                  </a:lnTo>
                  <a:lnTo>
                    <a:pt x="2596" y="3005"/>
                  </a:lnTo>
                  <a:lnTo>
                    <a:pt x="2645" y="2969"/>
                  </a:lnTo>
                  <a:lnTo>
                    <a:pt x="2693" y="2932"/>
                  </a:lnTo>
                  <a:lnTo>
                    <a:pt x="2738" y="2893"/>
                  </a:lnTo>
                  <a:lnTo>
                    <a:pt x="2784" y="2854"/>
                  </a:lnTo>
                  <a:lnTo>
                    <a:pt x="2827" y="2811"/>
                  </a:lnTo>
                  <a:lnTo>
                    <a:pt x="2869" y="2769"/>
                  </a:lnTo>
                  <a:lnTo>
                    <a:pt x="2910" y="2723"/>
                  </a:lnTo>
                  <a:lnTo>
                    <a:pt x="2948" y="2677"/>
                  </a:lnTo>
                  <a:lnTo>
                    <a:pt x="2985" y="2630"/>
                  </a:lnTo>
                  <a:lnTo>
                    <a:pt x="3021" y="2580"/>
                  </a:lnTo>
                  <a:lnTo>
                    <a:pt x="3053" y="2530"/>
                  </a:lnTo>
                  <a:lnTo>
                    <a:pt x="3085" y="2479"/>
                  </a:lnTo>
                  <a:lnTo>
                    <a:pt x="3114" y="2426"/>
                  </a:lnTo>
                  <a:lnTo>
                    <a:pt x="3143" y="2371"/>
                  </a:lnTo>
                  <a:lnTo>
                    <a:pt x="3168" y="2316"/>
                  </a:lnTo>
                  <a:lnTo>
                    <a:pt x="3193" y="2261"/>
                  </a:lnTo>
                  <a:lnTo>
                    <a:pt x="3214" y="2203"/>
                  </a:lnTo>
                  <a:lnTo>
                    <a:pt x="3234" y="2145"/>
                  </a:lnTo>
                  <a:lnTo>
                    <a:pt x="3251" y="2085"/>
                  </a:lnTo>
                  <a:lnTo>
                    <a:pt x="3267" y="2025"/>
                  </a:lnTo>
                  <a:lnTo>
                    <a:pt x="3280" y="1964"/>
                  </a:lnTo>
                  <a:lnTo>
                    <a:pt x="3291" y="1903"/>
                  </a:lnTo>
                  <a:lnTo>
                    <a:pt x="3299" y="1840"/>
                  </a:lnTo>
                  <a:lnTo>
                    <a:pt x="3305" y="1777"/>
                  </a:lnTo>
                  <a:lnTo>
                    <a:pt x="3309" y="1713"/>
                  </a:lnTo>
                  <a:lnTo>
                    <a:pt x="3310" y="1648"/>
                  </a:lnTo>
                  <a:close/>
                </a:path>
              </a:pathLst>
            </a:custGeom>
            <a:solidFill>
              <a:srgbClr val="857C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" y="877"/>
              <a:ext cx="211" cy="207"/>
            </a:xfrm>
            <a:custGeom>
              <a:avLst/>
              <a:gdLst/>
              <a:ahLst/>
              <a:cxnLst>
                <a:cxn ang="0">
                  <a:pos x="3129" y="1257"/>
                </a:cxn>
                <a:cxn ang="0">
                  <a:pos x="3005" y="891"/>
                </a:cxn>
                <a:cxn ang="0">
                  <a:pos x="2800" y="572"/>
                </a:cxn>
                <a:cxn ang="0">
                  <a:pos x="2526" y="312"/>
                </a:cxn>
                <a:cxn ang="0">
                  <a:pos x="2196" y="124"/>
                </a:cxn>
                <a:cxn ang="0">
                  <a:pos x="1821" y="18"/>
                </a:cxn>
                <a:cxn ang="0">
                  <a:pos x="1419" y="8"/>
                </a:cxn>
                <a:cxn ang="0">
                  <a:pos x="1037" y="95"/>
                </a:cxn>
                <a:cxn ang="0">
                  <a:pos x="697" y="269"/>
                </a:cxn>
                <a:cxn ang="0">
                  <a:pos x="410" y="515"/>
                </a:cxn>
                <a:cxn ang="0">
                  <a:pos x="190" y="824"/>
                </a:cxn>
                <a:cxn ang="0">
                  <a:pos x="49" y="1181"/>
                </a:cxn>
                <a:cxn ang="0">
                  <a:pos x="0" y="1573"/>
                </a:cxn>
                <a:cxn ang="0">
                  <a:pos x="3" y="1681"/>
                </a:cxn>
                <a:cxn ang="0">
                  <a:pos x="47" y="1838"/>
                </a:cxn>
                <a:cxn ang="0">
                  <a:pos x="162" y="2058"/>
                </a:cxn>
                <a:cxn ang="0">
                  <a:pos x="299" y="2262"/>
                </a:cxn>
                <a:cxn ang="0">
                  <a:pos x="409" y="2390"/>
                </a:cxn>
                <a:cxn ang="0">
                  <a:pos x="336" y="2275"/>
                </a:cxn>
                <a:cxn ang="0">
                  <a:pos x="273" y="2152"/>
                </a:cxn>
                <a:cxn ang="0">
                  <a:pos x="223" y="2022"/>
                </a:cxn>
                <a:cxn ang="0">
                  <a:pos x="185" y="1887"/>
                </a:cxn>
                <a:cxn ang="0">
                  <a:pos x="161" y="1747"/>
                </a:cxn>
                <a:cxn ang="0">
                  <a:pos x="150" y="1602"/>
                </a:cxn>
                <a:cxn ang="0">
                  <a:pos x="179" y="1286"/>
                </a:cxn>
                <a:cxn ang="0">
                  <a:pos x="291" y="956"/>
                </a:cxn>
                <a:cxn ang="0">
                  <a:pos x="476" y="667"/>
                </a:cxn>
                <a:cxn ang="0">
                  <a:pos x="724" y="432"/>
                </a:cxn>
                <a:cxn ang="0">
                  <a:pos x="1024" y="262"/>
                </a:cxn>
                <a:cxn ang="0">
                  <a:pos x="1362" y="166"/>
                </a:cxn>
                <a:cxn ang="0">
                  <a:pos x="1727" y="157"/>
                </a:cxn>
                <a:cxn ang="0">
                  <a:pos x="2072" y="236"/>
                </a:cxn>
                <a:cxn ang="0">
                  <a:pos x="2380" y="393"/>
                </a:cxn>
                <a:cxn ang="0">
                  <a:pos x="2639" y="616"/>
                </a:cxn>
                <a:cxn ang="0">
                  <a:pos x="2838" y="895"/>
                </a:cxn>
                <a:cxn ang="0">
                  <a:pos x="2965" y="1217"/>
                </a:cxn>
                <a:cxn ang="0">
                  <a:pos x="3011" y="1573"/>
                </a:cxn>
                <a:cxn ang="0">
                  <a:pos x="2965" y="1929"/>
                </a:cxn>
                <a:cxn ang="0">
                  <a:pos x="2838" y="2251"/>
                </a:cxn>
                <a:cxn ang="0">
                  <a:pos x="2639" y="2530"/>
                </a:cxn>
                <a:cxn ang="0">
                  <a:pos x="2380" y="2753"/>
                </a:cxn>
                <a:cxn ang="0">
                  <a:pos x="2072" y="2911"/>
                </a:cxn>
                <a:cxn ang="0">
                  <a:pos x="1727" y="2989"/>
                </a:cxn>
                <a:cxn ang="0">
                  <a:pos x="1497" y="2994"/>
                </a:cxn>
                <a:cxn ang="0">
                  <a:pos x="1360" y="2980"/>
                </a:cxn>
                <a:cxn ang="0">
                  <a:pos x="1226" y="2952"/>
                </a:cxn>
                <a:cxn ang="0">
                  <a:pos x="1240" y="2968"/>
                </a:cxn>
                <a:cxn ang="0">
                  <a:pos x="1476" y="3043"/>
                </a:cxn>
                <a:cxn ang="0">
                  <a:pos x="1723" y="3091"/>
                </a:cxn>
                <a:cxn ang="0">
                  <a:pos x="1992" y="3092"/>
                </a:cxn>
                <a:cxn ang="0">
                  <a:pos x="2303" y="2972"/>
                </a:cxn>
                <a:cxn ang="0">
                  <a:pos x="2578" y="2794"/>
                </a:cxn>
                <a:cxn ang="0">
                  <a:pos x="2809" y="2564"/>
                </a:cxn>
                <a:cxn ang="0">
                  <a:pos x="2988" y="2290"/>
                </a:cxn>
                <a:cxn ang="0">
                  <a:pos x="3108" y="1980"/>
                </a:cxn>
                <a:cxn ang="0">
                  <a:pos x="3160" y="1643"/>
                </a:cxn>
              </a:cxnLst>
              <a:rect l="0" t="0" r="r" b="b"/>
              <a:pathLst>
                <a:path w="3162" h="3108">
                  <a:moveTo>
                    <a:pt x="3162" y="1573"/>
                  </a:moveTo>
                  <a:lnTo>
                    <a:pt x="3159" y="1492"/>
                  </a:lnTo>
                  <a:lnTo>
                    <a:pt x="3153" y="1413"/>
                  </a:lnTo>
                  <a:lnTo>
                    <a:pt x="3143" y="1334"/>
                  </a:lnTo>
                  <a:lnTo>
                    <a:pt x="3129" y="1257"/>
                  </a:lnTo>
                  <a:lnTo>
                    <a:pt x="3112" y="1181"/>
                  </a:lnTo>
                  <a:lnTo>
                    <a:pt x="3090" y="1105"/>
                  </a:lnTo>
                  <a:lnTo>
                    <a:pt x="3065" y="1032"/>
                  </a:lnTo>
                  <a:lnTo>
                    <a:pt x="3037" y="960"/>
                  </a:lnTo>
                  <a:lnTo>
                    <a:pt x="3005" y="891"/>
                  </a:lnTo>
                  <a:lnTo>
                    <a:pt x="2970" y="824"/>
                  </a:lnTo>
                  <a:lnTo>
                    <a:pt x="2932" y="758"/>
                  </a:lnTo>
                  <a:lnTo>
                    <a:pt x="2892" y="694"/>
                  </a:lnTo>
                  <a:lnTo>
                    <a:pt x="2847" y="632"/>
                  </a:lnTo>
                  <a:lnTo>
                    <a:pt x="2800" y="572"/>
                  </a:lnTo>
                  <a:lnTo>
                    <a:pt x="2750" y="515"/>
                  </a:lnTo>
                  <a:lnTo>
                    <a:pt x="2698" y="460"/>
                  </a:lnTo>
                  <a:lnTo>
                    <a:pt x="2643" y="409"/>
                  </a:lnTo>
                  <a:lnTo>
                    <a:pt x="2586" y="359"/>
                  </a:lnTo>
                  <a:lnTo>
                    <a:pt x="2526" y="312"/>
                  </a:lnTo>
                  <a:lnTo>
                    <a:pt x="2464" y="269"/>
                  </a:lnTo>
                  <a:lnTo>
                    <a:pt x="2399" y="227"/>
                  </a:lnTo>
                  <a:lnTo>
                    <a:pt x="2334" y="190"/>
                  </a:lnTo>
                  <a:lnTo>
                    <a:pt x="2266" y="155"/>
                  </a:lnTo>
                  <a:lnTo>
                    <a:pt x="2196" y="124"/>
                  </a:lnTo>
                  <a:lnTo>
                    <a:pt x="2123" y="95"/>
                  </a:lnTo>
                  <a:lnTo>
                    <a:pt x="2050" y="71"/>
                  </a:lnTo>
                  <a:lnTo>
                    <a:pt x="1975" y="50"/>
                  </a:lnTo>
                  <a:lnTo>
                    <a:pt x="1899" y="31"/>
                  </a:lnTo>
                  <a:lnTo>
                    <a:pt x="1821" y="18"/>
                  </a:lnTo>
                  <a:lnTo>
                    <a:pt x="1742" y="8"/>
                  </a:lnTo>
                  <a:lnTo>
                    <a:pt x="1662" y="2"/>
                  </a:lnTo>
                  <a:lnTo>
                    <a:pt x="1580" y="0"/>
                  </a:lnTo>
                  <a:lnTo>
                    <a:pt x="1499" y="2"/>
                  </a:lnTo>
                  <a:lnTo>
                    <a:pt x="1419" y="8"/>
                  </a:lnTo>
                  <a:lnTo>
                    <a:pt x="1340" y="18"/>
                  </a:lnTo>
                  <a:lnTo>
                    <a:pt x="1262" y="31"/>
                  </a:lnTo>
                  <a:lnTo>
                    <a:pt x="1185" y="50"/>
                  </a:lnTo>
                  <a:lnTo>
                    <a:pt x="1110" y="71"/>
                  </a:lnTo>
                  <a:lnTo>
                    <a:pt x="1037" y="95"/>
                  </a:lnTo>
                  <a:lnTo>
                    <a:pt x="965" y="124"/>
                  </a:lnTo>
                  <a:lnTo>
                    <a:pt x="895" y="155"/>
                  </a:lnTo>
                  <a:lnTo>
                    <a:pt x="827" y="190"/>
                  </a:lnTo>
                  <a:lnTo>
                    <a:pt x="761" y="227"/>
                  </a:lnTo>
                  <a:lnTo>
                    <a:pt x="697" y="269"/>
                  </a:lnTo>
                  <a:lnTo>
                    <a:pt x="634" y="312"/>
                  </a:lnTo>
                  <a:lnTo>
                    <a:pt x="574" y="359"/>
                  </a:lnTo>
                  <a:lnTo>
                    <a:pt x="517" y="409"/>
                  </a:lnTo>
                  <a:lnTo>
                    <a:pt x="462" y="460"/>
                  </a:lnTo>
                  <a:lnTo>
                    <a:pt x="410" y="515"/>
                  </a:lnTo>
                  <a:lnTo>
                    <a:pt x="360" y="572"/>
                  </a:lnTo>
                  <a:lnTo>
                    <a:pt x="313" y="632"/>
                  </a:lnTo>
                  <a:lnTo>
                    <a:pt x="270" y="694"/>
                  </a:lnTo>
                  <a:lnTo>
                    <a:pt x="228" y="758"/>
                  </a:lnTo>
                  <a:lnTo>
                    <a:pt x="190" y="824"/>
                  </a:lnTo>
                  <a:lnTo>
                    <a:pt x="155" y="891"/>
                  </a:lnTo>
                  <a:lnTo>
                    <a:pt x="124" y="960"/>
                  </a:lnTo>
                  <a:lnTo>
                    <a:pt x="95" y="1032"/>
                  </a:lnTo>
                  <a:lnTo>
                    <a:pt x="71" y="1105"/>
                  </a:lnTo>
                  <a:lnTo>
                    <a:pt x="49" y="1181"/>
                  </a:lnTo>
                  <a:lnTo>
                    <a:pt x="31" y="1257"/>
                  </a:lnTo>
                  <a:lnTo>
                    <a:pt x="18" y="1334"/>
                  </a:lnTo>
                  <a:lnTo>
                    <a:pt x="8" y="1413"/>
                  </a:lnTo>
                  <a:lnTo>
                    <a:pt x="2" y="1492"/>
                  </a:lnTo>
                  <a:lnTo>
                    <a:pt x="0" y="1573"/>
                  </a:lnTo>
                  <a:lnTo>
                    <a:pt x="0" y="1595"/>
                  </a:lnTo>
                  <a:lnTo>
                    <a:pt x="0" y="1617"/>
                  </a:lnTo>
                  <a:lnTo>
                    <a:pt x="1" y="1638"/>
                  </a:lnTo>
                  <a:lnTo>
                    <a:pt x="2" y="1660"/>
                  </a:lnTo>
                  <a:lnTo>
                    <a:pt x="3" y="1681"/>
                  </a:lnTo>
                  <a:lnTo>
                    <a:pt x="5" y="1703"/>
                  </a:lnTo>
                  <a:lnTo>
                    <a:pt x="7" y="1724"/>
                  </a:lnTo>
                  <a:lnTo>
                    <a:pt x="9" y="1745"/>
                  </a:lnTo>
                  <a:lnTo>
                    <a:pt x="27" y="1792"/>
                  </a:lnTo>
                  <a:lnTo>
                    <a:pt x="47" y="1838"/>
                  </a:lnTo>
                  <a:lnTo>
                    <a:pt x="68" y="1882"/>
                  </a:lnTo>
                  <a:lnTo>
                    <a:pt x="90" y="1927"/>
                  </a:lnTo>
                  <a:lnTo>
                    <a:pt x="113" y="1972"/>
                  </a:lnTo>
                  <a:lnTo>
                    <a:pt x="136" y="2014"/>
                  </a:lnTo>
                  <a:lnTo>
                    <a:pt x="162" y="2058"/>
                  </a:lnTo>
                  <a:lnTo>
                    <a:pt x="187" y="2099"/>
                  </a:lnTo>
                  <a:lnTo>
                    <a:pt x="214" y="2141"/>
                  </a:lnTo>
                  <a:lnTo>
                    <a:pt x="241" y="2182"/>
                  </a:lnTo>
                  <a:lnTo>
                    <a:pt x="270" y="2222"/>
                  </a:lnTo>
                  <a:lnTo>
                    <a:pt x="299" y="2262"/>
                  </a:lnTo>
                  <a:lnTo>
                    <a:pt x="330" y="2301"/>
                  </a:lnTo>
                  <a:lnTo>
                    <a:pt x="360" y="2339"/>
                  </a:lnTo>
                  <a:lnTo>
                    <a:pt x="393" y="2376"/>
                  </a:lnTo>
                  <a:lnTo>
                    <a:pt x="426" y="2413"/>
                  </a:lnTo>
                  <a:lnTo>
                    <a:pt x="409" y="2390"/>
                  </a:lnTo>
                  <a:lnTo>
                    <a:pt x="394" y="2368"/>
                  </a:lnTo>
                  <a:lnTo>
                    <a:pt x="379" y="2345"/>
                  </a:lnTo>
                  <a:lnTo>
                    <a:pt x="363" y="2321"/>
                  </a:lnTo>
                  <a:lnTo>
                    <a:pt x="349" y="2298"/>
                  </a:lnTo>
                  <a:lnTo>
                    <a:pt x="336" y="2275"/>
                  </a:lnTo>
                  <a:lnTo>
                    <a:pt x="323" y="2250"/>
                  </a:lnTo>
                  <a:lnTo>
                    <a:pt x="309" y="2226"/>
                  </a:lnTo>
                  <a:lnTo>
                    <a:pt x="297" y="2202"/>
                  </a:lnTo>
                  <a:lnTo>
                    <a:pt x="285" y="2177"/>
                  </a:lnTo>
                  <a:lnTo>
                    <a:pt x="273" y="2152"/>
                  </a:lnTo>
                  <a:lnTo>
                    <a:pt x="262" y="2127"/>
                  </a:lnTo>
                  <a:lnTo>
                    <a:pt x="251" y="2100"/>
                  </a:lnTo>
                  <a:lnTo>
                    <a:pt x="241" y="2075"/>
                  </a:lnTo>
                  <a:lnTo>
                    <a:pt x="232" y="2049"/>
                  </a:lnTo>
                  <a:lnTo>
                    <a:pt x="223" y="2022"/>
                  </a:lnTo>
                  <a:lnTo>
                    <a:pt x="215" y="1996"/>
                  </a:lnTo>
                  <a:lnTo>
                    <a:pt x="206" y="1968"/>
                  </a:lnTo>
                  <a:lnTo>
                    <a:pt x="198" y="1942"/>
                  </a:lnTo>
                  <a:lnTo>
                    <a:pt x="191" y="1915"/>
                  </a:lnTo>
                  <a:lnTo>
                    <a:pt x="185" y="1887"/>
                  </a:lnTo>
                  <a:lnTo>
                    <a:pt x="179" y="1860"/>
                  </a:lnTo>
                  <a:lnTo>
                    <a:pt x="174" y="1832"/>
                  </a:lnTo>
                  <a:lnTo>
                    <a:pt x="169" y="1803"/>
                  </a:lnTo>
                  <a:lnTo>
                    <a:pt x="165" y="1776"/>
                  </a:lnTo>
                  <a:lnTo>
                    <a:pt x="161" y="1747"/>
                  </a:lnTo>
                  <a:lnTo>
                    <a:pt x="157" y="1718"/>
                  </a:lnTo>
                  <a:lnTo>
                    <a:pt x="154" y="1690"/>
                  </a:lnTo>
                  <a:lnTo>
                    <a:pt x="152" y="1661"/>
                  </a:lnTo>
                  <a:lnTo>
                    <a:pt x="151" y="1632"/>
                  </a:lnTo>
                  <a:lnTo>
                    <a:pt x="150" y="1602"/>
                  </a:lnTo>
                  <a:lnTo>
                    <a:pt x="150" y="1573"/>
                  </a:lnTo>
                  <a:lnTo>
                    <a:pt x="151" y="1500"/>
                  </a:lnTo>
                  <a:lnTo>
                    <a:pt x="157" y="1428"/>
                  </a:lnTo>
                  <a:lnTo>
                    <a:pt x="167" y="1356"/>
                  </a:lnTo>
                  <a:lnTo>
                    <a:pt x="179" y="1286"/>
                  </a:lnTo>
                  <a:lnTo>
                    <a:pt x="195" y="1217"/>
                  </a:lnTo>
                  <a:lnTo>
                    <a:pt x="215" y="1150"/>
                  </a:lnTo>
                  <a:lnTo>
                    <a:pt x="237" y="1084"/>
                  </a:lnTo>
                  <a:lnTo>
                    <a:pt x="262" y="1019"/>
                  </a:lnTo>
                  <a:lnTo>
                    <a:pt x="291" y="956"/>
                  </a:lnTo>
                  <a:lnTo>
                    <a:pt x="323" y="895"/>
                  </a:lnTo>
                  <a:lnTo>
                    <a:pt x="357" y="835"/>
                  </a:lnTo>
                  <a:lnTo>
                    <a:pt x="394" y="777"/>
                  </a:lnTo>
                  <a:lnTo>
                    <a:pt x="434" y="721"/>
                  </a:lnTo>
                  <a:lnTo>
                    <a:pt x="476" y="667"/>
                  </a:lnTo>
                  <a:lnTo>
                    <a:pt x="521" y="616"/>
                  </a:lnTo>
                  <a:lnTo>
                    <a:pt x="569" y="567"/>
                  </a:lnTo>
                  <a:lnTo>
                    <a:pt x="618" y="519"/>
                  </a:lnTo>
                  <a:lnTo>
                    <a:pt x="670" y="475"/>
                  </a:lnTo>
                  <a:lnTo>
                    <a:pt x="724" y="432"/>
                  </a:lnTo>
                  <a:lnTo>
                    <a:pt x="780" y="393"/>
                  </a:lnTo>
                  <a:lnTo>
                    <a:pt x="838" y="356"/>
                  </a:lnTo>
                  <a:lnTo>
                    <a:pt x="898" y="322"/>
                  </a:lnTo>
                  <a:lnTo>
                    <a:pt x="961" y="290"/>
                  </a:lnTo>
                  <a:lnTo>
                    <a:pt x="1024" y="262"/>
                  </a:lnTo>
                  <a:lnTo>
                    <a:pt x="1089" y="236"/>
                  </a:lnTo>
                  <a:lnTo>
                    <a:pt x="1155" y="214"/>
                  </a:lnTo>
                  <a:lnTo>
                    <a:pt x="1222" y="195"/>
                  </a:lnTo>
                  <a:lnTo>
                    <a:pt x="1292" y="179"/>
                  </a:lnTo>
                  <a:lnTo>
                    <a:pt x="1362" y="166"/>
                  </a:lnTo>
                  <a:lnTo>
                    <a:pt x="1434" y="157"/>
                  </a:lnTo>
                  <a:lnTo>
                    <a:pt x="1507" y="151"/>
                  </a:lnTo>
                  <a:lnTo>
                    <a:pt x="1580" y="150"/>
                  </a:lnTo>
                  <a:lnTo>
                    <a:pt x="1653" y="151"/>
                  </a:lnTo>
                  <a:lnTo>
                    <a:pt x="1727" y="157"/>
                  </a:lnTo>
                  <a:lnTo>
                    <a:pt x="1798" y="166"/>
                  </a:lnTo>
                  <a:lnTo>
                    <a:pt x="1868" y="179"/>
                  </a:lnTo>
                  <a:lnTo>
                    <a:pt x="1938" y="195"/>
                  </a:lnTo>
                  <a:lnTo>
                    <a:pt x="2005" y="214"/>
                  </a:lnTo>
                  <a:lnTo>
                    <a:pt x="2072" y="236"/>
                  </a:lnTo>
                  <a:lnTo>
                    <a:pt x="2137" y="262"/>
                  </a:lnTo>
                  <a:lnTo>
                    <a:pt x="2200" y="290"/>
                  </a:lnTo>
                  <a:lnTo>
                    <a:pt x="2262" y="322"/>
                  </a:lnTo>
                  <a:lnTo>
                    <a:pt x="2322" y="356"/>
                  </a:lnTo>
                  <a:lnTo>
                    <a:pt x="2380" y="393"/>
                  </a:lnTo>
                  <a:lnTo>
                    <a:pt x="2436" y="432"/>
                  </a:lnTo>
                  <a:lnTo>
                    <a:pt x="2490" y="475"/>
                  </a:lnTo>
                  <a:lnTo>
                    <a:pt x="2542" y="519"/>
                  </a:lnTo>
                  <a:lnTo>
                    <a:pt x="2592" y="567"/>
                  </a:lnTo>
                  <a:lnTo>
                    <a:pt x="2639" y="616"/>
                  </a:lnTo>
                  <a:lnTo>
                    <a:pt x="2684" y="667"/>
                  </a:lnTo>
                  <a:lnTo>
                    <a:pt x="2727" y="721"/>
                  </a:lnTo>
                  <a:lnTo>
                    <a:pt x="2766" y="777"/>
                  </a:lnTo>
                  <a:lnTo>
                    <a:pt x="2803" y="835"/>
                  </a:lnTo>
                  <a:lnTo>
                    <a:pt x="2838" y="895"/>
                  </a:lnTo>
                  <a:lnTo>
                    <a:pt x="2869" y="956"/>
                  </a:lnTo>
                  <a:lnTo>
                    <a:pt x="2898" y="1019"/>
                  </a:lnTo>
                  <a:lnTo>
                    <a:pt x="2923" y="1084"/>
                  </a:lnTo>
                  <a:lnTo>
                    <a:pt x="2947" y="1150"/>
                  </a:lnTo>
                  <a:lnTo>
                    <a:pt x="2965" y="1217"/>
                  </a:lnTo>
                  <a:lnTo>
                    <a:pt x="2981" y="1286"/>
                  </a:lnTo>
                  <a:lnTo>
                    <a:pt x="2994" y="1356"/>
                  </a:lnTo>
                  <a:lnTo>
                    <a:pt x="3003" y="1428"/>
                  </a:lnTo>
                  <a:lnTo>
                    <a:pt x="3009" y="1500"/>
                  </a:lnTo>
                  <a:lnTo>
                    <a:pt x="3011" y="1573"/>
                  </a:lnTo>
                  <a:lnTo>
                    <a:pt x="3009" y="1646"/>
                  </a:lnTo>
                  <a:lnTo>
                    <a:pt x="3003" y="1719"/>
                  </a:lnTo>
                  <a:lnTo>
                    <a:pt x="2994" y="1790"/>
                  </a:lnTo>
                  <a:lnTo>
                    <a:pt x="2981" y="1860"/>
                  </a:lnTo>
                  <a:lnTo>
                    <a:pt x="2965" y="1929"/>
                  </a:lnTo>
                  <a:lnTo>
                    <a:pt x="2947" y="1996"/>
                  </a:lnTo>
                  <a:lnTo>
                    <a:pt x="2923" y="2063"/>
                  </a:lnTo>
                  <a:lnTo>
                    <a:pt x="2898" y="2127"/>
                  </a:lnTo>
                  <a:lnTo>
                    <a:pt x="2869" y="2191"/>
                  </a:lnTo>
                  <a:lnTo>
                    <a:pt x="2838" y="2251"/>
                  </a:lnTo>
                  <a:lnTo>
                    <a:pt x="2803" y="2311"/>
                  </a:lnTo>
                  <a:lnTo>
                    <a:pt x="2766" y="2369"/>
                  </a:lnTo>
                  <a:lnTo>
                    <a:pt x="2727" y="2425"/>
                  </a:lnTo>
                  <a:lnTo>
                    <a:pt x="2684" y="2479"/>
                  </a:lnTo>
                  <a:lnTo>
                    <a:pt x="2639" y="2530"/>
                  </a:lnTo>
                  <a:lnTo>
                    <a:pt x="2592" y="2579"/>
                  </a:lnTo>
                  <a:lnTo>
                    <a:pt x="2542" y="2627"/>
                  </a:lnTo>
                  <a:lnTo>
                    <a:pt x="2490" y="2671"/>
                  </a:lnTo>
                  <a:lnTo>
                    <a:pt x="2436" y="2714"/>
                  </a:lnTo>
                  <a:lnTo>
                    <a:pt x="2380" y="2753"/>
                  </a:lnTo>
                  <a:lnTo>
                    <a:pt x="2322" y="2790"/>
                  </a:lnTo>
                  <a:lnTo>
                    <a:pt x="2262" y="2824"/>
                  </a:lnTo>
                  <a:lnTo>
                    <a:pt x="2200" y="2856"/>
                  </a:lnTo>
                  <a:lnTo>
                    <a:pt x="2137" y="2884"/>
                  </a:lnTo>
                  <a:lnTo>
                    <a:pt x="2072" y="2911"/>
                  </a:lnTo>
                  <a:lnTo>
                    <a:pt x="2005" y="2933"/>
                  </a:lnTo>
                  <a:lnTo>
                    <a:pt x="1938" y="2951"/>
                  </a:lnTo>
                  <a:lnTo>
                    <a:pt x="1868" y="2967"/>
                  </a:lnTo>
                  <a:lnTo>
                    <a:pt x="1798" y="2980"/>
                  </a:lnTo>
                  <a:lnTo>
                    <a:pt x="1727" y="2989"/>
                  </a:lnTo>
                  <a:lnTo>
                    <a:pt x="1653" y="2995"/>
                  </a:lnTo>
                  <a:lnTo>
                    <a:pt x="1580" y="2997"/>
                  </a:lnTo>
                  <a:lnTo>
                    <a:pt x="1553" y="2996"/>
                  </a:lnTo>
                  <a:lnTo>
                    <a:pt x="1524" y="2996"/>
                  </a:lnTo>
                  <a:lnTo>
                    <a:pt x="1497" y="2994"/>
                  </a:lnTo>
                  <a:lnTo>
                    <a:pt x="1469" y="2992"/>
                  </a:lnTo>
                  <a:lnTo>
                    <a:pt x="1442" y="2990"/>
                  </a:lnTo>
                  <a:lnTo>
                    <a:pt x="1414" y="2987"/>
                  </a:lnTo>
                  <a:lnTo>
                    <a:pt x="1386" y="2984"/>
                  </a:lnTo>
                  <a:lnTo>
                    <a:pt x="1360" y="2980"/>
                  </a:lnTo>
                  <a:lnTo>
                    <a:pt x="1332" y="2976"/>
                  </a:lnTo>
                  <a:lnTo>
                    <a:pt x="1306" y="2970"/>
                  </a:lnTo>
                  <a:lnTo>
                    <a:pt x="1279" y="2965"/>
                  </a:lnTo>
                  <a:lnTo>
                    <a:pt x="1253" y="2959"/>
                  </a:lnTo>
                  <a:lnTo>
                    <a:pt x="1226" y="2952"/>
                  </a:lnTo>
                  <a:lnTo>
                    <a:pt x="1201" y="2946"/>
                  </a:lnTo>
                  <a:lnTo>
                    <a:pt x="1175" y="2938"/>
                  </a:lnTo>
                  <a:lnTo>
                    <a:pt x="1149" y="2931"/>
                  </a:lnTo>
                  <a:lnTo>
                    <a:pt x="1195" y="2950"/>
                  </a:lnTo>
                  <a:lnTo>
                    <a:pt x="1240" y="2968"/>
                  </a:lnTo>
                  <a:lnTo>
                    <a:pt x="1287" y="2986"/>
                  </a:lnTo>
                  <a:lnTo>
                    <a:pt x="1333" y="3001"/>
                  </a:lnTo>
                  <a:lnTo>
                    <a:pt x="1380" y="3016"/>
                  </a:lnTo>
                  <a:lnTo>
                    <a:pt x="1428" y="3030"/>
                  </a:lnTo>
                  <a:lnTo>
                    <a:pt x="1476" y="3043"/>
                  </a:lnTo>
                  <a:lnTo>
                    <a:pt x="1524" y="3055"/>
                  </a:lnTo>
                  <a:lnTo>
                    <a:pt x="1573" y="3066"/>
                  </a:lnTo>
                  <a:lnTo>
                    <a:pt x="1623" y="3075"/>
                  </a:lnTo>
                  <a:lnTo>
                    <a:pt x="1673" y="3084"/>
                  </a:lnTo>
                  <a:lnTo>
                    <a:pt x="1723" y="3091"/>
                  </a:lnTo>
                  <a:lnTo>
                    <a:pt x="1773" y="3097"/>
                  </a:lnTo>
                  <a:lnTo>
                    <a:pt x="1824" y="3102"/>
                  </a:lnTo>
                  <a:lnTo>
                    <a:pt x="1875" y="3106"/>
                  </a:lnTo>
                  <a:lnTo>
                    <a:pt x="1927" y="3108"/>
                  </a:lnTo>
                  <a:lnTo>
                    <a:pt x="1992" y="3092"/>
                  </a:lnTo>
                  <a:lnTo>
                    <a:pt x="2057" y="3074"/>
                  </a:lnTo>
                  <a:lnTo>
                    <a:pt x="2120" y="3053"/>
                  </a:lnTo>
                  <a:lnTo>
                    <a:pt x="2182" y="3028"/>
                  </a:lnTo>
                  <a:lnTo>
                    <a:pt x="2244" y="3002"/>
                  </a:lnTo>
                  <a:lnTo>
                    <a:pt x="2303" y="2972"/>
                  </a:lnTo>
                  <a:lnTo>
                    <a:pt x="2361" y="2942"/>
                  </a:lnTo>
                  <a:lnTo>
                    <a:pt x="2418" y="2908"/>
                  </a:lnTo>
                  <a:lnTo>
                    <a:pt x="2473" y="2872"/>
                  </a:lnTo>
                  <a:lnTo>
                    <a:pt x="2526" y="2835"/>
                  </a:lnTo>
                  <a:lnTo>
                    <a:pt x="2578" y="2794"/>
                  </a:lnTo>
                  <a:lnTo>
                    <a:pt x="2628" y="2751"/>
                  </a:lnTo>
                  <a:lnTo>
                    <a:pt x="2676" y="2708"/>
                  </a:lnTo>
                  <a:lnTo>
                    <a:pt x="2722" y="2661"/>
                  </a:lnTo>
                  <a:lnTo>
                    <a:pt x="2766" y="2613"/>
                  </a:lnTo>
                  <a:lnTo>
                    <a:pt x="2809" y="2564"/>
                  </a:lnTo>
                  <a:lnTo>
                    <a:pt x="2849" y="2512"/>
                  </a:lnTo>
                  <a:lnTo>
                    <a:pt x="2888" y="2458"/>
                  </a:lnTo>
                  <a:lnTo>
                    <a:pt x="2923" y="2404"/>
                  </a:lnTo>
                  <a:lnTo>
                    <a:pt x="2957" y="2348"/>
                  </a:lnTo>
                  <a:lnTo>
                    <a:pt x="2988" y="2290"/>
                  </a:lnTo>
                  <a:lnTo>
                    <a:pt x="3017" y="2230"/>
                  </a:lnTo>
                  <a:lnTo>
                    <a:pt x="3043" y="2169"/>
                  </a:lnTo>
                  <a:lnTo>
                    <a:pt x="3068" y="2107"/>
                  </a:lnTo>
                  <a:lnTo>
                    <a:pt x="3089" y="2045"/>
                  </a:lnTo>
                  <a:lnTo>
                    <a:pt x="3108" y="1980"/>
                  </a:lnTo>
                  <a:lnTo>
                    <a:pt x="3124" y="1915"/>
                  </a:lnTo>
                  <a:lnTo>
                    <a:pt x="3137" y="1848"/>
                  </a:lnTo>
                  <a:lnTo>
                    <a:pt x="3147" y="1781"/>
                  </a:lnTo>
                  <a:lnTo>
                    <a:pt x="3155" y="1712"/>
                  </a:lnTo>
                  <a:lnTo>
                    <a:pt x="3160" y="1643"/>
                  </a:lnTo>
                  <a:lnTo>
                    <a:pt x="3162" y="1573"/>
                  </a:lnTo>
                  <a:close/>
                </a:path>
              </a:pathLst>
            </a:custGeom>
            <a:solidFill>
              <a:srgbClr val="898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14" y="882"/>
              <a:ext cx="201" cy="199"/>
            </a:xfrm>
            <a:custGeom>
              <a:avLst/>
              <a:gdLst/>
              <a:ahLst/>
              <a:cxnLst>
                <a:cxn ang="0">
                  <a:pos x="2981" y="1196"/>
                </a:cxn>
                <a:cxn ang="0">
                  <a:pos x="2862" y="849"/>
                </a:cxn>
                <a:cxn ang="0">
                  <a:pos x="2667" y="545"/>
                </a:cxn>
                <a:cxn ang="0">
                  <a:pos x="2406" y="297"/>
                </a:cxn>
                <a:cxn ang="0">
                  <a:pos x="2091" y="118"/>
                </a:cxn>
                <a:cxn ang="0">
                  <a:pos x="1734" y="17"/>
                </a:cxn>
                <a:cxn ang="0">
                  <a:pos x="1351" y="7"/>
                </a:cxn>
                <a:cxn ang="0">
                  <a:pos x="987" y="90"/>
                </a:cxn>
                <a:cxn ang="0">
                  <a:pos x="663" y="256"/>
                </a:cxn>
                <a:cxn ang="0">
                  <a:pos x="390" y="491"/>
                </a:cxn>
                <a:cxn ang="0">
                  <a:pos x="181" y="784"/>
                </a:cxn>
                <a:cxn ang="0">
                  <a:pos x="47" y="1124"/>
                </a:cxn>
                <a:cxn ang="0">
                  <a:pos x="0" y="1498"/>
                </a:cxn>
                <a:cxn ang="0">
                  <a:pos x="7" y="1647"/>
                </a:cxn>
                <a:cxn ang="0">
                  <a:pos x="28" y="1792"/>
                </a:cxn>
                <a:cxn ang="0">
                  <a:pos x="64" y="1932"/>
                </a:cxn>
                <a:cxn ang="0">
                  <a:pos x="197" y="2151"/>
                </a:cxn>
                <a:cxn ang="0">
                  <a:pos x="380" y="2369"/>
                </a:cxn>
                <a:cxn ang="0">
                  <a:pos x="590" y="2562"/>
                </a:cxn>
                <a:cxn ang="0">
                  <a:pos x="823" y="2726"/>
                </a:cxn>
                <a:cxn ang="0">
                  <a:pos x="1079" y="2858"/>
                </a:cxn>
                <a:cxn ang="0">
                  <a:pos x="1353" y="2955"/>
                </a:cxn>
                <a:cxn ang="0">
                  <a:pos x="1677" y="2987"/>
                </a:cxn>
                <a:cxn ang="0">
                  <a:pos x="2037" y="2901"/>
                </a:cxn>
                <a:cxn ang="0">
                  <a:pos x="2357" y="2734"/>
                </a:cxn>
                <a:cxn ang="0">
                  <a:pos x="2625" y="2499"/>
                </a:cxn>
                <a:cxn ang="0">
                  <a:pos x="2832" y="2207"/>
                </a:cxn>
                <a:cxn ang="0">
                  <a:pos x="2964" y="1870"/>
                </a:cxn>
                <a:cxn ang="0">
                  <a:pos x="3011" y="1498"/>
                </a:cxn>
                <a:cxn ang="0">
                  <a:pos x="2833" y="1770"/>
                </a:cxn>
                <a:cxn ang="0">
                  <a:pos x="2727" y="2083"/>
                </a:cxn>
                <a:cxn ang="0">
                  <a:pos x="2551" y="2356"/>
                </a:cxn>
                <a:cxn ang="0">
                  <a:pos x="2316" y="2579"/>
                </a:cxn>
                <a:cxn ang="0">
                  <a:pos x="2033" y="2740"/>
                </a:cxn>
                <a:cxn ang="0">
                  <a:pos x="1712" y="2832"/>
                </a:cxn>
                <a:cxn ang="0">
                  <a:pos x="1367" y="2840"/>
                </a:cxn>
                <a:cxn ang="0">
                  <a:pos x="1039" y="2765"/>
                </a:cxn>
                <a:cxn ang="0">
                  <a:pos x="748" y="2617"/>
                </a:cxn>
                <a:cxn ang="0">
                  <a:pos x="502" y="2405"/>
                </a:cxn>
                <a:cxn ang="0">
                  <a:pos x="314" y="2141"/>
                </a:cxn>
                <a:cxn ang="0">
                  <a:pos x="193" y="1835"/>
                </a:cxn>
                <a:cxn ang="0">
                  <a:pos x="150" y="1498"/>
                </a:cxn>
                <a:cxn ang="0">
                  <a:pos x="193" y="1161"/>
                </a:cxn>
                <a:cxn ang="0">
                  <a:pos x="314" y="855"/>
                </a:cxn>
                <a:cxn ang="0">
                  <a:pos x="502" y="591"/>
                </a:cxn>
                <a:cxn ang="0">
                  <a:pos x="748" y="379"/>
                </a:cxn>
                <a:cxn ang="0">
                  <a:pos x="1039" y="231"/>
                </a:cxn>
                <a:cxn ang="0">
                  <a:pos x="1367" y="156"/>
                </a:cxn>
                <a:cxn ang="0">
                  <a:pos x="1712" y="165"/>
                </a:cxn>
                <a:cxn ang="0">
                  <a:pos x="2033" y="256"/>
                </a:cxn>
                <a:cxn ang="0">
                  <a:pos x="2316" y="418"/>
                </a:cxn>
                <a:cxn ang="0">
                  <a:pos x="2551" y="640"/>
                </a:cxn>
                <a:cxn ang="0">
                  <a:pos x="2727" y="914"/>
                </a:cxn>
                <a:cxn ang="0">
                  <a:pos x="2833" y="1226"/>
                </a:cxn>
              </a:cxnLst>
              <a:rect l="0" t="0" r="r" b="b"/>
              <a:pathLst>
                <a:path w="3011" h="2996">
                  <a:moveTo>
                    <a:pt x="3011" y="1498"/>
                  </a:moveTo>
                  <a:lnTo>
                    <a:pt x="3009" y="1421"/>
                  </a:lnTo>
                  <a:lnTo>
                    <a:pt x="3003" y="1345"/>
                  </a:lnTo>
                  <a:lnTo>
                    <a:pt x="2994" y="1270"/>
                  </a:lnTo>
                  <a:lnTo>
                    <a:pt x="2981" y="1196"/>
                  </a:lnTo>
                  <a:lnTo>
                    <a:pt x="2963" y="1124"/>
                  </a:lnTo>
                  <a:lnTo>
                    <a:pt x="2943" y="1053"/>
                  </a:lnTo>
                  <a:lnTo>
                    <a:pt x="2920" y="983"/>
                  </a:lnTo>
                  <a:lnTo>
                    <a:pt x="2892" y="915"/>
                  </a:lnTo>
                  <a:lnTo>
                    <a:pt x="2862" y="849"/>
                  </a:lnTo>
                  <a:lnTo>
                    <a:pt x="2829" y="784"/>
                  </a:lnTo>
                  <a:lnTo>
                    <a:pt x="2793" y="721"/>
                  </a:lnTo>
                  <a:lnTo>
                    <a:pt x="2753" y="660"/>
                  </a:lnTo>
                  <a:lnTo>
                    <a:pt x="2712" y="601"/>
                  </a:lnTo>
                  <a:lnTo>
                    <a:pt x="2667" y="545"/>
                  </a:lnTo>
                  <a:lnTo>
                    <a:pt x="2620" y="491"/>
                  </a:lnTo>
                  <a:lnTo>
                    <a:pt x="2570" y="438"/>
                  </a:lnTo>
                  <a:lnTo>
                    <a:pt x="2517" y="390"/>
                  </a:lnTo>
                  <a:lnTo>
                    <a:pt x="2463" y="342"/>
                  </a:lnTo>
                  <a:lnTo>
                    <a:pt x="2406" y="297"/>
                  </a:lnTo>
                  <a:lnTo>
                    <a:pt x="2347" y="256"/>
                  </a:lnTo>
                  <a:lnTo>
                    <a:pt x="2286" y="217"/>
                  </a:lnTo>
                  <a:lnTo>
                    <a:pt x="2223" y="181"/>
                  </a:lnTo>
                  <a:lnTo>
                    <a:pt x="2158" y="147"/>
                  </a:lnTo>
                  <a:lnTo>
                    <a:pt x="2091" y="118"/>
                  </a:lnTo>
                  <a:lnTo>
                    <a:pt x="2023" y="90"/>
                  </a:lnTo>
                  <a:lnTo>
                    <a:pt x="1952" y="67"/>
                  </a:lnTo>
                  <a:lnTo>
                    <a:pt x="1881" y="47"/>
                  </a:lnTo>
                  <a:lnTo>
                    <a:pt x="1809" y="31"/>
                  </a:lnTo>
                  <a:lnTo>
                    <a:pt x="1734" y="17"/>
                  </a:lnTo>
                  <a:lnTo>
                    <a:pt x="1659" y="7"/>
                  </a:lnTo>
                  <a:lnTo>
                    <a:pt x="1583" y="2"/>
                  </a:lnTo>
                  <a:lnTo>
                    <a:pt x="1505" y="0"/>
                  </a:lnTo>
                  <a:lnTo>
                    <a:pt x="1428" y="2"/>
                  </a:lnTo>
                  <a:lnTo>
                    <a:pt x="1351" y="7"/>
                  </a:lnTo>
                  <a:lnTo>
                    <a:pt x="1276" y="17"/>
                  </a:lnTo>
                  <a:lnTo>
                    <a:pt x="1201" y="31"/>
                  </a:lnTo>
                  <a:lnTo>
                    <a:pt x="1129" y="47"/>
                  </a:lnTo>
                  <a:lnTo>
                    <a:pt x="1058" y="67"/>
                  </a:lnTo>
                  <a:lnTo>
                    <a:pt x="987" y="90"/>
                  </a:lnTo>
                  <a:lnTo>
                    <a:pt x="919" y="118"/>
                  </a:lnTo>
                  <a:lnTo>
                    <a:pt x="853" y="147"/>
                  </a:lnTo>
                  <a:lnTo>
                    <a:pt x="788" y="181"/>
                  </a:lnTo>
                  <a:lnTo>
                    <a:pt x="724" y="217"/>
                  </a:lnTo>
                  <a:lnTo>
                    <a:pt x="663" y="256"/>
                  </a:lnTo>
                  <a:lnTo>
                    <a:pt x="604" y="297"/>
                  </a:lnTo>
                  <a:lnTo>
                    <a:pt x="547" y="342"/>
                  </a:lnTo>
                  <a:lnTo>
                    <a:pt x="493" y="390"/>
                  </a:lnTo>
                  <a:lnTo>
                    <a:pt x="440" y="438"/>
                  </a:lnTo>
                  <a:lnTo>
                    <a:pt x="390" y="491"/>
                  </a:lnTo>
                  <a:lnTo>
                    <a:pt x="343" y="545"/>
                  </a:lnTo>
                  <a:lnTo>
                    <a:pt x="299" y="601"/>
                  </a:lnTo>
                  <a:lnTo>
                    <a:pt x="257" y="660"/>
                  </a:lnTo>
                  <a:lnTo>
                    <a:pt x="218" y="721"/>
                  </a:lnTo>
                  <a:lnTo>
                    <a:pt x="181" y="784"/>
                  </a:lnTo>
                  <a:lnTo>
                    <a:pt x="148" y="849"/>
                  </a:lnTo>
                  <a:lnTo>
                    <a:pt x="118" y="915"/>
                  </a:lnTo>
                  <a:lnTo>
                    <a:pt x="91" y="983"/>
                  </a:lnTo>
                  <a:lnTo>
                    <a:pt x="67" y="1053"/>
                  </a:lnTo>
                  <a:lnTo>
                    <a:pt x="47" y="1124"/>
                  </a:lnTo>
                  <a:lnTo>
                    <a:pt x="31" y="1196"/>
                  </a:lnTo>
                  <a:lnTo>
                    <a:pt x="17" y="1270"/>
                  </a:lnTo>
                  <a:lnTo>
                    <a:pt x="7" y="1345"/>
                  </a:lnTo>
                  <a:lnTo>
                    <a:pt x="2" y="1421"/>
                  </a:lnTo>
                  <a:lnTo>
                    <a:pt x="0" y="1498"/>
                  </a:lnTo>
                  <a:lnTo>
                    <a:pt x="0" y="1528"/>
                  </a:lnTo>
                  <a:lnTo>
                    <a:pt x="1" y="1558"/>
                  </a:lnTo>
                  <a:lnTo>
                    <a:pt x="2" y="1588"/>
                  </a:lnTo>
                  <a:lnTo>
                    <a:pt x="4" y="1618"/>
                  </a:lnTo>
                  <a:lnTo>
                    <a:pt x="7" y="1647"/>
                  </a:lnTo>
                  <a:lnTo>
                    <a:pt x="10" y="1676"/>
                  </a:lnTo>
                  <a:lnTo>
                    <a:pt x="14" y="1706"/>
                  </a:lnTo>
                  <a:lnTo>
                    <a:pt x="18" y="1734"/>
                  </a:lnTo>
                  <a:lnTo>
                    <a:pt x="23" y="1764"/>
                  </a:lnTo>
                  <a:lnTo>
                    <a:pt x="28" y="1792"/>
                  </a:lnTo>
                  <a:lnTo>
                    <a:pt x="35" y="1820"/>
                  </a:lnTo>
                  <a:lnTo>
                    <a:pt x="41" y="1849"/>
                  </a:lnTo>
                  <a:lnTo>
                    <a:pt x="48" y="1876"/>
                  </a:lnTo>
                  <a:lnTo>
                    <a:pt x="56" y="1905"/>
                  </a:lnTo>
                  <a:lnTo>
                    <a:pt x="64" y="1932"/>
                  </a:lnTo>
                  <a:lnTo>
                    <a:pt x="72" y="1959"/>
                  </a:lnTo>
                  <a:lnTo>
                    <a:pt x="102" y="2008"/>
                  </a:lnTo>
                  <a:lnTo>
                    <a:pt x="132" y="2057"/>
                  </a:lnTo>
                  <a:lnTo>
                    <a:pt x="164" y="2104"/>
                  </a:lnTo>
                  <a:lnTo>
                    <a:pt x="197" y="2151"/>
                  </a:lnTo>
                  <a:lnTo>
                    <a:pt x="231" y="2197"/>
                  </a:lnTo>
                  <a:lnTo>
                    <a:pt x="267" y="2241"/>
                  </a:lnTo>
                  <a:lnTo>
                    <a:pt x="304" y="2285"/>
                  </a:lnTo>
                  <a:lnTo>
                    <a:pt x="341" y="2328"/>
                  </a:lnTo>
                  <a:lnTo>
                    <a:pt x="380" y="2369"/>
                  </a:lnTo>
                  <a:lnTo>
                    <a:pt x="420" y="2410"/>
                  </a:lnTo>
                  <a:lnTo>
                    <a:pt x="461" y="2449"/>
                  </a:lnTo>
                  <a:lnTo>
                    <a:pt x="502" y="2488"/>
                  </a:lnTo>
                  <a:lnTo>
                    <a:pt x="545" y="2525"/>
                  </a:lnTo>
                  <a:lnTo>
                    <a:pt x="590" y="2562"/>
                  </a:lnTo>
                  <a:lnTo>
                    <a:pt x="635" y="2597"/>
                  </a:lnTo>
                  <a:lnTo>
                    <a:pt x="681" y="2631"/>
                  </a:lnTo>
                  <a:lnTo>
                    <a:pt x="728" y="2664"/>
                  </a:lnTo>
                  <a:lnTo>
                    <a:pt x="775" y="2696"/>
                  </a:lnTo>
                  <a:lnTo>
                    <a:pt x="823" y="2726"/>
                  </a:lnTo>
                  <a:lnTo>
                    <a:pt x="873" y="2754"/>
                  </a:lnTo>
                  <a:lnTo>
                    <a:pt x="923" y="2783"/>
                  </a:lnTo>
                  <a:lnTo>
                    <a:pt x="975" y="2809"/>
                  </a:lnTo>
                  <a:lnTo>
                    <a:pt x="1027" y="2835"/>
                  </a:lnTo>
                  <a:lnTo>
                    <a:pt x="1079" y="2858"/>
                  </a:lnTo>
                  <a:lnTo>
                    <a:pt x="1133" y="2880"/>
                  </a:lnTo>
                  <a:lnTo>
                    <a:pt x="1187" y="2902"/>
                  </a:lnTo>
                  <a:lnTo>
                    <a:pt x="1241" y="2921"/>
                  </a:lnTo>
                  <a:lnTo>
                    <a:pt x="1297" y="2939"/>
                  </a:lnTo>
                  <a:lnTo>
                    <a:pt x="1353" y="2955"/>
                  </a:lnTo>
                  <a:lnTo>
                    <a:pt x="1410" y="2971"/>
                  </a:lnTo>
                  <a:lnTo>
                    <a:pt x="1467" y="2984"/>
                  </a:lnTo>
                  <a:lnTo>
                    <a:pt x="1525" y="2996"/>
                  </a:lnTo>
                  <a:lnTo>
                    <a:pt x="1602" y="2993"/>
                  </a:lnTo>
                  <a:lnTo>
                    <a:pt x="1677" y="2987"/>
                  </a:lnTo>
                  <a:lnTo>
                    <a:pt x="1752" y="2977"/>
                  </a:lnTo>
                  <a:lnTo>
                    <a:pt x="1825" y="2962"/>
                  </a:lnTo>
                  <a:lnTo>
                    <a:pt x="1897" y="2945"/>
                  </a:lnTo>
                  <a:lnTo>
                    <a:pt x="1968" y="2924"/>
                  </a:lnTo>
                  <a:lnTo>
                    <a:pt x="2037" y="2901"/>
                  </a:lnTo>
                  <a:lnTo>
                    <a:pt x="2104" y="2873"/>
                  </a:lnTo>
                  <a:lnTo>
                    <a:pt x="2171" y="2843"/>
                  </a:lnTo>
                  <a:lnTo>
                    <a:pt x="2234" y="2809"/>
                  </a:lnTo>
                  <a:lnTo>
                    <a:pt x="2296" y="2773"/>
                  </a:lnTo>
                  <a:lnTo>
                    <a:pt x="2357" y="2734"/>
                  </a:lnTo>
                  <a:lnTo>
                    <a:pt x="2415" y="2692"/>
                  </a:lnTo>
                  <a:lnTo>
                    <a:pt x="2471" y="2647"/>
                  </a:lnTo>
                  <a:lnTo>
                    <a:pt x="2525" y="2600"/>
                  </a:lnTo>
                  <a:lnTo>
                    <a:pt x="2576" y="2551"/>
                  </a:lnTo>
                  <a:lnTo>
                    <a:pt x="2625" y="2499"/>
                  </a:lnTo>
                  <a:lnTo>
                    <a:pt x="2672" y="2445"/>
                  </a:lnTo>
                  <a:lnTo>
                    <a:pt x="2716" y="2388"/>
                  </a:lnTo>
                  <a:lnTo>
                    <a:pt x="2758" y="2330"/>
                  </a:lnTo>
                  <a:lnTo>
                    <a:pt x="2796" y="2270"/>
                  </a:lnTo>
                  <a:lnTo>
                    <a:pt x="2832" y="2207"/>
                  </a:lnTo>
                  <a:lnTo>
                    <a:pt x="2865" y="2143"/>
                  </a:lnTo>
                  <a:lnTo>
                    <a:pt x="2894" y="2077"/>
                  </a:lnTo>
                  <a:lnTo>
                    <a:pt x="2921" y="2009"/>
                  </a:lnTo>
                  <a:lnTo>
                    <a:pt x="2944" y="1940"/>
                  </a:lnTo>
                  <a:lnTo>
                    <a:pt x="2964" y="1870"/>
                  </a:lnTo>
                  <a:lnTo>
                    <a:pt x="2981" y="1798"/>
                  </a:lnTo>
                  <a:lnTo>
                    <a:pt x="2994" y="1724"/>
                  </a:lnTo>
                  <a:lnTo>
                    <a:pt x="3003" y="1650"/>
                  </a:lnTo>
                  <a:lnTo>
                    <a:pt x="3009" y="1575"/>
                  </a:lnTo>
                  <a:lnTo>
                    <a:pt x="3011" y="1498"/>
                  </a:lnTo>
                  <a:close/>
                  <a:moveTo>
                    <a:pt x="2860" y="1498"/>
                  </a:moveTo>
                  <a:lnTo>
                    <a:pt x="2858" y="1568"/>
                  </a:lnTo>
                  <a:lnTo>
                    <a:pt x="2853" y="1636"/>
                  </a:lnTo>
                  <a:lnTo>
                    <a:pt x="2845" y="1704"/>
                  </a:lnTo>
                  <a:lnTo>
                    <a:pt x="2833" y="1770"/>
                  </a:lnTo>
                  <a:lnTo>
                    <a:pt x="2818" y="1835"/>
                  </a:lnTo>
                  <a:lnTo>
                    <a:pt x="2799" y="1900"/>
                  </a:lnTo>
                  <a:lnTo>
                    <a:pt x="2778" y="1961"/>
                  </a:lnTo>
                  <a:lnTo>
                    <a:pt x="2753" y="2023"/>
                  </a:lnTo>
                  <a:lnTo>
                    <a:pt x="2727" y="2083"/>
                  </a:lnTo>
                  <a:lnTo>
                    <a:pt x="2696" y="2141"/>
                  </a:lnTo>
                  <a:lnTo>
                    <a:pt x="2664" y="2198"/>
                  </a:lnTo>
                  <a:lnTo>
                    <a:pt x="2629" y="2252"/>
                  </a:lnTo>
                  <a:lnTo>
                    <a:pt x="2591" y="2305"/>
                  </a:lnTo>
                  <a:lnTo>
                    <a:pt x="2551" y="2356"/>
                  </a:lnTo>
                  <a:lnTo>
                    <a:pt x="2508" y="2405"/>
                  </a:lnTo>
                  <a:lnTo>
                    <a:pt x="2463" y="2451"/>
                  </a:lnTo>
                  <a:lnTo>
                    <a:pt x="2416" y="2496"/>
                  </a:lnTo>
                  <a:lnTo>
                    <a:pt x="2367" y="2538"/>
                  </a:lnTo>
                  <a:lnTo>
                    <a:pt x="2316" y="2579"/>
                  </a:lnTo>
                  <a:lnTo>
                    <a:pt x="2263" y="2617"/>
                  </a:lnTo>
                  <a:lnTo>
                    <a:pt x="2208" y="2651"/>
                  </a:lnTo>
                  <a:lnTo>
                    <a:pt x="2151" y="2683"/>
                  </a:lnTo>
                  <a:lnTo>
                    <a:pt x="2093" y="2714"/>
                  </a:lnTo>
                  <a:lnTo>
                    <a:pt x="2033" y="2740"/>
                  </a:lnTo>
                  <a:lnTo>
                    <a:pt x="1971" y="2765"/>
                  </a:lnTo>
                  <a:lnTo>
                    <a:pt x="1908" y="2786"/>
                  </a:lnTo>
                  <a:lnTo>
                    <a:pt x="1843" y="2804"/>
                  </a:lnTo>
                  <a:lnTo>
                    <a:pt x="1778" y="2819"/>
                  </a:lnTo>
                  <a:lnTo>
                    <a:pt x="1712" y="2832"/>
                  </a:lnTo>
                  <a:lnTo>
                    <a:pt x="1644" y="2840"/>
                  </a:lnTo>
                  <a:lnTo>
                    <a:pt x="1575" y="2845"/>
                  </a:lnTo>
                  <a:lnTo>
                    <a:pt x="1505" y="2847"/>
                  </a:lnTo>
                  <a:lnTo>
                    <a:pt x="1436" y="2845"/>
                  </a:lnTo>
                  <a:lnTo>
                    <a:pt x="1367" y="2840"/>
                  </a:lnTo>
                  <a:lnTo>
                    <a:pt x="1299" y="2832"/>
                  </a:lnTo>
                  <a:lnTo>
                    <a:pt x="1232" y="2819"/>
                  </a:lnTo>
                  <a:lnTo>
                    <a:pt x="1167" y="2804"/>
                  </a:lnTo>
                  <a:lnTo>
                    <a:pt x="1103" y="2786"/>
                  </a:lnTo>
                  <a:lnTo>
                    <a:pt x="1039" y="2765"/>
                  </a:lnTo>
                  <a:lnTo>
                    <a:pt x="978" y="2740"/>
                  </a:lnTo>
                  <a:lnTo>
                    <a:pt x="918" y="2714"/>
                  </a:lnTo>
                  <a:lnTo>
                    <a:pt x="859" y="2683"/>
                  </a:lnTo>
                  <a:lnTo>
                    <a:pt x="803" y="2651"/>
                  </a:lnTo>
                  <a:lnTo>
                    <a:pt x="748" y="2617"/>
                  </a:lnTo>
                  <a:lnTo>
                    <a:pt x="694" y="2579"/>
                  </a:lnTo>
                  <a:lnTo>
                    <a:pt x="643" y="2538"/>
                  </a:lnTo>
                  <a:lnTo>
                    <a:pt x="594" y="2496"/>
                  </a:lnTo>
                  <a:lnTo>
                    <a:pt x="547" y="2451"/>
                  </a:lnTo>
                  <a:lnTo>
                    <a:pt x="502" y="2405"/>
                  </a:lnTo>
                  <a:lnTo>
                    <a:pt x="460" y="2356"/>
                  </a:lnTo>
                  <a:lnTo>
                    <a:pt x="420" y="2305"/>
                  </a:lnTo>
                  <a:lnTo>
                    <a:pt x="382" y="2252"/>
                  </a:lnTo>
                  <a:lnTo>
                    <a:pt x="346" y="2198"/>
                  </a:lnTo>
                  <a:lnTo>
                    <a:pt x="314" y="2141"/>
                  </a:lnTo>
                  <a:lnTo>
                    <a:pt x="283" y="2083"/>
                  </a:lnTo>
                  <a:lnTo>
                    <a:pt x="257" y="2023"/>
                  </a:lnTo>
                  <a:lnTo>
                    <a:pt x="232" y="1961"/>
                  </a:lnTo>
                  <a:lnTo>
                    <a:pt x="211" y="1900"/>
                  </a:lnTo>
                  <a:lnTo>
                    <a:pt x="193" y="1835"/>
                  </a:lnTo>
                  <a:lnTo>
                    <a:pt x="177" y="1770"/>
                  </a:lnTo>
                  <a:lnTo>
                    <a:pt x="166" y="1704"/>
                  </a:lnTo>
                  <a:lnTo>
                    <a:pt x="157" y="1636"/>
                  </a:lnTo>
                  <a:lnTo>
                    <a:pt x="152" y="1568"/>
                  </a:lnTo>
                  <a:lnTo>
                    <a:pt x="150" y="1498"/>
                  </a:lnTo>
                  <a:lnTo>
                    <a:pt x="152" y="1429"/>
                  </a:lnTo>
                  <a:lnTo>
                    <a:pt x="157" y="1360"/>
                  </a:lnTo>
                  <a:lnTo>
                    <a:pt x="166" y="1293"/>
                  </a:lnTo>
                  <a:lnTo>
                    <a:pt x="177" y="1226"/>
                  </a:lnTo>
                  <a:lnTo>
                    <a:pt x="193" y="1161"/>
                  </a:lnTo>
                  <a:lnTo>
                    <a:pt x="211" y="1097"/>
                  </a:lnTo>
                  <a:lnTo>
                    <a:pt x="232" y="1035"/>
                  </a:lnTo>
                  <a:lnTo>
                    <a:pt x="257" y="974"/>
                  </a:lnTo>
                  <a:lnTo>
                    <a:pt x="283" y="914"/>
                  </a:lnTo>
                  <a:lnTo>
                    <a:pt x="314" y="855"/>
                  </a:lnTo>
                  <a:lnTo>
                    <a:pt x="346" y="799"/>
                  </a:lnTo>
                  <a:lnTo>
                    <a:pt x="382" y="744"/>
                  </a:lnTo>
                  <a:lnTo>
                    <a:pt x="420" y="692"/>
                  </a:lnTo>
                  <a:lnTo>
                    <a:pt x="460" y="640"/>
                  </a:lnTo>
                  <a:lnTo>
                    <a:pt x="502" y="591"/>
                  </a:lnTo>
                  <a:lnTo>
                    <a:pt x="547" y="545"/>
                  </a:lnTo>
                  <a:lnTo>
                    <a:pt x="594" y="500"/>
                  </a:lnTo>
                  <a:lnTo>
                    <a:pt x="643" y="457"/>
                  </a:lnTo>
                  <a:lnTo>
                    <a:pt x="694" y="418"/>
                  </a:lnTo>
                  <a:lnTo>
                    <a:pt x="748" y="379"/>
                  </a:lnTo>
                  <a:lnTo>
                    <a:pt x="803" y="345"/>
                  </a:lnTo>
                  <a:lnTo>
                    <a:pt x="859" y="312"/>
                  </a:lnTo>
                  <a:lnTo>
                    <a:pt x="918" y="283"/>
                  </a:lnTo>
                  <a:lnTo>
                    <a:pt x="978" y="256"/>
                  </a:lnTo>
                  <a:lnTo>
                    <a:pt x="1039" y="231"/>
                  </a:lnTo>
                  <a:lnTo>
                    <a:pt x="1103" y="210"/>
                  </a:lnTo>
                  <a:lnTo>
                    <a:pt x="1167" y="192"/>
                  </a:lnTo>
                  <a:lnTo>
                    <a:pt x="1232" y="177"/>
                  </a:lnTo>
                  <a:lnTo>
                    <a:pt x="1299" y="165"/>
                  </a:lnTo>
                  <a:lnTo>
                    <a:pt x="1367" y="156"/>
                  </a:lnTo>
                  <a:lnTo>
                    <a:pt x="1436" y="151"/>
                  </a:lnTo>
                  <a:lnTo>
                    <a:pt x="1505" y="149"/>
                  </a:lnTo>
                  <a:lnTo>
                    <a:pt x="1575" y="151"/>
                  </a:lnTo>
                  <a:lnTo>
                    <a:pt x="1644" y="156"/>
                  </a:lnTo>
                  <a:lnTo>
                    <a:pt x="1712" y="165"/>
                  </a:lnTo>
                  <a:lnTo>
                    <a:pt x="1778" y="177"/>
                  </a:lnTo>
                  <a:lnTo>
                    <a:pt x="1843" y="192"/>
                  </a:lnTo>
                  <a:lnTo>
                    <a:pt x="1908" y="210"/>
                  </a:lnTo>
                  <a:lnTo>
                    <a:pt x="1971" y="231"/>
                  </a:lnTo>
                  <a:lnTo>
                    <a:pt x="2033" y="256"/>
                  </a:lnTo>
                  <a:lnTo>
                    <a:pt x="2093" y="283"/>
                  </a:lnTo>
                  <a:lnTo>
                    <a:pt x="2151" y="312"/>
                  </a:lnTo>
                  <a:lnTo>
                    <a:pt x="2208" y="345"/>
                  </a:lnTo>
                  <a:lnTo>
                    <a:pt x="2263" y="379"/>
                  </a:lnTo>
                  <a:lnTo>
                    <a:pt x="2316" y="418"/>
                  </a:lnTo>
                  <a:lnTo>
                    <a:pt x="2367" y="457"/>
                  </a:lnTo>
                  <a:lnTo>
                    <a:pt x="2416" y="500"/>
                  </a:lnTo>
                  <a:lnTo>
                    <a:pt x="2463" y="545"/>
                  </a:lnTo>
                  <a:lnTo>
                    <a:pt x="2508" y="591"/>
                  </a:lnTo>
                  <a:lnTo>
                    <a:pt x="2551" y="640"/>
                  </a:lnTo>
                  <a:lnTo>
                    <a:pt x="2591" y="692"/>
                  </a:lnTo>
                  <a:lnTo>
                    <a:pt x="2629" y="744"/>
                  </a:lnTo>
                  <a:lnTo>
                    <a:pt x="2664" y="799"/>
                  </a:lnTo>
                  <a:lnTo>
                    <a:pt x="2696" y="855"/>
                  </a:lnTo>
                  <a:lnTo>
                    <a:pt x="2727" y="914"/>
                  </a:lnTo>
                  <a:lnTo>
                    <a:pt x="2753" y="974"/>
                  </a:lnTo>
                  <a:lnTo>
                    <a:pt x="2778" y="1035"/>
                  </a:lnTo>
                  <a:lnTo>
                    <a:pt x="2799" y="1097"/>
                  </a:lnTo>
                  <a:lnTo>
                    <a:pt x="2818" y="1161"/>
                  </a:lnTo>
                  <a:lnTo>
                    <a:pt x="2833" y="1226"/>
                  </a:lnTo>
                  <a:lnTo>
                    <a:pt x="2845" y="1293"/>
                  </a:lnTo>
                  <a:lnTo>
                    <a:pt x="2853" y="1360"/>
                  </a:lnTo>
                  <a:lnTo>
                    <a:pt x="2858" y="1429"/>
                  </a:lnTo>
                  <a:lnTo>
                    <a:pt x="2860" y="1498"/>
                  </a:lnTo>
                  <a:close/>
                </a:path>
              </a:pathLst>
            </a:custGeom>
            <a:solidFill>
              <a:srgbClr val="8D85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auto">
            <a:xfrm>
              <a:off x="19" y="886"/>
              <a:ext cx="191" cy="190"/>
            </a:xfrm>
            <a:custGeom>
              <a:avLst/>
              <a:gdLst/>
              <a:ahLst/>
              <a:cxnLst>
                <a:cxn ang="0">
                  <a:pos x="2831" y="1137"/>
                </a:cxn>
                <a:cxn ang="0">
                  <a:pos x="2719" y="807"/>
                </a:cxn>
                <a:cxn ang="0">
                  <a:pos x="2534" y="518"/>
                </a:cxn>
                <a:cxn ang="0">
                  <a:pos x="2286" y="283"/>
                </a:cxn>
                <a:cxn ang="0">
                  <a:pos x="1987" y="113"/>
                </a:cxn>
                <a:cxn ang="0">
                  <a:pos x="1648" y="17"/>
                </a:cxn>
                <a:cxn ang="0">
                  <a:pos x="1284" y="8"/>
                </a:cxn>
                <a:cxn ang="0">
                  <a:pos x="938" y="87"/>
                </a:cxn>
                <a:cxn ang="0">
                  <a:pos x="630" y="244"/>
                </a:cxn>
                <a:cxn ang="0">
                  <a:pos x="371" y="467"/>
                </a:cxn>
                <a:cxn ang="0">
                  <a:pos x="173" y="746"/>
                </a:cxn>
                <a:cxn ang="0">
                  <a:pos x="45" y="1068"/>
                </a:cxn>
                <a:cxn ang="0">
                  <a:pos x="0" y="1424"/>
                </a:cxn>
                <a:cxn ang="0">
                  <a:pos x="7" y="1569"/>
                </a:cxn>
                <a:cxn ang="0">
                  <a:pos x="29" y="1710"/>
                </a:cxn>
                <a:cxn ang="0">
                  <a:pos x="64" y="1847"/>
                </a:cxn>
                <a:cxn ang="0">
                  <a:pos x="112" y="1978"/>
                </a:cxn>
                <a:cxn ang="0">
                  <a:pos x="172" y="2101"/>
                </a:cxn>
                <a:cxn ang="0">
                  <a:pos x="244" y="2219"/>
                </a:cxn>
                <a:cxn ang="0">
                  <a:pos x="393" y="2382"/>
                </a:cxn>
                <a:cxn ang="0">
                  <a:pos x="609" y="2560"/>
                </a:cxn>
                <a:cxn ang="0">
                  <a:pos x="847" y="2708"/>
                </a:cxn>
                <a:cxn ang="0">
                  <a:pos x="1051" y="2797"/>
                </a:cxn>
                <a:cxn ang="0">
                  <a:pos x="1182" y="2827"/>
                </a:cxn>
                <a:cxn ang="0">
                  <a:pos x="1319" y="2843"/>
                </a:cxn>
                <a:cxn ang="0">
                  <a:pos x="1503" y="2846"/>
                </a:cxn>
                <a:cxn ang="0">
                  <a:pos x="1855" y="2784"/>
                </a:cxn>
                <a:cxn ang="0">
                  <a:pos x="2172" y="2641"/>
                </a:cxn>
                <a:cxn ang="0">
                  <a:pos x="2442" y="2430"/>
                </a:cxn>
                <a:cxn ang="0">
                  <a:pos x="2653" y="2162"/>
                </a:cxn>
                <a:cxn ang="0">
                  <a:pos x="2797" y="1848"/>
                </a:cxn>
                <a:cxn ang="0">
                  <a:pos x="2859" y="1497"/>
                </a:cxn>
                <a:cxn ang="0">
                  <a:pos x="2695" y="1618"/>
                </a:cxn>
                <a:cxn ang="0">
                  <a:pos x="2609" y="1920"/>
                </a:cxn>
                <a:cxn ang="0">
                  <a:pos x="2455" y="2186"/>
                </a:cxn>
                <a:cxn ang="0">
                  <a:pos x="2244" y="2407"/>
                </a:cxn>
                <a:cxn ang="0">
                  <a:pos x="1984" y="2572"/>
                </a:cxn>
                <a:cxn ang="0">
                  <a:pos x="1688" y="2671"/>
                </a:cxn>
                <a:cxn ang="0">
                  <a:pos x="1365" y="2696"/>
                </a:cxn>
                <a:cxn ang="0">
                  <a:pos x="1050" y="2640"/>
                </a:cxn>
                <a:cxn ang="0">
                  <a:pos x="767" y="2513"/>
                </a:cxn>
                <a:cxn ang="0">
                  <a:pos x="525" y="2325"/>
                </a:cxn>
                <a:cxn ang="0">
                  <a:pos x="336" y="2084"/>
                </a:cxn>
                <a:cxn ang="0">
                  <a:pos x="208" y="1803"/>
                </a:cxn>
                <a:cxn ang="0">
                  <a:pos x="152" y="1490"/>
                </a:cxn>
                <a:cxn ang="0">
                  <a:pos x="177" y="1167"/>
                </a:cxn>
                <a:cxn ang="0">
                  <a:pos x="277" y="872"/>
                </a:cxn>
                <a:cxn ang="0">
                  <a:pos x="443" y="614"/>
                </a:cxn>
                <a:cxn ang="0">
                  <a:pos x="665" y="404"/>
                </a:cxn>
                <a:cxn ang="0">
                  <a:pos x="932" y="251"/>
                </a:cxn>
                <a:cxn ang="0">
                  <a:pos x="1235" y="165"/>
                </a:cxn>
                <a:cxn ang="0">
                  <a:pos x="1561" y="157"/>
                </a:cxn>
                <a:cxn ang="0">
                  <a:pos x="1870" y="228"/>
                </a:cxn>
                <a:cxn ang="0">
                  <a:pos x="2145" y="368"/>
                </a:cxn>
                <a:cxn ang="0">
                  <a:pos x="2378" y="568"/>
                </a:cxn>
                <a:cxn ang="0">
                  <a:pos x="2555" y="818"/>
                </a:cxn>
                <a:cxn ang="0">
                  <a:pos x="2669" y="1106"/>
                </a:cxn>
                <a:cxn ang="0">
                  <a:pos x="2710" y="1424"/>
                </a:cxn>
              </a:cxnLst>
              <a:rect l="0" t="0" r="r" b="b"/>
              <a:pathLst>
                <a:path w="2861" h="2848">
                  <a:moveTo>
                    <a:pt x="2861" y="1424"/>
                  </a:moveTo>
                  <a:lnTo>
                    <a:pt x="2859" y="1351"/>
                  </a:lnTo>
                  <a:lnTo>
                    <a:pt x="2853" y="1279"/>
                  </a:lnTo>
                  <a:lnTo>
                    <a:pt x="2845" y="1207"/>
                  </a:lnTo>
                  <a:lnTo>
                    <a:pt x="2831" y="1137"/>
                  </a:lnTo>
                  <a:lnTo>
                    <a:pt x="2815" y="1068"/>
                  </a:lnTo>
                  <a:lnTo>
                    <a:pt x="2797" y="1001"/>
                  </a:lnTo>
                  <a:lnTo>
                    <a:pt x="2774" y="935"/>
                  </a:lnTo>
                  <a:lnTo>
                    <a:pt x="2748" y="870"/>
                  </a:lnTo>
                  <a:lnTo>
                    <a:pt x="2719" y="807"/>
                  </a:lnTo>
                  <a:lnTo>
                    <a:pt x="2688" y="746"/>
                  </a:lnTo>
                  <a:lnTo>
                    <a:pt x="2653" y="686"/>
                  </a:lnTo>
                  <a:lnTo>
                    <a:pt x="2616" y="628"/>
                  </a:lnTo>
                  <a:lnTo>
                    <a:pt x="2577" y="572"/>
                  </a:lnTo>
                  <a:lnTo>
                    <a:pt x="2534" y="518"/>
                  </a:lnTo>
                  <a:lnTo>
                    <a:pt x="2489" y="467"/>
                  </a:lnTo>
                  <a:lnTo>
                    <a:pt x="2442" y="418"/>
                  </a:lnTo>
                  <a:lnTo>
                    <a:pt x="2392" y="370"/>
                  </a:lnTo>
                  <a:lnTo>
                    <a:pt x="2340" y="326"/>
                  </a:lnTo>
                  <a:lnTo>
                    <a:pt x="2286" y="283"/>
                  </a:lnTo>
                  <a:lnTo>
                    <a:pt x="2230" y="244"/>
                  </a:lnTo>
                  <a:lnTo>
                    <a:pt x="2172" y="207"/>
                  </a:lnTo>
                  <a:lnTo>
                    <a:pt x="2112" y="173"/>
                  </a:lnTo>
                  <a:lnTo>
                    <a:pt x="2050" y="141"/>
                  </a:lnTo>
                  <a:lnTo>
                    <a:pt x="1987" y="113"/>
                  </a:lnTo>
                  <a:lnTo>
                    <a:pt x="1922" y="87"/>
                  </a:lnTo>
                  <a:lnTo>
                    <a:pt x="1855" y="65"/>
                  </a:lnTo>
                  <a:lnTo>
                    <a:pt x="1788" y="46"/>
                  </a:lnTo>
                  <a:lnTo>
                    <a:pt x="1718" y="30"/>
                  </a:lnTo>
                  <a:lnTo>
                    <a:pt x="1648" y="17"/>
                  </a:lnTo>
                  <a:lnTo>
                    <a:pt x="1577" y="8"/>
                  </a:lnTo>
                  <a:lnTo>
                    <a:pt x="1503" y="2"/>
                  </a:lnTo>
                  <a:lnTo>
                    <a:pt x="1430" y="0"/>
                  </a:lnTo>
                  <a:lnTo>
                    <a:pt x="1357" y="2"/>
                  </a:lnTo>
                  <a:lnTo>
                    <a:pt x="1284" y="8"/>
                  </a:lnTo>
                  <a:lnTo>
                    <a:pt x="1212" y="17"/>
                  </a:lnTo>
                  <a:lnTo>
                    <a:pt x="1142" y="30"/>
                  </a:lnTo>
                  <a:lnTo>
                    <a:pt x="1072" y="46"/>
                  </a:lnTo>
                  <a:lnTo>
                    <a:pt x="1005" y="65"/>
                  </a:lnTo>
                  <a:lnTo>
                    <a:pt x="938" y="87"/>
                  </a:lnTo>
                  <a:lnTo>
                    <a:pt x="874" y="113"/>
                  </a:lnTo>
                  <a:lnTo>
                    <a:pt x="811" y="141"/>
                  </a:lnTo>
                  <a:lnTo>
                    <a:pt x="748" y="173"/>
                  </a:lnTo>
                  <a:lnTo>
                    <a:pt x="688" y="207"/>
                  </a:lnTo>
                  <a:lnTo>
                    <a:pt x="630" y="244"/>
                  </a:lnTo>
                  <a:lnTo>
                    <a:pt x="574" y="283"/>
                  </a:lnTo>
                  <a:lnTo>
                    <a:pt x="520" y="326"/>
                  </a:lnTo>
                  <a:lnTo>
                    <a:pt x="468" y="370"/>
                  </a:lnTo>
                  <a:lnTo>
                    <a:pt x="419" y="418"/>
                  </a:lnTo>
                  <a:lnTo>
                    <a:pt x="371" y="467"/>
                  </a:lnTo>
                  <a:lnTo>
                    <a:pt x="326" y="518"/>
                  </a:lnTo>
                  <a:lnTo>
                    <a:pt x="284" y="572"/>
                  </a:lnTo>
                  <a:lnTo>
                    <a:pt x="244" y="628"/>
                  </a:lnTo>
                  <a:lnTo>
                    <a:pt x="207" y="686"/>
                  </a:lnTo>
                  <a:lnTo>
                    <a:pt x="173" y="746"/>
                  </a:lnTo>
                  <a:lnTo>
                    <a:pt x="141" y="807"/>
                  </a:lnTo>
                  <a:lnTo>
                    <a:pt x="112" y="870"/>
                  </a:lnTo>
                  <a:lnTo>
                    <a:pt x="87" y="935"/>
                  </a:lnTo>
                  <a:lnTo>
                    <a:pt x="65" y="1001"/>
                  </a:lnTo>
                  <a:lnTo>
                    <a:pt x="45" y="1068"/>
                  </a:lnTo>
                  <a:lnTo>
                    <a:pt x="29" y="1137"/>
                  </a:lnTo>
                  <a:lnTo>
                    <a:pt x="17" y="1207"/>
                  </a:lnTo>
                  <a:lnTo>
                    <a:pt x="7" y="1279"/>
                  </a:lnTo>
                  <a:lnTo>
                    <a:pt x="1" y="1351"/>
                  </a:lnTo>
                  <a:lnTo>
                    <a:pt x="0" y="1424"/>
                  </a:lnTo>
                  <a:lnTo>
                    <a:pt x="0" y="1453"/>
                  </a:lnTo>
                  <a:lnTo>
                    <a:pt x="1" y="1483"/>
                  </a:lnTo>
                  <a:lnTo>
                    <a:pt x="2" y="1512"/>
                  </a:lnTo>
                  <a:lnTo>
                    <a:pt x="4" y="1541"/>
                  </a:lnTo>
                  <a:lnTo>
                    <a:pt x="7" y="1569"/>
                  </a:lnTo>
                  <a:lnTo>
                    <a:pt x="11" y="1598"/>
                  </a:lnTo>
                  <a:lnTo>
                    <a:pt x="15" y="1627"/>
                  </a:lnTo>
                  <a:lnTo>
                    <a:pt x="19" y="1654"/>
                  </a:lnTo>
                  <a:lnTo>
                    <a:pt x="24" y="1683"/>
                  </a:lnTo>
                  <a:lnTo>
                    <a:pt x="29" y="1710"/>
                  </a:lnTo>
                  <a:lnTo>
                    <a:pt x="35" y="1738"/>
                  </a:lnTo>
                  <a:lnTo>
                    <a:pt x="41" y="1766"/>
                  </a:lnTo>
                  <a:lnTo>
                    <a:pt x="48" y="1793"/>
                  </a:lnTo>
                  <a:lnTo>
                    <a:pt x="56" y="1819"/>
                  </a:lnTo>
                  <a:lnTo>
                    <a:pt x="64" y="1847"/>
                  </a:lnTo>
                  <a:lnTo>
                    <a:pt x="73" y="1873"/>
                  </a:lnTo>
                  <a:lnTo>
                    <a:pt x="82" y="1900"/>
                  </a:lnTo>
                  <a:lnTo>
                    <a:pt x="91" y="1926"/>
                  </a:lnTo>
                  <a:lnTo>
                    <a:pt x="101" y="1951"/>
                  </a:lnTo>
                  <a:lnTo>
                    <a:pt x="112" y="1978"/>
                  </a:lnTo>
                  <a:lnTo>
                    <a:pt x="123" y="2003"/>
                  </a:lnTo>
                  <a:lnTo>
                    <a:pt x="135" y="2027"/>
                  </a:lnTo>
                  <a:lnTo>
                    <a:pt x="147" y="2053"/>
                  </a:lnTo>
                  <a:lnTo>
                    <a:pt x="159" y="2077"/>
                  </a:lnTo>
                  <a:lnTo>
                    <a:pt x="172" y="2101"/>
                  </a:lnTo>
                  <a:lnTo>
                    <a:pt x="186" y="2126"/>
                  </a:lnTo>
                  <a:lnTo>
                    <a:pt x="199" y="2149"/>
                  </a:lnTo>
                  <a:lnTo>
                    <a:pt x="213" y="2172"/>
                  </a:lnTo>
                  <a:lnTo>
                    <a:pt x="229" y="2196"/>
                  </a:lnTo>
                  <a:lnTo>
                    <a:pt x="244" y="2219"/>
                  </a:lnTo>
                  <a:lnTo>
                    <a:pt x="259" y="2241"/>
                  </a:lnTo>
                  <a:lnTo>
                    <a:pt x="276" y="2264"/>
                  </a:lnTo>
                  <a:lnTo>
                    <a:pt x="313" y="2304"/>
                  </a:lnTo>
                  <a:lnTo>
                    <a:pt x="353" y="2344"/>
                  </a:lnTo>
                  <a:lnTo>
                    <a:pt x="393" y="2382"/>
                  </a:lnTo>
                  <a:lnTo>
                    <a:pt x="434" y="2420"/>
                  </a:lnTo>
                  <a:lnTo>
                    <a:pt x="476" y="2456"/>
                  </a:lnTo>
                  <a:lnTo>
                    <a:pt x="520" y="2492"/>
                  </a:lnTo>
                  <a:lnTo>
                    <a:pt x="564" y="2526"/>
                  </a:lnTo>
                  <a:lnTo>
                    <a:pt x="609" y="2560"/>
                  </a:lnTo>
                  <a:lnTo>
                    <a:pt x="656" y="2591"/>
                  </a:lnTo>
                  <a:lnTo>
                    <a:pt x="701" y="2623"/>
                  </a:lnTo>
                  <a:lnTo>
                    <a:pt x="749" y="2652"/>
                  </a:lnTo>
                  <a:lnTo>
                    <a:pt x="798" y="2680"/>
                  </a:lnTo>
                  <a:lnTo>
                    <a:pt x="847" y="2708"/>
                  </a:lnTo>
                  <a:lnTo>
                    <a:pt x="897" y="2734"/>
                  </a:lnTo>
                  <a:lnTo>
                    <a:pt x="948" y="2759"/>
                  </a:lnTo>
                  <a:lnTo>
                    <a:pt x="1000" y="2782"/>
                  </a:lnTo>
                  <a:lnTo>
                    <a:pt x="1026" y="2790"/>
                  </a:lnTo>
                  <a:lnTo>
                    <a:pt x="1051" y="2797"/>
                  </a:lnTo>
                  <a:lnTo>
                    <a:pt x="1078" y="2804"/>
                  </a:lnTo>
                  <a:lnTo>
                    <a:pt x="1103" y="2810"/>
                  </a:lnTo>
                  <a:lnTo>
                    <a:pt x="1129" y="2816"/>
                  </a:lnTo>
                  <a:lnTo>
                    <a:pt x="1156" y="2821"/>
                  </a:lnTo>
                  <a:lnTo>
                    <a:pt x="1182" y="2827"/>
                  </a:lnTo>
                  <a:lnTo>
                    <a:pt x="1210" y="2831"/>
                  </a:lnTo>
                  <a:lnTo>
                    <a:pt x="1236" y="2835"/>
                  </a:lnTo>
                  <a:lnTo>
                    <a:pt x="1264" y="2838"/>
                  </a:lnTo>
                  <a:lnTo>
                    <a:pt x="1292" y="2841"/>
                  </a:lnTo>
                  <a:lnTo>
                    <a:pt x="1319" y="2843"/>
                  </a:lnTo>
                  <a:lnTo>
                    <a:pt x="1347" y="2845"/>
                  </a:lnTo>
                  <a:lnTo>
                    <a:pt x="1374" y="2847"/>
                  </a:lnTo>
                  <a:lnTo>
                    <a:pt x="1403" y="2847"/>
                  </a:lnTo>
                  <a:lnTo>
                    <a:pt x="1430" y="2848"/>
                  </a:lnTo>
                  <a:lnTo>
                    <a:pt x="1503" y="2846"/>
                  </a:lnTo>
                  <a:lnTo>
                    <a:pt x="1577" y="2840"/>
                  </a:lnTo>
                  <a:lnTo>
                    <a:pt x="1648" y="2831"/>
                  </a:lnTo>
                  <a:lnTo>
                    <a:pt x="1718" y="2818"/>
                  </a:lnTo>
                  <a:lnTo>
                    <a:pt x="1788" y="2803"/>
                  </a:lnTo>
                  <a:lnTo>
                    <a:pt x="1855" y="2784"/>
                  </a:lnTo>
                  <a:lnTo>
                    <a:pt x="1922" y="2762"/>
                  </a:lnTo>
                  <a:lnTo>
                    <a:pt x="1987" y="2735"/>
                  </a:lnTo>
                  <a:lnTo>
                    <a:pt x="2050" y="2707"/>
                  </a:lnTo>
                  <a:lnTo>
                    <a:pt x="2112" y="2675"/>
                  </a:lnTo>
                  <a:lnTo>
                    <a:pt x="2172" y="2641"/>
                  </a:lnTo>
                  <a:lnTo>
                    <a:pt x="2230" y="2604"/>
                  </a:lnTo>
                  <a:lnTo>
                    <a:pt x="2286" y="2565"/>
                  </a:lnTo>
                  <a:lnTo>
                    <a:pt x="2340" y="2522"/>
                  </a:lnTo>
                  <a:lnTo>
                    <a:pt x="2392" y="2478"/>
                  </a:lnTo>
                  <a:lnTo>
                    <a:pt x="2442" y="2430"/>
                  </a:lnTo>
                  <a:lnTo>
                    <a:pt x="2489" y="2381"/>
                  </a:lnTo>
                  <a:lnTo>
                    <a:pt x="2534" y="2330"/>
                  </a:lnTo>
                  <a:lnTo>
                    <a:pt x="2577" y="2276"/>
                  </a:lnTo>
                  <a:lnTo>
                    <a:pt x="2616" y="2220"/>
                  </a:lnTo>
                  <a:lnTo>
                    <a:pt x="2653" y="2162"/>
                  </a:lnTo>
                  <a:lnTo>
                    <a:pt x="2688" y="2102"/>
                  </a:lnTo>
                  <a:lnTo>
                    <a:pt x="2719" y="2042"/>
                  </a:lnTo>
                  <a:lnTo>
                    <a:pt x="2748" y="1978"/>
                  </a:lnTo>
                  <a:lnTo>
                    <a:pt x="2774" y="1914"/>
                  </a:lnTo>
                  <a:lnTo>
                    <a:pt x="2797" y="1848"/>
                  </a:lnTo>
                  <a:lnTo>
                    <a:pt x="2815" y="1780"/>
                  </a:lnTo>
                  <a:lnTo>
                    <a:pt x="2831" y="1711"/>
                  </a:lnTo>
                  <a:lnTo>
                    <a:pt x="2845" y="1641"/>
                  </a:lnTo>
                  <a:lnTo>
                    <a:pt x="2853" y="1570"/>
                  </a:lnTo>
                  <a:lnTo>
                    <a:pt x="2859" y="1497"/>
                  </a:lnTo>
                  <a:lnTo>
                    <a:pt x="2861" y="1424"/>
                  </a:lnTo>
                  <a:close/>
                  <a:moveTo>
                    <a:pt x="2710" y="1424"/>
                  </a:moveTo>
                  <a:lnTo>
                    <a:pt x="2708" y="1490"/>
                  </a:lnTo>
                  <a:lnTo>
                    <a:pt x="2703" y="1554"/>
                  </a:lnTo>
                  <a:lnTo>
                    <a:pt x="2695" y="1618"/>
                  </a:lnTo>
                  <a:lnTo>
                    <a:pt x="2684" y="1681"/>
                  </a:lnTo>
                  <a:lnTo>
                    <a:pt x="2669" y="1742"/>
                  </a:lnTo>
                  <a:lnTo>
                    <a:pt x="2652" y="1803"/>
                  </a:lnTo>
                  <a:lnTo>
                    <a:pt x="2633" y="1862"/>
                  </a:lnTo>
                  <a:lnTo>
                    <a:pt x="2609" y="1920"/>
                  </a:lnTo>
                  <a:lnTo>
                    <a:pt x="2584" y="1977"/>
                  </a:lnTo>
                  <a:lnTo>
                    <a:pt x="2555" y="2031"/>
                  </a:lnTo>
                  <a:lnTo>
                    <a:pt x="2525" y="2084"/>
                  </a:lnTo>
                  <a:lnTo>
                    <a:pt x="2491" y="2136"/>
                  </a:lnTo>
                  <a:lnTo>
                    <a:pt x="2455" y="2186"/>
                  </a:lnTo>
                  <a:lnTo>
                    <a:pt x="2418" y="2234"/>
                  </a:lnTo>
                  <a:lnTo>
                    <a:pt x="2378" y="2281"/>
                  </a:lnTo>
                  <a:lnTo>
                    <a:pt x="2335" y="2325"/>
                  </a:lnTo>
                  <a:lnTo>
                    <a:pt x="2290" y="2367"/>
                  </a:lnTo>
                  <a:lnTo>
                    <a:pt x="2244" y="2407"/>
                  </a:lnTo>
                  <a:lnTo>
                    <a:pt x="2195" y="2444"/>
                  </a:lnTo>
                  <a:lnTo>
                    <a:pt x="2145" y="2480"/>
                  </a:lnTo>
                  <a:lnTo>
                    <a:pt x="2094" y="2513"/>
                  </a:lnTo>
                  <a:lnTo>
                    <a:pt x="2041" y="2544"/>
                  </a:lnTo>
                  <a:lnTo>
                    <a:pt x="1984" y="2572"/>
                  </a:lnTo>
                  <a:lnTo>
                    <a:pt x="1928" y="2597"/>
                  </a:lnTo>
                  <a:lnTo>
                    <a:pt x="1870" y="2621"/>
                  </a:lnTo>
                  <a:lnTo>
                    <a:pt x="1811" y="2640"/>
                  </a:lnTo>
                  <a:lnTo>
                    <a:pt x="1750" y="2657"/>
                  </a:lnTo>
                  <a:lnTo>
                    <a:pt x="1688" y="2671"/>
                  </a:lnTo>
                  <a:lnTo>
                    <a:pt x="1625" y="2683"/>
                  </a:lnTo>
                  <a:lnTo>
                    <a:pt x="1561" y="2691"/>
                  </a:lnTo>
                  <a:lnTo>
                    <a:pt x="1496" y="2696"/>
                  </a:lnTo>
                  <a:lnTo>
                    <a:pt x="1430" y="2698"/>
                  </a:lnTo>
                  <a:lnTo>
                    <a:pt x="1365" y="2696"/>
                  </a:lnTo>
                  <a:lnTo>
                    <a:pt x="1300" y="2691"/>
                  </a:lnTo>
                  <a:lnTo>
                    <a:pt x="1235" y="2683"/>
                  </a:lnTo>
                  <a:lnTo>
                    <a:pt x="1172" y="2671"/>
                  </a:lnTo>
                  <a:lnTo>
                    <a:pt x="1110" y="2657"/>
                  </a:lnTo>
                  <a:lnTo>
                    <a:pt x="1050" y="2640"/>
                  </a:lnTo>
                  <a:lnTo>
                    <a:pt x="990" y="2621"/>
                  </a:lnTo>
                  <a:lnTo>
                    <a:pt x="932" y="2597"/>
                  </a:lnTo>
                  <a:lnTo>
                    <a:pt x="876" y="2572"/>
                  </a:lnTo>
                  <a:lnTo>
                    <a:pt x="821" y="2544"/>
                  </a:lnTo>
                  <a:lnTo>
                    <a:pt x="767" y="2513"/>
                  </a:lnTo>
                  <a:lnTo>
                    <a:pt x="715" y="2480"/>
                  </a:lnTo>
                  <a:lnTo>
                    <a:pt x="665" y="2444"/>
                  </a:lnTo>
                  <a:lnTo>
                    <a:pt x="616" y="2407"/>
                  </a:lnTo>
                  <a:lnTo>
                    <a:pt x="570" y="2367"/>
                  </a:lnTo>
                  <a:lnTo>
                    <a:pt x="525" y="2325"/>
                  </a:lnTo>
                  <a:lnTo>
                    <a:pt x="483" y="2281"/>
                  </a:lnTo>
                  <a:lnTo>
                    <a:pt x="443" y="2234"/>
                  </a:lnTo>
                  <a:lnTo>
                    <a:pt x="405" y="2186"/>
                  </a:lnTo>
                  <a:lnTo>
                    <a:pt x="369" y="2136"/>
                  </a:lnTo>
                  <a:lnTo>
                    <a:pt x="336" y="2084"/>
                  </a:lnTo>
                  <a:lnTo>
                    <a:pt x="305" y="2031"/>
                  </a:lnTo>
                  <a:lnTo>
                    <a:pt x="277" y="1977"/>
                  </a:lnTo>
                  <a:lnTo>
                    <a:pt x="251" y="1920"/>
                  </a:lnTo>
                  <a:lnTo>
                    <a:pt x="229" y="1862"/>
                  </a:lnTo>
                  <a:lnTo>
                    <a:pt x="208" y="1803"/>
                  </a:lnTo>
                  <a:lnTo>
                    <a:pt x="191" y="1742"/>
                  </a:lnTo>
                  <a:lnTo>
                    <a:pt x="177" y="1681"/>
                  </a:lnTo>
                  <a:lnTo>
                    <a:pt x="165" y="1618"/>
                  </a:lnTo>
                  <a:lnTo>
                    <a:pt x="157" y="1554"/>
                  </a:lnTo>
                  <a:lnTo>
                    <a:pt x="152" y="1490"/>
                  </a:lnTo>
                  <a:lnTo>
                    <a:pt x="150" y="1424"/>
                  </a:lnTo>
                  <a:lnTo>
                    <a:pt x="152" y="1359"/>
                  </a:lnTo>
                  <a:lnTo>
                    <a:pt x="157" y="1294"/>
                  </a:lnTo>
                  <a:lnTo>
                    <a:pt x="165" y="1230"/>
                  </a:lnTo>
                  <a:lnTo>
                    <a:pt x="177" y="1167"/>
                  </a:lnTo>
                  <a:lnTo>
                    <a:pt x="191" y="1106"/>
                  </a:lnTo>
                  <a:lnTo>
                    <a:pt x="208" y="1046"/>
                  </a:lnTo>
                  <a:lnTo>
                    <a:pt x="229" y="986"/>
                  </a:lnTo>
                  <a:lnTo>
                    <a:pt x="251" y="928"/>
                  </a:lnTo>
                  <a:lnTo>
                    <a:pt x="277" y="872"/>
                  </a:lnTo>
                  <a:lnTo>
                    <a:pt x="305" y="818"/>
                  </a:lnTo>
                  <a:lnTo>
                    <a:pt x="336" y="764"/>
                  </a:lnTo>
                  <a:lnTo>
                    <a:pt x="369" y="712"/>
                  </a:lnTo>
                  <a:lnTo>
                    <a:pt x="405" y="662"/>
                  </a:lnTo>
                  <a:lnTo>
                    <a:pt x="443" y="614"/>
                  </a:lnTo>
                  <a:lnTo>
                    <a:pt x="483" y="568"/>
                  </a:lnTo>
                  <a:lnTo>
                    <a:pt x="525" y="523"/>
                  </a:lnTo>
                  <a:lnTo>
                    <a:pt x="570" y="482"/>
                  </a:lnTo>
                  <a:lnTo>
                    <a:pt x="616" y="441"/>
                  </a:lnTo>
                  <a:lnTo>
                    <a:pt x="665" y="404"/>
                  </a:lnTo>
                  <a:lnTo>
                    <a:pt x="715" y="368"/>
                  </a:lnTo>
                  <a:lnTo>
                    <a:pt x="767" y="335"/>
                  </a:lnTo>
                  <a:lnTo>
                    <a:pt x="821" y="304"/>
                  </a:lnTo>
                  <a:lnTo>
                    <a:pt x="876" y="276"/>
                  </a:lnTo>
                  <a:lnTo>
                    <a:pt x="932" y="251"/>
                  </a:lnTo>
                  <a:lnTo>
                    <a:pt x="990" y="228"/>
                  </a:lnTo>
                  <a:lnTo>
                    <a:pt x="1050" y="208"/>
                  </a:lnTo>
                  <a:lnTo>
                    <a:pt x="1110" y="191"/>
                  </a:lnTo>
                  <a:lnTo>
                    <a:pt x="1172" y="177"/>
                  </a:lnTo>
                  <a:lnTo>
                    <a:pt x="1235" y="165"/>
                  </a:lnTo>
                  <a:lnTo>
                    <a:pt x="1300" y="157"/>
                  </a:lnTo>
                  <a:lnTo>
                    <a:pt x="1365" y="152"/>
                  </a:lnTo>
                  <a:lnTo>
                    <a:pt x="1430" y="150"/>
                  </a:lnTo>
                  <a:lnTo>
                    <a:pt x="1496" y="152"/>
                  </a:lnTo>
                  <a:lnTo>
                    <a:pt x="1561" y="157"/>
                  </a:lnTo>
                  <a:lnTo>
                    <a:pt x="1625" y="165"/>
                  </a:lnTo>
                  <a:lnTo>
                    <a:pt x="1688" y="177"/>
                  </a:lnTo>
                  <a:lnTo>
                    <a:pt x="1750" y="191"/>
                  </a:lnTo>
                  <a:lnTo>
                    <a:pt x="1811" y="208"/>
                  </a:lnTo>
                  <a:lnTo>
                    <a:pt x="1870" y="228"/>
                  </a:lnTo>
                  <a:lnTo>
                    <a:pt x="1928" y="251"/>
                  </a:lnTo>
                  <a:lnTo>
                    <a:pt x="1984" y="276"/>
                  </a:lnTo>
                  <a:lnTo>
                    <a:pt x="2041" y="304"/>
                  </a:lnTo>
                  <a:lnTo>
                    <a:pt x="2094" y="335"/>
                  </a:lnTo>
                  <a:lnTo>
                    <a:pt x="2145" y="368"/>
                  </a:lnTo>
                  <a:lnTo>
                    <a:pt x="2195" y="404"/>
                  </a:lnTo>
                  <a:lnTo>
                    <a:pt x="2244" y="441"/>
                  </a:lnTo>
                  <a:lnTo>
                    <a:pt x="2290" y="482"/>
                  </a:lnTo>
                  <a:lnTo>
                    <a:pt x="2335" y="523"/>
                  </a:lnTo>
                  <a:lnTo>
                    <a:pt x="2378" y="568"/>
                  </a:lnTo>
                  <a:lnTo>
                    <a:pt x="2418" y="614"/>
                  </a:lnTo>
                  <a:lnTo>
                    <a:pt x="2455" y="662"/>
                  </a:lnTo>
                  <a:lnTo>
                    <a:pt x="2491" y="712"/>
                  </a:lnTo>
                  <a:lnTo>
                    <a:pt x="2525" y="764"/>
                  </a:lnTo>
                  <a:lnTo>
                    <a:pt x="2555" y="818"/>
                  </a:lnTo>
                  <a:lnTo>
                    <a:pt x="2584" y="872"/>
                  </a:lnTo>
                  <a:lnTo>
                    <a:pt x="2609" y="928"/>
                  </a:lnTo>
                  <a:lnTo>
                    <a:pt x="2633" y="986"/>
                  </a:lnTo>
                  <a:lnTo>
                    <a:pt x="2652" y="1046"/>
                  </a:lnTo>
                  <a:lnTo>
                    <a:pt x="2669" y="1106"/>
                  </a:lnTo>
                  <a:lnTo>
                    <a:pt x="2684" y="1167"/>
                  </a:lnTo>
                  <a:lnTo>
                    <a:pt x="2695" y="1230"/>
                  </a:lnTo>
                  <a:lnTo>
                    <a:pt x="2703" y="1294"/>
                  </a:lnTo>
                  <a:lnTo>
                    <a:pt x="2708" y="1359"/>
                  </a:lnTo>
                  <a:lnTo>
                    <a:pt x="2710" y="1424"/>
                  </a:lnTo>
                  <a:close/>
                </a:path>
              </a:pathLst>
            </a:custGeom>
            <a:solidFill>
              <a:srgbClr val="9289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24" y="891"/>
              <a:ext cx="181" cy="180"/>
            </a:xfrm>
            <a:custGeom>
              <a:avLst/>
              <a:gdLst/>
              <a:ahLst/>
              <a:cxnLst>
                <a:cxn ang="0">
                  <a:pos x="2682" y="1077"/>
                </a:cxn>
                <a:cxn ang="0">
                  <a:pos x="2576" y="765"/>
                </a:cxn>
                <a:cxn ang="0">
                  <a:pos x="2400" y="491"/>
                </a:cxn>
                <a:cxn ang="0">
                  <a:pos x="2165" y="269"/>
                </a:cxn>
                <a:cxn ang="0">
                  <a:pos x="1882" y="107"/>
                </a:cxn>
                <a:cxn ang="0">
                  <a:pos x="1561" y="16"/>
                </a:cxn>
                <a:cxn ang="0">
                  <a:pos x="1216" y="7"/>
                </a:cxn>
                <a:cxn ang="0">
                  <a:pos x="888" y="82"/>
                </a:cxn>
                <a:cxn ang="0">
                  <a:pos x="597" y="231"/>
                </a:cxn>
                <a:cxn ang="0">
                  <a:pos x="351" y="442"/>
                </a:cxn>
                <a:cxn ang="0">
                  <a:pos x="163" y="706"/>
                </a:cxn>
                <a:cxn ang="0">
                  <a:pos x="42" y="1012"/>
                </a:cxn>
                <a:cxn ang="0">
                  <a:pos x="0" y="1349"/>
                </a:cxn>
                <a:cxn ang="0">
                  <a:pos x="42" y="1686"/>
                </a:cxn>
                <a:cxn ang="0">
                  <a:pos x="163" y="1992"/>
                </a:cxn>
                <a:cxn ang="0">
                  <a:pos x="351" y="2256"/>
                </a:cxn>
                <a:cxn ang="0">
                  <a:pos x="597" y="2468"/>
                </a:cxn>
                <a:cxn ang="0">
                  <a:pos x="888" y="2616"/>
                </a:cxn>
                <a:cxn ang="0">
                  <a:pos x="1216" y="2691"/>
                </a:cxn>
                <a:cxn ang="0">
                  <a:pos x="1561" y="2683"/>
                </a:cxn>
                <a:cxn ang="0">
                  <a:pos x="1882" y="2591"/>
                </a:cxn>
                <a:cxn ang="0">
                  <a:pos x="2165" y="2430"/>
                </a:cxn>
                <a:cxn ang="0">
                  <a:pos x="2400" y="2207"/>
                </a:cxn>
                <a:cxn ang="0">
                  <a:pos x="2576" y="1934"/>
                </a:cxn>
                <a:cxn ang="0">
                  <a:pos x="2682" y="1621"/>
                </a:cxn>
                <a:cxn ang="0">
                  <a:pos x="2559" y="1349"/>
                </a:cxn>
                <a:cxn ang="0">
                  <a:pos x="2521" y="1649"/>
                </a:cxn>
                <a:cxn ang="0">
                  <a:pos x="2413" y="1921"/>
                </a:cxn>
                <a:cxn ang="0">
                  <a:pos x="2246" y="2155"/>
                </a:cxn>
                <a:cxn ang="0">
                  <a:pos x="2028" y="2343"/>
                </a:cxn>
                <a:cxn ang="0">
                  <a:pos x="1768" y="2475"/>
                </a:cxn>
                <a:cxn ang="0">
                  <a:pos x="1477" y="2542"/>
                </a:cxn>
                <a:cxn ang="0">
                  <a:pos x="1171" y="2533"/>
                </a:cxn>
                <a:cxn ang="0">
                  <a:pos x="885" y="2453"/>
                </a:cxn>
                <a:cxn ang="0">
                  <a:pos x="634" y="2309"/>
                </a:cxn>
                <a:cxn ang="0">
                  <a:pos x="425" y="2112"/>
                </a:cxn>
                <a:cxn ang="0">
                  <a:pos x="269" y="1869"/>
                </a:cxn>
                <a:cxn ang="0">
                  <a:pos x="174" y="1590"/>
                </a:cxn>
                <a:cxn ang="0">
                  <a:pos x="152" y="1287"/>
                </a:cxn>
                <a:cxn ang="0">
                  <a:pos x="204" y="993"/>
                </a:cxn>
                <a:cxn ang="0">
                  <a:pos x="324" y="727"/>
                </a:cxn>
                <a:cxn ang="0">
                  <a:pos x="502" y="501"/>
                </a:cxn>
                <a:cxn ang="0">
                  <a:pos x="729" y="324"/>
                </a:cxn>
                <a:cxn ang="0">
                  <a:pos x="996" y="204"/>
                </a:cxn>
                <a:cxn ang="0">
                  <a:pos x="1292" y="152"/>
                </a:cxn>
                <a:cxn ang="0">
                  <a:pos x="1597" y="175"/>
                </a:cxn>
                <a:cxn ang="0">
                  <a:pos x="1877" y="269"/>
                </a:cxn>
                <a:cxn ang="0">
                  <a:pos x="2120" y="424"/>
                </a:cxn>
                <a:cxn ang="0">
                  <a:pos x="2319" y="632"/>
                </a:cxn>
                <a:cxn ang="0">
                  <a:pos x="2464" y="882"/>
                </a:cxn>
                <a:cxn ang="0">
                  <a:pos x="2544" y="1166"/>
                </a:cxn>
              </a:cxnLst>
              <a:rect l="0" t="0" r="r" b="b"/>
              <a:pathLst>
                <a:path w="2709" h="2698">
                  <a:moveTo>
                    <a:pt x="2709" y="1349"/>
                  </a:moveTo>
                  <a:lnTo>
                    <a:pt x="2707" y="1280"/>
                  </a:lnTo>
                  <a:lnTo>
                    <a:pt x="2702" y="1211"/>
                  </a:lnTo>
                  <a:lnTo>
                    <a:pt x="2694" y="1144"/>
                  </a:lnTo>
                  <a:lnTo>
                    <a:pt x="2682" y="1077"/>
                  </a:lnTo>
                  <a:lnTo>
                    <a:pt x="2667" y="1012"/>
                  </a:lnTo>
                  <a:lnTo>
                    <a:pt x="2648" y="948"/>
                  </a:lnTo>
                  <a:lnTo>
                    <a:pt x="2627" y="886"/>
                  </a:lnTo>
                  <a:lnTo>
                    <a:pt x="2602" y="825"/>
                  </a:lnTo>
                  <a:lnTo>
                    <a:pt x="2576" y="765"/>
                  </a:lnTo>
                  <a:lnTo>
                    <a:pt x="2545" y="706"/>
                  </a:lnTo>
                  <a:lnTo>
                    <a:pt x="2513" y="650"/>
                  </a:lnTo>
                  <a:lnTo>
                    <a:pt x="2478" y="595"/>
                  </a:lnTo>
                  <a:lnTo>
                    <a:pt x="2440" y="543"/>
                  </a:lnTo>
                  <a:lnTo>
                    <a:pt x="2400" y="491"/>
                  </a:lnTo>
                  <a:lnTo>
                    <a:pt x="2357" y="442"/>
                  </a:lnTo>
                  <a:lnTo>
                    <a:pt x="2312" y="396"/>
                  </a:lnTo>
                  <a:lnTo>
                    <a:pt x="2265" y="351"/>
                  </a:lnTo>
                  <a:lnTo>
                    <a:pt x="2216" y="308"/>
                  </a:lnTo>
                  <a:lnTo>
                    <a:pt x="2165" y="269"/>
                  </a:lnTo>
                  <a:lnTo>
                    <a:pt x="2112" y="231"/>
                  </a:lnTo>
                  <a:lnTo>
                    <a:pt x="2057" y="196"/>
                  </a:lnTo>
                  <a:lnTo>
                    <a:pt x="2000" y="163"/>
                  </a:lnTo>
                  <a:lnTo>
                    <a:pt x="1942" y="134"/>
                  </a:lnTo>
                  <a:lnTo>
                    <a:pt x="1882" y="107"/>
                  </a:lnTo>
                  <a:lnTo>
                    <a:pt x="1820" y="82"/>
                  </a:lnTo>
                  <a:lnTo>
                    <a:pt x="1757" y="61"/>
                  </a:lnTo>
                  <a:lnTo>
                    <a:pt x="1692" y="43"/>
                  </a:lnTo>
                  <a:lnTo>
                    <a:pt x="1627" y="28"/>
                  </a:lnTo>
                  <a:lnTo>
                    <a:pt x="1561" y="16"/>
                  </a:lnTo>
                  <a:lnTo>
                    <a:pt x="1493" y="7"/>
                  </a:lnTo>
                  <a:lnTo>
                    <a:pt x="1424" y="2"/>
                  </a:lnTo>
                  <a:lnTo>
                    <a:pt x="1354" y="0"/>
                  </a:lnTo>
                  <a:lnTo>
                    <a:pt x="1285" y="2"/>
                  </a:lnTo>
                  <a:lnTo>
                    <a:pt x="1216" y="7"/>
                  </a:lnTo>
                  <a:lnTo>
                    <a:pt x="1148" y="16"/>
                  </a:lnTo>
                  <a:lnTo>
                    <a:pt x="1081" y="28"/>
                  </a:lnTo>
                  <a:lnTo>
                    <a:pt x="1016" y="43"/>
                  </a:lnTo>
                  <a:lnTo>
                    <a:pt x="952" y="61"/>
                  </a:lnTo>
                  <a:lnTo>
                    <a:pt x="888" y="82"/>
                  </a:lnTo>
                  <a:lnTo>
                    <a:pt x="827" y="107"/>
                  </a:lnTo>
                  <a:lnTo>
                    <a:pt x="767" y="134"/>
                  </a:lnTo>
                  <a:lnTo>
                    <a:pt x="708" y="163"/>
                  </a:lnTo>
                  <a:lnTo>
                    <a:pt x="652" y="196"/>
                  </a:lnTo>
                  <a:lnTo>
                    <a:pt x="597" y="231"/>
                  </a:lnTo>
                  <a:lnTo>
                    <a:pt x="543" y="269"/>
                  </a:lnTo>
                  <a:lnTo>
                    <a:pt x="492" y="308"/>
                  </a:lnTo>
                  <a:lnTo>
                    <a:pt x="443" y="351"/>
                  </a:lnTo>
                  <a:lnTo>
                    <a:pt x="396" y="396"/>
                  </a:lnTo>
                  <a:lnTo>
                    <a:pt x="351" y="442"/>
                  </a:lnTo>
                  <a:lnTo>
                    <a:pt x="309" y="491"/>
                  </a:lnTo>
                  <a:lnTo>
                    <a:pt x="269" y="543"/>
                  </a:lnTo>
                  <a:lnTo>
                    <a:pt x="231" y="595"/>
                  </a:lnTo>
                  <a:lnTo>
                    <a:pt x="195" y="650"/>
                  </a:lnTo>
                  <a:lnTo>
                    <a:pt x="163" y="706"/>
                  </a:lnTo>
                  <a:lnTo>
                    <a:pt x="133" y="765"/>
                  </a:lnTo>
                  <a:lnTo>
                    <a:pt x="106" y="825"/>
                  </a:lnTo>
                  <a:lnTo>
                    <a:pt x="81" y="886"/>
                  </a:lnTo>
                  <a:lnTo>
                    <a:pt x="60" y="948"/>
                  </a:lnTo>
                  <a:lnTo>
                    <a:pt x="42" y="1012"/>
                  </a:lnTo>
                  <a:lnTo>
                    <a:pt x="26" y="1077"/>
                  </a:lnTo>
                  <a:lnTo>
                    <a:pt x="15" y="1144"/>
                  </a:lnTo>
                  <a:lnTo>
                    <a:pt x="6" y="1211"/>
                  </a:lnTo>
                  <a:lnTo>
                    <a:pt x="1" y="1280"/>
                  </a:lnTo>
                  <a:lnTo>
                    <a:pt x="0" y="1349"/>
                  </a:lnTo>
                  <a:lnTo>
                    <a:pt x="1" y="1419"/>
                  </a:lnTo>
                  <a:lnTo>
                    <a:pt x="6" y="1487"/>
                  </a:lnTo>
                  <a:lnTo>
                    <a:pt x="15" y="1555"/>
                  </a:lnTo>
                  <a:lnTo>
                    <a:pt x="26" y="1621"/>
                  </a:lnTo>
                  <a:lnTo>
                    <a:pt x="42" y="1686"/>
                  </a:lnTo>
                  <a:lnTo>
                    <a:pt x="60" y="1751"/>
                  </a:lnTo>
                  <a:lnTo>
                    <a:pt x="81" y="1812"/>
                  </a:lnTo>
                  <a:lnTo>
                    <a:pt x="106" y="1874"/>
                  </a:lnTo>
                  <a:lnTo>
                    <a:pt x="133" y="1934"/>
                  </a:lnTo>
                  <a:lnTo>
                    <a:pt x="163" y="1992"/>
                  </a:lnTo>
                  <a:lnTo>
                    <a:pt x="195" y="2049"/>
                  </a:lnTo>
                  <a:lnTo>
                    <a:pt x="231" y="2103"/>
                  </a:lnTo>
                  <a:lnTo>
                    <a:pt x="269" y="2156"/>
                  </a:lnTo>
                  <a:lnTo>
                    <a:pt x="309" y="2207"/>
                  </a:lnTo>
                  <a:lnTo>
                    <a:pt x="351" y="2256"/>
                  </a:lnTo>
                  <a:lnTo>
                    <a:pt x="396" y="2302"/>
                  </a:lnTo>
                  <a:lnTo>
                    <a:pt x="443" y="2347"/>
                  </a:lnTo>
                  <a:lnTo>
                    <a:pt x="492" y="2389"/>
                  </a:lnTo>
                  <a:lnTo>
                    <a:pt x="543" y="2430"/>
                  </a:lnTo>
                  <a:lnTo>
                    <a:pt x="597" y="2468"/>
                  </a:lnTo>
                  <a:lnTo>
                    <a:pt x="652" y="2502"/>
                  </a:lnTo>
                  <a:lnTo>
                    <a:pt x="708" y="2534"/>
                  </a:lnTo>
                  <a:lnTo>
                    <a:pt x="767" y="2565"/>
                  </a:lnTo>
                  <a:lnTo>
                    <a:pt x="827" y="2591"/>
                  </a:lnTo>
                  <a:lnTo>
                    <a:pt x="888" y="2616"/>
                  </a:lnTo>
                  <a:lnTo>
                    <a:pt x="952" y="2637"/>
                  </a:lnTo>
                  <a:lnTo>
                    <a:pt x="1016" y="2655"/>
                  </a:lnTo>
                  <a:lnTo>
                    <a:pt x="1081" y="2670"/>
                  </a:lnTo>
                  <a:lnTo>
                    <a:pt x="1148" y="2683"/>
                  </a:lnTo>
                  <a:lnTo>
                    <a:pt x="1216" y="2691"/>
                  </a:lnTo>
                  <a:lnTo>
                    <a:pt x="1285" y="2696"/>
                  </a:lnTo>
                  <a:lnTo>
                    <a:pt x="1354" y="2698"/>
                  </a:lnTo>
                  <a:lnTo>
                    <a:pt x="1424" y="2696"/>
                  </a:lnTo>
                  <a:lnTo>
                    <a:pt x="1493" y="2691"/>
                  </a:lnTo>
                  <a:lnTo>
                    <a:pt x="1561" y="2683"/>
                  </a:lnTo>
                  <a:lnTo>
                    <a:pt x="1627" y="2670"/>
                  </a:lnTo>
                  <a:lnTo>
                    <a:pt x="1692" y="2655"/>
                  </a:lnTo>
                  <a:lnTo>
                    <a:pt x="1757" y="2637"/>
                  </a:lnTo>
                  <a:lnTo>
                    <a:pt x="1820" y="2616"/>
                  </a:lnTo>
                  <a:lnTo>
                    <a:pt x="1882" y="2591"/>
                  </a:lnTo>
                  <a:lnTo>
                    <a:pt x="1942" y="2565"/>
                  </a:lnTo>
                  <a:lnTo>
                    <a:pt x="2000" y="2534"/>
                  </a:lnTo>
                  <a:lnTo>
                    <a:pt x="2057" y="2502"/>
                  </a:lnTo>
                  <a:lnTo>
                    <a:pt x="2112" y="2468"/>
                  </a:lnTo>
                  <a:lnTo>
                    <a:pt x="2165" y="2430"/>
                  </a:lnTo>
                  <a:lnTo>
                    <a:pt x="2216" y="2389"/>
                  </a:lnTo>
                  <a:lnTo>
                    <a:pt x="2265" y="2347"/>
                  </a:lnTo>
                  <a:lnTo>
                    <a:pt x="2312" y="2302"/>
                  </a:lnTo>
                  <a:lnTo>
                    <a:pt x="2357" y="2256"/>
                  </a:lnTo>
                  <a:lnTo>
                    <a:pt x="2400" y="2207"/>
                  </a:lnTo>
                  <a:lnTo>
                    <a:pt x="2440" y="2156"/>
                  </a:lnTo>
                  <a:lnTo>
                    <a:pt x="2478" y="2103"/>
                  </a:lnTo>
                  <a:lnTo>
                    <a:pt x="2513" y="2049"/>
                  </a:lnTo>
                  <a:lnTo>
                    <a:pt x="2545" y="1992"/>
                  </a:lnTo>
                  <a:lnTo>
                    <a:pt x="2576" y="1934"/>
                  </a:lnTo>
                  <a:lnTo>
                    <a:pt x="2602" y="1874"/>
                  </a:lnTo>
                  <a:lnTo>
                    <a:pt x="2627" y="1812"/>
                  </a:lnTo>
                  <a:lnTo>
                    <a:pt x="2648" y="1751"/>
                  </a:lnTo>
                  <a:lnTo>
                    <a:pt x="2667" y="1686"/>
                  </a:lnTo>
                  <a:lnTo>
                    <a:pt x="2682" y="1621"/>
                  </a:lnTo>
                  <a:lnTo>
                    <a:pt x="2694" y="1555"/>
                  </a:lnTo>
                  <a:lnTo>
                    <a:pt x="2702" y="1487"/>
                  </a:lnTo>
                  <a:lnTo>
                    <a:pt x="2707" y="1419"/>
                  </a:lnTo>
                  <a:lnTo>
                    <a:pt x="2709" y="1349"/>
                  </a:lnTo>
                  <a:close/>
                  <a:moveTo>
                    <a:pt x="2559" y="1349"/>
                  </a:moveTo>
                  <a:lnTo>
                    <a:pt x="2558" y="1411"/>
                  </a:lnTo>
                  <a:lnTo>
                    <a:pt x="2553" y="1472"/>
                  </a:lnTo>
                  <a:lnTo>
                    <a:pt x="2544" y="1532"/>
                  </a:lnTo>
                  <a:lnTo>
                    <a:pt x="2534" y="1590"/>
                  </a:lnTo>
                  <a:lnTo>
                    <a:pt x="2521" y="1649"/>
                  </a:lnTo>
                  <a:lnTo>
                    <a:pt x="2505" y="1706"/>
                  </a:lnTo>
                  <a:lnTo>
                    <a:pt x="2485" y="1762"/>
                  </a:lnTo>
                  <a:lnTo>
                    <a:pt x="2464" y="1815"/>
                  </a:lnTo>
                  <a:lnTo>
                    <a:pt x="2440" y="1869"/>
                  </a:lnTo>
                  <a:lnTo>
                    <a:pt x="2413" y="1921"/>
                  </a:lnTo>
                  <a:lnTo>
                    <a:pt x="2384" y="1971"/>
                  </a:lnTo>
                  <a:lnTo>
                    <a:pt x="2353" y="2019"/>
                  </a:lnTo>
                  <a:lnTo>
                    <a:pt x="2319" y="2066"/>
                  </a:lnTo>
                  <a:lnTo>
                    <a:pt x="2283" y="2112"/>
                  </a:lnTo>
                  <a:lnTo>
                    <a:pt x="2246" y="2155"/>
                  </a:lnTo>
                  <a:lnTo>
                    <a:pt x="2206" y="2197"/>
                  </a:lnTo>
                  <a:lnTo>
                    <a:pt x="2164" y="2236"/>
                  </a:lnTo>
                  <a:lnTo>
                    <a:pt x="2120" y="2274"/>
                  </a:lnTo>
                  <a:lnTo>
                    <a:pt x="2075" y="2309"/>
                  </a:lnTo>
                  <a:lnTo>
                    <a:pt x="2028" y="2343"/>
                  </a:lnTo>
                  <a:lnTo>
                    <a:pt x="1979" y="2374"/>
                  </a:lnTo>
                  <a:lnTo>
                    <a:pt x="1928" y="2403"/>
                  </a:lnTo>
                  <a:lnTo>
                    <a:pt x="1877" y="2430"/>
                  </a:lnTo>
                  <a:lnTo>
                    <a:pt x="1823" y="2453"/>
                  </a:lnTo>
                  <a:lnTo>
                    <a:pt x="1768" y="2475"/>
                  </a:lnTo>
                  <a:lnTo>
                    <a:pt x="1713" y="2494"/>
                  </a:lnTo>
                  <a:lnTo>
                    <a:pt x="1655" y="2510"/>
                  </a:lnTo>
                  <a:lnTo>
                    <a:pt x="1597" y="2523"/>
                  </a:lnTo>
                  <a:lnTo>
                    <a:pt x="1538" y="2533"/>
                  </a:lnTo>
                  <a:lnTo>
                    <a:pt x="1477" y="2542"/>
                  </a:lnTo>
                  <a:lnTo>
                    <a:pt x="1416" y="2547"/>
                  </a:lnTo>
                  <a:lnTo>
                    <a:pt x="1354" y="2548"/>
                  </a:lnTo>
                  <a:lnTo>
                    <a:pt x="1292" y="2547"/>
                  </a:lnTo>
                  <a:lnTo>
                    <a:pt x="1231" y="2542"/>
                  </a:lnTo>
                  <a:lnTo>
                    <a:pt x="1171" y="2533"/>
                  </a:lnTo>
                  <a:lnTo>
                    <a:pt x="1112" y="2523"/>
                  </a:lnTo>
                  <a:lnTo>
                    <a:pt x="1053" y="2510"/>
                  </a:lnTo>
                  <a:lnTo>
                    <a:pt x="996" y="2494"/>
                  </a:lnTo>
                  <a:lnTo>
                    <a:pt x="940" y="2475"/>
                  </a:lnTo>
                  <a:lnTo>
                    <a:pt x="885" y="2453"/>
                  </a:lnTo>
                  <a:lnTo>
                    <a:pt x="832" y="2430"/>
                  </a:lnTo>
                  <a:lnTo>
                    <a:pt x="780" y="2403"/>
                  </a:lnTo>
                  <a:lnTo>
                    <a:pt x="729" y="2374"/>
                  </a:lnTo>
                  <a:lnTo>
                    <a:pt x="681" y="2343"/>
                  </a:lnTo>
                  <a:lnTo>
                    <a:pt x="634" y="2309"/>
                  </a:lnTo>
                  <a:lnTo>
                    <a:pt x="588" y="2274"/>
                  </a:lnTo>
                  <a:lnTo>
                    <a:pt x="544" y="2236"/>
                  </a:lnTo>
                  <a:lnTo>
                    <a:pt x="502" y="2197"/>
                  </a:lnTo>
                  <a:lnTo>
                    <a:pt x="462" y="2155"/>
                  </a:lnTo>
                  <a:lnTo>
                    <a:pt x="425" y="2112"/>
                  </a:lnTo>
                  <a:lnTo>
                    <a:pt x="389" y="2066"/>
                  </a:lnTo>
                  <a:lnTo>
                    <a:pt x="355" y="2019"/>
                  </a:lnTo>
                  <a:lnTo>
                    <a:pt x="324" y="1971"/>
                  </a:lnTo>
                  <a:lnTo>
                    <a:pt x="295" y="1921"/>
                  </a:lnTo>
                  <a:lnTo>
                    <a:pt x="269" y="1869"/>
                  </a:lnTo>
                  <a:lnTo>
                    <a:pt x="244" y="1815"/>
                  </a:lnTo>
                  <a:lnTo>
                    <a:pt x="223" y="1762"/>
                  </a:lnTo>
                  <a:lnTo>
                    <a:pt x="204" y="1706"/>
                  </a:lnTo>
                  <a:lnTo>
                    <a:pt x="187" y="1649"/>
                  </a:lnTo>
                  <a:lnTo>
                    <a:pt x="174" y="1590"/>
                  </a:lnTo>
                  <a:lnTo>
                    <a:pt x="164" y="1532"/>
                  </a:lnTo>
                  <a:lnTo>
                    <a:pt x="156" y="1472"/>
                  </a:lnTo>
                  <a:lnTo>
                    <a:pt x="152" y="1411"/>
                  </a:lnTo>
                  <a:lnTo>
                    <a:pt x="150" y="1349"/>
                  </a:lnTo>
                  <a:lnTo>
                    <a:pt x="152" y="1287"/>
                  </a:lnTo>
                  <a:lnTo>
                    <a:pt x="156" y="1226"/>
                  </a:lnTo>
                  <a:lnTo>
                    <a:pt x="164" y="1166"/>
                  </a:lnTo>
                  <a:lnTo>
                    <a:pt x="174" y="1108"/>
                  </a:lnTo>
                  <a:lnTo>
                    <a:pt x="187" y="1050"/>
                  </a:lnTo>
                  <a:lnTo>
                    <a:pt x="204" y="993"/>
                  </a:lnTo>
                  <a:lnTo>
                    <a:pt x="223" y="937"/>
                  </a:lnTo>
                  <a:lnTo>
                    <a:pt x="244" y="882"/>
                  </a:lnTo>
                  <a:lnTo>
                    <a:pt x="269" y="830"/>
                  </a:lnTo>
                  <a:lnTo>
                    <a:pt x="295" y="778"/>
                  </a:lnTo>
                  <a:lnTo>
                    <a:pt x="324" y="727"/>
                  </a:lnTo>
                  <a:lnTo>
                    <a:pt x="355" y="679"/>
                  </a:lnTo>
                  <a:lnTo>
                    <a:pt x="389" y="632"/>
                  </a:lnTo>
                  <a:lnTo>
                    <a:pt x="425" y="586"/>
                  </a:lnTo>
                  <a:lnTo>
                    <a:pt x="462" y="543"/>
                  </a:lnTo>
                  <a:lnTo>
                    <a:pt x="502" y="501"/>
                  </a:lnTo>
                  <a:lnTo>
                    <a:pt x="544" y="462"/>
                  </a:lnTo>
                  <a:lnTo>
                    <a:pt x="588" y="424"/>
                  </a:lnTo>
                  <a:lnTo>
                    <a:pt x="634" y="389"/>
                  </a:lnTo>
                  <a:lnTo>
                    <a:pt x="681" y="355"/>
                  </a:lnTo>
                  <a:lnTo>
                    <a:pt x="729" y="324"/>
                  </a:lnTo>
                  <a:lnTo>
                    <a:pt x="780" y="295"/>
                  </a:lnTo>
                  <a:lnTo>
                    <a:pt x="832" y="269"/>
                  </a:lnTo>
                  <a:lnTo>
                    <a:pt x="885" y="245"/>
                  </a:lnTo>
                  <a:lnTo>
                    <a:pt x="940" y="223"/>
                  </a:lnTo>
                  <a:lnTo>
                    <a:pt x="996" y="204"/>
                  </a:lnTo>
                  <a:lnTo>
                    <a:pt x="1053" y="188"/>
                  </a:lnTo>
                  <a:lnTo>
                    <a:pt x="1112" y="175"/>
                  </a:lnTo>
                  <a:lnTo>
                    <a:pt x="1171" y="164"/>
                  </a:lnTo>
                  <a:lnTo>
                    <a:pt x="1231" y="156"/>
                  </a:lnTo>
                  <a:lnTo>
                    <a:pt x="1292" y="152"/>
                  </a:lnTo>
                  <a:lnTo>
                    <a:pt x="1354" y="150"/>
                  </a:lnTo>
                  <a:lnTo>
                    <a:pt x="1416" y="152"/>
                  </a:lnTo>
                  <a:lnTo>
                    <a:pt x="1477" y="156"/>
                  </a:lnTo>
                  <a:lnTo>
                    <a:pt x="1538" y="164"/>
                  </a:lnTo>
                  <a:lnTo>
                    <a:pt x="1597" y="175"/>
                  </a:lnTo>
                  <a:lnTo>
                    <a:pt x="1655" y="188"/>
                  </a:lnTo>
                  <a:lnTo>
                    <a:pt x="1713" y="204"/>
                  </a:lnTo>
                  <a:lnTo>
                    <a:pt x="1768" y="223"/>
                  </a:lnTo>
                  <a:lnTo>
                    <a:pt x="1823" y="245"/>
                  </a:lnTo>
                  <a:lnTo>
                    <a:pt x="1877" y="269"/>
                  </a:lnTo>
                  <a:lnTo>
                    <a:pt x="1928" y="295"/>
                  </a:lnTo>
                  <a:lnTo>
                    <a:pt x="1979" y="324"/>
                  </a:lnTo>
                  <a:lnTo>
                    <a:pt x="2028" y="355"/>
                  </a:lnTo>
                  <a:lnTo>
                    <a:pt x="2075" y="389"/>
                  </a:lnTo>
                  <a:lnTo>
                    <a:pt x="2120" y="424"/>
                  </a:lnTo>
                  <a:lnTo>
                    <a:pt x="2164" y="462"/>
                  </a:lnTo>
                  <a:lnTo>
                    <a:pt x="2206" y="501"/>
                  </a:lnTo>
                  <a:lnTo>
                    <a:pt x="2246" y="543"/>
                  </a:lnTo>
                  <a:lnTo>
                    <a:pt x="2283" y="586"/>
                  </a:lnTo>
                  <a:lnTo>
                    <a:pt x="2319" y="632"/>
                  </a:lnTo>
                  <a:lnTo>
                    <a:pt x="2353" y="679"/>
                  </a:lnTo>
                  <a:lnTo>
                    <a:pt x="2384" y="727"/>
                  </a:lnTo>
                  <a:lnTo>
                    <a:pt x="2413" y="778"/>
                  </a:lnTo>
                  <a:lnTo>
                    <a:pt x="2440" y="830"/>
                  </a:lnTo>
                  <a:lnTo>
                    <a:pt x="2464" y="882"/>
                  </a:lnTo>
                  <a:lnTo>
                    <a:pt x="2485" y="937"/>
                  </a:lnTo>
                  <a:lnTo>
                    <a:pt x="2505" y="993"/>
                  </a:lnTo>
                  <a:lnTo>
                    <a:pt x="2521" y="1050"/>
                  </a:lnTo>
                  <a:lnTo>
                    <a:pt x="2534" y="1108"/>
                  </a:lnTo>
                  <a:lnTo>
                    <a:pt x="2544" y="1166"/>
                  </a:lnTo>
                  <a:lnTo>
                    <a:pt x="2553" y="1226"/>
                  </a:lnTo>
                  <a:lnTo>
                    <a:pt x="2558" y="1287"/>
                  </a:lnTo>
                  <a:lnTo>
                    <a:pt x="2559" y="1349"/>
                  </a:lnTo>
                  <a:close/>
                </a:path>
              </a:pathLst>
            </a:custGeom>
            <a:solidFill>
              <a:srgbClr val="958D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29" y="896"/>
              <a:ext cx="171" cy="170"/>
            </a:xfrm>
            <a:custGeom>
              <a:avLst/>
              <a:gdLst/>
              <a:ahLst/>
              <a:cxnLst>
                <a:cxn ang="0">
                  <a:pos x="2534" y="1017"/>
                </a:cxn>
                <a:cxn ang="0">
                  <a:pos x="2434" y="722"/>
                </a:cxn>
                <a:cxn ang="0">
                  <a:pos x="2268" y="464"/>
                </a:cxn>
                <a:cxn ang="0">
                  <a:pos x="2045" y="254"/>
                </a:cxn>
                <a:cxn ang="0">
                  <a:pos x="1778" y="101"/>
                </a:cxn>
                <a:cxn ang="0">
                  <a:pos x="1475" y="15"/>
                </a:cxn>
                <a:cxn ang="0">
                  <a:pos x="1150" y="7"/>
                </a:cxn>
                <a:cxn ang="0">
                  <a:pos x="840" y="78"/>
                </a:cxn>
                <a:cxn ang="0">
                  <a:pos x="565" y="218"/>
                </a:cxn>
                <a:cxn ang="0">
                  <a:pos x="333" y="418"/>
                </a:cxn>
                <a:cxn ang="0">
                  <a:pos x="155" y="668"/>
                </a:cxn>
                <a:cxn ang="0">
                  <a:pos x="41" y="956"/>
                </a:cxn>
                <a:cxn ang="0">
                  <a:pos x="0" y="1274"/>
                </a:cxn>
                <a:cxn ang="0">
                  <a:pos x="41" y="1592"/>
                </a:cxn>
                <a:cxn ang="0">
                  <a:pos x="155" y="1881"/>
                </a:cxn>
                <a:cxn ang="0">
                  <a:pos x="333" y="2131"/>
                </a:cxn>
                <a:cxn ang="0">
                  <a:pos x="565" y="2330"/>
                </a:cxn>
                <a:cxn ang="0">
                  <a:pos x="840" y="2471"/>
                </a:cxn>
                <a:cxn ang="0">
                  <a:pos x="1150" y="2541"/>
                </a:cxn>
                <a:cxn ang="0">
                  <a:pos x="1475" y="2533"/>
                </a:cxn>
                <a:cxn ang="0">
                  <a:pos x="1778" y="2447"/>
                </a:cxn>
                <a:cxn ang="0">
                  <a:pos x="2045" y="2294"/>
                </a:cxn>
                <a:cxn ang="0">
                  <a:pos x="2268" y="2084"/>
                </a:cxn>
                <a:cxn ang="0">
                  <a:pos x="2434" y="1827"/>
                </a:cxn>
                <a:cxn ang="0">
                  <a:pos x="2534" y="1531"/>
                </a:cxn>
                <a:cxn ang="0">
                  <a:pos x="2409" y="1274"/>
                </a:cxn>
                <a:cxn ang="0">
                  <a:pos x="2374" y="1555"/>
                </a:cxn>
                <a:cxn ang="0">
                  <a:pos x="2273" y="1809"/>
                </a:cxn>
                <a:cxn ang="0">
                  <a:pos x="2116" y="2030"/>
                </a:cxn>
                <a:cxn ang="0">
                  <a:pos x="1912" y="2206"/>
                </a:cxn>
                <a:cxn ang="0">
                  <a:pos x="1668" y="2330"/>
                </a:cxn>
                <a:cxn ang="0">
                  <a:pos x="1395" y="2392"/>
                </a:cxn>
                <a:cxn ang="0">
                  <a:pos x="1108" y="2384"/>
                </a:cxn>
                <a:cxn ang="0">
                  <a:pos x="841" y="2309"/>
                </a:cxn>
                <a:cxn ang="0">
                  <a:pos x="604" y="2175"/>
                </a:cxn>
                <a:cxn ang="0">
                  <a:pos x="409" y="1989"/>
                </a:cxn>
                <a:cxn ang="0">
                  <a:pos x="262" y="1762"/>
                </a:cxn>
                <a:cxn ang="0">
                  <a:pos x="174" y="1500"/>
                </a:cxn>
                <a:cxn ang="0">
                  <a:pos x="153" y="1216"/>
                </a:cxn>
                <a:cxn ang="0">
                  <a:pos x="202" y="940"/>
                </a:cxn>
                <a:cxn ang="0">
                  <a:pos x="314" y="692"/>
                </a:cxn>
                <a:cxn ang="0">
                  <a:pos x="482" y="480"/>
                </a:cxn>
                <a:cxn ang="0">
                  <a:pos x="695" y="314"/>
                </a:cxn>
                <a:cxn ang="0">
                  <a:pos x="945" y="201"/>
                </a:cxn>
                <a:cxn ang="0">
                  <a:pos x="1222" y="152"/>
                </a:cxn>
                <a:cxn ang="0">
                  <a:pos x="1507" y="174"/>
                </a:cxn>
                <a:cxn ang="0">
                  <a:pos x="1769" y="261"/>
                </a:cxn>
                <a:cxn ang="0">
                  <a:pos x="1999" y="407"/>
                </a:cxn>
                <a:cxn ang="0">
                  <a:pos x="2185" y="602"/>
                </a:cxn>
                <a:cxn ang="0">
                  <a:pos x="2321" y="837"/>
                </a:cxn>
                <a:cxn ang="0">
                  <a:pos x="2396" y="1103"/>
                </a:cxn>
              </a:cxnLst>
              <a:rect l="0" t="0" r="r" b="b"/>
              <a:pathLst>
                <a:path w="2560" h="2548">
                  <a:moveTo>
                    <a:pt x="2560" y="1274"/>
                  </a:moveTo>
                  <a:lnTo>
                    <a:pt x="2558" y="1209"/>
                  </a:lnTo>
                  <a:lnTo>
                    <a:pt x="2554" y="1144"/>
                  </a:lnTo>
                  <a:lnTo>
                    <a:pt x="2545" y="1080"/>
                  </a:lnTo>
                  <a:lnTo>
                    <a:pt x="2534" y="1017"/>
                  </a:lnTo>
                  <a:lnTo>
                    <a:pt x="2519" y="956"/>
                  </a:lnTo>
                  <a:lnTo>
                    <a:pt x="2502" y="896"/>
                  </a:lnTo>
                  <a:lnTo>
                    <a:pt x="2483" y="836"/>
                  </a:lnTo>
                  <a:lnTo>
                    <a:pt x="2459" y="778"/>
                  </a:lnTo>
                  <a:lnTo>
                    <a:pt x="2434" y="722"/>
                  </a:lnTo>
                  <a:lnTo>
                    <a:pt x="2405" y="668"/>
                  </a:lnTo>
                  <a:lnTo>
                    <a:pt x="2375" y="614"/>
                  </a:lnTo>
                  <a:lnTo>
                    <a:pt x="2341" y="562"/>
                  </a:lnTo>
                  <a:lnTo>
                    <a:pt x="2305" y="512"/>
                  </a:lnTo>
                  <a:lnTo>
                    <a:pt x="2268" y="464"/>
                  </a:lnTo>
                  <a:lnTo>
                    <a:pt x="2228" y="418"/>
                  </a:lnTo>
                  <a:lnTo>
                    <a:pt x="2185" y="373"/>
                  </a:lnTo>
                  <a:lnTo>
                    <a:pt x="2140" y="332"/>
                  </a:lnTo>
                  <a:lnTo>
                    <a:pt x="2094" y="291"/>
                  </a:lnTo>
                  <a:lnTo>
                    <a:pt x="2045" y="254"/>
                  </a:lnTo>
                  <a:lnTo>
                    <a:pt x="1995" y="218"/>
                  </a:lnTo>
                  <a:lnTo>
                    <a:pt x="1944" y="185"/>
                  </a:lnTo>
                  <a:lnTo>
                    <a:pt x="1891" y="154"/>
                  </a:lnTo>
                  <a:lnTo>
                    <a:pt x="1835" y="126"/>
                  </a:lnTo>
                  <a:lnTo>
                    <a:pt x="1778" y="101"/>
                  </a:lnTo>
                  <a:lnTo>
                    <a:pt x="1720" y="78"/>
                  </a:lnTo>
                  <a:lnTo>
                    <a:pt x="1661" y="58"/>
                  </a:lnTo>
                  <a:lnTo>
                    <a:pt x="1600" y="41"/>
                  </a:lnTo>
                  <a:lnTo>
                    <a:pt x="1538" y="27"/>
                  </a:lnTo>
                  <a:lnTo>
                    <a:pt x="1475" y="15"/>
                  </a:lnTo>
                  <a:lnTo>
                    <a:pt x="1411" y="7"/>
                  </a:lnTo>
                  <a:lnTo>
                    <a:pt x="1346" y="2"/>
                  </a:lnTo>
                  <a:lnTo>
                    <a:pt x="1280" y="0"/>
                  </a:lnTo>
                  <a:lnTo>
                    <a:pt x="1215" y="2"/>
                  </a:lnTo>
                  <a:lnTo>
                    <a:pt x="1150" y="7"/>
                  </a:lnTo>
                  <a:lnTo>
                    <a:pt x="1085" y="15"/>
                  </a:lnTo>
                  <a:lnTo>
                    <a:pt x="1022" y="27"/>
                  </a:lnTo>
                  <a:lnTo>
                    <a:pt x="960" y="41"/>
                  </a:lnTo>
                  <a:lnTo>
                    <a:pt x="900" y="58"/>
                  </a:lnTo>
                  <a:lnTo>
                    <a:pt x="840" y="78"/>
                  </a:lnTo>
                  <a:lnTo>
                    <a:pt x="782" y="101"/>
                  </a:lnTo>
                  <a:lnTo>
                    <a:pt x="726" y="126"/>
                  </a:lnTo>
                  <a:lnTo>
                    <a:pt x="671" y="154"/>
                  </a:lnTo>
                  <a:lnTo>
                    <a:pt x="617" y="185"/>
                  </a:lnTo>
                  <a:lnTo>
                    <a:pt x="565" y="218"/>
                  </a:lnTo>
                  <a:lnTo>
                    <a:pt x="515" y="254"/>
                  </a:lnTo>
                  <a:lnTo>
                    <a:pt x="466" y="291"/>
                  </a:lnTo>
                  <a:lnTo>
                    <a:pt x="420" y="332"/>
                  </a:lnTo>
                  <a:lnTo>
                    <a:pt x="375" y="373"/>
                  </a:lnTo>
                  <a:lnTo>
                    <a:pt x="333" y="418"/>
                  </a:lnTo>
                  <a:lnTo>
                    <a:pt x="293" y="464"/>
                  </a:lnTo>
                  <a:lnTo>
                    <a:pt x="255" y="512"/>
                  </a:lnTo>
                  <a:lnTo>
                    <a:pt x="219" y="562"/>
                  </a:lnTo>
                  <a:lnTo>
                    <a:pt x="186" y="614"/>
                  </a:lnTo>
                  <a:lnTo>
                    <a:pt x="155" y="668"/>
                  </a:lnTo>
                  <a:lnTo>
                    <a:pt x="127" y="722"/>
                  </a:lnTo>
                  <a:lnTo>
                    <a:pt x="101" y="778"/>
                  </a:lnTo>
                  <a:lnTo>
                    <a:pt x="78" y="836"/>
                  </a:lnTo>
                  <a:lnTo>
                    <a:pt x="58" y="896"/>
                  </a:lnTo>
                  <a:lnTo>
                    <a:pt x="41" y="956"/>
                  </a:lnTo>
                  <a:lnTo>
                    <a:pt x="27" y="1017"/>
                  </a:lnTo>
                  <a:lnTo>
                    <a:pt x="15" y="1080"/>
                  </a:lnTo>
                  <a:lnTo>
                    <a:pt x="7" y="1144"/>
                  </a:lnTo>
                  <a:lnTo>
                    <a:pt x="2" y="1209"/>
                  </a:lnTo>
                  <a:lnTo>
                    <a:pt x="0" y="1274"/>
                  </a:lnTo>
                  <a:lnTo>
                    <a:pt x="2" y="1340"/>
                  </a:lnTo>
                  <a:lnTo>
                    <a:pt x="7" y="1404"/>
                  </a:lnTo>
                  <a:lnTo>
                    <a:pt x="15" y="1468"/>
                  </a:lnTo>
                  <a:lnTo>
                    <a:pt x="27" y="1531"/>
                  </a:lnTo>
                  <a:lnTo>
                    <a:pt x="41" y="1592"/>
                  </a:lnTo>
                  <a:lnTo>
                    <a:pt x="58" y="1653"/>
                  </a:lnTo>
                  <a:lnTo>
                    <a:pt x="78" y="1712"/>
                  </a:lnTo>
                  <a:lnTo>
                    <a:pt x="101" y="1770"/>
                  </a:lnTo>
                  <a:lnTo>
                    <a:pt x="127" y="1827"/>
                  </a:lnTo>
                  <a:lnTo>
                    <a:pt x="155" y="1881"/>
                  </a:lnTo>
                  <a:lnTo>
                    <a:pt x="186" y="1934"/>
                  </a:lnTo>
                  <a:lnTo>
                    <a:pt x="219" y="1986"/>
                  </a:lnTo>
                  <a:lnTo>
                    <a:pt x="255" y="2036"/>
                  </a:lnTo>
                  <a:lnTo>
                    <a:pt x="293" y="2084"/>
                  </a:lnTo>
                  <a:lnTo>
                    <a:pt x="333" y="2131"/>
                  </a:lnTo>
                  <a:lnTo>
                    <a:pt x="375" y="2175"/>
                  </a:lnTo>
                  <a:lnTo>
                    <a:pt x="420" y="2217"/>
                  </a:lnTo>
                  <a:lnTo>
                    <a:pt x="466" y="2257"/>
                  </a:lnTo>
                  <a:lnTo>
                    <a:pt x="515" y="2294"/>
                  </a:lnTo>
                  <a:lnTo>
                    <a:pt x="565" y="2330"/>
                  </a:lnTo>
                  <a:lnTo>
                    <a:pt x="617" y="2363"/>
                  </a:lnTo>
                  <a:lnTo>
                    <a:pt x="671" y="2394"/>
                  </a:lnTo>
                  <a:lnTo>
                    <a:pt x="726" y="2422"/>
                  </a:lnTo>
                  <a:lnTo>
                    <a:pt x="782" y="2447"/>
                  </a:lnTo>
                  <a:lnTo>
                    <a:pt x="840" y="2471"/>
                  </a:lnTo>
                  <a:lnTo>
                    <a:pt x="900" y="2490"/>
                  </a:lnTo>
                  <a:lnTo>
                    <a:pt x="960" y="2507"/>
                  </a:lnTo>
                  <a:lnTo>
                    <a:pt x="1022" y="2521"/>
                  </a:lnTo>
                  <a:lnTo>
                    <a:pt x="1085" y="2533"/>
                  </a:lnTo>
                  <a:lnTo>
                    <a:pt x="1150" y="2541"/>
                  </a:lnTo>
                  <a:lnTo>
                    <a:pt x="1215" y="2546"/>
                  </a:lnTo>
                  <a:lnTo>
                    <a:pt x="1280" y="2548"/>
                  </a:lnTo>
                  <a:lnTo>
                    <a:pt x="1346" y="2546"/>
                  </a:lnTo>
                  <a:lnTo>
                    <a:pt x="1411" y="2541"/>
                  </a:lnTo>
                  <a:lnTo>
                    <a:pt x="1475" y="2533"/>
                  </a:lnTo>
                  <a:lnTo>
                    <a:pt x="1538" y="2521"/>
                  </a:lnTo>
                  <a:lnTo>
                    <a:pt x="1600" y="2507"/>
                  </a:lnTo>
                  <a:lnTo>
                    <a:pt x="1661" y="2490"/>
                  </a:lnTo>
                  <a:lnTo>
                    <a:pt x="1720" y="2471"/>
                  </a:lnTo>
                  <a:lnTo>
                    <a:pt x="1778" y="2447"/>
                  </a:lnTo>
                  <a:lnTo>
                    <a:pt x="1835" y="2422"/>
                  </a:lnTo>
                  <a:lnTo>
                    <a:pt x="1891" y="2394"/>
                  </a:lnTo>
                  <a:lnTo>
                    <a:pt x="1944" y="2363"/>
                  </a:lnTo>
                  <a:lnTo>
                    <a:pt x="1995" y="2330"/>
                  </a:lnTo>
                  <a:lnTo>
                    <a:pt x="2045" y="2294"/>
                  </a:lnTo>
                  <a:lnTo>
                    <a:pt x="2094" y="2257"/>
                  </a:lnTo>
                  <a:lnTo>
                    <a:pt x="2140" y="2217"/>
                  </a:lnTo>
                  <a:lnTo>
                    <a:pt x="2185" y="2175"/>
                  </a:lnTo>
                  <a:lnTo>
                    <a:pt x="2228" y="2131"/>
                  </a:lnTo>
                  <a:lnTo>
                    <a:pt x="2268" y="2084"/>
                  </a:lnTo>
                  <a:lnTo>
                    <a:pt x="2305" y="2036"/>
                  </a:lnTo>
                  <a:lnTo>
                    <a:pt x="2341" y="1986"/>
                  </a:lnTo>
                  <a:lnTo>
                    <a:pt x="2375" y="1934"/>
                  </a:lnTo>
                  <a:lnTo>
                    <a:pt x="2405" y="1881"/>
                  </a:lnTo>
                  <a:lnTo>
                    <a:pt x="2434" y="1827"/>
                  </a:lnTo>
                  <a:lnTo>
                    <a:pt x="2459" y="1770"/>
                  </a:lnTo>
                  <a:lnTo>
                    <a:pt x="2483" y="1712"/>
                  </a:lnTo>
                  <a:lnTo>
                    <a:pt x="2502" y="1653"/>
                  </a:lnTo>
                  <a:lnTo>
                    <a:pt x="2519" y="1592"/>
                  </a:lnTo>
                  <a:lnTo>
                    <a:pt x="2534" y="1531"/>
                  </a:lnTo>
                  <a:lnTo>
                    <a:pt x="2545" y="1468"/>
                  </a:lnTo>
                  <a:lnTo>
                    <a:pt x="2554" y="1404"/>
                  </a:lnTo>
                  <a:lnTo>
                    <a:pt x="2558" y="1340"/>
                  </a:lnTo>
                  <a:lnTo>
                    <a:pt x="2560" y="1274"/>
                  </a:lnTo>
                  <a:close/>
                  <a:moveTo>
                    <a:pt x="2409" y="1274"/>
                  </a:moveTo>
                  <a:lnTo>
                    <a:pt x="2408" y="1332"/>
                  </a:lnTo>
                  <a:lnTo>
                    <a:pt x="2404" y="1389"/>
                  </a:lnTo>
                  <a:lnTo>
                    <a:pt x="2396" y="1445"/>
                  </a:lnTo>
                  <a:lnTo>
                    <a:pt x="2387" y="1500"/>
                  </a:lnTo>
                  <a:lnTo>
                    <a:pt x="2374" y="1555"/>
                  </a:lnTo>
                  <a:lnTo>
                    <a:pt x="2358" y="1609"/>
                  </a:lnTo>
                  <a:lnTo>
                    <a:pt x="2341" y="1660"/>
                  </a:lnTo>
                  <a:lnTo>
                    <a:pt x="2321" y="1711"/>
                  </a:lnTo>
                  <a:lnTo>
                    <a:pt x="2298" y="1762"/>
                  </a:lnTo>
                  <a:lnTo>
                    <a:pt x="2273" y="1809"/>
                  </a:lnTo>
                  <a:lnTo>
                    <a:pt x="2246" y="1857"/>
                  </a:lnTo>
                  <a:lnTo>
                    <a:pt x="2217" y="1903"/>
                  </a:lnTo>
                  <a:lnTo>
                    <a:pt x="2185" y="1946"/>
                  </a:lnTo>
                  <a:lnTo>
                    <a:pt x="2151" y="1989"/>
                  </a:lnTo>
                  <a:lnTo>
                    <a:pt x="2116" y="2030"/>
                  </a:lnTo>
                  <a:lnTo>
                    <a:pt x="2079" y="2069"/>
                  </a:lnTo>
                  <a:lnTo>
                    <a:pt x="2039" y="2106"/>
                  </a:lnTo>
                  <a:lnTo>
                    <a:pt x="1999" y="2141"/>
                  </a:lnTo>
                  <a:lnTo>
                    <a:pt x="1956" y="2175"/>
                  </a:lnTo>
                  <a:lnTo>
                    <a:pt x="1912" y="2206"/>
                  </a:lnTo>
                  <a:lnTo>
                    <a:pt x="1866" y="2235"/>
                  </a:lnTo>
                  <a:lnTo>
                    <a:pt x="1818" y="2262"/>
                  </a:lnTo>
                  <a:lnTo>
                    <a:pt x="1769" y="2287"/>
                  </a:lnTo>
                  <a:lnTo>
                    <a:pt x="1719" y="2309"/>
                  </a:lnTo>
                  <a:lnTo>
                    <a:pt x="1668" y="2330"/>
                  </a:lnTo>
                  <a:lnTo>
                    <a:pt x="1616" y="2347"/>
                  </a:lnTo>
                  <a:lnTo>
                    <a:pt x="1562" y="2362"/>
                  </a:lnTo>
                  <a:lnTo>
                    <a:pt x="1507" y="2375"/>
                  </a:lnTo>
                  <a:lnTo>
                    <a:pt x="1452" y="2384"/>
                  </a:lnTo>
                  <a:lnTo>
                    <a:pt x="1395" y="2392"/>
                  </a:lnTo>
                  <a:lnTo>
                    <a:pt x="1338" y="2397"/>
                  </a:lnTo>
                  <a:lnTo>
                    <a:pt x="1280" y="2398"/>
                  </a:lnTo>
                  <a:lnTo>
                    <a:pt x="1222" y="2397"/>
                  </a:lnTo>
                  <a:lnTo>
                    <a:pt x="1165" y="2392"/>
                  </a:lnTo>
                  <a:lnTo>
                    <a:pt x="1108" y="2384"/>
                  </a:lnTo>
                  <a:lnTo>
                    <a:pt x="1053" y="2375"/>
                  </a:lnTo>
                  <a:lnTo>
                    <a:pt x="998" y="2362"/>
                  </a:lnTo>
                  <a:lnTo>
                    <a:pt x="945" y="2347"/>
                  </a:lnTo>
                  <a:lnTo>
                    <a:pt x="892" y="2330"/>
                  </a:lnTo>
                  <a:lnTo>
                    <a:pt x="841" y="2309"/>
                  </a:lnTo>
                  <a:lnTo>
                    <a:pt x="791" y="2287"/>
                  </a:lnTo>
                  <a:lnTo>
                    <a:pt x="742" y="2262"/>
                  </a:lnTo>
                  <a:lnTo>
                    <a:pt x="695" y="2235"/>
                  </a:lnTo>
                  <a:lnTo>
                    <a:pt x="649" y="2206"/>
                  </a:lnTo>
                  <a:lnTo>
                    <a:pt x="604" y="2175"/>
                  </a:lnTo>
                  <a:lnTo>
                    <a:pt x="562" y="2141"/>
                  </a:lnTo>
                  <a:lnTo>
                    <a:pt x="521" y="2106"/>
                  </a:lnTo>
                  <a:lnTo>
                    <a:pt x="482" y="2069"/>
                  </a:lnTo>
                  <a:lnTo>
                    <a:pt x="444" y="2030"/>
                  </a:lnTo>
                  <a:lnTo>
                    <a:pt x="409" y="1989"/>
                  </a:lnTo>
                  <a:lnTo>
                    <a:pt x="375" y="1946"/>
                  </a:lnTo>
                  <a:lnTo>
                    <a:pt x="344" y="1903"/>
                  </a:lnTo>
                  <a:lnTo>
                    <a:pt x="314" y="1857"/>
                  </a:lnTo>
                  <a:lnTo>
                    <a:pt x="288" y="1809"/>
                  </a:lnTo>
                  <a:lnTo>
                    <a:pt x="262" y="1762"/>
                  </a:lnTo>
                  <a:lnTo>
                    <a:pt x="240" y="1711"/>
                  </a:lnTo>
                  <a:lnTo>
                    <a:pt x="219" y="1660"/>
                  </a:lnTo>
                  <a:lnTo>
                    <a:pt x="202" y="1609"/>
                  </a:lnTo>
                  <a:lnTo>
                    <a:pt x="187" y="1555"/>
                  </a:lnTo>
                  <a:lnTo>
                    <a:pt x="174" y="1500"/>
                  </a:lnTo>
                  <a:lnTo>
                    <a:pt x="164" y="1445"/>
                  </a:lnTo>
                  <a:lnTo>
                    <a:pt x="157" y="1389"/>
                  </a:lnTo>
                  <a:lnTo>
                    <a:pt x="153" y="1332"/>
                  </a:lnTo>
                  <a:lnTo>
                    <a:pt x="151" y="1274"/>
                  </a:lnTo>
                  <a:lnTo>
                    <a:pt x="153" y="1216"/>
                  </a:lnTo>
                  <a:lnTo>
                    <a:pt x="157" y="1159"/>
                  </a:lnTo>
                  <a:lnTo>
                    <a:pt x="164" y="1103"/>
                  </a:lnTo>
                  <a:lnTo>
                    <a:pt x="174" y="1048"/>
                  </a:lnTo>
                  <a:lnTo>
                    <a:pt x="187" y="993"/>
                  </a:lnTo>
                  <a:lnTo>
                    <a:pt x="202" y="940"/>
                  </a:lnTo>
                  <a:lnTo>
                    <a:pt x="219" y="888"/>
                  </a:lnTo>
                  <a:lnTo>
                    <a:pt x="240" y="837"/>
                  </a:lnTo>
                  <a:lnTo>
                    <a:pt x="262" y="787"/>
                  </a:lnTo>
                  <a:lnTo>
                    <a:pt x="288" y="739"/>
                  </a:lnTo>
                  <a:lnTo>
                    <a:pt x="314" y="692"/>
                  </a:lnTo>
                  <a:lnTo>
                    <a:pt x="344" y="646"/>
                  </a:lnTo>
                  <a:lnTo>
                    <a:pt x="375" y="602"/>
                  </a:lnTo>
                  <a:lnTo>
                    <a:pt x="409" y="559"/>
                  </a:lnTo>
                  <a:lnTo>
                    <a:pt x="444" y="518"/>
                  </a:lnTo>
                  <a:lnTo>
                    <a:pt x="482" y="480"/>
                  </a:lnTo>
                  <a:lnTo>
                    <a:pt x="521" y="442"/>
                  </a:lnTo>
                  <a:lnTo>
                    <a:pt x="562" y="407"/>
                  </a:lnTo>
                  <a:lnTo>
                    <a:pt x="604" y="373"/>
                  </a:lnTo>
                  <a:lnTo>
                    <a:pt x="649" y="342"/>
                  </a:lnTo>
                  <a:lnTo>
                    <a:pt x="695" y="314"/>
                  </a:lnTo>
                  <a:lnTo>
                    <a:pt x="742" y="286"/>
                  </a:lnTo>
                  <a:lnTo>
                    <a:pt x="791" y="261"/>
                  </a:lnTo>
                  <a:lnTo>
                    <a:pt x="841" y="239"/>
                  </a:lnTo>
                  <a:lnTo>
                    <a:pt x="892" y="218"/>
                  </a:lnTo>
                  <a:lnTo>
                    <a:pt x="945" y="201"/>
                  </a:lnTo>
                  <a:lnTo>
                    <a:pt x="998" y="186"/>
                  </a:lnTo>
                  <a:lnTo>
                    <a:pt x="1053" y="174"/>
                  </a:lnTo>
                  <a:lnTo>
                    <a:pt x="1108" y="163"/>
                  </a:lnTo>
                  <a:lnTo>
                    <a:pt x="1165" y="156"/>
                  </a:lnTo>
                  <a:lnTo>
                    <a:pt x="1222" y="152"/>
                  </a:lnTo>
                  <a:lnTo>
                    <a:pt x="1280" y="150"/>
                  </a:lnTo>
                  <a:lnTo>
                    <a:pt x="1338" y="152"/>
                  </a:lnTo>
                  <a:lnTo>
                    <a:pt x="1395" y="156"/>
                  </a:lnTo>
                  <a:lnTo>
                    <a:pt x="1452" y="163"/>
                  </a:lnTo>
                  <a:lnTo>
                    <a:pt x="1507" y="174"/>
                  </a:lnTo>
                  <a:lnTo>
                    <a:pt x="1562" y="186"/>
                  </a:lnTo>
                  <a:lnTo>
                    <a:pt x="1616" y="201"/>
                  </a:lnTo>
                  <a:lnTo>
                    <a:pt x="1668" y="218"/>
                  </a:lnTo>
                  <a:lnTo>
                    <a:pt x="1719" y="239"/>
                  </a:lnTo>
                  <a:lnTo>
                    <a:pt x="1769" y="261"/>
                  </a:lnTo>
                  <a:lnTo>
                    <a:pt x="1818" y="286"/>
                  </a:lnTo>
                  <a:lnTo>
                    <a:pt x="1866" y="314"/>
                  </a:lnTo>
                  <a:lnTo>
                    <a:pt x="1912" y="342"/>
                  </a:lnTo>
                  <a:lnTo>
                    <a:pt x="1956" y="373"/>
                  </a:lnTo>
                  <a:lnTo>
                    <a:pt x="1999" y="407"/>
                  </a:lnTo>
                  <a:lnTo>
                    <a:pt x="2039" y="442"/>
                  </a:lnTo>
                  <a:lnTo>
                    <a:pt x="2079" y="480"/>
                  </a:lnTo>
                  <a:lnTo>
                    <a:pt x="2116" y="518"/>
                  </a:lnTo>
                  <a:lnTo>
                    <a:pt x="2151" y="559"/>
                  </a:lnTo>
                  <a:lnTo>
                    <a:pt x="2185" y="602"/>
                  </a:lnTo>
                  <a:lnTo>
                    <a:pt x="2217" y="646"/>
                  </a:lnTo>
                  <a:lnTo>
                    <a:pt x="2246" y="692"/>
                  </a:lnTo>
                  <a:lnTo>
                    <a:pt x="2273" y="739"/>
                  </a:lnTo>
                  <a:lnTo>
                    <a:pt x="2298" y="787"/>
                  </a:lnTo>
                  <a:lnTo>
                    <a:pt x="2321" y="837"/>
                  </a:lnTo>
                  <a:lnTo>
                    <a:pt x="2341" y="888"/>
                  </a:lnTo>
                  <a:lnTo>
                    <a:pt x="2358" y="940"/>
                  </a:lnTo>
                  <a:lnTo>
                    <a:pt x="2374" y="993"/>
                  </a:lnTo>
                  <a:lnTo>
                    <a:pt x="2387" y="1048"/>
                  </a:lnTo>
                  <a:lnTo>
                    <a:pt x="2396" y="1103"/>
                  </a:lnTo>
                  <a:lnTo>
                    <a:pt x="2404" y="1159"/>
                  </a:lnTo>
                  <a:lnTo>
                    <a:pt x="2408" y="1216"/>
                  </a:lnTo>
                  <a:lnTo>
                    <a:pt x="2409" y="1274"/>
                  </a:lnTo>
                  <a:close/>
                </a:path>
              </a:pathLst>
            </a:custGeom>
            <a:solidFill>
              <a:srgbClr val="9991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4" y="901"/>
              <a:ext cx="161" cy="160"/>
            </a:xfrm>
            <a:custGeom>
              <a:avLst/>
              <a:gdLst/>
              <a:ahLst/>
              <a:cxnLst>
                <a:cxn ang="0">
                  <a:pos x="2384" y="958"/>
                </a:cxn>
                <a:cxn ang="0">
                  <a:pos x="2289" y="680"/>
                </a:cxn>
                <a:cxn ang="0">
                  <a:pos x="2133" y="436"/>
                </a:cxn>
                <a:cxn ang="0">
                  <a:pos x="1925" y="239"/>
                </a:cxn>
                <a:cxn ang="0">
                  <a:pos x="1673" y="95"/>
                </a:cxn>
                <a:cxn ang="0">
                  <a:pos x="1388" y="14"/>
                </a:cxn>
                <a:cxn ang="0">
                  <a:pos x="1081" y="6"/>
                </a:cxn>
                <a:cxn ang="0">
                  <a:pos x="790" y="73"/>
                </a:cxn>
                <a:cxn ang="0">
                  <a:pos x="531" y="205"/>
                </a:cxn>
                <a:cxn ang="0">
                  <a:pos x="312" y="394"/>
                </a:cxn>
                <a:cxn ang="0">
                  <a:pos x="145" y="628"/>
                </a:cxn>
                <a:cxn ang="0">
                  <a:pos x="37" y="900"/>
                </a:cxn>
                <a:cxn ang="0">
                  <a:pos x="0" y="1199"/>
                </a:cxn>
                <a:cxn ang="0">
                  <a:pos x="37" y="1499"/>
                </a:cxn>
                <a:cxn ang="0">
                  <a:pos x="145" y="1771"/>
                </a:cxn>
                <a:cxn ang="0">
                  <a:pos x="312" y="2005"/>
                </a:cxn>
                <a:cxn ang="0">
                  <a:pos x="531" y="2193"/>
                </a:cxn>
                <a:cxn ang="0">
                  <a:pos x="790" y="2325"/>
                </a:cxn>
                <a:cxn ang="0">
                  <a:pos x="1081" y="2392"/>
                </a:cxn>
                <a:cxn ang="0">
                  <a:pos x="1388" y="2383"/>
                </a:cxn>
                <a:cxn ang="0">
                  <a:pos x="1673" y="2303"/>
                </a:cxn>
                <a:cxn ang="0">
                  <a:pos x="1925" y="2159"/>
                </a:cxn>
                <a:cxn ang="0">
                  <a:pos x="2133" y="1962"/>
                </a:cxn>
                <a:cxn ang="0">
                  <a:pos x="2289" y="1719"/>
                </a:cxn>
                <a:cxn ang="0">
                  <a:pos x="2384" y="1440"/>
                </a:cxn>
                <a:cxn ang="0">
                  <a:pos x="2258" y="1199"/>
                </a:cxn>
                <a:cxn ang="0">
                  <a:pos x="2225" y="1462"/>
                </a:cxn>
                <a:cxn ang="0">
                  <a:pos x="2131" y="1699"/>
                </a:cxn>
                <a:cxn ang="0">
                  <a:pos x="1985" y="1905"/>
                </a:cxn>
                <a:cxn ang="0">
                  <a:pos x="1793" y="2069"/>
                </a:cxn>
                <a:cxn ang="0">
                  <a:pos x="1567" y="2185"/>
                </a:cxn>
                <a:cxn ang="0">
                  <a:pos x="1312" y="2243"/>
                </a:cxn>
                <a:cxn ang="0">
                  <a:pos x="1044" y="2235"/>
                </a:cxn>
                <a:cxn ang="0">
                  <a:pos x="794" y="2165"/>
                </a:cxn>
                <a:cxn ang="0">
                  <a:pos x="573" y="2040"/>
                </a:cxn>
                <a:cxn ang="0">
                  <a:pos x="391" y="1866"/>
                </a:cxn>
                <a:cxn ang="0">
                  <a:pos x="254" y="1654"/>
                </a:cxn>
                <a:cxn ang="0">
                  <a:pos x="172" y="1411"/>
                </a:cxn>
                <a:cxn ang="0">
                  <a:pos x="151" y="1145"/>
                </a:cxn>
                <a:cxn ang="0">
                  <a:pos x="197" y="888"/>
                </a:cxn>
                <a:cxn ang="0">
                  <a:pos x="303" y="655"/>
                </a:cxn>
                <a:cxn ang="0">
                  <a:pos x="459" y="458"/>
                </a:cxn>
                <a:cxn ang="0">
                  <a:pos x="658" y="302"/>
                </a:cxn>
                <a:cxn ang="0">
                  <a:pos x="891" y="197"/>
                </a:cxn>
                <a:cxn ang="0">
                  <a:pos x="1150" y="151"/>
                </a:cxn>
                <a:cxn ang="0">
                  <a:pos x="1417" y="172"/>
                </a:cxn>
                <a:cxn ang="0">
                  <a:pos x="1661" y="254"/>
                </a:cxn>
                <a:cxn ang="0">
                  <a:pos x="1875" y="390"/>
                </a:cxn>
                <a:cxn ang="0">
                  <a:pos x="2049" y="571"/>
                </a:cxn>
                <a:cxn ang="0">
                  <a:pos x="2175" y="791"/>
                </a:cxn>
                <a:cxn ang="0">
                  <a:pos x="2246" y="1040"/>
                </a:cxn>
              </a:cxnLst>
              <a:rect l="0" t="0" r="r" b="b"/>
              <a:pathLst>
                <a:path w="2409" h="2398">
                  <a:moveTo>
                    <a:pt x="2409" y="1199"/>
                  </a:moveTo>
                  <a:lnTo>
                    <a:pt x="2408" y="1137"/>
                  </a:lnTo>
                  <a:lnTo>
                    <a:pt x="2403" y="1076"/>
                  </a:lnTo>
                  <a:lnTo>
                    <a:pt x="2394" y="1016"/>
                  </a:lnTo>
                  <a:lnTo>
                    <a:pt x="2384" y="958"/>
                  </a:lnTo>
                  <a:lnTo>
                    <a:pt x="2371" y="900"/>
                  </a:lnTo>
                  <a:lnTo>
                    <a:pt x="2355" y="843"/>
                  </a:lnTo>
                  <a:lnTo>
                    <a:pt x="2335" y="787"/>
                  </a:lnTo>
                  <a:lnTo>
                    <a:pt x="2314" y="732"/>
                  </a:lnTo>
                  <a:lnTo>
                    <a:pt x="2289" y="680"/>
                  </a:lnTo>
                  <a:lnTo>
                    <a:pt x="2263" y="628"/>
                  </a:lnTo>
                  <a:lnTo>
                    <a:pt x="2234" y="577"/>
                  </a:lnTo>
                  <a:lnTo>
                    <a:pt x="2203" y="529"/>
                  </a:lnTo>
                  <a:lnTo>
                    <a:pt x="2169" y="482"/>
                  </a:lnTo>
                  <a:lnTo>
                    <a:pt x="2133" y="436"/>
                  </a:lnTo>
                  <a:lnTo>
                    <a:pt x="2096" y="394"/>
                  </a:lnTo>
                  <a:lnTo>
                    <a:pt x="2056" y="351"/>
                  </a:lnTo>
                  <a:lnTo>
                    <a:pt x="2014" y="312"/>
                  </a:lnTo>
                  <a:lnTo>
                    <a:pt x="1970" y="274"/>
                  </a:lnTo>
                  <a:lnTo>
                    <a:pt x="1925" y="239"/>
                  </a:lnTo>
                  <a:lnTo>
                    <a:pt x="1878" y="205"/>
                  </a:lnTo>
                  <a:lnTo>
                    <a:pt x="1829" y="174"/>
                  </a:lnTo>
                  <a:lnTo>
                    <a:pt x="1778" y="145"/>
                  </a:lnTo>
                  <a:lnTo>
                    <a:pt x="1726" y="119"/>
                  </a:lnTo>
                  <a:lnTo>
                    <a:pt x="1673" y="95"/>
                  </a:lnTo>
                  <a:lnTo>
                    <a:pt x="1618" y="73"/>
                  </a:lnTo>
                  <a:lnTo>
                    <a:pt x="1563" y="54"/>
                  </a:lnTo>
                  <a:lnTo>
                    <a:pt x="1505" y="38"/>
                  </a:lnTo>
                  <a:lnTo>
                    <a:pt x="1447" y="25"/>
                  </a:lnTo>
                  <a:lnTo>
                    <a:pt x="1388" y="14"/>
                  </a:lnTo>
                  <a:lnTo>
                    <a:pt x="1327" y="6"/>
                  </a:lnTo>
                  <a:lnTo>
                    <a:pt x="1266" y="2"/>
                  </a:lnTo>
                  <a:lnTo>
                    <a:pt x="1204" y="0"/>
                  </a:lnTo>
                  <a:lnTo>
                    <a:pt x="1142" y="2"/>
                  </a:lnTo>
                  <a:lnTo>
                    <a:pt x="1081" y="6"/>
                  </a:lnTo>
                  <a:lnTo>
                    <a:pt x="1021" y="14"/>
                  </a:lnTo>
                  <a:lnTo>
                    <a:pt x="962" y="25"/>
                  </a:lnTo>
                  <a:lnTo>
                    <a:pt x="903" y="38"/>
                  </a:lnTo>
                  <a:lnTo>
                    <a:pt x="846" y="54"/>
                  </a:lnTo>
                  <a:lnTo>
                    <a:pt x="790" y="73"/>
                  </a:lnTo>
                  <a:lnTo>
                    <a:pt x="735" y="95"/>
                  </a:lnTo>
                  <a:lnTo>
                    <a:pt x="682" y="119"/>
                  </a:lnTo>
                  <a:lnTo>
                    <a:pt x="630" y="145"/>
                  </a:lnTo>
                  <a:lnTo>
                    <a:pt x="579" y="174"/>
                  </a:lnTo>
                  <a:lnTo>
                    <a:pt x="531" y="205"/>
                  </a:lnTo>
                  <a:lnTo>
                    <a:pt x="484" y="239"/>
                  </a:lnTo>
                  <a:lnTo>
                    <a:pt x="438" y="274"/>
                  </a:lnTo>
                  <a:lnTo>
                    <a:pt x="394" y="312"/>
                  </a:lnTo>
                  <a:lnTo>
                    <a:pt x="352" y="351"/>
                  </a:lnTo>
                  <a:lnTo>
                    <a:pt x="312" y="394"/>
                  </a:lnTo>
                  <a:lnTo>
                    <a:pt x="275" y="436"/>
                  </a:lnTo>
                  <a:lnTo>
                    <a:pt x="239" y="482"/>
                  </a:lnTo>
                  <a:lnTo>
                    <a:pt x="205" y="529"/>
                  </a:lnTo>
                  <a:lnTo>
                    <a:pt x="174" y="577"/>
                  </a:lnTo>
                  <a:lnTo>
                    <a:pt x="145" y="628"/>
                  </a:lnTo>
                  <a:lnTo>
                    <a:pt x="119" y="680"/>
                  </a:lnTo>
                  <a:lnTo>
                    <a:pt x="94" y="732"/>
                  </a:lnTo>
                  <a:lnTo>
                    <a:pt x="73" y="787"/>
                  </a:lnTo>
                  <a:lnTo>
                    <a:pt x="54" y="843"/>
                  </a:lnTo>
                  <a:lnTo>
                    <a:pt x="37" y="900"/>
                  </a:lnTo>
                  <a:lnTo>
                    <a:pt x="24" y="958"/>
                  </a:lnTo>
                  <a:lnTo>
                    <a:pt x="14" y="1016"/>
                  </a:lnTo>
                  <a:lnTo>
                    <a:pt x="6" y="1076"/>
                  </a:lnTo>
                  <a:lnTo>
                    <a:pt x="2" y="1137"/>
                  </a:lnTo>
                  <a:lnTo>
                    <a:pt x="0" y="1199"/>
                  </a:lnTo>
                  <a:lnTo>
                    <a:pt x="2" y="1261"/>
                  </a:lnTo>
                  <a:lnTo>
                    <a:pt x="6" y="1322"/>
                  </a:lnTo>
                  <a:lnTo>
                    <a:pt x="14" y="1382"/>
                  </a:lnTo>
                  <a:lnTo>
                    <a:pt x="24" y="1440"/>
                  </a:lnTo>
                  <a:lnTo>
                    <a:pt x="37" y="1499"/>
                  </a:lnTo>
                  <a:lnTo>
                    <a:pt x="54" y="1556"/>
                  </a:lnTo>
                  <a:lnTo>
                    <a:pt x="73" y="1612"/>
                  </a:lnTo>
                  <a:lnTo>
                    <a:pt x="94" y="1665"/>
                  </a:lnTo>
                  <a:lnTo>
                    <a:pt x="119" y="1719"/>
                  </a:lnTo>
                  <a:lnTo>
                    <a:pt x="145" y="1771"/>
                  </a:lnTo>
                  <a:lnTo>
                    <a:pt x="174" y="1821"/>
                  </a:lnTo>
                  <a:lnTo>
                    <a:pt x="205" y="1869"/>
                  </a:lnTo>
                  <a:lnTo>
                    <a:pt x="239" y="1916"/>
                  </a:lnTo>
                  <a:lnTo>
                    <a:pt x="275" y="1962"/>
                  </a:lnTo>
                  <a:lnTo>
                    <a:pt x="312" y="2005"/>
                  </a:lnTo>
                  <a:lnTo>
                    <a:pt x="352" y="2047"/>
                  </a:lnTo>
                  <a:lnTo>
                    <a:pt x="394" y="2086"/>
                  </a:lnTo>
                  <a:lnTo>
                    <a:pt x="438" y="2124"/>
                  </a:lnTo>
                  <a:lnTo>
                    <a:pt x="484" y="2159"/>
                  </a:lnTo>
                  <a:lnTo>
                    <a:pt x="531" y="2193"/>
                  </a:lnTo>
                  <a:lnTo>
                    <a:pt x="579" y="2224"/>
                  </a:lnTo>
                  <a:lnTo>
                    <a:pt x="630" y="2253"/>
                  </a:lnTo>
                  <a:lnTo>
                    <a:pt x="682" y="2279"/>
                  </a:lnTo>
                  <a:lnTo>
                    <a:pt x="735" y="2303"/>
                  </a:lnTo>
                  <a:lnTo>
                    <a:pt x="790" y="2325"/>
                  </a:lnTo>
                  <a:lnTo>
                    <a:pt x="846" y="2344"/>
                  </a:lnTo>
                  <a:lnTo>
                    <a:pt x="903" y="2360"/>
                  </a:lnTo>
                  <a:lnTo>
                    <a:pt x="962" y="2373"/>
                  </a:lnTo>
                  <a:lnTo>
                    <a:pt x="1021" y="2383"/>
                  </a:lnTo>
                  <a:lnTo>
                    <a:pt x="1081" y="2392"/>
                  </a:lnTo>
                  <a:lnTo>
                    <a:pt x="1142" y="2396"/>
                  </a:lnTo>
                  <a:lnTo>
                    <a:pt x="1204" y="2398"/>
                  </a:lnTo>
                  <a:lnTo>
                    <a:pt x="1266" y="2396"/>
                  </a:lnTo>
                  <a:lnTo>
                    <a:pt x="1327" y="2392"/>
                  </a:lnTo>
                  <a:lnTo>
                    <a:pt x="1388" y="2383"/>
                  </a:lnTo>
                  <a:lnTo>
                    <a:pt x="1447" y="2373"/>
                  </a:lnTo>
                  <a:lnTo>
                    <a:pt x="1505" y="2360"/>
                  </a:lnTo>
                  <a:lnTo>
                    <a:pt x="1563" y="2344"/>
                  </a:lnTo>
                  <a:lnTo>
                    <a:pt x="1618" y="2325"/>
                  </a:lnTo>
                  <a:lnTo>
                    <a:pt x="1673" y="2303"/>
                  </a:lnTo>
                  <a:lnTo>
                    <a:pt x="1726" y="2279"/>
                  </a:lnTo>
                  <a:lnTo>
                    <a:pt x="1778" y="2253"/>
                  </a:lnTo>
                  <a:lnTo>
                    <a:pt x="1829" y="2224"/>
                  </a:lnTo>
                  <a:lnTo>
                    <a:pt x="1878" y="2193"/>
                  </a:lnTo>
                  <a:lnTo>
                    <a:pt x="1925" y="2159"/>
                  </a:lnTo>
                  <a:lnTo>
                    <a:pt x="1970" y="2124"/>
                  </a:lnTo>
                  <a:lnTo>
                    <a:pt x="2014" y="2086"/>
                  </a:lnTo>
                  <a:lnTo>
                    <a:pt x="2056" y="2047"/>
                  </a:lnTo>
                  <a:lnTo>
                    <a:pt x="2096" y="2005"/>
                  </a:lnTo>
                  <a:lnTo>
                    <a:pt x="2133" y="1962"/>
                  </a:lnTo>
                  <a:lnTo>
                    <a:pt x="2169" y="1916"/>
                  </a:lnTo>
                  <a:lnTo>
                    <a:pt x="2203" y="1869"/>
                  </a:lnTo>
                  <a:lnTo>
                    <a:pt x="2234" y="1821"/>
                  </a:lnTo>
                  <a:lnTo>
                    <a:pt x="2263" y="1771"/>
                  </a:lnTo>
                  <a:lnTo>
                    <a:pt x="2289" y="1719"/>
                  </a:lnTo>
                  <a:lnTo>
                    <a:pt x="2314" y="1665"/>
                  </a:lnTo>
                  <a:lnTo>
                    <a:pt x="2335" y="1612"/>
                  </a:lnTo>
                  <a:lnTo>
                    <a:pt x="2355" y="1556"/>
                  </a:lnTo>
                  <a:lnTo>
                    <a:pt x="2371" y="1499"/>
                  </a:lnTo>
                  <a:lnTo>
                    <a:pt x="2384" y="1440"/>
                  </a:lnTo>
                  <a:lnTo>
                    <a:pt x="2394" y="1382"/>
                  </a:lnTo>
                  <a:lnTo>
                    <a:pt x="2403" y="1322"/>
                  </a:lnTo>
                  <a:lnTo>
                    <a:pt x="2408" y="1261"/>
                  </a:lnTo>
                  <a:lnTo>
                    <a:pt x="2409" y="1199"/>
                  </a:lnTo>
                  <a:close/>
                  <a:moveTo>
                    <a:pt x="2258" y="1199"/>
                  </a:moveTo>
                  <a:lnTo>
                    <a:pt x="2257" y="1253"/>
                  </a:lnTo>
                  <a:lnTo>
                    <a:pt x="2253" y="1306"/>
                  </a:lnTo>
                  <a:lnTo>
                    <a:pt x="2246" y="1359"/>
                  </a:lnTo>
                  <a:lnTo>
                    <a:pt x="2236" y="1411"/>
                  </a:lnTo>
                  <a:lnTo>
                    <a:pt x="2225" y="1462"/>
                  </a:lnTo>
                  <a:lnTo>
                    <a:pt x="2211" y="1511"/>
                  </a:lnTo>
                  <a:lnTo>
                    <a:pt x="2195" y="1560"/>
                  </a:lnTo>
                  <a:lnTo>
                    <a:pt x="2175" y="1608"/>
                  </a:lnTo>
                  <a:lnTo>
                    <a:pt x="2154" y="1654"/>
                  </a:lnTo>
                  <a:lnTo>
                    <a:pt x="2131" y="1699"/>
                  </a:lnTo>
                  <a:lnTo>
                    <a:pt x="2106" y="1743"/>
                  </a:lnTo>
                  <a:lnTo>
                    <a:pt x="2078" y="1785"/>
                  </a:lnTo>
                  <a:lnTo>
                    <a:pt x="2049" y="1827"/>
                  </a:lnTo>
                  <a:lnTo>
                    <a:pt x="2017" y="1866"/>
                  </a:lnTo>
                  <a:lnTo>
                    <a:pt x="1985" y="1905"/>
                  </a:lnTo>
                  <a:lnTo>
                    <a:pt x="1949" y="1940"/>
                  </a:lnTo>
                  <a:lnTo>
                    <a:pt x="1913" y="1976"/>
                  </a:lnTo>
                  <a:lnTo>
                    <a:pt x="1875" y="2008"/>
                  </a:lnTo>
                  <a:lnTo>
                    <a:pt x="1835" y="2040"/>
                  </a:lnTo>
                  <a:lnTo>
                    <a:pt x="1793" y="2069"/>
                  </a:lnTo>
                  <a:lnTo>
                    <a:pt x="1750" y="2096"/>
                  </a:lnTo>
                  <a:lnTo>
                    <a:pt x="1706" y="2122"/>
                  </a:lnTo>
                  <a:lnTo>
                    <a:pt x="1661" y="2144"/>
                  </a:lnTo>
                  <a:lnTo>
                    <a:pt x="1615" y="2165"/>
                  </a:lnTo>
                  <a:lnTo>
                    <a:pt x="1567" y="2185"/>
                  </a:lnTo>
                  <a:lnTo>
                    <a:pt x="1518" y="2201"/>
                  </a:lnTo>
                  <a:lnTo>
                    <a:pt x="1468" y="2215"/>
                  </a:lnTo>
                  <a:lnTo>
                    <a:pt x="1417" y="2226"/>
                  </a:lnTo>
                  <a:lnTo>
                    <a:pt x="1365" y="2235"/>
                  </a:lnTo>
                  <a:lnTo>
                    <a:pt x="1312" y="2243"/>
                  </a:lnTo>
                  <a:lnTo>
                    <a:pt x="1258" y="2247"/>
                  </a:lnTo>
                  <a:lnTo>
                    <a:pt x="1204" y="2248"/>
                  </a:lnTo>
                  <a:lnTo>
                    <a:pt x="1150" y="2247"/>
                  </a:lnTo>
                  <a:lnTo>
                    <a:pt x="1096" y="2243"/>
                  </a:lnTo>
                  <a:lnTo>
                    <a:pt x="1044" y="2235"/>
                  </a:lnTo>
                  <a:lnTo>
                    <a:pt x="992" y="2226"/>
                  </a:lnTo>
                  <a:lnTo>
                    <a:pt x="941" y="2215"/>
                  </a:lnTo>
                  <a:lnTo>
                    <a:pt x="891" y="2201"/>
                  </a:lnTo>
                  <a:lnTo>
                    <a:pt x="842" y="2185"/>
                  </a:lnTo>
                  <a:lnTo>
                    <a:pt x="794" y="2165"/>
                  </a:lnTo>
                  <a:lnTo>
                    <a:pt x="748" y="2144"/>
                  </a:lnTo>
                  <a:lnTo>
                    <a:pt x="702" y="2122"/>
                  </a:lnTo>
                  <a:lnTo>
                    <a:pt x="658" y="2096"/>
                  </a:lnTo>
                  <a:lnTo>
                    <a:pt x="615" y="2069"/>
                  </a:lnTo>
                  <a:lnTo>
                    <a:pt x="573" y="2040"/>
                  </a:lnTo>
                  <a:lnTo>
                    <a:pt x="534" y="2008"/>
                  </a:lnTo>
                  <a:lnTo>
                    <a:pt x="496" y="1976"/>
                  </a:lnTo>
                  <a:lnTo>
                    <a:pt x="459" y="1940"/>
                  </a:lnTo>
                  <a:lnTo>
                    <a:pt x="425" y="1905"/>
                  </a:lnTo>
                  <a:lnTo>
                    <a:pt x="391" y="1866"/>
                  </a:lnTo>
                  <a:lnTo>
                    <a:pt x="359" y="1827"/>
                  </a:lnTo>
                  <a:lnTo>
                    <a:pt x="331" y="1785"/>
                  </a:lnTo>
                  <a:lnTo>
                    <a:pt x="303" y="1743"/>
                  </a:lnTo>
                  <a:lnTo>
                    <a:pt x="278" y="1699"/>
                  </a:lnTo>
                  <a:lnTo>
                    <a:pt x="254" y="1654"/>
                  </a:lnTo>
                  <a:lnTo>
                    <a:pt x="233" y="1608"/>
                  </a:lnTo>
                  <a:lnTo>
                    <a:pt x="215" y="1560"/>
                  </a:lnTo>
                  <a:lnTo>
                    <a:pt x="197" y="1511"/>
                  </a:lnTo>
                  <a:lnTo>
                    <a:pt x="183" y="1462"/>
                  </a:lnTo>
                  <a:lnTo>
                    <a:pt x="172" y="1411"/>
                  </a:lnTo>
                  <a:lnTo>
                    <a:pt x="163" y="1359"/>
                  </a:lnTo>
                  <a:lnTo>
                    <a:pt x="155" y="1306"/>
                  </a:lnTo>
                  <a:lnTo>
                    <a:pt x="151" y="1253"/>
                  </a:lnTo>
                  <a:lnTo>
                    <a:pt x="150" y="1199"/>
                  </a:lnTo>
                  <a:lnTo>
                    <a:pt x="151" y="1145"/>
                  </a:lnTo>
                  <a:lnTo>
                    <a:pt x="155" y="1091"/>
                  </a:lnTo>
                  <a:lnTo>
                    <a:pt x="163" y="1040"/>
                  </a:lnTo>
                  <a:lnTo>
                    <a:pt x="172" y="988"/>
                  </a:lnTo>
                  <a:lnTo>
                    <a:pt x="183" y="937"/>
                  </a:lnTo>
                  <a:lnTo>
                    <a:pt x="197" y="888"/>
                  </a:lnTo>
                  <a:lnTo>
                    <a:pt x="215" y="839"/>
                  </a:lnTo>
                  <a:lnTo>
                    <a:pt x="233" y="791"/>
                  </a:lnTo>
                  <a:lnTo>
                    <a:pt x="254" y="745"/>
                  </a:lnTo>
                  <a:lnTo>
                    <a:pt x="278" y="699"/>
                  </a:lnTo>
                  <a:lnTo>
                    <a:pt x="303" y="655"/>
                  </a:lnTo>
                  <a:lnTo>
                    <a:pt x="331" y="613"/>
                  </a:lnTo>
                  <a:lnTo>
                    <a:pt x="359" y="571"/>
                  </a:lnTo>
                  <a:lnTo>
                    <a:pt x="391" y="532"/>
                  </a:lnTo>
                  <a:lnTo>
                    <a:pt x="425" y="494"/>
                  </a:lnTo>
                  <a:lnTo>
                    <a:pt x="459" y="458"/>
                  </a:lnTo>
                  <a:lnTo>
                    <a:pt x="496" y="423"/>
                  </a:lnTo>
                  <a:lnTo>
                    <a:pt x="534" y="390"/>
                  </a:lnTo>
                  <a:lnTo>
                    <a:pt x="573" y="358"/>
                  </a:lnTo>
                  <a:lnTo>
                    <a:pt x="615" y="330"/>
                  </a:lnTo>
                  <a:lnTo>
                    <a:pt x="658" y="302"/>
                  </a:lnTo>
                  <a:lnTo>
                    <a:pt x="702" y="277"/>
                  </a:lnTo>
                  <a:lnTo>
                    <a:pt x="748" y="254"/>
                  </a:lnTo>
                  <a:lnTo>
                    <a:pt x="794" y="233"/>
                  </a:lnTo>
                  <a:lnTo>
                    <a:pt x="842" y="214"/>
                  </a:lnTo>
                  <a:lnTo>
                    <a:pt x="891" y="197"/>
                  </a:lnTo>
                  <a:lnTo>
                    <a:pt x="941" y="184"/>
                  </a:lnTo>
                  <a:lnTo>
                    <a:pt x="992" y="172"/>
                  </a:lnTo>
                  <a:lnTo>
                    <a:pt x="1044" y="163"/>
                  </a:lnTo>
                  <a:lnTo>
                    <a:pt x="1096" y="155"/>
                  </a:lnTo>
                  <a:lnTo>
                    <a:pt x="1150" y="151"/>
                  </a:lnTo>
                  <a:lnTo>
                    <a:pt x="1204" y="150"/>
                  </a:lnTo>
                  <a:lnTo>
                    <a:pt x="1258" y="151"/>
                  </a:lnTo>
                  <a:lnTo>
                    <a:pt x="1312" y="155"/>
                  </a:lnTo>
                  <a:lnTo>
                    <a:pt x="1365" y="163"/>
                  </a:lnTo>
                  <a:lnTo>
                    <a:pt x="1417" y="172"/>
                  </a:lnTo>
                  <a:lnTo>
                    <a:pt x="1468" y="184"/>
                  </a:lnTo>
                  <a:lnTo>
                    <a:pt x="1518" y="197"/>
                  </a:lnTo>
                  <a:lnTo>
                    <a:pt x="1567" y="214"/>
                  </a:lnTo>
                  <a:lnTo>
                    <a:pt x="1615" y="233"/>
                  </a:lnTo>
                  <a:lnTo>
                    <a:pt x="1661" y="254"/>
                  </a:lnTo>
                  <a:lnTo>
                    <a:pt x="1706" y="277"/>
                  </a:lnTo>
                  <a:lnTo>
                    <a:pt x="1750" y="302"/>
                  </a:lnTo>
                  <a:lnTo>
                    <a:pt x="1793" y="330"/>
                  </a:lnTo>
                  <a:lnTo>
                    <a:pt x="1835" y="358"/>
                  </a:lnTo>
                  <a:lnTo>
                    <a:pt x="1875" y="390"/>
                  </a:lnTo>
                  <a:lnTo>
                    <a:pt x="1913" y="423"/>
                  </a:lnTo>
                  <a:lnTo>
                    <a:pt x="1949" y="458"/>
                  </a:lnTo>
                  <a:lnTo>
                    <a:pt x="1985" y="494"/>
                  </a:lnTo>
                  <a:lnTo>
                    <a:pt x="2017" y="532"/>
                  </a:lnTo>
                  <a:lnTo>
                    <a:pt x="2049" y="571"/>
                  </a:lnTo>
                  <a:lnTo>
                    <a:pt x="2078" y="613"/>
                  </a:lnTo>
                  <a:lnTo>
                    <a:pt x="2106" y="655"/>
                  </a:lnTo>
                  <a:lnTo>
                    <a:pt x="2131" y="699"/>
                  </a:lnTo>
                  <a:lnTo>
                    <a:pt x="2154" y="745"/>
                  </a:lnTo>
                  <a:lnTo>
                    <a:pt x="2175" y="791"/>
                  </a:lnTo>
                  <a:lnTo>
                    <a:pt x="2195" y="839"/>
                  </a:lnTo>
                  <a:lnTo>
                    <a:pt x="2211" y="888"/>
                  </a:lnTo>
                  <a:lnTo>
                    <a:pt x="2225" y="937"/>
                  </a:lnTo>
                  <a:lnTo>
                    <a:pt x="2236" y="988"/>
                  </a:lnTo>
                  <a:lnTo>
                    <a:pt x="2246" y="1040"/>
                  </a:lnTo>
                  <a:lnTo>
                    <a:pt x="2253" y="1091"/>
                  </a:lnTo>
                  <a:lnTo>
                    <a:pt x="2257" y="1145"/>
                  </a:lnTo>
                  <a:lnTo>
                    <a:pt x="2258" y="1199"/>
                  </a:lnTo>
                  <a:close/>
                </a:path>
              </a:pathLst>
            </a:custGeom>
            <a:solidFill>
              <a:srgbClr val="9D95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9" y="906"/>
              <a:ext cx="151" cy="150"/>
            </a:xfrm>
            <a:custGeom>
              <a:avLst/>
              <a:gdLst/>
              <a:ahLst/>
              <a:cxnLst>
                <a:cxn ang="0">
                  <a:pos x="2236" y="898"/>
                </a:cxn>
                <a:cxn ang="0">
                  <a:pos x="2147" y="637"/>
                </a:cxn>
                <a:cxn ang="0">
                  <a:pos x="2000" y="409"/>
                </a:cxn>
                <a:cxn ang="0">
                  <a:pos x="1805" y="223"/>
                </a:cxn>
                <a:cxn ang="0">
                  <a:pos x="1568" y="89"/>
                </a:cxn>
                <a:cxn ang="0">
                  <a:pos x="1301" y="13"/>
                </a:cxn>
                <a:cxn ang="0">
                  <a:pos x="1014" y="6"/>
                </a:cxn>
                <a:cxn ang="0">
                  <a:pos x="741" y="68"/>
                </a:cxn>
                <a:cxn ang="0">
                  <a:pos x="498" y="192"/>
                </a:cxn>
                <a:cxn ang="0">
                  <a:pos x="293" y="368"/>
                </a:cxn>
                <a:cxn ang="0">
                  <a:pos x="137" y="589"/>
                </a:cxn>
                <a:cxn ang="0">
                  <a:pos x="36" y="843"/>
                </a:cxn>
                <a:cxn ang="0">
                  <a:pos x="0" y="1124"/>
                </a:cxn>
                <a:cxn ang="0">
                  <a:pos x="36" y="1405"/>
                </a:cxn>
                <a:cxn ang="0">
                  <a:pos x="137" y="1659"/>
                </a:cxn>
                <a:cxn ang="0">
                  <a:pos x="293" y="1880"/>
                </a:cxn>
                <a:cxn ang="0">
                  <a:pos x="498" y="2056"/>
                </a:cxn>
                <a:cxn ang="0">
                  <a:pos x="741" y="2180"/>
                </a:cxn>
                <a:cxn ang="0">
                  <a:pos x="1014" y="2242"/>
                </a:cxn>
                <a:cxn ang="0">
                  <a:pos x="1301" y="2234"/>
                </a:cxn>
                <a:cxn ang="0">
                  <a:pos x="1568" y="2159"/>
                </a:cxn>
                <a:cxn ang="0">
                  <a:pos x="1805" y="2025"/>
                </a:cxn>
                <a:cxn ang="0">
                  <a:pos x="2000" y="1839"/>
                </a:cxn>
                <a:cxn ang="0">
                  <a:pos x="2147" y="1612"/>
                </a:cxn>
                <a:cxn ang="0">
                  <a:pos x="2236" y="1350"/>
                </a:cxn>
                <a:cxn ang="0">
                  <a:pos x="2107" y="1124"/>
                </a:cxn>
                <a:cxn ang="0">
                  <a:pos x="2077" y="1367"/>
                </a:cxn>
                <a:cxn ang="0">
                  <a:pos x="1989" y="1588"/>
                </a:cxn>
                <a:cxn ang="0">
                  <a:pos x="1854" y="1779"/>
                </a:cxn>
                <a:cxn ang="0">
                  <a:pos x="1676" y="1931"/>
                </a:cxn>
                <a:cxn ang="0">
                  <a:pos x="1465" y="2039"/>
                </a:cxn>
                <a:cxn ang="0">
                  <a:pos x="1229" y="2092"/>
                </a:cxn>
                <a:cxn ang="0">
                  <a:pos x="980" y="2086"/>
                </a:cxn>
                <a:cxn ang="0">
                  <a:pos x="748" y="2021"/>
                </a:cxn>
                <a:cxn ang="0">
                  <a:pos x="544" y="1905"/>
                </a:cxn>
                <a:cxn ang="0">
                  <a:pos x="374" y="1744"/>
                </a:cxn>
                <a:cxn ang="0">
                  <a:pos x="248" y="1546"/>
                </a:cxn>
                <a:cxn ang="0">
                  <a:pos x="170" y="1321"/>
                </a:cxn>
                <a:cxn ang="0">
                  <a:pos x="152" y="1074"/>
                </a:cxn>
                <a:cxn ang="0">
                  <a:pos x="195" y="835"/>
                </a:cxn>
                <a:cxn ang="0">
                  <a:pos x="292" y="619"/>
                </a:cxn>
                <a:cxn ang="0">
                  <a:pos x="437" y="435"/>
                </a:cxn>
                <a:cxn ang="0">
                  <a:pos x="622" y="291"/>
                </a:cxn>
                <a:cxn ang="0">
                  <a:pos x="839" y="194"/>
                </a:cxn>
                <a:cxn ang="0">
                  <a:pos x="1079" y="151"/>
                </a:cxn>
                <a:cxn ang="0">
                  <a:pos x="1327" y="170"/>
                </a:cxn>
                <a:cxn ang="0">
                  <a:pos x="1553" y="247"/>
                </a:cxn>
                <a:cxn ang="0">
                  <a:pos x="1752" y="372"/>
                </a:cxn>
                <a:cxn ang="0">
                  <a:pos x="1914" y="542"/>
                </a:cxn>
                <a:cxn ang="0">
                  <a:pos x="2031" y="745"/>
                </a:cxn>
                <a:cxn ang="0">
                  <a:pos x="2096" y="976"/>
                </a:cxn>
              </a:cxnLst>
              <a:rect l="0" t="0" r="r" b="b"/>
              <a:pathLst>
                <a:path w="2258" h="2248">
                  <a:moveTo>
                    <a:pt x="2258" y="1124"/>
                  </a:moveTo>
                  <a:lnTo>
                    <a:pt x="2257" y="1066"/>
                  </a:lnTo>
                  <a:lnTo>
                    <a:pt x="2253" y="1009"/>
                  </a:lnTo>
                  <a:lnTo>
                    <a:pt x="2245" y="953"/>
                  </a:lnTo>
                  <a:lnTo>
                    <a:pt x="2236" y="898"/>
                  </a:lnTo>
                  <a:lnTo>
                    <a:pt x="2223" y="843"/>
                  </a:lnTo>
                  <a:lnTo>
                    <a:pt x="2207" y="790"/>
                  </a:lnTo>
                  <a:lnTo>
                    <a:pt x="2190" y="738"/>
                  </a:lnTo>
                  <a:lnTo>
                    <a:pt x="2170" y="687"/>
                  </a:lnTo>
                  <a:lnTo>
                    <a:pt x="2147" y="637"/>
                  </a:lnTo>
                  <a:lnTo>
                    <a:pt x="2122" y="589"/>
                  </a:lnTo>
                  <a:lnTo>
                    <a:pt x="2095" y="542"/>
                  </a:lnTo>
                  <a:lnTo>
                    <a:pt x="2066" y="496"/>
                  </a:lnTo>
                  <a:lnTo>
                    <a:pt x="2034" y="452"/>
                  </a:lnTo>
                  <a:lnTo>
                    <a:pt x="2000" y="409"/>
                  </a:lnTo>
                  <a:lnTo>
                    <a:pt x="1965" y="368"/>
                  </a:lnTo>
                  <a:lnTo>
                    <a:pt x="1928" y="330"/>
                  </a:lnTo>
                  <a:lnTo>
                    <a:pt x="1888" y="292"/>
                  </a:lnTo>
                  <a:lnTo>
                    <a:pt x="1848" y="257"/>
                  </a:lnTo>
                  <a:lnTo>
                    <a:pt x="1805" y="223"/>
                  </a:lnTo>
                  <a:lnTo>
                    <a:pt x="1761" y="192"/>
                  </a:lnTo>
                  <a:lnTo>
                    <a:pt x="1715" y="163"/>
                  </a:lnTo>
                  <a:lnTo>
                    <a:pt x="1667" y="136"/>
                  </a:lnTo>
                  <a:lnTo>
                    <a:pt x="1618" y="111"/>
                  </a:lnTo>
                  <a:lnTo>
                    <a:pt x="1568" y="89"/>
                  </a:lnTo>
                  <a:lnTo>
                    <a:pt x="1517" y="68"/>
                  </a:lnTo>
                  <a:lnTo>
                    <a:pt x="1465" y="51"/>
                  </a:lnTo>
                  <a:lnTo>
                    <a:pt x="1411" y="36"/>
                  </a:lnTo>
                  <a:lnTo>
                    <a:pt x="1356" y="23"/>
                  </a:lnTo>
                  <a:lnTo>
                    <a:pt x="1301" y="13"/>
                  </a:lnTo>
                  <a:lnTo>
                    <a:pt x="1244" y="6"/>
                  </a:lnTo>
                  <a:lnTo>
                    <a:pt x="1187" y="1"/>
                  </a:lnTo>
                  <a:lnTo>
                    <a:pt x="1129" y="0"/>
                  </a:lnTo>
                  <a:lnTo>
                    <a:pt x="1071" y="1"/>
                  </a:lnTo>
                  <a:lnTo>
                    <a:pt x="1014" y="6"/>
                  </a:lnTo>
                  <a:lnTo>
                    <a:pt x="957" y="13"/>
                  </a:lnTo>
                  <a:lnTo>
                    <a:pt x="902" y="23"/>
                  </a:lnTo>
                  <a:lnTo>
                    <a:pt x="847" y="36"/>
                  </a:lnTo>
                  <a:lnTo>
                    <a:pt x="794" y="51"/>
                  </a:lnTo>
                  <a:lnTo>
                    <a:pt x="741" y="68"/>
                  </a:lnTo>
                  <a:lnTo>
                    <a:pt x="690" y="89"/>
                  </a:lnTo>
                  <a:lnTo>
                    <a:pt x="640" y="111"/>
                  </a:lnTo>
                  <a:lnTo>
                    <a:pt x="591" y="136"/>
                  </a:lnTo>
                  <a:lnTo>
                    <a:pt x="543" y="163"/>
                  </a:lnTo>
                  <a:lnTo>
                    <a:pt x="498" y="192"/>
                  </a:lnTo>
                  <a:lnTo>
                    <a:pt x="453" y="223"/>
                  </a:lnTo>
                  <a:lnTo>
                    <a:pt x="411" y="257"/>
                  </a:lnTo>
                  <a:lnTo>
                    <a:pt x="370" y="292"/>
                  </a:lnTo>
                  <a:lnTo>
                    <a:pt x="331" y="330"/>
                  </a:lnTo>
                  <a:lnTo>
                    <a:pt x="293" y="368"/>
                  </a:lnTo>
                  <a:lnTo>
                    <a:pt x="258" y="409"/>
                  </a:lnTo>
                  <a:lnTo>
                    <a:pt x="224" y="452"/>
                  </a:lnTo>
                  <a:lnTo>
                    <a:pt x="193" y="496"/>
                  </a:lnTo>
                  <a:lnTo>
                    <a:pt x="163" y="542"/>
                  </a:lnTo>
                  <a:lnTo>
                    <a:pt x="137" y="589"/>
                  </a:lnTo>
                  <a:lnTo>
                    <a:pt x="111" y="637"/>
                  </a:lnTo>
                  <a:lnTo>
                    <a:pt x="89" y="687"/>
                  </a:lnTo>
                  <a:lnTo>
                    <a:pt x="68" y="738"/>
                  </a:lnTo>
                  <a:lnTo>
                    <a:pt x="51" y="790"/>
                  </a:lnTo>
                  <a:lnTo>
                    <a:pt x="36" y="843"/>
                  </a:lnTo>
                  <a:lnTo>
                    <a:pt x="23" y="898"/>
                  </a:lnTo>
                  <a:lnTo>
                    <a:pt x="13" y="953"/>
                  </a:lnTo>
                  <a:lnTo>
                    <a:pt x="6" y="1009"/>
                  </a:lnTo>
                  <a:lnTo>
                    <a:pt x="2" y="1066"/>
                  </a:lnTo>
                  <a:lnTo>
                    <a:pt x="0" y="1124"/>
                  </a:lnTo>
                  <a:lnTo>
                    <a:pt x="2" y="1182"/>
                  </a:lnTo>
                  <a:lnTo>
                    <a:pt x="6" y="1239"/>
                  </a:lnTo>
                  <a:lnTo>
                    <a:pt x="13" y="1295"/>
                  </a:lnTo>
                  <a:lnTo>
                    <a:pt x="23" y="1350"/>
                  </a:lnTo>
                  <a:lnTo>
                    <a:pt x="36" y="1405"/>
                  </a:lnTo>
                  <a:lnTo>
                    <a:pt x="51" y="1459"/>
                  </a:lnTo>
                  <a:lnTo>
                    <a:pt x="68" y="1510"/>
                  </a:lnTo>
                  <a:lnTo>
                    <a:pt x="89" y="1561"/>
                  </a:lnTo>
                  <a:lnTo>
                    <a:pt x="111" y="1612"/>
                  </a:lnTo>
                  <a:lnTo>
                    <a:pt x="137" y="1659"/>
                  </a:lnTo>
                  <a:lnTo>
                    <a:pt x="163" y="1707"/>
                  </a:lnTo>
                  <a:lnTo>
                    <a:pt x="193" y="1753"/>
                  </a:lnTo>
                  <a:lnTo>
                    <a:pt x="224" y="1796"/>
                  </a:lnTo>
                  <a:lnTo>
                    <a:pt x="258" y="1839"/>
                  </a:lnTo>
                  <a:lnTo>
                    <a:pt x="293" y="1880"/>
                  </a:lnTo>
                  <a:lnTo>
                    <a:pt x="331" y="1919"/>
                  </a:lnTo>
                  <a:lnTo>
                    <a:pt x="370" y="1956"/>
                  </a:lnTo>
                  <a:lnTo>
                    <a:pt x="411" y="1991"/>
                  </a:lnTo>
                  <a:lnTo>
                    <a:pt x="453" y="2025"/>
                  </a:lnTo>
                  <a:lnTo>
                    <a:pt x="498" y="2056"/>
                  </a:lnTo>
                  <a:lnTo>
                    <a:pt x="543" y="2085"/>
                  </a:lnTo>
                  <a:lnTo>
                    <a:pt x="591" y="2112"/>
                  </a:lnTo>
                  <a:lnTo>
                    <a:pt x="640" y="2137"/>
                  </a:lnTo>
                  <a:lnTo>
                    <a:pt x="690" y="2159"/>
                  </a:lnTo>
                  <a:lnTo>
                    <a:pt x="741" y="2180"/>
                  </a:lnTo>
                  <a:lnTo>
                    <a:pt x="794" y="2197"/>
                  </a:lnTo>
                  <a:lnTo>
                    <a:pt x="847" y="2212"/>
                  </a:lnTo>
                  <a:lnTo>
                    <a:pt x="902" y="2225"/>
                  </a:lnTo>
                  <a:lnTo>
                    <a:pt x="957" y="2234"/>
                  </a:lnTo>
                  <a:lnTo>
                    <a:pt x="1014" y="2242"/>
                  </a:lnTo>
                  <a:lnTo>
                    <a:pt x="1071" y="2247"/>
                  </a:lnTo>
                  <a:lnTo>
                    <a:pt x="1129" y="2248"/>
                  </a:lnTo>
                  <a:lnTo>
                    <a:pt x="1187" y="2247"/>
                  </a:lnTo>
                  <a:lnTo>
                    <a:pt x="1244" y="2242"/>
                  </a:lnTo>
                  <a:lnTo>
                    <a:pt x="1301" y="2234"/>
                  </a:lnTo>
                  <a:lnTo>
                    <a:pt x="1356" y="2225"/>
                  </a:lnTo>
                  <a:lnTo>
                    <a:pt x="1411" y="2212"/>
                  </a:lnTo>
                  <a:lnTo>
                    <a:pt x="1465" y="2197"/>
                  </a:lnTo>
                  <a:lnTo>
                    <a:pt x="1517" y="2180"/>
                  </a:lnTo>
                  <a:lnTo>
                    <a:pt x="1568" y="2159"/>
                  </a:lnTo>
                  <a:lnTo>
                    <a:pt x="1618" y="2137"/>
                  </a:lnTo>
                  <a:lnTo>
                    <a:pt x="1667" y="2112"/>
                  </a:lnTo>
                  <a:lnTo>
                    <a:pt x="1715" y="2085"/>
                  </a:lnTo>
                  <a:lnTo>
                    <a:pt x="1761" y="2056"/>
                  </a:lnTo>
                  <a:lnTo>
                    <a:pt x="1805" y="2025"/>
                  </a:lnTo>
                  <a:lnTo>
                    <a:pt x="1848" y="1991"/>
                  </a:lnTo>
                  <a:lnTo>
                    <a:pt x="1888" y="1956"/>
                  </a:lnTo>
                  <a:lnTo>
                    <a:pt x="1928" y="1919"/>
                  </a:lnTo>
                  <a:lnTo>
                    <a:pt x="1965" y="1880"/>
                  </a:lnTo>
                  <a:lnTo>
                    <a:pt x="2000" y="1839"/>
                  </a:lnTo>
                  <a:lnTo>
                    <a:pt x="2034" y="1796"/>
                  </a:lnTo>
                  <a:lnTo>
                    <a:pt x="2066" y="1753"/>
                  </a:lnTo>
                  <a:lnTo>
                    <a:pt x="2095" y="1707"/>
                  </a:lnTo>
                  <a:lnTo>
                    <a:pt x="2122" y="1659"/>
                  </a:lnTo>
                  <a:lnTo>
                    <a:pt x="2147" y="1612"/>
                  </a:lnTo>
                  <a:lnTo>
                    <a:pt x="2170" y="1561"/>
                  </a:lnTo>
                  <a:lnTo>
                    <a:pt x="2190" y="1510"/>
                  </a:lnTo>
                  <a:lnTo>
                    <a:pt x="2207" y="1459"/>
                  </a:lnTo>
                  <a:lnTo>
                    <a:pt x="2223" y="1405"/>
                  </a:lnTo>
                  <a:lnTo>
                    <a:pt x="2236" y="1350"/>
                  </a:lnTo>
                  <a:lnTo>
                    <a:pt x="2245" y="1295"/>
                  </a:lnTo>
                  <a:lnTo>
                    <a:pt x="2253" y="1239"/>
                  </a:lnTo>
                  <a:lnTo>
                    <a:pt x="2257" y="1182"/>
                  </a:lnTo>
                  <a:lnTo>
                    <a:pt x="2258" y="1124"/>
                  </a:lnTo>
                  <a:close/>
                  <a:moveTo>
                    <a:pt x="2107" y="1124"/>
                  </a:moveTo>
                  <a:lnTo>
                    <a:pt x="2106" y="1175"/>
                  </a:lnTo>
                  <a:lnTo>
                    <a:pt x="2102" y="1223"/>
                  </a:lnTo>
                  <a:lnTo>
                    <a:pt x="2096" y="1272"/>
                  </a:lnTo>
                  <a:lnTo>
                    <a:pt x="2088" y="1321"/>
                  </a:lnTo>
                  <a:lnTo>
                    <a:pt x="2077" y="1367"/>
                  </a:lnTo>
                  <a:lnTo>
                    <a:pt x="2064" y="1414"/>
                  </a:lnTo>
                  <a:lnTo>
                    <a:pt x="2048" y="1459"/>
                  </a:lnTo>
                  <a:lnTo>
                    <a:pt x="2031" y="1503"/>
                  </a:lnTo>
                  <a:lnTo>
                    <a:pt x="2012" y="1546"/>
                  </a:lnTo>
                  <a:lnTo>
                    <a:pt x="1989" y="1588"/>
                  </a:lnTo>
                  <a:lnTo>
                    <a:pt x="1966" y="1629"/>
                  </a:lnTo>
                  <a:lnTo>
                    <a:pt x="1940" y="1669"/>
                  </a:lnTo>
                  <a:lnTo>
                    <a:pt x="1914" y="1707"/>
                  </a:lnTo>
                  <a:lnTo>
                    <a:pt x="1884" y="1744"/>
                  </a:lnTo>
                  <a:lnTo>
                    <a:pt x="1854" y="1779"/>
                  </a:lnTo>
                  <a:lnTo>
                    <a:pt x="1821" y="1813"/>
                  </a:lnTo>
                  <a:lnTo>
                    <a:pt x="1787" y="1845"/>
                  </a:lnTo>
                  <a:lnTo>
                    <a:pt x="1752" y="1875"/>
                  </a:lnTo>
                  <a:lnTo>
                    <a:pt x="1715" y="1905"/>
                  </a:lnTo>
                  <a:lnTo>
                    <a:pt x="1676" y="1931"/>
                  </a:lnTo>
                  <a:lnTo>
                    <a:pt x="1637" y="1957"/>
                  </a:lnTo>
                  <a:lnTo>
                    <a:pt x="1596" y="1980"/>
                  </a:lnTo>
                  <a:lnTo>
                    <a:pt x="1553" y="2002"/>
                  </a:lnTo>
                  <a:lnTo>
                    <a:pt x="1510" y="2021"/>
                  </a:lnTo>
                  <a:lnTo>
                    <a:pt x="1465" y="2039"/>
                  </a:lnTo>
                  <a:lnTo>
                    <a:pt x="1421" y="2054"/>
                  </a:lnTo>
                  <a:lnTo>
                    <a:pt x="1374" y="2067"/>
                  </a:lnTo>
                  <a:lnTo>
                    <a:pt x="1327" y="2078"/>
                  </a:lnTo>
                  <a:lnTo>
                    <a:pt x="1278" y="2086"/>
                  </a:lnTo>
                  <a:lnTo>
                    <a:pt x="1229" y="2092"/>
                  </a:lnTo>
                  <a:lnTo>
                    <a:pt x="1180" y="2097"/>
                  </a:lnTo>
                  <a:lnTo>
                    <a:pt x="1129" y="2098"/>
                  </a:lnTo>
                  <a:lnTo>
                    <a:pt x="1079" y="2097"/>
                  </a:lnTo>
                  <a:lnTo>
                    <a:pt x="1029" y="2092"/>
                  </a:lnTo>
                  <a:lnTo>
                    <a:pt x="980" y="2086"/>
                  </a:lnTo>
                  <a:lnTo>
                    <a:pt x="932" y="2078"/>
                  </a:lnTo>
                  <a:lnTo>
                    <a:pt x="885" y="2067"/>
                  </a:lnTo>
                  <a:lnTo>
                    <a:pt x="839" y="2054"/>
                  </a:lnTo>
                  <a:lnTo>
                    <a:pt x="793" y="2039"/>
                  </a:lnTo>
                  <a:lnTo>
                    <a:pt x="748" y="2021"/>
                  </a:lnTo>
                  <a:lnTo>
                    <a:pt x="705" y="2002"/>
                  </a:lnTo>
                  <a:lnTo>
                    <a:pt x="662" y="1980"/>
                  </a:lnTo>
                  <a:lnTo>
                    <a:pt x="622" y="1957"/>
                  </a:lnTo>
                  <a:lnTo>
                    <a:pt x="582" y="1931"/>
                  </a:lnTo>
                  <a:lnTo>
                    <a:pt x="544" y="1905"/>
                  </a:lnTo>
                  <a:lnTo>
                    <a:pt x="506" y="1875"/>
                  </a:lnTo>
                  <a:lnTo>
                    <a:pt x="471" y="1845"/>
                  </a:lnTo>
                  <a:lnTo>
                    <a:pt x="437" y="1813"/>
                  </a:lnTo>
                  <a:lnTo>
                    <a:pt x="405" y="1779"/>
                  </a:lnTo>
                  <a:lnTo>
                    <a:pt x="374" y="1744"/>
                  </a:lnTo>
                  <a:lnTo>
                    <a:pt x="345" y="1707"/>
                  </a:lnTo>
                  <a:lnTo>
                    <a:pt x="318" y="1669"/>
                  </a:lnTo>
                  <a:lnTo>
                    <a:pt x="292" y="1629"/>
                  </a:lnTo>
                  <a:lnTo>
                    <a:pt x="269" y="1588"/>
                  </a:lnTo>
                  <a:lnTo>
                    <a:pt x="248" y="1546"/>
                  </a:lnTo>
                  <a:lnTo>
                    <a:pt x="227" y="1503"/>
                  </a:lnTo>
                  <a:lnTo>
                    <a:pt x="210" y="1459"/>
                  </a:lnTo>
                  <a:lnTo>
                    <a:pt x="195" y="1414"/>
                  </a:lnTo>
                  <a:lnTo>
                    <a:pt x="181" y="1367"/>
                  </a:lnTo>
                  <a:lnTo>
                    <a:pt x="170" y="1321"/>
                  </a:lnTo>
                  <a:lnTo>
                    <a:pt x="162" y="1272"/>
                  </a:lnTo>
                  <a:lnTo>
                    <a:pt x="156" y="1223"/>
                  </a:lnTo>
                  <a:lnTo>
                    <a:pt x="152" y="1175"/>
                  </a:lnTo>
                  <a:lnTo>
                    <a:pt x="151" y="1124"/>
                  </a:lnTo>
                  <a:lnTo>
                    <a:pt x="152" y="1074"/>
                  </a:lnTo>
                  <a:lnTo>
                    <a:pt x="156" y="1025"/>
                  </a:lnTo>
                  <a:lnTo>
                    <a:pt x="162" y="976"/>
                  </a:lnTo>
                  <a:lnTo>
                    <a:pt x="170" y="928"/>
                  </a:lnTo>
                  <a:lnTo>
                    <a:pt x="181" y="881"/>
                  </a:lnTo>
                  <a:lnTo>
                    <a:pt x="195" y="835"/>
                  </a:lnTo>
                  <a:lnTo>
                    <a:pt x="210" y="789"/>
                  </a:lnTo>
                  <a:lnTo>
                    <a:pt x="227" y="745"/>
                  </a:lnTo>
                  <a:lnTo>
                    <a:pt x="248" y="702"/>
                  </a:lnTo>
                  <a:lnTo>
                    <a:pt x="269" y="659"/>
                  </a:lnTo>
                  <a:lnTo>
                    <a:pt x="292" y="619"/>
                  </a:lnTo>
                  <a:lnTo>
                    <a:pt x="318" y="579"/>
                  </a:lnTo>
                  <a:lnTo>
                    <a:pt x="345" y="542"/>
                  </a:lnTo>
                  <a:lnTo>
                    <a:pt x="374" y="504"/>
                  </a:lnTo>
                  <a:lnTo>
                    <a:pt x="405" y="470"/>
                  </a:lnTo>
                  <a:lnTo>
                    <a:pt x="437" y="435"/>
                  </a:lnTo>
                  <a:lnTo>
                    <a:pt x="471" y="403"/>
                  </a:lnTo>
                  <a:lnTo>
                    <a:pt x="506" y="372"/>
                  </a:lnTo>
                  <a:lnTo>
                    <a:pt x="544" y="344"/>
                  </a:lnTo>
                  <a:lnTo>
                    <a:pt x="582" y="317"/>
                  </a:lnTo>
                  <a:lnTo>
                    <a:pt x="622" y="291"/>
                  </a:lnTo>
                  <a:lnTo>
                    <a:pt x="662" y="268"/>
                  </a:lnTo>
                  <a:lnTo>
                    <a:pt x="705" y="247"/>
                  </a:lnTo>
                  <a:lnTo>
                    <a:pt x="748" y="226"/>
                  </a:lnTo>
                  <a:lnTo>
                    <a:pt x="793" y="209"/>
                  </a:lnTo>
                  <a:lnTo>
                    <a:pt x="839" y="194"/>
                  </a:lnTo>
                  <a:lnTo>
                    <a:pt x="885" y="181"/>
                  </a:lnTo>
                  <a:lnTo>
                    <a:pt x="932" y="170"/>
                  </a:lnTo>
                  <a:lnTo>
                    <a:pt x="980" y="162"/>
                  </a:lnTo>
                  <a:lnTo>
                    <a:pt x="1029" y="155"/>
                  </a:lnTo>
                  <a:lnTo>
                    <a:pt x="1079" y="151"/>
                  </a:lnTo>
                  <a:lnTo>
                    <a:pt x="1129" y="150"/>
                  </a:lnTo>
                  <a:lnTo>
                    <a:pt x="1180" y="151"/>
                  </a:lnTo>
                  <a:lnTo>
                    <a:pt x="1229" y="155"/>
                  </a:lnTo>
                  <a:lnTo>
                    <a:pt x="1278" y="162"/>
                  </a:lnTo>
                  <a:lnTo>
                    <a:pt x="1327" y="170"/>
                  </a:lnTo>
                  <a:lnTo>
                    <a:pt x="1374" y="181"/>
                  </a:lnTo>
                  <a:lnTo>
                    <a:pt x="1421" y="194"/>
                  </a:lnTo>
                  <a:lnTo>
                    <a:pt x="1465" y="209"/>
                  </a:lnTo>
                  <a:lnTo>
                    <a:pt x="1510" y="226"/>
                  </a:lnTo>
                  <a:lnTo>
                    <a:pt x="1553" y="247"/>
                  </a:lnTo>
                  <a:lnTo>
                    <a:pt x="1596" y="268"/>
                  </a:lnTo>
                  <a:lnTo>
                    <a:pt x="1637" y="291"/>
                  </a:lnTo>
                  <a:lnTo>
                    <a:pt x="1676" y="317"/>
                  </a:lnTo>
                  <a:lnTo>
                    <a:pt x="1715" y="344"/>
                  </a:lnTo>
                  <a:lnTo>
                    <a:pt x="1752" y="372"/>
                  </a:lnTo>
                  <a:lnTo>
                    <a:pt x="1787" y="403"/>
                  </a:lnTo>
                  <a:lnTo>
                    <a:pt x="1821" y="435"/>
                  </a:lnTo>
                  <a:lnTo>
                    <a:pt x="1854" y="470"/>
                  </a:lnTo>
                  <a:lnTo>
                    <a:pt x="1884" y="504"/>
                  </a:lnTo>
                  <a:lnTo>
                    <a:pt x="1914" y="542"/>
                  </a:lnTo>
                  <a:lnTo>
                    <a:pt x="1940" y="579"/>
                  </a:lnTo>
                  <a:lnTo>
                    <a:pt x="1966" y="619"/>
                  </a:lnTo>
                  <a:lnTo>
                    <a:pt x="1989" y="659"/>
                  </a:lnTo>
                  <a:lnTo>
                    <a:pt x="2012" y="702"/>
                  </a:lnTo>
                  <a:lnTo>
                    <a:pt x="2031" y="745"/>
                  </a:lnTo>
                  <a:lnTo>
                    <a:pt x="2048" y="789"/>
                  </a:lnTo>
                  <a:lnTo>
                    <a:pt x="2064" y="835"/>
                  </a:lnTo>
                  <a:lnTo>
                    <a:pt x="2077" y="881"/>
                  </a:lnTo>
                  <a:lnTo>
                    <a:pt x="2088" y="928"/>
                  </a:lnTo>
                  <a:lnTo>
                    <a:pt x="2096" y="976"/>
                  </a:lnTo>
                  <a:lnTo>
                    <a:pt x="2102" y="1025"/>
                  </a:lnTo>
                  <a:lnTo>
                    <a:pt x="2106" y="1074"/>
                  </a:lnTo>
                  <a:lnTo>
                    <a:pt x="2107" y="1124"/>
                  </a:lnTo>
                  <a:close/>
                </a:path>
              </a:pathLst>
            </a:custGeom>
            <a:solidFill>
              <a:srgbClr val="A198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44" y="911"/>
              <a:ext cx="141" cy="140"/>
            </a:xfrm>
            <a:custGeom>
              <a:avLst/>
              <a:gdLst/>
              <a:ahLst/>
              <a:cxnLst>
                <a:cxn ang="0">
                  <a:pos x="2086" y="838"/>
                </a:cxn>
                <a:cxn ang="0">
                  <a:pos x="2004" y="595"/>
                </a:cxn>
                <a:cxn ang="0">
                  <a:pos x="1867" y="382"/>
                </a:cxn>
                <a:cxn ang="0">
                  <a:pos x="1685" y="208"/>
                </a:cxn>
                <a:cxn ang="0">
                  <a:pos x="1465" y="83"/>
                </a:cxn>
                <a:cxn ang="0">
                  <a:pos x="1215" y="13"/>
                </a:cxn>
                <a:cxn ang="0">
                  <a:pos x="946" y="5"/>
                </a:cxn>
                <a:cxn ang="0">
                  <a:pos x="692" y="64"/>
                </a:cxn>
                <a:cxn ang="0">
                  <a:pos x="465" y="180"/>
                </a:cxn>
                <a:cxn ang="0">
                  <a:pos x="275" y="344"/>
                </a:cxn>
                <a:cxn ang="0">
                  <a:pos x="128" y="549"/>
                </a:cxn>
                <a:cxn ang="0">
                  <a:pos x="33" y="787"/>
                </a:cxn>
                <a:cxn ang="0">
                  <a:pos x="0" y="1049"/>
                </a:cxn>
                <a:cxn ang="0">
                  <a:pos x="33" y="1312"/>
                </a:cxn>
                <a:cxn ang="0">
                  <a:pos x="128" y="1549"/>
                </a:cxn>
                <a:cxn ang="0">
                  <a:pos x="275" y="1755"/>
                </a:cxn>
                <a:cxn ang="0">
                  <a:pos x="465" y="1919"/>
                </a:cxn>
                <a:cxn ang="0">
                  <a:pos x="692" y="2035"/>
                </a:cxn>
                <a:cxn ang="0">
                  <a:pos x="946" y="2093"/>
                </a:cxn>
                <a:cxn ang="0">
                  <a:pos x="1215" y="2085"/>
                </a:cxn>
                <a:cxn ang="0">
                  <a:pos x="1465" y="2015"/>
                </a:cxn>
                <a:cxn ang="0">
                  <a:pos x="1685" y="1890"/>
                </a:cxn>
                <a:cxn ang="0">
                  <a:pos x="1867" y="1716"/>
                </a:cxn>
                <a:cxn ang="0">
                  <a:pos x="2004" y="1504"/>
                </a:cxn>
                <a:cxn ang="0">
                  <a:pos x="2086" y="1261"/>
                </a:cxn>
                <a:cxn ang="0">
                  <a:pos x="1958" y="1049"/>
                </a:cxn>
                <a:cxn ang="0">
                  <a:pos x="1929" y="1274"/>
                </a:cxn>
                <a:cxn ang="0">
                  <a:pos x="1849" y="1478"/>
                </a:cxn>
                <a:cxn ang="0">
                  <a:pos x="1723" y="1653"/>
                </a:cxn>
                <a:cxn ang="0">
                  <a:pos x="1560" y="1794"/>
                </a:cxn>
                <a:cxn ang="0">
                  <a:pos x="1365" y="1894"/>
                </a:cxn>
                <a:cxn ang="0">
                  <a:pos x="1147" y="1943"/>
                </a:cxn>
                <a:cxn ang="0">
                  <a:pos x="917" y="1937"/>
                </a:cxn>
                <a:cxn ang="0">
                  <a:pos x="703" y="1878"/>
                </a:cxn>
                <a:cxn ang="0">
                  <a:pos x="514" y="1770"/>
                </a:cxn>
                <a:cxn ang="0">
                  <a:pos x="357" y="1621"/>
                </a:cxn>
                <a:cxn ang="0">
                  <a:pos x="240" y="1438"/>
                </a:cxn>
                <a:cxn ang="0">
                  <a:pos x="170" y="1231"/>
                </a:cxn>
                <a:cxn ang="0">
                  <a:pos x="152" y="1002"/>
                </a:cxn>
                <a:cxn ang="0">
                  <a:pos x="191" y="782"/>
                </a:cxn>
                <a:cxn ang="0">
                  <a:pos x="282" y="583"/>
                </a:cxn>
                <a:cxn ang="0">
                  <a:pos x="415" y="413"/>
                </a:cxn>
                <a:cxn ang="0">
                  <a:pos x="585" y="280"/>
                </a:cxn>
                <a:cxn ang="0">
                  <a:pos x="785" y="190"/>
                </a:cxn>
                <a:cxn ang="0">
                  <a:pos x="1007" y="151"/>
                </a:cxn>
                <a:cxn ang="0">
                  <a:pos x="1237" y="169"/>
                </a:cxn>
                <a:cxn ang="0">
                  <a:pos x="1445" y="239"/>
                </a:cxn>
                <a:cxn ang="0">
                  <a:pos x="1629" y="355"/>
                </a:cxn>
                <a:cxn ang="0">
                  <a:pos x="1778" y="511"/>
                </a:cxn>
                <a:cxn ang="0">
                  <a:pos x="1887" y="699"/>
                </a:cxn>
                <a:cxn ang="0">
                  <a:pos x="1947" y="912"/>
                </a:cxn>
              </a:cxnLst>
              <a:rect l="0" t="0" r="r" b="b"/>
              <a:pathLst>
                <a:path w="2108" h="2098">
                  <a:moveTo>
                    <a:pt x="2108" y="1049"/>
                  </a:moveTo>
                  <a:lnTo>
                    <a:pt x="2107" y="995"/>
                  </a:lnTo>
                  <a:lnTo>
                    <a:pt x="2103" y="941"/>
                  </a:lnTo>
                  <a:lnTo>
                    <a:pt x="2096" y="890"/>
                  </a:lnTo>
                  <a:lnTo>
                    <a:pt x="2086" y="838"/>
                  </a:lnTo>
                  <a:lnTo>
                    <a:pt x="2075" y="787"/>
                  </a:lnTo>
                  <a:lnTo>
                    <a:pt x="2061" y="738"/>
                  </a:lnTo>
                  <a:lnTo>
                    <a:pt x="2045" y="689"/>
                  </a:lnTo>
                  <a:lnTo>
                    <a:pt x="2025" y="641"/>
                  </a:lnTo>
                  <a:lnTo>
                    <a:pt x="2004" y="595"/>
                  </a:lnTo>
                  <a:lnTo>
                    <a:pt x="1980" y="549"/>
                  </a:lnTo>
                  <a:lnTo>
                    <a:pt x="1956" y="505"/>
                  </a:lnTo>
                  <a:lnTo>
                    <a:pt x="1928" y="463"/>
                  </a:lnTo>
                  <a:lnTo>
                    <a:pt x="1899" y="421"/>
                  </a:lnTo>
                  <a:lnTo>
                    <a:pt x="1867" y="382"/>
                  </a:lnTo>
                  <a:lnTo>
                    <a:pt x="1835" y="344"/>
                  </a:lnTo>
                  <a:lnTo>
                    <a:pt x="1799" y="308"/>
                  </a:lnTo>
                  <a:lnTo>
                    <a:pt x="1762" y="273"/>
                  </a:lnTo>
                  <a:lnTo>
                    <a:pt x="1725" y="240"/>
                  </a:lnTo>
                  <a:lnTo>
                    <a:pt x="1685" y="208"/>
                  </a:lnTo>
                  <a:lnTo>
                    <a:pt x="1643" y="180"/>
                  </a:lnTo>
                  <a:lnTo>
                    <a:pt x="1600" y="152"/>
                  </a:lnTo>
                  <a:lnTo>
                    <a:pt x="1556" y="127"/>
                  </a:lnTo>
                  <a:lnTo>
                    <a:pt x="1511" y="104"/>
                  </a:lnTo>
                  <a:lnTo>
                    <a:pt x="1465" y="83"/>
                  </a:lnTo>
                  <a:lnTo>
                    <a:pt x="1417" y="64"/>
                  </a:lnTo>
                  <a:lnTo>
                    <a:pt x="1368" y="47"/>
                  </a:lnTo>
                  <a:lnTo>
                    <a:pt x="1318" y="34"/>
                  </a:lnTo>
                  <a:lnTo>
                    <a:pt x="1267" y="22"/>
                  </a:lnTo>
                  <a:lnTo>
                    <a:pt x="1215" y="13"/>
                  </a:lnTo>
                  <a:lnTo>
                    <a:pt x="1162" y="5"/>
                  </a:lnTo>
                  <a:lnTo>
                    <a:pt x="1108" y="1"/>
                  </a:lnTo>
                  <a:lnTo>
                    <a:pt x="1054" y="0"/>
                  </a:lnTo>
                  <a:lnTo>
                    <a:pt x="1000" y="1"/>
                  </a:lnTo>
                  <a:lnTo>
                    <a:pt x="946" y="5"/>
                  </a:lnTo>
                  <a:lnTo>
                    <a:pt x="894" y="13"/>
                  </a:lnTo>
                  <a:lnTo>
                    <a:pt x="842" y="22"/>
                  </a:lnTo>
                  <a:lnTo>
                    <a:pt x="791" y="34"/>
                  </a:lnTo>
                  <a:lnTo>
                    <a:pt x="741" y="47"/>
                  </a:lnTo>
                  <a:lnTo>
                    <a:pt x="692" y="64"/>
                  </a:lnTo>
                  <a:lnTo>
                    <a:pt x="644" y="83"/>
                  </a:lnTo>
                  <a:lnTo>
                    <a:pt x="598" y="104"/>
                  </a:lnTo>
                  <a:lnTo>
                    <a:pt x="552" y="127"/>
                  </a:lnTo>
                  <a:lnTo>
                    <a:pt x="508" y="152"/>
                  </a:lnTo>
                  <a:lnTo>
                    <a:pt x="465" y="180"/>
                  </a:lnTo>
                  <a:lnTo>
                    <a:pt x="423" y="208"/>
                  </a:lnTo>
                  <a:lnTo>
                    <a:pt x="384" y="240"/>
                  </a:lnTo>
                  <a:lnTo>
                    <a:pt x="346" y="273"/>
                  </a:lnTo>
                  <a:lnTo>
                    <a:pt x="309" y="308"/>
                  </a:lnTo>
                  <a:lnTo>
                    <a:pt x="275" y="344"/>
                  </a:lnTo>
                  <a:lnTo>
                    <a:pt x="241" y="382"/>
                  </a:lnTo>
                  <a:lnTo>
                    <a:pt x="209" y="421"/>
                  </a:lnTo>
                  <a:lnTo>
                    <a:pt x="181" y="463"/>
                  </a:lnTo>
                  <a:lnTo>
                    <a:pt x="153" y="505"/>
                  </a:lnTo>
                  <a:lnTo>
                    <a:pt x="128" y="549"/>
                  </a:lnTo>
                  <a:lnTo>
                    <a:pt x="104" y="595"/>
                  </a:lnTo>
                  <a:lnTo>
                    <a:pt x="83" y="641"/>
                  </a:lnTo>
                  <a:lnTo>
                    <a:pt x="65" y="689"/>
                  </a:lnTo>
                  <a:lnTo>
                    <a:pt x="47" y="738"/>
                  </a:lnTo>
                  <a:lnTo>
                    <a:pt x="33" y="787"/>
                  </a:lnTo>
                  <a:lnTo>
                    <a:pt x="22" y="838"/>
                  </a:lnTo>
                  <a:lnTo>
                    <a:pt x="13" y="890"/>
                  </a:lnTo>
                  <a:lnTo>
                    <a:pt x="5" y="941"/>
                  </a:lnTo>
                  <a:lnTo>
                    <a:pt x="1" y="995"/>
                  </a:lnTo>
                  <a:lnTo>
                    <a:pt x="0" y="1049"/>
                  </a:lnTo>
                  <a:lnTo>
                    <a:pt x="1" y="1103"/>
                  </a:lnTo>
                  <a:lnTo>
                    <a:pt x="5" y="1156"/>
                  </a:lnTo>
                  <a:lnTo>
                    <a:pt x="13" y="1209"/>
                  </a:lnTo>
                  <a:lnTo>
                    <a:pt x="22" y="1261"/>
                  </a:lnTo>
                  <a:lnTo>
                    <a:pt x="33" y="1312"/>
                  </a:lnTo>
                  <a:lnTo>
                    <a:pt x="47" y="1361"/>
                  </a:lnTo>
                  <a:lnTo>
                    <a:pt x="65" y="1410"/>
                  </a:lnTo>
                  <a:lnTo>
                    <a:pt x="83" y="1458"/>
                  </a:lnTo>
                  <a:lnTo>
                    <a:pt x="104" y="1504"/>
                  </a:lnTo>
                  <a:lnTo>
                    <a:pt x="128" y="1549"/>
                  </a:lnTo>
                  <a:lnTo>
                    <a:pt x="153" y="1593"/>
                  </a:lnTo>
                  <a:lnTo>
                    <a:pt x="181" y="1635"/>
                  </a:lnTo>
                  <a:lnTo>
                    <a:pt x="209" y="1677"/>
                  </a:lnTo>
                  <a:lnTo>
                    <a:pt x="241" y="1716"/>
                  </a:lnTo>
                  <a:lnTo>
                    <a:pt x="275" y="1755"/>
                  </a:lnTo>
                  <a:lnTo>
                    <a:pt x="309" y="1790"/>
                  </a:lnTo>
                  <a:lnTo>
                    <a:pt x="346" y="1826"/>
                  </a:lnTo>
                  <a:lnTo>
                    <a:pt x="384" y="1858"/>
                  </a:lnTo>
                  <a:lnTo>
                    <a:pt x="423" y="1890"/>
                  </a:lnTo>
                  <a:lnTo>
                    <a:pt x="465" y="1919"/>
                  </a:lnTo>
                  <a:lnTo>
                    <a:pt x="508" y="1946"/>
                  </a:lnTo>
                  <a:lnTo>
                    <a:pt x="552" y="1972"/>
                  </a:lnTo>
                  <a:lnTo>
                    <a:pt x="598" y="1994"/>
                  </a:lnTo>
                  <a:lnTo>
                    <a:pt x="644" y="2015"/>
                  </a:lnTo>
                  <a:lnTo>
                    <a:pt x="692" y="2035"/>
                  </a:lnTo>
                  <a:lnTo>
                    <a:pt x="741" y="2051"/>
                  </a:lnTo>
                  <a:lnTo>
                    <a:pt x="791" y="2065"/>
                  </a:lnTo>
                  <a:lnTo>
                    <a:pt x="842" y="2076"/>
                  </a:lnTo>
                  <a:lnTo>
                    <a:pt x="894" y="2085"/>
                  </a:lnTo>
                  <a:lnTo>
                    <a:pt x="946" y="2093"/>
                  </a:lnTo>
                  <a:lnTo>
                    <a:pt x="1000" y="2097"/>
                  </a:lnTo>
                  <a:lnTo>
                    <a:pt x="1054" y="2098"/>
                  </a:lnTo>
                  <a:lnTo>
                    <a:pt x="1108" y="2097"/>
                  </a:lnTo>
                  <a:lnTo>
                    <a:pt x="1162" y="2093"/>
                  </a:lnTo>
                  <a:lnTo>
                    <a:pt x="1215" y="2085"/>
                  </a:lnTo>
                  <a:lnTo>
                    <a:pt x="1267" y="2076"/>
                  </a:lnTo>
                  <a:lnTo>
                    <a:pt x="1318" y="2065"/>
                  </a:lnTo>
                  <a:lnTo>
                    <a:pt x="1368" y="2051"/>
                  </a:lnTo>
                  <a:lnTo>
                    <a:pt x="1417" y="2035"/>
                  </a:lnTo>
                  <a:lnTo>
                    <a:pt x="1465" y="2015"/>
                  </a:lnTo>
                  <a:lnTo>
                    <a:pt x="1511" y="1994"/>
                  </a:lnTo>
                  <a:lnTo>
                    <a:pt x="1556" y="1972"/>
                  </a:lnTo>
                  <a:lnTo>
                    <a:pt x="1600" y="1946"/>
                  </a:lnTo>
                  <a:lnTo>
                    <a:pt x="1643" y="1919"/>
                  </a:lnTo>
                  <a:lnTo>
                    <a:pt x="1685" y="1890"/>
                  </a:lnTo>
                  <a:lnTo>
                    <a:pt x="1725" y="1858"/>
                  </a:lnTo>
                  <a:lnTo>
                    <a:pt x="1762" y="1826"/>
                  </a:lnTo>
                  <a:lnTo>
                    <a:pt x="1799" y="1790"/>
                  </a:lnTo>
                  <a:lnTo>
                    <a:pt x="1835" y="1755"/>
                  </a:lnTo>
                  <a:lnTo>
                    <a:pt x="1867" y="1716"/>
                  </a:lnTo>
                  <a:lnTo>
                    <a:pt x="1899" y="1677"/>
                  </a:lnTo>
                  <a:lnTo>
                    <a:pt x="1928" y="1635"/>
                  </a:lnTo>
                  <a:lnTo>
                    <a:pt x="1956" y="1593"/>
                  </a:lnTo>
                  <a:lnTo>
                    <a:pt x="1980" y="1549"/>
                  </a:lnTo>
                  <a:lnTo>
                    <a:pt x="2004" y="1504"/>
                  </a:lnTo>
                  <a:lnTo>
                    <a:pt x="2025" y="1458"/>
                  </a:lnTo>
                  <a:lnTo>
                    <a:pt x="2045" y="1410"/>
                  </a:lnTo>
                  <a:lnTo>
                    <a:pt x="2061" y="1361"/>
                  </a:lnTo>
                  <a:lnTo>
                    <a:pt x="2075" y="1312"/>
                  </a:lnTo>
                  <a:lnTo>
                    <a:pt x="2086" y="1261"/>
                  </a:lnTo>
                  <a:lnTo>
                    <a:pt x="2096" y="1209"/>
                  </a:lnTo>
                  <a:lnTo>
                    <a:pt x="2103" y="1156"/>
                  </a:lnTo>
                  <a:lnTo>
                    <a:pt x="2107" y="1103"/>
                  </a:lnTo>
                  <a:lnTo>
                    <a:pt x="2108" y="1049"/>
                  </a:lnTo>
                  <a:close/>
                  <a:moveTo>
                    <a:pt x="1958" y="1049"/>
                  </a:moveTo>
                  <a:lnTo>
                    <a:pt x="1957" y="1096"/>
                  </a:lnTo>
                  <a:lnTo>
                    <a:pt x="1953" y="1141"/>
                  </a:lnTo>
                  <a:lnTo>
                    <a:pt x="1947" y="1186"/>
                  </a:lnTo>
                  <a:lnTo>
                    <a:pt x="1940" y="1231"/>
                  </a:lnTo>
                  <a:lnTo>
                    <a:pt x="1929" y="1274"/>
                  </a:lnTo>
                  <a:lnTo>
                    <a:pt x="1917" y="1317"/>
                  </a:lnTo>
                  <a:lnTo>
                    <a:pt x="1903" y="1358"/>
                  </a:lnTo>
                  <a:lnTo>
                    <a:pt x="1887" y="1399"/>
                  </a:lnTo>
                  <a:lnTo>
                    <a:pt x="1868" y="1438"/>
                  </a:lnTo>
                  <a:lnTo>
                    <a:pt x="1849" y="1478"/>
                  </a:lnTo>
                  <a:lnTo>
                    <a:pt x="1827" y="1515"/>
                  </a:lnTo>
                  <a:lnTo>
                    <a:pt x="1803" y="1552"/>
                  </a:lnTo>
                  <a:lnTo>
                    <a:pt x="1778" y="1587"/>
                  </a:lnTo>
                  <a:lnTo>
                    <a:pt x="1751" y="1621"/>
                  </a:lnTo>
                  <a:lnTo>
                    <a:pt x="1723" y="1653"/>
                  </a:lnTo>
                  <a:lnTo>
                    <a:pt x="1693" y="1685"/>
                  </a:lnTo>
                  <a:lnTo>
                    <a:pt x="1661" y="1714"/>
                  </a:lnTo>
                  <a:lnTo>
                    <a:pt x="1629" y="1743"/>
                  </a:lnTo>
                  <a:lnTo>
                    <a:pt x="1594" y="1770"/>
                  </a:lnTo>
                  <a:lnTo>
                    <a:pt x="1560" y="1794"/>
                  </a:lnTo>
                  <a:lnTo>
                    <a:pt x="1523" y="1818"/>
                  </a:lnTo>
                  <a:lnTo>
                    <a:pt x="1485" y="1840"/>
                  </a:lnTo>
                  <a:lnTo>
                    <a:pt x="1445" y="1859"/>
                  </a:lnTo>
                  <a:lnTo>
                    <a:pt x="1406" y="1878"/>
                  </a:lnTo>
                  <a:lnTo>
                    <a:pt x="1365" y="1894"/>
                  </a:lnTo>
                  <a:lnTo>
                    <a:pt x="1323" y="1908"/>
                  </a:lnTo>
                  <a:lnTo>
                    <a:pt x="1280" y="1920"/>
                  </a:lnTo>
                  <a:lnTo>
                    <a:pt x="1237" y="1930"/>
                  </a:lnTo>
                  <a:lnTo>
                    <a:pt x="1192" y="1937"/>
                  </a:lnTo>
                  <a:lnTo>
                    <a:pt x="1147" y="1943"/>
                  </a:lnTo>
                  <a:lnTo>
                    <a:pt x="1101" y="1946"/>
                  </a:lnTo>
                  <a:lnTo>
                    <a:pt x="1054" y="1949"/>
                  </a:lnTo>
                  <a:lnTo>
                    <a:pt x="1007" y="1946"/>
                  </a:lnTo>
                  <a:lnTo>
                    <a:pt x="961" y="1943"/>
                  </a:lnTo>
                  <a:lnTo>
                    <a:pt x="917" y="1937"/>
                  </a:lnTo>
                  <a:lnTo>
                    <a:pt x="872" y="1930"/>
                  </a:lnTo>
                  <a:lnTo>
                    <a:pt x="829" y="1920"/>
                  </a:lnTo>
                  <a:lnTo>
                    <a:pt x="785" y="1908"/>
                  </a:lnTo>
                  <a:lnTo>
                    <a:pt x="743" y="1894"/>
                  </a:lnTo>
                  <a:lnTo>
                    <a:pt x="703" y="1878"/>
                  </a:lnTo>
                  <a:lnTo>
                    <a:pt x="663" y="1859"/>
                  </a:lnTo>
                  <a:lnTo>
                    <a:pt x="624" y="1840"/>
                  </a:lnTo>
                  <a:lnTo>
                    <a:pt x="585" y="1818"/>
                  </a:lnTo>
                  <a:lnTo>
                    <a:pt x="549" y="1794"/>
                  </a:lnTo>
                  <a:lnTo>
                    <a:pt x="514" y="1770"/>
                  </a:lnTo>
                  <a:lnTo>
                    <a:pt x="479" y="1743"/>
                  </a:lnTo>
                  <a:lnTo>
                    <a:pt x="447" y="1714"/>
                  </a:lnTo>
                  <a:lnTo>
                    <a:pt x="415" y="1685"/>
                  </a:lnTo>
                  <a:lnTo>
                    <a:pt x="386" y="1653"/>
                  </a:lnTo>
                  <a:lnTo>
                    <a:pt x="357" y="1621"/>
                  </a:lnTo>
                  <a:lnTo>
                    <a:pt x="331" y="1587"/>
                  </a:lnTo>
                  <a:lnTo>
                    <a:pt x="305" y="1552"/>
                  </a:lnTo>
                  <a:lnTo>
                    <a:pt x="282" y="1515"/>
                  </a:lnTo>
                  <a:lnTo>
                    <a:pt x="260" y="1478"/>
                  </a:lnTo>
                  <a:lnTo>
                    <a:pt x="240" y="1438"/>
                  </a:lnTo>
                  <a:lnTo>
                    <a:pt x="222" y="1399"/>
                  </a:lnTo>
                  <a:lnTo>
                    <a:pt x="205" y="1358"/>
                  </a:lnTo>
                  <a:lnTo>
                    <a:pt x="191" y="1317"/>
                  </a:lnTo>
                  <a:lnTo>
                    <a:pt x="180" y="1274"/>
                  </a:lnTo>
                  <a:lnTo>
                    <a:pt x="170" y="1231"/>
                  </a:lnTo>
                  <a:lnTo>
                    <a:pt x="161" y="1186"/>
                  </a:lnTo>
                  <a:lnTo>
                    <a:pt x="155" y="1141"/>
                  </a:lnTo>
                  <a:lnTo>
                    <a:pt x="152" y="1096"/>
                  </a:lnTo>
                  <a:lnTo>
                    <a:pt x="151" y="1049"/>
                  </a:lnTo>
                  <a:lnTo>
                    <a:pt x="152" y="1002"/>
                  </a:lnTo>
                  <a:lnTo>
                    <a:pt x="155" y="957"/>
                  </a:lnTo>
                  <a:lnTo>
                    <a:pt x="161" y="912"/>
                  </a:lnTo>
                  <a:lnTo>
                    <a:pt x="170" y="867"/>
                  </a:lnTo>
                  <a:lnTo>
                    <a:pt x="180" y="825"/>
                  </a:lnTo>
                  <a:lnTo>
                    <a:pt x="191" y="782"/>
                  </a:lnTo>
                  <a:lnTo>
                    <a:pt x="205" y="740"/>
                  </a:lnTo>
                  <a:lnTo>
                    <a:pt x="222" y="699"/>
                  </a:lnTo>
                  <a:lnTo>
                    <a:pt x="240" y="660"/>
                  </a:lnTo>
                  <a:lnTo>
                    <a:pt x="260" y="621"/>
                  </a:lnTo>
                  <a:lnTo>
                    <a:pt x="282" y="583"/>
                  </a:lnTo>
                  <a:lnTo>
                    <a:pt x="305" y="547"/>
                  </a:lnTo>
                  <a:lnTo>
                    <a:pt x="331" y="511"/>
                  </a:lnTo>
                  <a:lnTo>
                    <a:pt x="357" y="477"/>
                  </a:lnTo>
                  <a:lnTo>
                    <a:pt x="386" y="445"/>
                  </a:lnTo>
                  <a:lnTo>
                    <a:pt x="415" y="413"/>
                  </a:lnTo>
                  <a:lnTo>
                    <a:pt x="447" y="384"/>
                  </a:lnTo>
                  <a:lnTo>
                    <a:pt x="479" y="355"/>
                  </a:lnTo>
                  <a:lnTo>
                    <a:pt x="514" y="329"/>
                  </a:lnTo>
                  <a:lnTo>
                    <a:pt x="549" y="304"/>
                  </a:lnTo>
                  <a:lnTo>
                    <a:pt x="585" y="280"/>
                  </a:lnTo>
                  <a:lnTo>
                    <a:pt x="624" y="259"/>
                  </a:lnTo>
                  <a:lnTo>
                    <a:pt x="663" y="239"/>
                  </a:lnTo>
                  <a:lnTo>
                    <a:pt x="703" y="220"/>
                  </a:lnTo>
                  <a:lnTo>
                    <a:pt x="743" y="204"/>
                  </a:lnTo>
                  <a:lnTo>
                    <a:pt x="785" y="190"/>
                  </a:lnTo>
                  <a:lnTo>
                    <a:pt x="829" y="179"/>
                  </a:lnTo>
                  <a:lnTo>
                    <a:pt x="872" y="169"/>
                  </a:lnTo>
                  <a:lnTo>
                    <a:pt x="917" y="161"/>
                  </a:lnTo>
                  <a:lnTo>
                    <a:pt x="961" y="155"/>
                  </a:lnTo>
                  <a:lnTo>
                    <a:pt x="1007" y="151"/>
                  </a:lnTo>
                  <a:lnTo>
                    <a:pt x="1054" y="150"/>
                  </a:lnTo>
                  <a:lnTo>
                    <a:pt x="1101" y="151"/>
                  </a:lnTo>
                  <a:lnTo>
                    <a:pt x="1147" y="155"/>
                  </a:lnTo>
                  <a:lnTo>
                    <a:pt x="1192" y="161"/>
                  </a:lnTo>
                  <a:lnTo>
                    <a:pt x="1237" y="169"/>
                  </a:lnTo>
                  <a:lnTo>
                    <a:pt x="1280" y="179"/>
                  </a:lnTo>
                  <a:lnTo>
                    <a:pt x="1323" y="190"/>
                  </a:lnTo>
                  <a:lnTo>
                    <a:pt x="1365" y="204"/>
                  </a:lnTo>
                  <a:lnTo>
                    <a:pt x="1406" y="220"/>
                  </a:lnTo>
                  <a:lnTo>
                    <a:pt x="1445" y="239"/>
                  </a:lnTo>
                  <a:lnTo>
                    <a:pt x="1485" y="259"/>
                  </a:lnTo>
                  <a:lnTo>
                    <a:pt x="1523" y="280"/>
                  </a:lnTo>
                  <a:lnTo>
                    <a:pt x="1560" y="304"/>
                  </a:lnTo>
                  <a:lnTo>
                    <a:pt x="1594" y="329"/>
                  </a:lnTo>
                  <a:lnTo>
                    <a:pt x="1629" y="355"/>
                  </a:lnTo>
                  <a:lnTo>
                    <a:pt x="1661" y="384"/>
                  </a:lnTo>
                  <a:lnTo>
                    <a:pt x="1693" y="413"/>
                  </a:lnTo>
                  <a:lnTo>
                    <a:pt x="1723" y="445"/>
                  </a:lnTo>
                  <a:lnTo>
                    <a:pt x="1751" y="477"/>
                  </a:lnTo>
                  <a:lnTo>
                    <a:pt x="1778" y="511"/>
                  </a:lnTo>
                  <a:lnTo>
                    <a:pt x="1803" y="547"/>
                  </a:lnTo>
                  <a:lnTo>
                    <a:pt x="1827" y="583"/>
                  </a:lnTo>
                  <a:lnTo>
                    <a:pt x="1849" y="621"/>
                  </a:lnTo>
                  <a:lnTo>
                    <a:pt x="1868" y="660"/>
                  </a:lnTo>
                  <a:lnTo>
                    <a:pt x="1887" y="699"/>
                  </a:lnTo>
                  <a:lnTo>
                    <a:pt x="1903" y="740"/>
                  </a:lnTo>
                  <a:lnTo>
                    <a:pt x="1917" y="782"/>
                  </a:lnTo>
                  <a:lnTo>
                    <a:pt x="1929" y="825"/>
                  </a:lnTo>
                  <a:lnTo>
                    <a:pt x="1940" y="867"/>
                  </a:lnTo>
                  <a:lnTo>
                    <a:pt x="1947" y="912"/>
                  </a:lnTo>
                  <a:lnTo>
                    <a:pt x="1953" y="957"/>
                  </a:lnTo>
                  <a:lnTo>
                    <a:pt x="1957" y="1002"/>
                  </a:lnTo>
                  <a:lnTo>
                    <a:pt x="1958" y="1049"/>
                  </a:lnTo>
                  <a:close/>
                </a:path>
              </a:pathLst>
            </a:custGeom>
            <a:solidFill>
              <a:srgbClr val="A59D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49" y="916"/>
              <a:ext cx="131" cy="130"/>
            </a:xfrm>
            <a:custGeom>
              <a:avLst/>
              <a:gdLst/>
              <a:ahLst/>
              <a:cxnLst>
                <a:cxn ang="0">
                  <a:pos x="1937" y="778"/>
                </a:cxn>
                <a:cxn ang="0">
                  <a:pos x="1861" y="552"/>
                </a:cxn>
                <a:cxn ang="0">
                  <a:pos x="1733" y="354"/>
                </a:cxn>
                <a:cxn ang="0">
                  <a:pos x="1564" y="194"/>
                </a:cxn>
                <a:cxn ang="0">
                  <a:pos x="1359" y="76"/>
                </a:cxn>
                <a:cxn ang="0">
                  <a:pos x="1127" y="12"/>
                </a:cxn>
                <a:cxn ang="0">
                  <a:pos x="878" y="5"/>
                </a:cxn>
                <a:cxn ang="0">
                  <a:pos x="642" y="59"/>
                </a:cxn>
                <a:cxn ang="0">
                  <a:pos x="431" y="167"/>
                </a:cxn>
                <a:cxn ang="0">
                  <a:pos x="254" y="319"/>
                </a:cxn>
                <a:cxn ang="0">
                  <a:pos x="118" y="509"/>
                </a:cxn>
                <a:cxn ang="0">
                  <a:pos x="30" y="731"/>
                </a:cxn>
                <a:cxn ang="0">
                  <a:pos x="0" y="974"/>
                </a:cxn>
                <a:cxn ang="0">
                  <a:pos x="30" y="1217"/>
                </a:cxn>
                <a:cxn ang="0">
                  <a:pos x="118" y="1438"/>
                </a:cxn>
                <a:cxn ang="0">
                  <a:pos x="254" y="1629"/>
                </a:cxn>
                <a:cxn ang="0">
                  <a:pos x="431" y="1781"/>
                </a:cxn>
                <a:cxn ang="0">
                  <a:pos x="642" y="1889"/>
                </a:cxn>
                <a:cxn ang="0">
                  <a:pos x="878" y="1942"/>
                </a:cxn>
                <a:cxn ang="0">
                  <a:pos x="1127" y="1936"/>
                </a:cxn>
                <a:cxn ang="0">
                  <a:pos x="1359" y="1871"/>
                </a:cxn>
                <a:cxn ang="0">
                  <a:pos x="1564" y="1755"/>
                </a:cxn>
                <a:cxn ang="0">
                  <a:pos x="1733" y="1594"/>
                </a:cxn>
                <a:cxn ang="0">
                  <a:pos x="1861" y="1396"/>
                </a:cxn>
                <a:cxn ang="0">
                  <a:pos x="1937" y="1171"/>
                </a:cxn>
                <a:cxn ang="0">
                  <a:pos x="1807" y="974"/>
                </a:cxn>
                <a:cxn ang="0">
                  <a:pos x="1780" y="1180"/>
                </a:cxn>
                <a:cxn ang="0">
                  <a:pos x="1707" y="1366"/>
                </a:cxn>
                <a:cxn ang="0">
                  <a:pos x="1592" y="1529"/>
                </a:cxn>
                <a:cxn ang="0">
                  <a:pos x="1441" y="1658"/>
                </a:cxn>
                <a:cxn ang="0">
                  <a:pos x="1262" y="1748"/>
                </a:cxn>
                <a:cxn ang="0">
                  <a:pos x="1063" y="1793"/>
                </a:cxn>
                <a:cxn ang="0">
                  <a:pos x="852" y="1788"/>
                </a:cxn>
                <a:cxn ang="0">
                  <a:pos x="656" y="1734"/>
                </a:cxn>
                <a:cxn ang="0">
                  <a:pos x="483" y="1634"/>
                </a:cxn>
                <a:cxn ang="0">
                  <a:pos x="339" y="1498"/>
                </a:cxn>
                <a:cxn ang="0">
                  <a:pos x="232" y="1331"/>
                </a:cxn>
                <a:cxn ang="0">
                  <a:pos x="167" y="1140"/>
                </a:cxn>
                <a:cxn ang="0">
                  <a:pos x="152" y="931"/>
                </a:cxn>
                <a:cxn ang="0">
                  <a:pos x="187" y="730"/>
                </a:cxn>
                <a:cxn ang="0">
                  <a:pos x="270" y="547"/>
                </a:cxn>
                <a:cxn ang="0">
                  <a:pos x="393" y="392"/>
                </a:cxn>
                <a:cxn ang="0">
                  <a:pos x="549" y="269"/>
                </a:cxn>
                <a:cxn ang="0">
                  <a:pos x="731" y="187"/>
                </a:cxn>
                <a:cxn ang="0">
                  <a:pos x="935" y="152"/>
                </a:cxn>
                <a:cxn ang="0">
                  <a:pos x="1145" y="167"/>
                </a:cxn>
                <a:cxn ang="0">
                  <a:pos x="1337" y="232"/>
                </a:cxn>
                <a:cxn ang="0">
                  <a:pos x="1505" y="338"/>
                </a:cxn>
                <a:cxn ang="0">
                  <a:pos x="1642" y="481"/>
                </a:cxn>
                <a:cxn ang="0">
                  <a:pos x="1741" y="654"/>
                </a:cxn>
                <a:cxn ang="0">
                  <a:pos x="1796" y="848"/>
                </a:cxn>
              </a:cxnLst>
              <a:rect l="0" t="0" r="r" b="b"/>
              <a:pathLst>
                <a:path w="1957" h="1948">
                  <a:moveTo>
                    <a:pt x="1957" y="974"/>
                  </a:moveTo>
                  <a:lnTo>
                    <a:pt x="1955" y="924"/>
                  </a:lnTo>
                  <a:lnTo>
                    <a:pt x="1952" y="875"/>
                  </a:lnTo>
                  <a:lnTo>
                    <a:pt x="1945" y="826"/>
                  </a:lnTo>
                  <a:lnTo>
                    <a:pt x="1937" y="778"/>
                  </a:lnTo>
                  <a:lnTo>
                    <a:pt x="1926" y="731"/>
                  </a:lnTo>
                  <a:lnTo>
                    <a:pt x="1913" y="685"/>
                  </a:lnTo>
                  <a:lnTo>
                    <a:pt x="1897" y="639"/>
                  </a:lnTo>
                  <a:lnTo>
                    <a:pt x="1880" y="595"/>
                  </a:lnTo>
                  <a:lnTo>
                    <a:pt x="1861" y="552"/>
                  </a:lnTo>
                  <a:lnTo>
                    <a:pt x="1839" y="509"/>
                  </a:lnTo>
                  <a:lnTo>
                    <a:pt x="1815" y="469"/>
                  </a:lnTo>
                  <a:lnTo>
                    <a:pt x="1789" y="429"/>
                  </a:lnTo>
                  <a:lnTo>
                    <a:pt x="1763" y="392"/>
                  </a:lnTo>
                  <a:lnTo>
                    <a:pt x="1733" y="354"/>
                  </a:lnTo>
                  <a:lnTo>
                    <a:pt x="1703" y="319"/>
                  </a:lnTo>
                  <a:lnTo>
                    <a:pt x="1670" y="285"/>
                  </a:lnTo>
                  <a:lnTo>
                    <a:pt x="1636" y="253"/>
                  </a:lnTo>
                  <a:lnTo>
                    <a:pt x="1601" y="222"/>
                  </a:lnTo>
                  <a:lnTo>
                    <a:pt x="1564" y="194"/>
                  </a:lnTo>
                  <a:lnTo>
                    <a:pt x="1525" y="167"/>
                  </a:lnTo>
                  <a:lnTo>
                    <a:pt x="1486" y="141"/>
                  </a:lnTo>
                  <a:lnTo>
                    <a:pt x="1445" y="118"/>
                  </a:lnTo>
                  <a:lnTo>
                    <a:pt x="1402" y="97"/>
                  </a:lnTo>
                  <a:lnTo>
                    <a:pt x="1359" y="76"/>
                  </a:lnTo>
                  <a:lnTo>
                    <a:pt x="1314" y="59"/>
                  </a:lnTo>
                  <a:lnTo>
                    <a:pt x="1270" y="44"/>
                  </a:lnTo>
                  <a:lnTo>
                    <a:pt x="1223" y="31"/>
                  </a:lnTo>
                  <a:lnTo>
                    <a:pt x="1176" y="20"/>
                  </a:lnTo>
                  <a:lnTo>
                    <a:pt x="1127" y="12"/>
                  </a:lnTo>
                  <a:lnTo>
                    <a:pt x="1078" y="5"/>
                  </a:lnTo>
                  <a:lnTo>
                    <a:pt x="1029" y="1"/>
                  </a:lnTo>
                  <a:lnTo>
                    <a:pt x="978" y="0"/>
                  </a:lnTo>
                  <a:lnTo>
                    <a:pt x="928" y="1"/>
                  </a:lnTo>
                  <a:lnTo>
                    <a:pt x="878" y="5"/>
                  </a:lnTo>
                  <a:lnTo>
                    <a:pt x="829" y="12"/>
                  </a:lnTo>
                  <a:lnTo>
                    <a:pt x="781" y="20"/>
                  </a:lnTo>
                  <a:lnTo>
                    <a:pt x="734" y="31"/>
                  </a:lnTo>
                  <a:lnTo>
                    <a:pt x="688" y="44"/>
                  </a:lnTo>
                  <a:lnTo>
                    <a:pt x="642" y="59"/>
                  </a:lnTo>
                  <a:lnTo>
                    <a:pt x="597" y="76"/>
                  </a:lnTo>
                  <a:lnTo>
                    <a:pt x="554" y="97"/>
                  </a:lnTo>
                  <a:lnTo>
                    <a:pt x="511" y="118"/>
                  </a:lnTo>
                  <a:lnTo>
                    <a:pt x="471" y="141"/>
                  </a:lnTo>
                  <a:lnTo>
                    <a:pt x="431" y="167"/>
                  </a:lnTo>
                  <a:lnTo>
                    <a:pt x="393" y="194"/>
                  </a:lnTo>
                  <a:lnTo>
                    <a:pt x="355" y="222"/>
                  </a:lnTo>
                  <a:lnTo>
                    <a:pt x="320" y="253"/>
                  </a:lnTo>
                  <a:lnTo>
                    <a:pt x="286" y="285"/>
                  </a:lnTo>
                  <a:lnTo>
                    <a:pt x="254" y="319"/>
                  </a:lnTo>
                  <a:lnTo>
                    <a:pt x="223" y="354"/>
                  </a:lnTo>
                  <a:lnTo>
                    <a:pt x="194" y="392"/>
                  </a:lnTo>
                  <a:lnTo>
                    <a:pt x="167" y="429"/>
                  </a:lnTo>
                  <a:lnTo>
                    <a:pt x="141" y="469"/>
                  </a:lnTo>
                  <a:lnTo>
                    <a:pt x="118" y="509"/>
                  </a:lnTo>
                  <a:lnTo>
                    <a:pt x="96" y="552"/>
                  </a:lnTo>
                  <a:lnTo>
                    <a:pt x="76" y="595"/>
                  </a:lnTo>
                  <a:lnTo>
                    <a:pt x="59" y="639"/>
                  </a:lnTo>
                  <a:lnTo>
                    <a:pt x="44" y="685"/>
                  </a:lnTo>
                  <a:lnTo>
                    <a:pt x="30" y="731"/>
                  </a:lnTo>
                  <a:lnTo>
                    <a:pt x="19" y="778"/>
                  </a:lnTo>
                  <a:lnTo>
                    <a:pt x="11" y="826"/>
                  </a:lnTo>
                  <a:lnTo>
                    <a:pt x="5" y="875"/>
                  </a:lnTo>
                  <a:lnTo>
                    <a:pt x="1" y="924"/>
                  </a:lnTo>
                  <a:lnTo>
                    <a:pt x="0" y="974"/>
                  </a:lnTo>
                  <a:lnTo>
                    <a:pt x="1" y="1025"/>
                  </a:lnTo>
                  <a:lnTo>
                    <a:pt x="5" y="1073"/>
                  </a:lnTo>
                  <a:lnTo>
                    <a:pt x="11" y="1122"/>
                  </a:lnTo>
                  <a:lnTo>
                    <a:pt x="19" y="1171"/>
                  </a:lnTo>
                  <a:lnTo>
                    <a:pt x="30" y="1217"/>
                  </a:lnTo>
                  <a:lnTo>
                    <a:pt x="44" y="1264"/>
                  </a:lnTo>
                  <a:lnTo>
                    <a:pt x="59" y="1309"/>
                  </a:lnTo>
                  <a:lnTo>
                    <a:pt x="76" y="1353"/>
                  </a:lnTo>
                  <a:lnTo>
                    <a:pt x="96" y="1396"/>
                  </a:lnTo>
                  <a:lnTo>
                    <a:pt x="118" y="1438"/>
                  </a:lnTo>
                  <a:lnTo>
                    <a:pt x="141" y="1479"/>
                  </a:lnTo>
                  <a:lnTo>
                    <a:pt x="167" y="1519"/>
                  </a:lnTo>
                  <a:lnTo>
                    <a:pt x="194" y="1557"/>
                  </a:lnTo>
                  <a:lnTo>
                    <a:pt x="223" y="1594"/>
                  </a:lnTo>
                  <a:lnTo>
                    <a:pt x="254" y="1629"/>
                  </a:lnTo>
                  <a:lnTo>
                    <a:pt x="286" y="1663"/>
                  </a:lnTo>
                  <a:lnTo>
                    <a:pt x="320" y="1695"/>
                  </a:lnTo>
                  <a:lnTo>
                    <a:pt x="355" y="1725"/>
                  </a:lnTo>
                  <a:lnTo>
                    <a:pt x="393" y="1755"/>
                  </a:lnTo>
                  <a:lnTo>
                    <a:pt x="431" y="1781"/>
                  </a:lnTo>
                  <a:lnTo>
                    <a:pt x="471" y="1807"/>
                  </a:lnTo>
                  <a:lnTo>
                    <a:pt x="511" y="1831"/>
                  </a:lnTo>
                  <a:lnTo>
                    <a:pt x="554" y="1852"/>
                  </a:lnTo>
                  <a:lnTo>
                    <a:pt x="597" y="1871"/>
                  </a:lnTo>
                  <a:lnTo>
                    <a:pt x="642" y="1889"/>
                  </a:lnTo>
                  <a:lnTo>
                    <a:pt x="688" y="1904"/>
                  </a:lnTo>
                  <a:lnTo>
                    <a:pt x="734" y="1917"/>
                  </a:lnTo>
                  <a:lnTo>
                    <a:pt x="781" y="1928"/>
                  </a:lnTo>
                  <a:lnTo>
                    <a:pt x="829" y="1936"/>
                  </a:lnTo>
                  <a:lnTo>
                    <a:pt x="878" y="1942"/>
                  </a:lnTo>
                  <a:lnTo>
                    <a:pt x="928" y="1947"/>
                  </a:lnTo>
                  <a:lnTo>
                    <a:pt x="978" y="1948"/>
                  </a:lnTo>
                  <a:lnTo>
                    <a:pt x="1029" y="1947"/>
                  </a:lnTo>
                  <a:lnTo>
                    <a:pt x="1078" y="1942"/>
                  </a:lnTo>
                  <a:lnTo>
                    <a:pt x="1127" y="1936"/>
                  </a:lnTo>
                  <a:lnTo>
                    <a:pt x="1176" y="1928"/>
                  </a:lnTo>
                  <a:lnTo>
                    <a:pt x="1223" y="1917"/>
                  </a:lnTo>
                  <a:lnTo>
                    <a:pt x="1270" y="1904"/>
                  </a:lnTo>
                  <a:lnTo>
                    <a:pt x="1314" y="1889"/>
                  </a:lnTo>
                  <a:lnTo>
                    <a:pt x="1359" y="1871"/>
                  </a:lnTo>
                  <a:lnTo>
                    <a:pt x="1402" y="1852"/>
                  </a:lnTo>
                  <a:lnTo>
                    <a:pt x="1445" y="1831"/>
                  </a:lnTo>
                  <a:lnTo>
                    <a:pt x="1486" y="1807"/>
                  </a:lnTo>
                  <a:lnTo>
                    <a:pt x="1525" y="1781"/>
                  </a:lnTo>
                  <a:lnTo>
                    <a:pt x="1564" y="1755"/>
                  </a:lnTo>
                  <a:lnTo>
                    <a:pt x="1601" y="1725"/>
                  </a:lnTo>
                  <a:lnTo>
                    <a:pt x="1636" y="1695"/>
                  </a:lnTo>
                  <a:lnTo>
                    <a:pt x="1670" y="1663"/>
                  </a:lnTo>
                  <a:lnTo>
                    <a:pt x="1703" y="1629"/>
                  </a:lnTo>
                  <a:lnTo>
                    <a:pt x="1733" y="1594"/>
                  </a:lnTo>
                  <a:lnTo>
                    <a:pt x="1763" y="1557"/>
                  </a:lnTo>
                  <a:lnTo>
                    <a:pt x="1789" y="1519"/>
                  </a:lnTo>
                  <a:lnTo>
                    <a:pt x="1815" y="1479"/>
                  </a:lnTo>
                  <a:lnTo>
                    <a:pt x="1839" y="1438"/>
                  </a:lnTo>
                  <a:lnTo>
                    <a:pt x="1861" y="1396"/>
                  </a:lnTo>
                  <a:lnTo>
                    <a:pt x="1880" y="1353"/>
                  </a:lnTo>
                  <a:lnTo>
                    <a:pt x="1897" y="1309"/>
                  </a:lnTo>
                  <a:lnTo>
                    <a:pt x="1913" y="1264"/>
                  </a:lnTo>
                  <a:lnTo>
                    <a:pt x="1926" y="1217"/>
                  </a:lnTo>
                  <a:lnTo>
                    <a:pt x="1937" y="1171"/>
                  </a:lnTo>
                  <a:lnTo>
                    <a:pt x="1945" y="1122"/>
                  </a:lnTo>
                  <a:lnTo>
                    <a:pt x="1952" y="1073"/>
                  </a:lnTo>
                  <a:lnTo>
                    <a:pt x="1955" y="1025"/>
                  </a:lnTo>
                  <a:lnTo>
                    <a:pt x="1957" y="974"/>
                  </a:lnTo>
                  <a:close/>
                  <a:moveTo>
                    <a:pt x="1807" y="974"/>
                  </a:moveTo>
                  <a:lnTo>
                    <a:pt x="1806" y="1017"/>
                  </a:lnTo>
                  <a:lnTo>
                    <a:pt x="1803" y="1058"/>
                  </a:lnTo>
                  <a:lnTo>
                    <a:pt x="1796" y="1100"/>
                  </a:lnTo>
                  <a:lnTo>
                    <a:pt x="1789" y="1140"/>
                  </a:lnTo>
                  <a:lnTo>
                    <a:pt x="1780" y="1180"/>
                  </a:lnTo>
                  <a:lnTo>
                    <a:pt x="1769" y="1219"/>
                  </a:lnTo>
                  <a:lnTo>
                    <a:pt x="1756" y="1258"/>
                  </a:lnTo>
                  <a:lnTo>
                    <a:pt x="1741" y="1294"/>
                  </a:lnTo>
                  <a:lnTo>
                    <a:pt x="1724" y="1331"/>
                  </a:lnTo>
                  <a:lnTo>
                    <a:pt x="1707" y="1366"/>
                  </a:lnTo>
                  <a:lnTo>
                    <a:pt x="1686" y="1401"/>
                  </a:lnTo>
                  <a:lnTo>
                    <a:pt x="1665" y="1434"/>
                  </a:lnTo>
                  <a:lnTo>
                    <a:pt x="1642" y="1467"/>
                  </a:lnTo>
                  <a:lnTo>
                    <a:pt x="1617" y="1498"/>
                  </a:lnTo>
                  <a:lnTo>
                    <a:pt x="1592" y="1529"/>
                  </a:lnTo>
                  <a:lnTo>
                    <a:pt x="1564" y="1557"/>
                  </a:lnTo>
                  <a:lnTo>
                    <a:pt x="1535" y="1584"/>
                  </a:lnTo>
                  <a:lnTo>
                    <a:pt x="1505" y="1610"/>
                  </a:lnTo>
                  <a:lnTo>
                    <a:pt x="1473" y="1634"/>
                  </a:lnTo>
                  <a:lnTo>
                    <a:pt x="1441" y="1658"/>
                  </a:lnTo>
                  <a:lnTo>
                    <a:pt x="1407" y="1679"/>
                  </a:lnTo>
                  <a:lnTo>
                    <a:pt x="1372" y="1699"/>
                  </a:lnTo>
                  <a:lnTo>
                    <a:pt x="1337" y="1717"/>
                  </a:lnTo>
                  <a:lnTo>
                    <a:pt x="1300" y="1734"/>
                  </a:lnTo>
                  <a:lnTo>
                    <a:pt x="1262" y="1748"/>
                  </a:lnTo>
                  <a:lnTo>
                    <a:pt x="1225" y="1761"/>
                  </a:lnTo>
                  <a:lnTo>
                    <a:pt x="1185" y="1772"/>
                  </a:lnTo>
                  <a:lnTo>
                    <a:pt x="1145" y="1781"/>
                  </a:lnTo>
                  <a:lnTo>
                    <a:pt x="1104" y="1788"/>
                  </a:lnTo>
                  <a:lnTo>
                    <a:pt x="1063" y="1793"/>
                  </a:lnTo>
                  <a:lnTo>
                    <a:pt x="1021" y="1797"/>
                  </a:lnTo>
                  <a:lnTo>
                    <a:pt x="978" y="1798"/>
                  </a:lnTo>
                  <a:lnTo>
                    <a:pt x="935" y="1797"/>
                  </a:lnTo>
                  <a:lnTo>
                    <a:pt x="894" y="1793"/>
                  </a:lnTo>
                  <a:lnTo>
                    <a:pt x="852" y="1788"/>
                  </a:lnTo>
                  <a:lnTo>
                    <a:pt x="811" y="1781"/>
                  </a:lnTo>
                  <a:lnTo>
                    <a:pt x="771" y="1772"/>
                  </a:lnTo>
                  <a:lnTo>
                    <a:pt x="731" y="1761"/>
                  </a:lnTo>
                  <a:lnTo>
                    <a:pt x="694" y="1748"/>
                  </a:lnTo>
                  <a:lnTo>
                    <a:pt x="656" y="1734"/>
                  </a:lnTo>
                  <a:lnTo>
                    <a:pt x="619" y="1717"/>
                  </a:lnTo>
                  <a:lnTo>
                    <a:pt x="584" y="1699"/>
                  </a:lnTo>
                  <a:lnTo>
                    <a:pt x="549" y="1679"/>
                  </a:lnTo>
                  <a:lnTo>
                    <a:pt x="515" y="1658"/>
                  </a:lnTo>
                  <a:lnTo>
                    <a:pt x="483" y="1634"/>
                  </a:lnTo>
                  <a:lnTo>
                    <a:pt x="451" y="1610"/>
                  </a:lnTo>
                  <a:lnTo>
                    <a:pt x="422" y="1584"/>
                  </a:lnTo>
                  <a:lnTo>
                    <a:pt x="393" y="1557"/>
                  </a:lnTo>
                  <a:lnTo>
                    <a:pt x="366" y="1529"/>
                  </a:lnTo>
                  <a:lnTo>
                    <a:pt x="339" y="1498"/>
                  </a:lnTo>
                  <a:lnTo>
                    <a:pt x="315" y="1467"/>
                  </a:lnTo>
                  <a:lnTo>
                    <a:pt x="291" y="1434"/>
                  </a:lnTo>
                  <a:lnTo>
                    <a:pt x="270" y="1401"/>
                  </a:lnTo>
                  <a:lnTo>
                    <a:pt x="250" y="1366"/>
                  </a:lnTo>
                  <a:lnTo>
                    <a:pt x="232" y="1331"/>
                  </a:lnTo>
                  <a:lnTo>
                    <a:pt x="215" y="1294"/>
                  </a:lnTo>
                  <a:lnTo>
                    <a:pt x="201" y="1258"/>
                  </a:lnTo>
                  <a:lnTo>
                    <a:pt x="187" y="1219"/>
                  </a:lnTo>
                  <a:lnTo>
                    <a:pt x="176" y="1180"/>
                  </a:lnTo>
                  <a:lnTo>
                    <a:pt x="167" y="1140"/>
                  </a:lnTo>
                  <a:lnTo>
                    <a:pt x="160" y="1100"/>
                  </a:lnTo>
                  <a:lnTo>
                    <a:pt x="155" y="1058"/>
                  </a:lnTo>
                  <a:lnTo>
                    <a:pt x="152" y="1017"/>
                  </a:lnTo>
                  <a:lnTo>
                    <a:pt x="151" y="974"/>
                  </a:lnTo>
                  <a:lnTo>
                    <a:pt x="152" y="931"/>
                  </a:lnTo>
                  <a:lnTo>
                    <a:pt x="155" y="890"/>
                  </a:lnTo>
                  <a:lnTo>
                    <a:pt x="160" y="848"/>
                  </a:lnTo>
                  <a:lnTo>
                    <a:pt x="167" y="808"/>
                  </a:lnTo>
                  <a:lnTo>
                    <a:pt x="176" y="768"/>
                  </a:lnTo>
                  <a:lnTo>
                    <a:pt x="187" y="730"/>
                  </a:lnTo>
                  <a:lnTo>
                    <a:pt x="201" y="691"/>
                  </a:lnTo>
                  <a:lnTo>
                    <a:pt x="215" y="654"/>
                  </a:lnTo>
                  <a:lnTo>
                    <a:pt x="232" y="617"/>
                  </a:lnTo>
                  <a:lnTo>
                    <a:pt x="250" y="582"/>
                  </a:lnTo>
                  <a:lnTo>
                    <a:pt x="270" y="547"/>
                  </a:lnTo>
                  <a:lnTo>
                    <a:pt x="291" y="514"/>
                  </a:lnTo>
                  <a:lnTo>
                    <a:pt x="315" y="481"/>
                  </a:lnTo>
                  <a:lnTo>
                    <a:pt x="339" y="450"/>
                  </a:lnTo>
                  <a:lnTo>
                    <a:pt x="366" y="420"/>
                  </a:lnTo>
                  <a:lnTo>
                    <a:pt x="393" y="392"/>
                  </a:lnTo>
                  <a:lnTo>
                    <a:pt x="422" y="364"/>
                  </a:lnTo>
                  <a:lnTo>
                    <a:pt x="451" y="338"/>
                  </a:lnTo>
                  <a:lnTo>
                    <a:pt x="483" y="314"/>
                  </a:lnTo>
                  <a:lnTo>
                    <a:pt x="515" y="290"/>
                  </a:lnTo>
                  <a:lnTo>
                    <a:pt x="549" y="269"/>
                  </a:lnTo>
                  <a:lnTo>
                    <a:pt x="584" y="250"/>
                  </a:lnTo>
                  <a:lnTo>
                    <a:pt x="619" y="232"/>
                  </a:lnTo>
                  <a:lnTo>
                    <a:pt x="656" y="214"/>
                  </a:lnTo>
                  <a:lnTo>
                    <a:pt x="694" y="200"/>
                  </a:lnTo>
                  <a:lnTo>
                    <a:pt x="731" y="187"/>
                  </a:lnTo>
                  <a:lnTo>
                    <a:pt x="771" y="176"/>
                  </a:lnTo>
                  <a:lnTo>
                    <a:pt x="811" y="167"/>
                  </a:lnTo>
                  <a:lnTo>
                    <a:pt x="852" y="160"/>
                  </a:lnTo>
                  <a:lnTo>
                    <a:pt x="894" y="155"/>
                  </a:lnTo>
                  <a:lnTo>
                    <a:pt x="935" y="152"/>
                  </a:lnTo>
                  <a:lnTo>
                    <a:pt x="978" y="150"/>
                  </a:lnTo>
                  <a:lnTo>
                    <a:pt x="1021" y="152"/>
                  </a:lnTo>
                  <a:lnTo>
                    <a:pt x="1063" y="155"/>
                  </a:lnTo>
                  <a:lnTo>
                    <a:pt x="1104" y="160"/>
                  </a:lnTo>
                  <a:lnTo>
                    <a:pt x="1145" y="167"/>
                  </a:lnTo>
                  <a:lnTo>
                    <a:pt x="1185" y="176"/>
                  </a:lnTo>
                  <a:lnTo>
                    <a:pt x="1225" y="187"/>
                  </a:lnTo>
                  <a:lnTo>
                    <a:pt x="1262" y="200"/>
                  </a:lnTo>
                  <a:lnTo>
                    <a:pt x="1300" y="214"/>
                  </a:lnTo>
                  <a:lnTo>
                    <a:pt x="1337" y="232"/>
                  </a:lnTo>
                  <a:lnTo>
                    <a:pt x="1372" y="250"/>
                  </a:lnTo>
                  <a:lnTo>
                    <a:pt x="1407" y="269"/>
                  </a:lnTo>
                  <a:lnTo>
                    <a:pt x="1441" y="290"/>
                  </a:lnTo>
                  <a:lnTo>
                    <a:pt x="1473" y="314"/>
                  </a:lnTo>
                  <a:lnTo>
                    <a:pt x="1505" y="338"/>
                  </a:lnTo>
                  <a:lnTo>
                    <a:pt x="1535" y="364"/>
                  </a:lnTo>
                  <a:lnTo>
                    <a:pt x="1564" y="392"/>
                  </a:lnTo>
                  <a:lnTo>
                    <a:pt x="1592" y="420"/>
                  </a:lnTo>
                  <a:lnTo>
                    <a:pt x="1617" y="450"/>
                  </a:lnTo>
                  <a:lnTo>
                    <a:pt x="1642" y="481"/>
                  </a:lnTo>
                  <a:lnTo>
                    <a:pt x="1665" y="514"/>
                  </a:lnTo>
                  <a:lnTo>
                    <a:pt x="1686" y="547"/>
                  </a:lnTo>
                  <a:lnTo>
                    <a:pt x="1707" y="582"/>
                  </a:lnTo>
                  <a:lnTo>
                    <a:pt x="1724" y="617"/>
                  </a:lnTo>
                  <a:lnTo>
                    <a:pt x="1741" y="654"/>
                  </a:lnTo>
                  <a:lnTo>
                    <a:pt x="1756" y="691"/>
                  </a:lnTo>
                  <a:lnTo>
                    <a:pt x="1769" y="730"/>
                  </a:lnTo>
                  <a:lnTo>
                    <a:pt x="1780" y="768"/>
                  </a:lnTo>
                  <a:lnTo>
                    <a:pt x="1789" y="808"/>
                  </a:lnTo>
                  <a:lnTo>
                    <a:pt x="1796" y="848"/>
                  </a:lnTo>
                  <a:lnTo>
                    <a:pt x="1803" y="890"/>
                  </a:lnTo>
                  <a:lnTo>
                    <a:pt x="1806" y="931"/>
                  </a:lnTo>
                  <a:lnTo>
                    <a:pt x="1807" y="974"/>
                  </a:lnTo>
                  <a:close/>
                </a:path>
              </a:pathLst>
            </a:custGeom>
            <a:solidFill>
              <a:srgbClr val="ABA3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54" y="921"/>
              <a:ext cx="121" cy="120"/>
            </a:xfrm>
            <a:custGeom>
              <a:avLst/>
              <a:gdLst/>
              <a:ahLst/>
              <a:cxnLst>
                <a:cxn ang="0">
                  <a:pos x="1789" y="717"/>
                </a:cxn>
                <a:cxn ang="0">
                  <a:pos x="1717" y="510"/>
                </a:cxn>
                <a:cxn ang="0">
                  <a:pos x="1600" y="327"/>
                </a:cxn>
                <a:cxn ang="0">
                  <a:pos x="1443" y="179"/>
                </a:cxn>
                <a:cxn ang="0">
                  <a:pos x="1255" y="70"/>
                </a:cxn>
                <a:cxn ang="0">
                  <a:pos x="1041" y="11"/>
                </a:cxn>
                <a:cxn ang="0">
                  <a:pos x="811" y="5"/>
                </a:cxn>
                <a:cxn ang="0">
                  <a:pos x="592" y="54"/>
                </a:cxn>
                <a:cxn ang="0">
                  <a:pos x="399" y="154"/>
                </a:cxn>
                <a:cxn ang="0">
                  <a:pos x="235" y="295"/>
                </a:cxn>
                <a:cxn ang="0">
                  <a:pos x="109" y="471"/>
                </a:cxn>
                <a:cxn ang="0">
                  <a:pos x="29" y="675"/>
                </a:cxn>
                <a:cxn ang="0">
                  <a:pos x="0" y="899"/>
                </a:cxn>
                <a:cxn ang="0">
                  <a:pos x="29" y="1124"/>
                </a:cxn>
                <a:cxn ang="0">
                  <a:pos x="109" y="1328"/>
                </a:cxn>
                <a:cxn ang="0">
                  <a:pos x="235" y="1503"/>
                </a:cxn>
                <a:cxn ang="0">
                  <a:pos x="399" y="1644"/>
                </a:cxn>
                <a:cxn ang="0">
                  <a:pos x="592" y="1744"/>
                </a:cxn>
                <a:cxn ang="0">
                  <a:pos x="811" y="1793"/>
                </a:cxn>
                <a:cxn ang="0">
                  <a:pos x="1041" y="1787"/>
                </a:cxn>
                <a:cxn ang="0">
                  <a:pos x="1255" y="1728"/>
                </a:cxn>
                <a:cxn ang="0">
                  <a:pos x="1443" y="1619"/>
                </a:cxn>
                <a:cxn ang="0">
                  <a:pos x="1600" y="1471"/>
                </a:cxn>
                <a:cxn ang="0">
                  <a:pos x="1717" y="1288"/>
                </a:cxn>
                <a:cxn ang="0">
                  <a:pos x="1789" y="1081"/>
                </a:cxn>
                <a:cxn ang="0">
                  <a:pos x="1656" y="899"/>
                </a:cxn>
                <a:cxn ang="0">
                  <a:pos x="1633" y="1087"/>
                </a:cxn>
                <a:cxn ang="0">
                  <a:pos x="1565" y="1256"/>
                </a:cxn>
                <a:cxn ang="0">
                  <a:pos x="1461" y="1403"/>
                </a:cxn>
                <a:cxn ang="0">
                  <a:pos x="1324" y="1521"/>
                </a:cxn>
                <a:cxn ang="0">
                  <a:pos x="1162" y="1603"/>
                </a:cxn>
                <a:cxn ang="0">
                  <a:pos x="981" y="1644"/>
                </a:cxn>
                <a:cxn ang="0">
                  <a:pos x="789" y="1639"/>
                </a:cxn>
                <a:cxn ang="0">
                  <a:pos x="611" y="1590"/>
                </a:cxn>
                <a:cxn ang="0">
                  <a:pos x="453" y="1499"/>
                </a:cxn>
                <a:cxn ang="0">
                  <a:pos x="322" y="1376"/>
                </a:cxn>
                <a:cxn ang="0">
                  <a:pos x="224" y="1223"/>
                </a:cxn>
                <a:cxn ang="0">
                  <a:pos x="165" y="1050"/>
                </a:cxn>
                <a:cxn ang="0">
                  <a:pos x="151" y="860"/>
                </a:cxn>
                <a:cxn ang="0">
                  <a:pos x="185" y="676"/>
                </a:cxn>
                <a:cxn ang="0">
                  <a:pos x="259" y="511"/>
                </a:cxn>
                <a:cxn ang="0">
                  <a:pos x="371" y="370"/>
                </a:cxn>
                <a:cxn ang="0">
                  <a:pos x="513" y="258"/>
                </a:cxn>
                <a:cxn ang="0">
                  <a:pos x="679" y="184"/>
                </a:cxn>
                <a:cxn ang="0">
                  <a:pos x="864" y="151"/>
                </a:cxn>
                <a:cxn ang="0">
                  <a:pos x="1055" y="165"/>
                </a:cxn>
                <a:cxn ang="0">
                  <a:pos x="1229" y="224"/>
                </a:cxn>
                <a:cxn ang="0">
                  <a:pos x="1382" y="321"/>
                </a:cxn>
                <a:cxn ang="0">
                  <a:pos x="1506" y="451"/>
                </a:cxn>
                <a:cxn ang="0">
                  <a:pos x="1597" y="608"/>
                </a:cxn>
                <a:cxn ang="0">
                  <a:pos x="1647" y="785"/>
                </a:cxn>
              </a:cxnLst>
              <a:rect l="0" t="0" r="r" b="b"/>
              <a:pathLst>
                <a:path w="1807" h="1797">
                  <a:moveTo>
                    <a:pt x="1807" y="899"/>
                  </a:moveTo>
                  <a:lnTo>
                    <a:pt x="1805" y="852"/>
                  </a:lnTo>
                  <a:lnTo>
                    <a:pt x="1802" y="807"/>
                  </a:lnTo>
                  <a:lnTo>
                    <a:pt x="1796" y="762"/>
                  </a:lnTo>
                  <a:lnTo>
                    <a:pt x="1789" y="717"/>
                  </a:lnTo>
                  <a:lnTo>
                    <a:pt x="1778" y="675"/>
                  </a:lnTo>
                  <a:lnTo>
                    <a:pt x="1766" y="632"/>
                  </a:lnTo>
                  <a:lnTo>
                    <a:pt x="1752" y="590"/>
                  </a:lnTo>
                  <a:lnTo>
                    <a:pt x="1736" y="549"/>
                  </a:lnTo>
                  <a:lnTo>
                    <a:pt x="1717" y="510"/>
                  </a:lnTo>
                  <a:lnTo>
                    <a:pt x="1698" y="471"/>
                  </a:lnTo>
                  <a:lnTo>
                    <a:pt x="1676" y="433"/>
                  </a:lnTo>
                  <a:lnTo>
                    <a:pt x="1652" y="397"/>
                  </a:lnTo>
                  <a:lnTo>
                    <a:pt x="1627" y="361"/>
                  </a:lnTo>
                  <a:lnTo>
                    <a:pt x="1600" y="327"/>
                  </a:lnTo>
                  <a:lnTo>
                    <a:pt x="1572" y="295"/>
                  </a:lnTo>
                  <a:lnTo>
                    <a:pt x="1542" y="263"/>
                  </a:lnTo>
                  <a:lnTo>
                    <a:pt x="1510" y="234"/>
                  </a:lnTo>
                  <a:lnTo>
                    <a:pt x="1478" y="205"/>
                  </a:lnTo>
                  <a:lnTo>
                    <a:pt x="1443" y="179"/>
                  </a:lnTo>
                  <a:lnTo>
                    <a:pt x="1409" y="154"/>
                  </a:lnTo>
                  <a:lnTo>
                    <a:pt x="1372" y="130"/>
                  </a:lnTo>
                  <a:lnTo>
                    <a:pt x="1334" y="109"/>
                  </a:lnTo>
                  <a:lnTo>
                    <a:pt x="1294" y="89"/>
                  </a:lnTo>
                  <a:lnTo>
                    <a:pt x="1255" y="70"/>
                  </a:lnTo>
                  <a:lnTo>
                    <a:pt x="1214" y="54"/>
                  </a:lnTo>
                  <a:lnTo>
                    <a:pt x="1172" y="41"/>
                  </a:lnTo>
                  <a:lnTo>
                    <a:pt x="1129" y="29"/>
                  </a:lnTo>
                  <a:lnTo>
                    <a:pt x="1086" y="19"/>
                  </a:lnTo>
                  <a:lnTo>
                    <a:pt x="1041" y="11"/>
                  </a:lnTo>
                  <a:lnTo>
                    <a:pt x="996" y="5"/>
                  </a:lnTo>
                  <a:lnTo>
                    <a:pt x="950" y="1"/>
                  </a:lnTo>
                  <a:lnTo>
                    <a:pt x="903" y="0"/>
                  </a:lnTo>
                  <a:lnTo>
                    <a:pt x="857" y="1"/>
                  </a:lnTo>
                  <a:lnTo>
                    <a:pt x="811" y="5"/>
                  </a:lnTo>
                  <a:lnTo>
                    <a:pt x="766" y="11"/>
                  </a:lnTo>
                  <a:lnTo>
                    <a:pt x="721" y="19"/>
                  </a:lnTo>
                  <a:lnTo>
                    <a:pt x="678" y="29"/>
                  </a:lnTo>
                  <a:lnTo>
                    <a:pt x="635" y="41"/>
                  </a:lnTo>
                  <a:lnTo>
                    <a:pt x="592" y="54"/>
                  </a:lnTo>
                  <a:lnTo>
                    <a:pt x="552" y="70"/>
                  </a:lnTo>
                  <a:lnTo>
                    <a:pt x="512" y="89"/>
                  </a:lnTo>
                  <a:lnTo>
                    <a:pt x="473" y="109"/>
                  </a:lnTo>
                  <a:lnTo>
                    <a:pt x="434" y="130"/>
                  </a:lnTo>
                  <a:lnTo>
                    <a:pt x="399" y="154"/>
                  </a:lnTo>
                  <a:lnTo>
                    <a:pt x="363" y="179"/>
                  </a:lnTo>
                  <a:lnTo>
                    <a:pt x="328" y="205"/>
                  </a:lnTo>
                  <a:lnTo>
                    <a:pt x="296" y="234"/>
                  </a:lnTo>
                  <a:lnTo>
                    <a:pt x="264" y="263"/>
                  </a:lnTo>
                  <a:lnTo>
                    <a:pt x="235" y="295"/>
                  </a:lnTo>
                  <a:lnTo>
                    <a:pt x="206" y="327"/>
                  </a:lnTo>
                  <a:lnTo>
                    <a:pt x="180" y="361"/>
                  </a:lnTo>
                  <a:lnTo>
                    <a:pt x="154" y="397"/>
                  </a:lnTo>
                  <a:lnTo>
                    <a:pt x="131" y="433"/>
                  </a:lnTo>
                  <a:lnTo>
                    <a:pt x="109" y="471"/>
                  </a:lnTo>
                  <a:lnTo>
                    <a:pt x="89" y="510"/>
                  </a:lnTo>
                  <a:lnTo>
                    <a:pt x="71" y="549"/>
                  </a:lnTo>
                  <a:lnTo>
                    <a:pt x="54" y="590"/>
                  </a:lnTo>
                  <a:lnTo>
                    <a:pt x="41" y="632"/>
                  </a:lnTo>
                  <a:lnTo>
                    <a:pt x="29" y="675"/>
                  </a:lnTo>
                  <a:lnTo>
                    <a:pt x="19" y="717"/>
                  </a:lnTo>
                  <a:lnTo>
                    <a:pt x="10" y="762"/>
                  </a:lnTo>
                  <a:lnTo>
                    <a:pt x="4" y="807"/>
                  </a:lnTo>
                  <a:lnTo>
                    <a:pt x="1" y="852"/>
                  </a:lnTo>
                  <a:lnTo>
                    <a:pt x="0" y="899"/>
                  </a:lnTo>
                  <a:lnTo>
                    <a:pt x="1" y="946"/>
                  </a:lnTo>
                  <a:lnTo>
                    <a:pt x="4" y="991"/>
                  </a:lnTo>
                  <a:lnTo>
                    <a:pt x="10" y="1036"/>
                  </a:lnTo>
                  <a:lnTo>
                    <a:pt x="19" y="1081"/>
                  </a:lnTo>
                  <a:lnTo>
                    <a:pt x="29" y="1124"/>
                  </a:lnTo>
                  <a:lnTo>
                    <a:pt x="41" y="1167"/>
                  </a:lnTo>
                  <a:lnTo>
                    <a:pt x="54" y="1208"/>
                  </a:lnTo>
                  <a:lnTo>
                    <a:pt x="71" y="1249"/>
                  </a:lnTo>
                  <a:lnTo>
                    <a:pt x="89" y="1288"/>
                  </a:lnTo>
                  <a:lnTo>
                    <a:pt x="109" y="1328"/>
                  </a:lnTo>
                  <a:lnTo>
                    <a:pt x="131" y="1365"/>
                  </a:lnTo>
                  <a:lnTo>
                    <a:pt x="154" y="1402"/>
                  </a:lnTo>
                  <a:lnTo>
                    <a:pt x="180" y="1437"/>
                  </a:lnTo>
                  <a:lnTo>
                    <a:pt x="206" y="1471"/>
                  </a:lnTo>
                  <a:lnTo>
                    <a:pt x="235" y="1503"/>
                  </a:lnTo>
                  <a:lnTo>
                    <a:pt x="264" y="1535"/>
                  </a:lnTo>
                  <a:lnTo>
                    <a:pt x="296" y="1564"/>
                  </a:lnTo>
                  <a:lnTo>
                    <a:pt x="328" y="1593"/>
                  </a:lnTo>
                  <a:lnTo>
                    <a:pt x="363" y="1619"/>
                  </a:lnTo>
                  <a:lnTo>
                    <a:pt x="399" y="1644"/>
                  </a:lnTo>
                  <a:lnTo>
                    <a:pt x="434" y="1668"/>
                  </a:lnTo>
                  <a:lnTo>
                    <a:pt x="473" y="1690"/>
                  </a:lnTo>
                  <a:lnTo>
                    <a:pt x="512" y="1709"/>
                  </a:lnTo>
                  <a:lnTo>
                    <a:pt x="552" y="1728"/>
                  </a:lnTo>
                  <a:lnTo>
                    <a:pt x="592" y="1744"/>
                  </a:lnTo>
                  <a:lnTo>
                    <a:pt x="635" y="1758"/>
                  </a:lnTo>
                  <a:lnTo>
                    <a:pt x="678" y="1770"/>
                  </a:lnTo>
                  <a:lnTo>
                    <a:pt x="721" y="1780"/>
                  </a:lnTo>
                  <a:lnTo>
                    <a:pt x="766" y="1787"/>
                  </a:lnTo>
                  <a:lnTo>
                    <a:pt x="811" y="1793"/>
                  </a:lnTo>
                  <a:lnTo>
                    <a:pt x="857" y="1796"/>
                  </a:lnTo>
                  <a:lnTo>
                    <a:pt x="903" y="1797"/>
                  </a:lnTo>
                  <a:lnTo>
                    <a:pt x="950" y="1796"/>
                  </a:lnTo>
                  <a:lnTo>
                    <a:pt x="996" y="1793"/>
                  </a:lnTo>
                  <a:lnTo>
                    <a:pt x="1041" y="1787"/>
                  </a:lnTo>
                  <a:lnTo>
                    <a:pt x="1086" y="1780"/>
                  </a:lnTo>
                  <a:lnTo>
                    <a:pt x="1129" y="1770"/>
                  </a:lnTo>
                  <a:lnTo>
                    <a:pt x="1172" y="1758"/>
                  </a:lnTo>
                  <a:lnTo>
                    <a:pt x="1214" y="1744"/>
                  </a:lnTo>
                  <a:lnTo>
                    <a:pt x="1255" y="1728"/>
                  </a:lnTo>
                  <a:lnTo>
                    <a:pt x="1294" y="1709"/>
                  </a:lnTo>
                  <a:lnTo>
                    <a:pt x="1334" y="1690"/>
                  </a:lnTo>
                  <a:lnTo>
                    <a:pt x="1372" y="1668"/>
                  </a:lnTo>
                  <a:lnTo>
                    <a:pt x="1409" y="1644"/>
                  </a:lnTo>
                  <a:lnTo>
                    <a:pt x="1443" y="1619"/>
                  </a:lnTo>
                  <a:lnTo>
                    <a:pt x="1478" y="1593"/>
                  </a:lnTo>
                  <a:lnTo>
                    <a:pt x="1510" y="1564"/>
                  </a:lnTo>
                  <a:lnTo>
                    <a:pt x="1542" y="1535"/>
                  </a:lnTo>
                  <a:lnTo>
                    <a:pt x="1572" y="1503"/>
                  </a:lnTo>
                  <a:lnTo>
                    <a:pt x="1600" y="1471"/>
                  </a:lnTo>
                  <a:lnTo>
                    <a:pt x="1627" y="1437"/>
                  </a:lnTo>
                  <a:lnTo>
                    <a:pt x="1652" y="1402"/>
                  </a:lnTo>
                  <a:lnTo>
                    <a:pt x="1676" y="1365"/>
                  </a:lnTo>
                  <a:lnTo>
                    <a:pt x="1698" y="1328"/>
                  </a:lnTo>
                  <a:lnTo>
                    <a:pt x="1717" y="1288"/>
                  </a:lnTo>
                  <a:lnTo>
                    <a:pt x="1736" y="1249"/>
                  </a:lnTo>
                  <a:lnTo>
                    <a:pt x="1752" y="1208"/>
                  </a:lnTo>
                  <a:lnTo>
                    <a:pt x="1766" y="1167"/>
                  </a:lnTo>
                  <a:lnTo>
                    <a:pt x="1778" y="1124"/>
                  </a:lnTo>
                  <a:lnTo>
                    <a:pt x="1789" y="1081"/>
                  </a:lnTo>
                  <a:lnTo>
                    <a:pt x="1796" y="1036"/>
                  </a:lnTo>
                  <a:lnTo>
                    <a:pt x="1802" y="991"/>
                  </a:lnTo>
                  <a:lnTo>
                    <a:pt x="1805" y="946"/>
                  </a:lnTo>
                  <a:lnTo>
                    <a:pt x="1807" y="899"/>
                  </a:lnTo>
                  <a:close/>
                  <a:moveTo>
                    <a:pt x="1656" y="899"/>
                  </a:moveTo>
                  <a:lnTo>
                    <a:pt x="1655" y="938"/>
                  </a:lnTo>
                  <a:lnTo>
                    <a:pt x="1652" y="976"/>
                  </a:lnTo>
                  <a:lnTo>
                    <a:pt x="1647" y="1014"/>
                  </a:lnTo>
                  <a:lnTo>
                    <a:pt x="1641" y="1050"/>
                  </a:lnTo>
                  <a:lnTo>
                    <a:pt x="1633" y="1087"/>
                  </a:lnTo>
                  <a:lnTo>
                    <a:pt x="1623" y="1122"/>
                  </a:lnTo>
                  <a:lnTo>
                    <a:pt x="1610" y="1157"/>
                  </a:lnTo>
                  <a:lnTo>
                    <a:pt x="1597" y="1191"/>
                  </a:lnTo>
                  <a:lnTo>
                    <a:pt x="1582" y="1223"/>
                  </a:lnTo>
                  <a:lnTo>
                    <a:pt x="1565" y="1256"/>
                  </a:lnTo>
                  <a:lnTo>
                    <a:pt x="1547" y="1287"/>
                  </a:lnTo>
                  <a:lnTo>
                    <a:pt x="1528" y="1318"/>
                  </a:lnTo>
                  <a:lnTo>
                    <a:pt x="1506" y="1347"/>
                  </a:lnTo>
                  <a:lnTo>
                    <a:pt x="1484" y="1376"/>
                  </a:lnTo>
                  <a:lnTo>
                    <a:pt x="1461" y="1403"/>
                  </a:lnTo>
                  <a:lnTo>
                    <a:pt x="1436" y="1428"/>
                  </a:lnTo>
                  <a:lnTo>
                    <a:pt x="1410" y="1454"/>
                  </a:lnTo>
                  <a:lnTo>
                    <a:pt x="1382" y="1477"/>
                  </a:lnTo>
                  <a:lnTo>
                    <a:pt x="1354" y="1499"/>
                  </a:lnTo>
                  <a:lnTo>
                    <a:pt x="1324" y="1521"/>
                  </a:lnTo>
                  <a:lnTo>
                    <a:pt x="1293" y="1540"/>
                  </a:lnTo>
                  <a:lnTo>
                    <a:pt x="1262" y="1558"/>
                  </a:lnTo>
                  <a:lnTo>
                    <a:pt x="1229" y="1574"/>
                  </a:lnTo>
                  <a:lnTo>
                    <a:pt x="1197" y="1590"/>
                  </a:lnTo>
                  <a:lnTo>
                    <a:pt x="1162" y="1603"/>
                  </a:lnTo>
                  <a:lnTo>
                    <a:pt x="1127" y="1615"/>
                  </a:lnTo>
                  <a:lnTo>
                    <a:pt x="1092" y="1625"/>
                  </a:lnTo>
                  <a:lnTo>
                    <a:pt x="1055" y="1633"/>
                  </a:lnTo>
                  <a:lnTo>
                    <a:pt x="1018" y="1639"/>
                  </a:lnTo>
                  <a:lnTo>
                    <a:pt x="981" y="1644"/>
                  </a:lnTo>
                  <a:lnTo>
                    <a:pt x="942" y="1647"/>
                  </a:lnTo>
                  <a:lnTo>
                    <a:pt x="903" y="1648"/>
                  </a:lnTo>
                  <a:lnTo>
                    <a:pt x="864" y="1647"/>
                  </a:lnTo>
                  <a:lnTo>
                    <a:pt x="827" y="1644"/>
                  </a:lnTo>
                  <a:lnTo>
                    <a:pt x="789" y="1639"/>
                  </a:lnTo>
                  <a:lnTo>
                    <a:pt x="751" y="1633"/>
                  </a:lnTo>
                  <a:lnTo>
                    <a:pt x="715" y="1625"/>
                  </a:lnTo>
                  <a:lnTo>
                    <a:pt x="679" y="1615"/>
                  </a:lnTo>
                  <a:lnTo>
                    <a:pt x="644" y="1603"/>
                  </a:lnTo>
                  <a:lnTo>
                    <a:pt x="611" y="1590"/>
                  </a:lnTo>
                  <a:lnTo>
                    <a:pt x="577" y="1574"/>
                  </a:lnTo>
                  <a:lnTo>
                    <a:pt x="544" y="1558"/>
                  </a:lnTo>
                  <a:lnTo>
                    <a:pt x="513" y="1540"/>
                  </a:lnTo>
                  <a:lnTo>
                    <a:pt x="482" y="1521"/>
                  </a:lnTo>
                  <a:lnTo>
                    <a:pt x="453" y="1499"/>
                  </a:lnTo>
                  <a:lnTo>
                    <a:pt x="424" y="1477"/>
                  </a:lnTo>
                  <a:lnTo>
                    <a:pt x="397" y="1454"/>
                  </a:lnTo>
                  <a:lnTo>
                    <a:pt x="371" y="1428"/>
                  </a:lnTo>
                  <a:lnTo>
                    <a:pt x="346" y="1403"/>
                  </a:lnTo>
                  <a:lnTo>
                    <a:pt x="322" y="1376"/>
                  </a:lnTo>
                  <a:lnTo>
                    <a:pt x="300" y="1347"/>
                  </a:lnTo>
                  <a:lnTo>
                    <a:pt x="279" y="1318"/>
                  </a:lnTo>
                  <a:lnTo>
                    <a:pt x="259" y="1287"/>
                  </a:lnTo>
                  <a:lnTo>
                    <a:pt x="242" y="1256"/>
                  </a:lnTo>
                  <a:lnTo>
                    <a:pt x="224" y="1223"/>
                  </a:lnTo>
                  <a:lnTo>
                    <a:pt x="209" y="1191"/>
                  </a:lnTo>
                  <a:lnTo>
                    <a:pt x="196" y="1157"/>
                  </a:lnTo>
                  <a:lnTo>
                    <a:pt x="185" y="1122"/>
                  </a:lnTo>
                  <a:lnTo>
                    <a:pt x="174" y="1087"/>
                  </a:lnTo>
                  <a:lnTo>
                    <a:pt x="165" y="1050"/>
                  </a:lnTo>
                  <a:lnTo>
                    <a:pt x="159" y="1014"/>
                  </a:lnTo>
                  <a:lnTo>
                    <a:pt x="154" y="976"/>
                  </a:lnTo>
                  <a:lnTo>
                    <a:pt x="151" y="938"/>
                  </a:lnTo>
                  <a:lnTo>
                    <a:pt x="150" y="899"/>
                  </a:lnTo>
                  <a:lnTo>
                    <a:pt x="151" y="860"/>
                  </a:lnTo>
                  <a:lnTo>
                    <a:pt x="154" y="823"/>
                  </a:lnTo>
                  <a:lnTo>
                    <a:pt x="159" y="785"/>
                  </a:lnTo>
                  <a:lnTo>
                    <a:pt x="165" y="748"/>
                  </a:lnTo>
                  <a:lnTo>
                    <a:pt x="174" y="712"/>
                  </a:lnTo>
                  <a:lnTo>
                    <a:pt x="185" y="676"/>
                  </a:lnTo>
                  <a:lnTo>
                    <a:pt x="196" y="641"/>
                  </a:lnTo>
                  <a:lnTo>
                    <a:pt x="209" y="608"/>
                  </a:lnTo>
                  <a:lnTo>
                    <a:pt x="224" y="574"/>
                  </a:lnTo>
                  <a:lnTo>
                    <a:pt x="242" y="542"/>
                  </a:lnTo>
                  <a:lnTo>
                    <a:pt x="259" y="511"/>
                  </a:lnTo>
                  <a:lnTo>
                    <a:pt x="279" y="480"/>
                  </a:lnTo>
                  <a:lnTo>
                    <a:pt x="300" y="451"/>
                  </a:lnTo>
                  <a:lnTo>
                    <a:pt x="322" y="422"/>
                  </a:lnTo>
                  <a:lnTo>
                    <a:pt x="346" y="395"/>
                  </a:lnTo>
                  <a:lnTo>
                    <a:pt x="371" y="370"/>
                  </a:lnTo>
                  <a:lnTo>
                    <a:pt x="397" y="344"/>
                  </a:lnTo>
                  <a:lnTo>
                    <a:pt x="424" y="321"/>
                  </a:lnTo>
                  <a:lnTo>
                    <a:pt x="453" y="299"/>
                  </a:lnTo>
                  <a:lnTo>
                    <a:pt x="482" y="278"/>
                  </a:lnTo>
                  <a:lnTo>
                    <a:pt x="513" y="258"/>
                  </a:lnTo>
                  <a:lnTo>
                    <a:pt x="544" y="241"/>
                  </a:lnTo>
                  <a:lnTo>
                    <a:pt x="577" y="224"/>
                  </a:lnTo>
                  <a:lnTo>
                    <a:pt x="611" y="208"/>
                  </a:lnTo>
                  <a:lnTo>
                    <a:pt x="644" y="195"/>
                  </a:lnTo>
                  <a:lnTo>
                    <a:pt x="679" y="184"/>
                  </a:lnTo>
                  <a:lnTo>
                    <a:pt x="715" y="174"/>
                  </a:lnTo>
                  <a:lnTo>
                    <a:pt x="751" y="165"/>
                  </a:lnTo>
                  <a:lnTo>
                    <a:pt x="789" y="159"/>
                  </a:lnTo>
                  <a:lnTo>
                    <a:pt x="827" y="154"/>
                  </a:lnTo>
                  <a:lnTo>
                    <a:pt x="864" y="151"/>
                  </a:lnTo>
                  <a:lnTo>
                    <a:pt x="903" y="150"/>
                  </a:lnTo>
                  <a:lnTo>
                    <a:pt x="942" y="151"/>
                  </a:lnTo>
                  <a:lnTo>
                    <a:pt x="981" y="154"/>
                  </a:lnTo>
                  <a:lnTo>
                    <a:pt x="1018" y="159"/>
                  </a:lnTo>
                  <a:lnTo>
                    <a:pt x="1055" y="165"/>
                  </a:lnTo>
                  <a:lnTo>
                    <a:pt x="1092" y="174"/>
                  </a:lnTo>
                  <a:lnTo>
                    <a:pt x="1127" y="184"/>
                  </a:lnTo>
                  <a:lnTo>
                    <a:pt x="1162" y="195"/>
                  </a:lnTo>
                  <a:lnTo>
                    <a:pt x="1197" y="208"/>
                  </a:lnTo>
                  <a:lnTo>
                    <a:pt x="1229" y="224"/>
                  </a:lnTo>
                  <a:lnTo>
                    <a:pt x="1262" y="241"/>
                  </a:lnTo>
                  <a:lnTo>
                    <a:pt x="1293" y="258"/>
                  </a:lnTo>
                  <a:lnTo>
                    <a:pt x="1324" y="278"/>
                  </a:lnTo>
                  <a:lnTo>
                    <a:pt x="1354" y="299"/>
                  </a:lnTo>
                  <a:lnTo>
                    <a:pt x="1382" y="321"/>
                  </a:lnTo>
                  <a:lnTo>
                    <a:pt x="1410" y="344"/>
                  </a:lnTo>
                  <a:lnTo>
                    <a:pt x="1436" y="370"/>
                  </a:lnTo>
                  <a:lnTo>
                    <a:pt x="1461" y="395"/>
                  </a:lnTo>
                  <a:lnTo>
                    <a:pt x="1484" y="422"/>
                  </a:lnTo>
                  <a:lnTo>
                    <a:pt x="1506" y="451"/>
                  </a:lnTo>
                  <a:lnTo>
                    <a:pt x="1528" y="480"/>
                  </a:lnTo>
                  <a:lnTo>
                    <a:pt x="1547" y="511"/>
                  </a:lnTo>
                  <a:lnTo>
                    <a:pt x="1565" y="542"/>
                  </a:lnTo>
                  <a:lnTo>
                    <a:pt x="1582" y="574"/>
                  </a:lnTo>
                  <a:lnTo>
                    <a:pt x="1597" y="608"/>
                  </a:lnTo>
                  <a:lnTo>
                    <a:pt x="1610" y="641"/>
                  </a:lnTo>
                  <a:lnTo>
                    <a:pt x="1623" y="676"/>
                  </a:lnTo>
                  <a:lnTo>
                    <a:pt x="1633" y="712"/>
                  </a:lnTo>
                  <a:lnTo>
                    <a:pt x="1641" y="748"/>
                  </a:lnTo>
                  <a:lnTo>
                    <a:pt x="1647" y="785"/>
                  </a:lnTo>
                  <a:lnTo>
                    <a:pt x="1652" y="823"/>
                  </a:lnTo>
                  <a:lnTo>
                    <a:pt x="1655" y="860"/>
                  </a:lnTo>
                  <a:lnTo>
                    <a:pt x="1656" y="899"/>
                  </a:lnTo>
                  <a:close/>
                </a:path>
              </a:pathLst>
            </a:custGeom>
            <a:solidFill>
              <a:srgbClr val="B0A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0" name="Freeform 79"/>
            <p:cNvSpPr>
              <a:spLocks noEditPoints="1"/>
            </p:cNvSpPr>
            <p:nvPr/>
          </p:nvSpPr>
          <p:spPr bwMode="auto">
            <a:xfrm>
              <a:off x="59" y="926"/>
              <a:ext cx="111" cy="110"/>
            </a:xfrm>
            <a:custGeom>
              <a:avLst/>
              <a:gdLst/>
              <a:ahLst/>
              <a:cxnLst>
                <a:cxn ang="0">
                  <a:pos x="1638" y="659"/>
                </a:cxn>
                <a:cxn ang="0">
                  <a:pos x="1573" y="468"/>
                </a:cxn>
                <a:cxn ang="0">
                  <a:pos x="1466" y="301"/>
                </a:cxn>
                <a:cxn ang="0">
                  <a:pos x="1322" y="165"/>
                </a:cxn>
                <a:cxn ang="0">
                  <a:pos x="1149" y="65"/>
                </a:cxn>
                <a:cxn ang="0">
                  <a:pos x="953" y="11"/>
                </a:cxn>
                <a:cxn ang="0">
                  <a:pos x="743" y="6"/>
                </a:cxn>
                <a:cxn ang="0">
                  <a:pos x="543" y="51"/>
                </a:cxn>
                <a:cxn ang="0">
                  <a:pos x="364" y="141"/>
                </a:cxn>
                <a:cxn ang="0">
                  <a:pos x="215" y="271"/>
                </a:cxn>
                <a:cxn ang="0">
                  <a:pos x="99" y="433"/>
                </a:cxn>
                <a:cxn ang="0">
                  <a:pos x="25" y="619"/>
                </a:cxn>
                <a:cxn ang="0">
                  <a:pos x="0" y="825"/>
                </a:cxn>
                <a:cxn ang="0">
                  <a:pos x="25" y="1031"/>
                </a:cxn>
                <a:cxn ang="0">
                  <a:pos x="99" y="1217"/>
                </a:cxn>
                <a:cxn ang="0">
                  <a:pos x="215" y="1380"/>
                </a:cxn>
                <a:cxn ang="0">
                  <a:pos x="364" y="1509"/>
                </a:cxn>
                <a:cxn ang="0">
                  <a:pos x="543" y="1599"/>
                </a:cxn>
                <a:cxn ang="0">
                  <a:pos x="743" y="1644"/>
                </a:cxn>
                <a:cxn ang="0">
                  <a:pos x="953" y="1639"/>
                </a:cxn>
                <a:cxn ang="0">
                  <a:pos x="1149" y="1585"/>
                </a:cxn>
                <a:cxn ang="0">
                  <a:pos x="1322" y="1485"/>
                </a:cxn>
                <a:cxn ang="0">
                  <a:pos x="1466" y="1349"/>
                </a:cxn>
                <a:cxn ang="0">
                  <a:pos x="1573" y="1182"/>
                </a:cxn>
                <a:cxn ang="0">
                  <a:pos x="1638" y="991"/>
                </a:cxn>
                <a:cxn ang="0">
                  <a:pos x="1505" y="825"/>
                </a:cxn>
                <a:cxn ang="0">
                  <a:pos x="1483" y="993"/>
                </a:cxn>
                <a:cxn ang="0">
                  <a:pos x="1423" y="1146"/>
                </a:cxn>
                <a:cxn ang="0">
                  <a:pos x="1328" y="1278"/>
                </a:cxn>
                <a:cxn ang="0">
                  <a:pos x="1206" y="1384"/>
                </a:cxn>
                <a:cxn ang="0">
                  <a:pos x="1060" y="1459"/>
                </a:cxn>
                <a:cxn ang="0">
                  <a:pos x="896" y="1495"/>
                </a:cxn>
                <a:cxn ang="0">
                  <a:pos x="724" y="1491"/>
                </a:cxn>
                <a:cxn ang="0">
                  <a:pos x="563" y="1447"/>
                </a:cxn>
                <a:cxn ang="0">
                  <a:pos x="422" y="1366"/>
                </a:cxn>
                <a:cxn ang="0">
                  <a:pos x="304" y="1254"/>
                </a:cxn>
                <a:cxn ang="0">
                  <a:pos x="217" y="1117"/>
                </a:cxn>
                <a:cxn ang="0">
                  <a:pos x="164" y="961"/>
                </a:cxn>
                <a:cxn ang="0">
                  <a:pos x="150" y="790"/>
                </a:cxn>
                <a:cxn ang="0">
                  <a:pos x="180" y="624"/>
                </a:cxn>
                <a:cxn ang="0">
                  <a:pos x="248" y="475"/>
                </a:cxn>
                <a:cxn ang="0">
                  <a:pos x="348" y="348"/>
                </a:cxn>
                <a:cxn ang="0">
                  <a:pos x="476" y="249"/>
                </a:cxn>
                <a:cxn ang="0">
                  <a:pos x="625" y="181"/>
                </a:cxn>
                <a:cxn ang="0">
                  <a:pos x="792" y="152"/>
                </a:cxn>
                <a:cxn ang="0">
                  <a:pos x="964" y="165"/>
                </a:cxn>
                <a:cxn ang="0">
                  <a:pos x="1121" y="218"/>
                </a:cxn>
                <a:cxn ang="0">
                  <a:pos x="1258" y="305"/>
                </a:cxn>
                <a:cxn ang="0">
                  <a:pos x="1370" y="421"/>
                </a:cxn>
                <a:cxn ang="0">
                  <a:pos x="1452" y="562"/>
                </a:cxn>
                <a:cxn ang="0">
                  <a:pos x="1497" y="723"/>
                </a:cxn>
              </a:cxnLst>
              <a:rect l="0" t="0" r="r" b="b"/>
              <a:pathLst>
                <a:path w="1656" h="1649">
                  <a:moveTo>
                    <a:pt x="1656" y="825"/>
                  </a:moveTo>
                  <a:lnTo>
                    <a:pt x="1655" y="782"/>
                  </a:lnTo>
                  <a:lnTo>
                    <a:pt x="1652" y="741"/>
                  </a:lnTo>
                  <a:lnTo>
                    <a:pt x="1645" y="699"/>
                  </a:lnTo>
                  <a:lnTo>
                    <a:pt x="1638" y="659"/>
                  </a:lnTo>
                  <a:lnTo>
                    <a:pt x="1629" y="619"/>
                  </a:lnTo>
                  <a:lnTo>
                    <a:pt x="1618" y="581"/>
                  </a:lnTo>
                  <a:lnTo>
                    <a:pt x="1605" y="542"/>
                  </a:lnTo>
                  <a:lnTo>
                    <a:pt x="1590" y="505"/>
                  </a:lnTo>
                  <a:lnTo>
                    <a:pt x="1573" y="468"/>
                  </a:lnTo>
                  <a:lnTo>
                    <a:pt x="1556" y="433"/>
                  </a:lnTo>
                  <a:lnTo>
                    <a:pt x="1535" y="398"/>
                  </a:lnTo>
                  <a:lnTo>
                    <a:pt x="1514" y="365"/>
                  </a:lnTo>
                  <a:lnTo>
                    <a:pt x="1491" y="332"/>
                  </a:lnTo>
                  <a:lnTo>
                    <a:pt x="1466" y="301"/>
                  </a:lnTo>
                  <a:lnTo>
                    <a:pt x="1441" y="271"/>
                  </a:lnTo>
                  <a:lnTo>
                    <a:pt x="1413" y="243"/>
                  </a:lnTo>
                  <a:lnTo>
                    <a:pt x="1384" y="215"/>
                  </a:lnTo>
                  <a:lnTo>
                    <a:pt x="1354" y="189"/>
                  </a:lnTo>
                  <a:lnTo>
                    <a:pt x="1322" y="165"/>
                  </a:lnTo>
                  <a:lnTo>
                    <a:pt x="1290" y="141"/>
                  </a:lnTo>
                  <a:lnTo>
                    <a:pt x="1256" y="120"/>
                  </a:lnTo>
                  <a:lnTo>
                    <a:pt x="1221" y="101"/>
                  </a:lnTo>
                  <a:lnTo>
                    <a:pt x="1186" y="83"/>
                  </a:lnTo>
                  <a:lnTo>
                    <a:pt x="1149" y="65"/>
                  </a:lnTo>
                  <a:lnTo>
                    <a:pt x="1111" y="51"/>
                  </a:lnTo>
                  <a:lnTo>
                    <a:pt x="1074" y="38"/>
                  </a:lnTo>
                  <a:lnTo>
                    <a:pt x="1034" y="27"/>
                  </a:lnTo>
                  <a:lnTo>
                    <a:pt x="994" y="18"/>
                  </a:lnTo>
                  <a:lnTo>
                    <a:pt x="953" y="11"/>
                  </a:lnTo>
                  <a:lnTo>
                    <a:pt x="912" y="6"/>
                  </a:lnTo>
                  <a:lnTo>
                    <a:pt x="870" y="3"/>
                  </a:lnTo>
                  <a:lnTo>
                    <a:pt x="827" y="0"/>
                  </a:lnTo>
                  <a:lnTo>
                    <a:pt x="784" y="3"/>
                  </a:lnTo>
                  <a:lnTo>
                    <a:pt x="743" y="6"/>
                  </a:lnTo>
                  <a:lnTo>
                    <a:pt x="701" y="11"/>
                  </a:lnTo>
                  <a:lnTo>
                    <a:pt x="660" y="18"/>
                  </a:lnTo>
                  <a:lnTo>
                    <a:pt x="620" y="27"/>
                  </a:lnTo>
                  <a:lnTo>
                    <a:pt x="580" y="38"/>
                  </a:lnTo>
                  <a:lnTo>
                    <a:pt x="543" y="51"/>
                  </a:lnTo>
                  <a:lnTo>
                    <a:pt x="505" y="65"/>
                  </a:lnTo>
                  <a:lnTo>
                    <a:pt x="468" y="83"/>
                  </a:lnTo>
                  <a:lnTo>
                    <a:pt x="433" y="101"/>
                  </a:lnTo>
                  <a:lnTo>
                    <a:pt x="398" y="120"/>
                  </a:lnTo>
                  <a:lnTo>
                    <a:pt x="364" y="141"/>
                  </a:lnTo>
                  <a:lnTo>
                    <a:pt x="332" y="165"/>
                  </a:lnTo>
                  <a:lnTo>
                    <a:pt x="300" y="189"/>
                  </a:lnTo>
                  <a:lnTo>
                    <a:pt x="271" y="215"/>
                  </a:lnTo>
                  <a:lnTo>
                    <a:pt x="242" y="243"/>
                  </a:lnTo>
                  <a:lnTo>
                    <a:pt x="215" y="271"/>
                  </a:lnTo>
                  <a:lnTo>
                    <a:pt x="188" y="301"/>
                  </a:lnTo>
                  <a:lnTo>
                    <a:pt x="164" y="332"/>
                  </a:lnTo>
                  <a:lnTo>
                    <a:pt x="140" y="365"/>
                  </a:lnTo>
                  <a:lnTo>
                    <a:pt x="119" y="398"/>
                  </a:lnTo>
                  <a:lnTo>
                    <a:pt x="99" y="433"/>
                  </a:lnTo>
                  <a:lnTo>
                    <a:pt x="81" y="468"/>
                  </a:lnTo>
                  <a:lnTo>
                    <a:pt x="64" y="505"/>
                  </a:lnTo>
                  <a:lnTo>
                    <a:pt x="50" y="542"/>
                  </a:lnTo>
                  <a:lnTo>
                    <a:pt x="36" y="581"/>
                  </a:lnTo>
                  <a:lnTo>
                    <a:pt x="25" y="619"/>
                  </a:lnTo>
                  <a:lnTo>
                    <a:pt x="16" y="659"/>
                  </a:lnTo>
                  <a:lnTo>
                    <a:pt x="9" y="699"/>
                  </a:lnTo>
                  <a:lnTo>
                    <a:pt x="4" y="741"/>
                  </a:lnTo>
                  <a:lnTo>
                    <a:pt x="1" y="782"/>
                  </a:lnTo>
                  <a:lnTo>
                    <a:pt x="0" y="825"/>
                  </a:lnTo>
                  <a:lnTo>
                    <a:pt x="1" y="868"/>
                  </a:lnTo>
                  <a:lnTo>
                    <a:pt x="4" y="909"/>
                  </a:lnTo>
                  <a:lnTo>
                    <a:pt x="9" y="951"/>
                  </a:lnTo>
                  <a:lnTo>
                    <a:pt x="16" y="991"/>
                  </a:lnTo>
                  <a:lnTo>
                    <a:pt x="25" y="1031"/>
                  </a:lnTo>
                  <a:lnTo>
                    <a:pt x="36" y="1070"/>
                  </a:lnTo>
                  <a:lnTo>
                    <a:pt x="50" y="1109"/>
                  </a:lnTo>
                  <a:lnTo>
                    <a:pt x="64" y="1145"/>
                  </a:lnTo>
                  <a:lnTo>
                    <a:pt x="81" y="1182"/>
                  </a:lnTo>
                  <a:lnTo>
                    <a:pt x="99" y="1217"/>
                  </a:lnTo>
                  <a:lnTo>
                    <a:pt x="119" y="1252"/>
                  </a:lnTo>
                  <a:lnTo>
                    <a:pt x="140" y="1285"/>
                  </a:lnTo>
                  <a:lnTo>
                    <a:pt x="164" y="1318"/>
                  </a:lnTo>
                  <a:lnTo>
                    <a:pt x="188" y="1349"/>
                  </a:lnTo>
                  <a:lnTo>
                    <a:pt x="215" y="1380"/>
                  </a:lnTo>
                  <a:lnTo>
                    <a:pt x="242" y="1408"/>
                  </a:lnTo>
                  <a:lnTo>
                    <a:pt x="271" y="1435"/>
                  </a:lnTo>
                  <a:lnTo>
                    <a:pt x="300" y="1461"/>
                  </a:lnTo>
                  <a:lnTo>
                    <a:pt x="332" y="1485"/>
                  </a:lnTo>
                  <a:lnTo>
                    <a:pt x="364" y="1509"/>
                  </a:lnTo>
                  <a:lnTo>
                    <a:pt x="398" y="1530"/>
                  </a:lnTo>
                  <a:lnTo>
                    <a:pt x="433" y="1550"/>
                  </a:lnTo>
                  <a:lnTo>
                    <a:pt x="468" y="1568"/>
                  </a:lnTo>
                  <a:lnTo>
                    <a:pt x="505" y="1585"/>
                  </a:lnTo>
                  <a:lnTo>
                    <a:pt x="543" y="1599"/>
                  </a:lnTo>
                  <a:lnTo>
                    <a:pt x="580" y="1612"/>
                  </a:lnTo>
                  <a:lnTo>
                    <a:pt x="620" y="1623"/>
                  </a:lnTo>
                  <a:lnTo>
                    <a:pt x="660" y="1632"/>
                  </a:lnTo>
                  <a:lnTo>
                    <a:pt x="701" y="1639"/>
                  </a:lnTo>
                  <a:lnTo>
                    <a:pt x="743" y="1644"/>
                  </a:lnTo>
                  <a:lnTo>
                    <a:pt x="784" y="1648"/>
                  </a:lnTo>
                  <a:lnTo>
                    <a:pt x="827" y="1649"/>
                  </a:lnTo>
                  <a:lnTo>
                    <a:pt x="870" y="1648"/>
                  </a:lnTo>
                  <a:lnTo>
                    <a:pt x="912" y="1644"/>
                  </a:lnTo>
                  <a:lnTo>
                    <a:pt x="953" y="1639"/>
                  </a:lnTo>
                  <a:lnTo>
                    <a:pt x="994" y="1632"/>
                  </a:lnTo>
                  <a:lnTo>
                    <a:pt x="1034" y="1623"/>
                  </a:lnTo>
                  <a:lnTo>
                    <a:pt x="1074" y="1612"/>
                  </a:lnTo>
                  <a:lnTo>
                    <a:pt x="1111" y="1599"/>
                  </a:lnTo>
                  <a:lnTo>
                    <a:pt x="1149" y="1585"/>
                  </a:lnTo>
                  <a:lnTo>
                    <a:pt x="1186" y="1568"/>
                  </a:lnTo>
                  <a:lnTo>
                    <a:pt x="1221" y="1550"/>
                  </a:lnTo>
                  <a:lnTo>
                    <a:pt x="1256" y="1530"/>
                  </a:lnTo>
                  <a:lnTo>
                    <a:pt x="1290" y="1509"/>
                  </a:lnTo>
                  <a:lnTo>
                    <a:pt x="1322" y="1485"/>
                  </a:lnTo>
                  <a:lnTo>
                    <a:pt x="1354" y="1461"/>
                  </a:lnTo>
                  <a:lnTo>
                    <a:pt x="1384" y="1435"/>
                  </a:lnTo>
                  <a:lnTo>
                    <a:pt x="1413" y="1408"/>
                  </a:lnTo>
                  <a:lnTo>
                    <a:pt x="1441" y="1380"/>
                  </a:lnTo>
                  <a:lnTo>
                    <a:pt x="1466" y="1349"/>
                  </a:lnTo>
                  <a:lnTo>
                    <a:pt x="1491" y="1318"/>
                  </a:lnTo>
                  <a:lnTo>
                    <a:pt x="1514" y="1285"/>
                  </a:lnTo>
                  <a:lnTo>
                    <a:pt x="1535" y="1252"/>
                  </a:lnTo>
                  <a:lnTo>
                    <a:pt x="1556" y="1217"/>
                  </a:lnTo>
                  <a:lnTo>
                    <a:pt x="1573" y="1182"/>
                  </a:lnTo>
                  <a:lnTo>
                    <a:pt x="1590" y="1145"/>
                  </a:lnTo>
                  <a:lnTo>
                    <a:pt x="1605" y="1109"/>
                  </a:lnTo>
                  <a:lnTo>
                    <a:pt x="1618" y="1070"/>
                  </a:lnTo>
                  <a:lnTo>
                    <a:pt x="1629" y="1031"/>
                  </a:lnTo>
                  <a:lnTo>
                    <a:pt x="1638" y="991"/>
                  </a:lnTo>
                  <a:lnTo>
                    <a:pt x="1645" y="951"/>
                  </a:lnTo>
                  <a:lnTo>
                    <a:pt x="1652" y="909"/>
                  </a:lnTo>
                  <a:lnTo>
                    <a:pt x="1655" y="868"/>
                  </a:lnTo>
                  <a:lnTo>
                    <a:pt x="1656" y="825"/>
                  </a:lnTo>
                  <a:close/>
                  <a:moveTo>
                    <a:pt x="1505" y="825"/>
                  </a:moveTo>
                  <a:lnTo>
                    <a:pt x="1504" y="859"/>
                  </a:lnTo>
                  <a:lnTo>
                    <a:pt x="1502" y="894"/>
                  </a:lnTo>
                  <a:lnTo>
                    <a:pt x="1497" y="927"/>
                  </a:lnTo>
                  <a:lnTo>
                    <a:pt x="1491" y="961"/>
                  </a:lnTo>
                  <a:lnTo>
                    <a:pt x="1483" y="993"/>
                  </a:lnTo>
                  <a:lnTo>
                    <a:pt x="1474" y="1026"/>
                  </a:lnTo>
                  <a:lnTo>
                    <a:pt x="1464" y="1057"/>
                  </a:lnTo>
                  <a:lnTo>
                    <a:pt x="1452" y="1088"/>
                  </a:lnTo>
                  <a:lnTo>
                    <a:pt x="1438" y="1117"/>
                  </a:lnTo>
                  <a:lnTo>
                    <a:pt x="1423" y="1146"/>
                  </a:lnTo>
                  <a:lnTo>
                    <a:pt x="1407" y="1175"/>
                  </a:lnTo>
                  <a:lnTo>
                    <a:pt x="1389" y="1202"/>
                  </a:lnTo>
                  <a:lnTo>
                    <a:pt x="1370" y="1229"/>
                  </a:lnTo>
                  <a:lnTo>
                    <a:pt x="1350" y="1254"/>
                  </a:lnTo>
                  <a:lnTo>
                    <a:pt x="1328" y="1278"/>
                  </a:lnTo>
                  <a:lnTo>
                    <a:pt x="1306" y="1302"/>
                  </a:lnTo>
                  <a:lnTo>
                    <a:pt x="1283" y="1324"/>
                  </a:lnTo>
                  <a:lnTo>
                    <a:pt x="1258" y="1345"/>
                  </a:lnTo>
                  <a:lnTo>
                    <a:pt x="1233" y="1366"/>
                  </a:lnTo>
                  <a:lnTo>
                    <a:pt x="1206" y="1384"/>
                  </a:lnTo>
                  <a:lnTo>
                    <a:pt x="1179" y="1402"/>
                  </a:lnTo>
                  <a:lnTo>
                    <a:pt x="1150" y="1418"/>
                  </a:lnTo>
                  <a:lnTo>
                    <a:pt x="1121" y="1432"/>
                  </a:lnTo>
                  <a:lnTo>
                    <a:pt x="1091" y="1447"/>
                  </a:lnTo>
                  <a:lnTo>
                    <a:pt x="1060" y="1459"/>
                  </a:lnTo>
                  <a:lnTo>
                    <a:pt x="1029" y="1469"/>
                  </a:lnTo>
                  <a:lnTo>
                    <a:pt x="996" y="1478"/>
                  </a:lnTo>
                  <a:lnTo>
                    <a:pt x="964" y="1485"/>
                  </a:lnTo>
                  <a:lnTo>
                    <a:pt x="930" y="1491"/>
                  </a:lnTo>
                  <a:lnTo>
                    <a:pt x="896" y="1495"/>
                  </a:lnTo>
                  <a:lnTo>
                    <a:pt x="862" y="1498"/>
                  </a:lnTo>
                  <a:lnTo>
                    <a:pt x="827" y="1499"/>
                  </a:lnTo>
                  <a:lnTo>
                    <a:pt x="792" y="1498"/>
                  </a:lnTo>
                  <a:lnTo>
                    <a:pt x="758" y="1495"/>
                  </a:lnTo>
                  <a:lnTo>
                    <a:pt x="724" y="1491"/>
                  </a:lnTo>
                  <a:lnTo>
                    <a:pt x="691" y="1485"/>
                  </a:lnTo>
                  <a:lnTo>
                    <a:pt x="658" y="1478"/>
                  </a:lnTo>
                  <a:lnTo>
                    <a:pt x="625" y="1469"/>
                  </a:lnTo>
                  <a:lnTo>
                    <a:pt x="595" y="1459"/>
                  </a:lnTo>
                  <a:lnTo>
                    <a:pt x="563" y="1447"/>
                  </a:lnTo>
                  <a:lnTo>
                    <a:pt x="534" y="1432"/>
                  </a:lnTo>
                  <a:lnTo>
                    <a:pt x="504" y="1418"/>
                  </a:lnTo>
                  <a:lnTo>
                    <a:pt x="476" y="1402"/>
                  </a:lnTo>
                  <a:lnTo>
                    <a:pt x="448" y="1384"/>
                  </a:lnTo>
                  <a:lnTo>
                    <a:pt x="422" y="1366"/>
                  </a:lnTo>
                  <a:lnTo>
                    <a:pt x="396" y="1345"/>
                  </a:lnTo>
                  <a:lnTo>
                    <a:pt x="372" y="1324"/>
                  </a:lnTo>
                  <a:lnTo>
                    <a:pt x="348" y="1302"/>
                  </a:lnTo>
                  <a:lnTo>
                    <a:pt x="326" y="1278"/>
                  </a:lnTo>
                  <a:lnTo>
                    <a:pt x="304" y="1254"/>
                  </a:lnTo>
                  <a:lnTo>
                    <a:pt x="284" y="1229"/>
                  </a:lnTo>
                  <a:lnTo>
                    <a:pt x="266" y="1202"/>
                  </a:lnTo>
                  <a:lnTo>
                    <a:pt x="248" y="1175"/>
                  </a:lnTo>
                  <a:lnTo>
                    <a:pt x="232" y="1146"/>
                  </a:lnTo>
                  <a:lnTo>
                    <a:pt x="217" y="1117"/>
                  </a:lnTo>
                  <a:lnTo>
                    <a:pt x="203" y="1088"/>
                  </a:lnTo>
                  <a:lnTo>
                    <a:pt x="191" y="1057"/>
                  </a:lnTo>
                  <a:lnTo>
                    <a:pt x="180" y="1026"/>
                  </a:lnTo>
                  <a:lnTo>
                    <a:pt x="171" y="993"/>
                  </a:lnTo>
                  <a:lnTo>
                    <a:pt x="164" y="961"/>
                  </a:lnTo>
                  <a:lnTo>
                    <a:pt x="158" y="927"/>
                  </a:lnTo>
                  <a:lnTo>
                    <a:pt x="154" y="894"/>
                  </a:lnTo>
                  <a:lnTo>
                    <a:pt x="150" y="859"/>
                  </a:lnTo>
                  <a:lnTo>
                    <a:pt x="149" y="825"/>
                  </a:lnTo>
                  <a:lnTo>
                    <a:pt x="150" y="790"/>
                  </a:lnTo>
                  <a:lnTo>
                    <a:pt x="154" y="756"/>
                  </a:lnTo>
                  <a:lnTo>
                    <a:pt x="158" y="723"/>
                  </a:lnTo>
                  <a:lnTo>
                    <a:pt x="164" y="689"/>
                  </a:lnTo>
                  <a:lnTo>
                    <a:pt x="171" y="657"/>
                  </a:lnTo>
                  <a:lnTo>
                    <a:pt x="180" y="624"/>
                  </a:lnTo>
                  <a:lnTo>
                    <a:pt x="191" y="594"/>
                  </a:lnTo>
                  <a:lnTo>
                    <a:pt x="203" y="562"/>
                  </a:lnTo>
                  <a:lnTo>
                    <a:pt x="217" y="533"/>
                  </a:lnTo>
                  <a:lnTo>
                    <a:pt x="232" y="503"/>
                  </a:lnTo>
                  <a:lnTo>
                    <a:pt x="248" y="475"/>
                  </a:lnTo>
                  <a:lnTo>
                    <a:pt x="266" y="448"/>
                  </a:lnTo>
                  <a:lnTo>
                    <a:pt x="284" y="421"/>
                  </a:lnTo>
                  <a:lnTo>
                    <a:pt x="304" y="396"/>
                  </a:lnTo>
                  <a:lnTo>
                    <a:pt x="326" y="372"/>
                  </a:lnTo>
                  <a:lnTo>
                    <a:pt x="348" y="348"/>
                  </a:lnTo>
                  <a:lnTo>
                    <a:pt x="372" y="326"/>
                  </a:lnTo>
                  <a:lnTo>
                    <a:pt x="396" y="305"/>
                  </a:lnTo>
                  <a:lnTo>
                    <a:pt x="422" y="285"/>
                  </a:lnTo>
                  <a:lnTo>
                    <a:pt x="448" y="266"/>
                  </a:lnTo>
                  <a:lnTo>
                    <a:pt x="476" y="249"/>
                  </a:lnTo>
                  <a:lnTo>
                    <a:pt x="504" y="233"/>
                  </a:lnTo>
                  <a:lnTo>
                    <a:pt x="534" y="218"/>
                  </a:lnTo>
                  <a:lnTo>
                    <a:pt x="563" y="204"/>
                  </a:lnTo>
                  <a:lnTo>
                    <a:pt x="595" y="192"/>
                  </a:lnTo>
                  <a:lnTo>
                    <a:pt x="625" y="181"/>
                  </a:lnTo>
                  <a:lnTo>
                    <a:pt x="658" y="172"/>
                  </a:lnTo>
                  <a:lnTo>
                    <a:pt x="691" y="165"/>
                  </a:lnTo>
                  <a:lnTo>
                    <a:pt x="724" y="159"/>
                  </a:lnTo>
                  <a:lnTo>
                    <a:pt x="758" y="155"/>
                  </a:lnTo>
                  <a:lnTo>
                    <a:pt x="792" y="152"/>
                  </a:lnTo>
                  <a:lnTo>
                    <a:pt x="827" y="151"/>
                  </a:lnTo>
                  <a:lnTo>
                    <a:pt x="862" y="152"/>
                  </a:lnTo>
                  <a:lnTo>
                    <a:pt x="896" y="155"/>
                  </a:lnTo>
                  <a:lnTo>
                    <a:pt x="930" y="159"/>
                  </a:lnTo>
                  <a:lnTo>
                    <a:pt x="964" y="165"/>
                  </a:lnTo>
                  <a:lnTo>
                    <a:pt x="996" y="172"/>
                  </a:lnTo>
                  <a:lnTo>
                    <a:pt x="1029" y="181"/>
                  </a:lnTo>
                  <a:lnTo>
                    <a:pt x="1060" y="192"/>
                  </a:lnTo>
                  <a:lnTo>
                    <a:pt x="1091" y="204"/>
                  </a:lnTo>
                  <a:lnTo>
                    <a:pt x="1121" y="218"/>
                  </a:lnTo>
                  <a:lnTo>
                    <a:pt x="1150" y="233"/>
                  </a:lnTo>
                  <a:lnTo>
                    <a:pt x="1179" y="249"/>
                  </a:lnTo>
                  <a:lnTo>
                    <a:pt x="1206" y="266"/>
                  </a:lnTo>
                  <a:lnTo>
                    <a:pt x="1233" y="285"/>
                  </a:lnTo>
                  <a:lnTo>
                    <a:pt x="1258" y="305"/>
                  </a:lnTo>
                  <a:lnTo>
                    <a:pt x="1283" y="326"/>
                  </a:lnTo>
                  <a:lnTo>
                    <a:pt x="1306" y="348"/>
                  </a:lnTo>
                  <a:lnTo>
                    <a:pt x="1328" y="372"/>
                  </a:lnTo>
                  <a:lnTo>
                    <a:pt x="1350" y="396"/>
                  </a:lnTo>
                  <a:lnTo>
                    <a:pt x="1370" y="421"/>
                  </a:lnTo>
                  <a:lnTo>
                    <a:pt x="1389" y="448"/>
                  </a:lnTo>
                  <a:lnTo>
                    <a:pt x="1407" y="475"/>
                  </a:lnTo>
                  <a:lnTo>
                    <a:pt x="1423" y="503"/>
                  </a:lnTo>
                  <a:lnTo>
                    <a:pt x="1438" y="533"/>
                  </a:lnTo>
                  <a:lnTo>
                    <a:pt x="1452" y="562"/>
                  </a:lnTo>
                  <a:lnTo>
                    <a:pt x="1464" y="594"/>
                  </a:lnTo>
                  <a:lnTo>
                    <a:pt x="1474" y="624"/>
                  </a:lnTo>
                  <a:lnTo>
                    <a:pt x="1483" y="657"/>
                  </a:lnTo>
                  <a:lnTo>
                    <a:pt x="1491" y="689"/>
                  </a:lnTo>
                  <a:lnTo>
                    <a:pt x="1497" y="723"/>
                  </a:lnTo>
                  <a:lnTo>
                    <a:pt x="1502" y="756"/>
                  </a:lnTo>
                  <a:lnTo>
                    <a:pt x="1504" y="790"/>
                  </a:lnTo>
                  <a:lnTo>
                    <a:pt x="1505" y="825"/>
                  </a:lnTo>
                  <a:close/>
                </a:path>
              </a:pathLst>
            </a:custGeom>
            <a:solidFill>
              <a:srgbClr val="B6AF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64" y="931"/>
              <a:ext cx="101" cy="100"/>
            </a:xfrm>
            <a:custGeom>
              <a:avLst/>
              <a:gdLst/>
              <a:ahLst/>
              <a:cxnLst>
                <a:cxn ang="0">
                  <a:pos x="1490" y="598"/>
                </a:cxn>
                <a:cxn ang="0">
                  <a:pos x="1431" y="424"/>
                </a:cxn>
                <a:cxn ang="0">
                  <a:pos x="1333" y="272"/>
                </a:cxn>
                <a:cxn ang="0">
                  <a:pos x="1203" y="149"/>
                </a:cxn>
                <a:cxn ang="0">
                  <a:pos x="1046" y="58"/>
                </a:cxn>
                <a:cxn ang="0">
                  <a:pos x="867" y="9"/>
                </a:cxn>
                <a:cxn ang="0">
                  <a:pos x="676" y="4"/>
                </a:cxn>
                <a:cxn ang="0">
                  <a:pos x="493" y="45"/>
                </a:cxn>
                <a:cxn ang="0">
                  <a:pos x="331" y="128"/>
                </a:cxn>
                <a:cxn ang="0">
                  <a:pos x="195" y="246"/>
                </a:cxn>
                <a:cxn ang="0">
                  <a:pos x="91" y="392"/>
                </a:cxn>
                <a:cxn ang="0">
                  <a:pos x="23" y="562"/>
                </a:cxn>
                <a:cxn ang="0">
                  <a:pos x="0" y="749"/>
                </a:cxn>
                <a:cxn ang="0">
                  <a:pos x="23" y="937"/>
                </a:cxn>
                <a:cxn ang="0">
                  <a:pos x="91" y="1106"/>
                </a:cxn>
                <a:cxn ang="0">
                  <a:pos x="195" y="1253"/>
                </a:cxn>
                <a:cxn ang="0">
                  <a:pos x="331" y="1371"/>
                </a:cxn>
                <a:cxn ang="0">
                  <a:pos x="493" y="1453"/>
                </a:cxn>
                <a:cxn ang="0">
                  <a:pos x="676" y="1494"/>
                </a:cxn>
                <a:cxn ang="0">
                  <a:pos x="867" y="1489"/>
                </a:cxn>
                <a:cxn ang="0">
                  <a:pos x="1046" y="1440"/>
                </a:cxn>
                <a:cxn ang="0">
                  <a:pos x="1203" y="1349"/>
                </a:cxn>
                <a:cxn ang="0">
                  <a:pos x="1333" y="1226"/>
                </a:cxn>
                <a:cxn ang="0">
                  <a:pos x="1431" y="1073"/>
                </a:cxn>
                <a:cxn ang="0">
                  <a:pos x="1490" y="900"/>
                </a:cxn>
                <a:cxn ang="0">
                  <a:pos x="1354" y="749"/>
                </a:cxn>
                <a:cxn ang="0">
                  <a:pos x="1335" y="899"/>
                </a:cxn>
                <a:cxn ang="0">
                  <a:pos x="1282" y="1035"/>
                </a:cxn>
                <a:cxn ang="0">
                  <a:pos x="1198" y="1153"/>
                </a:cxn>
                <a:cxn ang="0">
                  <a:pos x="1089" y="1246"/>
                </a:cxn>
                <a:cxn ang="0">
                  <a:pos x="959" y="1312"/>
                </a:cxn>
                <a:cxn ang="0">
                  <a:pos x="813" y="1345"/>
                </a:cxn>
                <a:cxn ang="0">
                  <a:pos x="660" y="1341"/>
                </a:cxn>
                <a:cxn ang="0">
                  <a:pos x="518" y="1302"/>
                </a:cxn>
                <a:cxn ang="0">
                  <a:pos x="391" y="1230"/>
                </a:cxn>
                <a:cxn ang="0">
                  <a:pos x="287" y="1130"/>
                </a:cxn>
                <a:cxn ang="0">
                  <a:pos x="209" y="1009"/>
                </a:cxn>
                <a:cxn ang="0">
                  <a:pos x="162" y="870"/>
                </a:cxn>
                <a:cxn ang="0">
                  <a:pos x="151" y="719"/>
                </a:cxn>
                <a:cxn ang="0">
                  <a:pos x="177" y="570"/>
                </a:cxn>
                <a:cxn ang="0">
                  <a:pos x="237" y="439"/>
                </a:cxn>
                <a:cxn ang="0">
                  <a:pos x="326" y="325"/>
                </a:cxn>
                <a:cxn ang="0">
                  <a:pos x="440" y="237"/>
                </a:cxn>
                <a:cxn ang="0">
                  <a:pos x="573" y="177"/>
                </a:cxn>
                <a:cxn ang="0">
                  <a:pos x="722" y="151"/>
                </a:cxn>
                <a:cxn ang="0">
                  <a:pos x="873" y="162"/>
                </a:cxn>
                <a:cxn ang="0">
                  <a:pos x="1013" y="208"/>
                </a:cxn>
                <a:cxn ang="0">
                  <a:pos x="1135" y="287"/>
                </a:cxn>
                <a:cxn ang="0">
                  <a:pos x="1235" y="391"/>
                </a:cxn>
                <a:cxn ang="0">
                  <a:pos x="1307" y="516"/>
                </a:cxn>
                <a:cxn ang="0">
                  <a:pos x="1347" y="658"/>
                </a:cxn>
              </a:cxnLst>
              <a:rect l="0" t="0" r="r" b="b"/>
              <a:pathLst>
                <a:path w="1505" h="1498">
                  <a:moveTo>
                    <a:pt x="1505" y="749"/>
                  </a:moveTo>
                  <a:lnTo>
                    <a:pt x="1504" y="710"/>
                  </a:lnTo>
                  <a:lnTo>
                    <a:pt x="1501" y="673"/>
                  </a:lnTo>
                  <a:lnTo>
                    <a:pt x="1496" y="635"/>
                  </a:lnTo>
                  <a:lnTo>
                    <a:pt x="1490" y="598"/>
                  </a:lnTo>
                  <a:lnTo>
                    <a:pt x="1481" y="562"/>
                  </a:lnTo>
                  <a:lnTo>
                    <a:pt x="1472" y="527"/>
                  </a:lnTo>
                  <a:lnTo>
                    <a:pt x="1459" y="491"/>
                  </a:lnTo>
                  <a:lnTo>
                    <a:pt x="1446" y="458"/>
                  </a:lnTo>
                  <a:lnTo>
                    <a:pt x="1431" y="424"/>
                  </a:lnTo>
                  <a:lnTo>
                    <a:pt x="1414" y="392"/>
                  </a:lnTo>
                  <a:lnTo>
                    <a:pt x="1396" y="361"/>
                  </a:lnTo>
                  <a:lnTo>
                    <a:pt x="1377" y="330"/>
                  </a:lnTo>
                  <a:lnTo>
                    <a:pt x="1355" y="301"/>
                  </a:lnTo>
                  <a:lnTo>
                    <a:pt x="1333" y="272"/>
                  </a:lnTo>
                  <a:lnTo>
                    <a:pt x="1310" y="246"/>
                  </a:lnTo>
                  <a:lnTo>
                    <a:pt x="1284" y="220"/>
                  </a:lnTo>
                  <a:lnTo>
                    <a:pt x="1259" y="194"/>
                  </a:lnTo>
                  <a:lnTo>
                    <a:pt x="1231" y="171"/>
                  </a:lnTo>
                  <a:lnTo>
                    <a:pt x="1203" y="149"/>
                  </a:lnTo>
                  <a:lnTo>
                    <a:pt x="1173" y="128"/>
                  </a:lnTo>
                  <a:lnTo>
                    <a:pt x="1142" y="108"/>
                  </a:lnTo>
                  <a:lnTo>
                    <a:pt x="1111" y="91"/>
                  </a:lnTo>
                  <a:lnTo>
                    <a:pt x="1078" y="74"/>
                  </a:lnTo>
                  <a:lnTo>
                    <a:pt x="1046" y="58"/>
                  </a:lnTo>
                  <a:lnTo>
                    <a:pt x="1011" y="45"/>
                  </a:lnTo>
                  <a:lnTo>
                    <a:pt x="976" y="34"/>
                  </a:lnTo>
                  <a:lnTo>
                    <a:pt x="941" y="24"/>
                  </a:lnTo>
                  <a:lnTo>
                    <a:pt x="904" y="15"/>
                  </a:lnTo>
                  <a:lnTo>
                    <a:pt x="867" y="9"/>
                  </a:lnTo>
                  <a:lnTo>
                    <a:pt x="830" y="4"/>
                  </a:lnTo>
                  <a:lnTo>
                    <a:pt x="791" y="1"/>
                  </a:lnTo>
                  <a:lnTo>
                    <a:pt x="752" y="0"/>
                  </a:lnTo>
                  <a:lnTo>
                    <a:pt x="713" y="1"/>
                  </a:lnTo>
                  <a:lnTo>
                    <a:pt x="676" y="4"/>
                  </a:lnTo>
                  <a:lnTo>
                    <a:pt x="638" y="9"/>
                  </a:lnTo>
                  <a:lnTo>
                    <a:pt x="600" y="15"/>
                  </a:lnTo>
                  <a:lnTo>
                    <a:pt x="564" y="24"/>
                  </a:lnTo>
                  <a:lnTo>
                    <a:pt x="528" y="34"/>
                  </a:lnTo>
                  <a:lnTo>
                    <a:pt x="493" y="45"/>
                  </a:lnTo>
                  <a:lnTo>
                    <a:pt x="460" y="58"/>
                  </a:lnTo>
                  <a:lnTo>
                    <a:pt x="426" y="74"/>
                  </a:lnTo>
                  <a:lnTo>
                    <a:pt x="393" y="91"/>
                  </a:lnTo>
                  <a:lnTo>
                    <a:pt x="362" y="108"/>
                  </a:lnTo>
                  <a:lnTo>
                    <a:pt x="331" y="128"/>
                  </a:lnTo>
                  <a:lnTo>
                    <a:pt x="302" y="149"/>
                  </a:lnTo>
                  <a:lnTo>
                    <a:pt x="273" y="171"/>
                  </a:lnTo>
                  <a:lnTo>
                    <a:pt x="246" y="194"/>
                  </a:lnTo>
                  <a:lnTo>
                    <a:pt x="220" y="220"/>
                  </a:lnTo>
                  <a:lnTo>
                    <a:pt x="195" y="246"/>
                  </a:lnTo>
                  <a:lnTo>
                    <a:pt x="171" y="272"/>
                  </a:lnTo>
                  <a:lnTo>
                    <a:pt x="149" y="301"/>
                  </a:lnTo>
                  <a:lnTo>
                    <a:pt x="128" y="330"/>
                  </a:lnTo>
                  <a:lnTo>
                    <a:pt x="108" y="361"/>
                  </a:lnTo>
                  <a:lnTo>
                    <a:pt x="91" y="392"/>
                  </a:lnTo>
                  <a:lnTo>
                    <a:pt x="73" y="424"/>
                  </a:lnTo>
                  <a:lnTo>
                    <a:pt x="59" y="458"/>
                  </a:lnTo>
                  <a:lnTo>
                    <a:pt x="45" y="491"/>
                  </a:lnTo>
                  <a:lnTo>
                    <a:pt x="34" y="527"/>
                  </a:lnTo>
                  <a:lnTo>
                    <a:pt x="23" y="562"/>
                  </a:lnTo>
                  <a:lnTo>
                    <a:pt x="14" y="598"/>
                  </a:lnTo>
                  <a:lnTo>
                    <a:pt x="8" y="635"/>
                  </a:lnTo>
                  <a:lnTo>
                    <a:pt x="3" y="673"/>
                  </a:lnTo>
                  <a:lnTo>
                    <a:pt x="0" y="710"/>
                  </a:lnTo>
                  <a:lnTo>
                    <a:pt x="0" y="749"/>
                  </a:lnTo>
                  <a:lnTo>
                    <a:pt x="0" y="788"/>
                  </a:lnTo>
                  <a:lnTo>
                    <a:pt x="3" y="826"/>
                  </a:lnTo>
                  <a:lnTo>
                    <a:pt x="8" y="864"/>
                  </a:lnTo>
                  <a:lnTo>
                    <a:pt x="14" y="900"/>
                  </a:lnTo>
                  <a:lnTo>
                    <a:pt x="23" y="937"/>
                  </a:lnTo>
                  <a:lnTo>
                    <a:pt x="34" y="972"/>
                  </a:lnTo>
                  <a:lnTo>
                    <a:pt x="45" y="1007"/>
                  </a:lnTo>
                  <a:lnTo>
                    <a:pt x="59" y="1041"/>
                  </a:lnTo>
                  <a:lnTo>
                    <a:pt x="73" y="1073"/>
                  </a:lnTo>
                  <a:lnTo>
                    <a:pt x="91" y="1106"/>
                  </a:lnTo>
                  <a:lnTo>
                    <a:pt x="108" y="1137"/>
                  </a:lnTo>
                  <a:lnTo>
                    <a:pt x="128" y="1168"/>
                  </a:lnTo>
                  <a:lnTo>
                    <a:pt x="149" y="1197"/>
                  </a:lnTo>
                  <a:lnTo>
                    <a:pt x="171" y="1226"/>
                  </a:lnTo>
                  <a:lnTo>
                    <a:pt x="195" y="1253"/>
                  </a:lnTo>
                  <a:lnTo>
                    <a:pt x="220" y="1278"/>
                  </a:lnTo>
                  <a:lnTo>
                    <a:pt x="246" y="1304"/>
                  </a:lnTo>
                  <a:lnTo>
                    <a:pt x="273" y="1327"/>
                  </a:lnTo>
                  <a:lnTo>
                    <a:pt x="302" y="1349"/>
                  </a:lnTo>
                  <a:lnTo>
                    <a:pt x="331" y="1371"/>
                  </a:lnTo>
                  <a:lnTo>
                    <a:pt x="362" y="1390"/>
                  </a:lnTo>
                  <a:lnTo>
                    <a:pt x="393" y="1408"/>
                  </a:lnTo>
                  <a:lnTo>
                    <a:pt x="426" y="1424"/>
                  </a:lnTo>
                  <a:lnTo>
                    <a:pt x="460" y="1440"/>
                  </a:lnTo>
                  <a:lnTo>
                    <a:pt x="493" y="1453"/>
                  </a:lnTo>
                  <a:lnTo>
                    <a:pt x="528" y="1465"/>
                  </a:lnTo>
                  <a:lnTo>
                    <a:pt x="564" y="1475"/>
                  </a:lnTo>
                  <a:lnTo>
                    <a:pt x="600" y="1483"/>
                  </a:lnTo>
                  <a:lnTo>
                    <a:pt x="638" y="1489"/>
                  </a:lnTo>
                  <a:lnTo>
                    <a:pt x="676" y="1494"/>
                  </a:lnTo>
                  <a:lnTo>
                    <a:pt x="713" y="1497"/>
                  </a:lnTo>
                  <a:lnTo>
                    <a:pt x="752" y="1498"/>
                  </a:lnTo>
                  <a:lnTo>
                    <a:pt x="791" y="1497"/>
                  </a:lnTo>
                  <a:lnTo>
                    <a:pt x="830" y="1494"/>
                  </a:lnTo>
                  <a:lnTo>
                    <a:pt x="867" y="1489"/>
                  </a:lnTo>
                  <a:lnTo>
                    <a:pt x="904" y="1483"/>
                  </a:lnTo>
                  <a:lnTo>
                    <a:pt x="941" y="1475"/>
                  </a:lnTo>
                  <a:lnTo>
                    <a:pt x="976" y="1465"/>
                  </a:lnTo>
                  <a:lnTo>
                    <a:pt x="1011" y="1453"/>
                  </a:lnTo>
                  <a:lnTo>
                    <a:pt x="1046" y="1440"/>
                  </a:lnTo>
                  <a:lnTo>
                    <a:pt x="1078" y="1424"/>
                  </a:lnTo>
                  <a:lnTo>
                    <a:pt x="1111" y="1408"/>
                  </a:lnTo>
                  <a:lnTo>
                    <a:pt x="1142" y="1390"/>
                  </a:lnTo>
                  <a:lnTo>
                    <a:pt x="1173" y="1371"/>
                  </a:lnTo>
                  <a:lnTo>
                    <a:pt x="1203" y="1349"/>
                  </a:lnTo>
                  <a:lnTo>
                    <a:pt x="1231" y="1327"/>
                  </a:lnTo>
                  <a:lnTo>
                    <a:pt x="1259" y="1304"/>
                  </a:lnTo>
                  <a:lnTo>
                    <a:pt x="1284" y="1278"/>
                  </a:lnTo>
                  <a:lnTo>
                    <a:pt x="1310" y="1253"/>
                  </a:lnTo>
                  <a:lnTo>
                    <a:pt x="1333" y="1226"/>
                  </a:lnTo>
                  <a:lnTo>
                    <a:pt x="1355" y="1197"/>
                  </a:lnTo>
                  <a:lnTo>
                    <a:pt x="1377" y="1168"/>
                  </a:lnTo>
                  <a:lnTo>
                    <a:pt x="1396" y="1137"/>
                  </a:lnTo>
                  <a:lnTo>
                    <a:pt x="1414" y="1106"/>
                  </a:lnTo>
                  <a:lnTo>
                    <a:pt x="1431" y="1073"/>
                  </a:lnTo>
                  <a:lnTo>
                    <a:pt x="1446" y="1041"/>
                  </a:lnTo>
                  <a:lnTo>
                    <a:pt x="1459" y="1007"/>
                  </a:lnTo>
                  <a:lnTo>
                    <a:pt x="1472" y="972"/>
                  </a:lnTo>
                  <a:lnTo>
                    <a:pt x="1481" y="937"/>
                  </a:lnTo>
                  <a:lnTo>
                    <a:pt x="1490" y="900"/>
                  </a:lnTo>
                  <a:lnTo>
                    <a:pt x="1496" y="864"/>
                  </a:lnTo>
                  <a:lnTo>
                    <a:pt x="1501" y="826"/>
                  </a:lnTo>
                  <a:lnTo>
                    <a:pt x="1504" y="788"/>
                  </a:lnTo>
                  <a:lnTo>
                    <a:pt x="1505" y="749"/>
                  </a:lnTo>
                  <a:close/>
                  <a:moveTo>
                    <a:pt x="1354" y="749"/>
                  </a:moveTo>
                  <a:lnTo>
                    <a:pt x="1353" y="779"/>
                  </a:lnTo>
                  <a:lnTo>
                    <a:pt x="1351" y="811"/>
                  </a:lnTo>
                  <a:lnTo>
                    <a:pt x="1347" y="840"/>
                  </a:lnTo>
                  <a:lnTo>
                    <a:pt x="1342" y="870"/>
                  </a:lnTo>
                  <a:lnTo>
                    <a:pt x="1335" y="899"/>
                  </a:lnTo>
                  <a:lnTo>
                    <a:pt x="1328" y="927"/>
                  </a:lnTo>
                  <a:lnTo>
                    <a:pt x="1318" y="955"/>
                  </a:lnTo>
                  <a:lnTo>
                    <a:pt x="1307" y="982"/>
                  </a:lnTo>
                  <a:lnTo>
                    <a:pt x="1295" y="1009"/>
                  </a:lnTo>
                  <a:lnTo>
                    <a:pt x="1282" y="1035"/>
                  </a:lnTo>
                  <a:lnTo>
                    <a:pt x="1267" y="1060"/>
                  </a:lnTo>
                  <a:lnTo>
                    <a:pt x="1251" y="1085"/>
                  </a:lnTo>
                  <a:lnTo>
                    <a:pt x="1235" y="1108"/>
                  </a:lnTo>
                  <a:lnTo>
                    <a:pt x="1217" y="1130"/>
                  </a:lnTo>
                  <a:lnTo>
                    <a:pt x="1198" y="1153"/>
                  </a:lnTo>
                  <a:lnTo>
                    <a:pt x="1178" y="1173"/>
                  </a:lnTo>
                  <a:lnTo>
                    <a:pt x="1157" y="1193"/>
                  </a:lnTo>
                  <a:lnTo>
                    <a:pt x="1135" y="1211"/>
                  </a:lnTo>
                  <a:lnTo>
                    <a:pt x="1113" y="1230"/>
                  </a:lnTo>
                  <a:lnTo>
                    <a:pt x="1089" y="1246"/>
                  </a:lnTo>
                  <a:lnTo>
                    <a:pt x="1064" y="1262"/>
                  </a:lnTo>
                  <a:lnTo>
                    <a:pt x="1039" y="1276"/>
                  </a:lnTo>
                  <a:lnTo>
                    <a:pt x="1013" y="1290"/>
                  </a:lnTo>
                  <a:lnTo>
                    <a:pt x="986" y="1302"/>
                  </a:lnTo>
                  <a:lnTo>
                    <a:pt x="959" y="1312"/>
                  </a:lnTo>
                  <a:lnTo>
                    <a:pt x="931" y="1322"/>
                  </a:lnTo>
                  <a:lnTo>
                    <a:pt x="903" y="1330"/>
                  </a:lnTo>
                  <a:lnTo>
                    <a:pt x="873" y="1336"/>
                  </a:lnTo>
                  <a:lnTo>
                    <a:pt x="844" y="1341"/>
                  </a:lnTo>
                  <a:lnTo>
                    <a:pt x="813" y="1345"/>
                  </a:lnTo>
                  <a:lnTo>
                    <a:pt x="783" y="1347"/>
                  </a:lnTo>
                  <a:lnTo>
                    <a:pt x="752" y="1348"/>
                  </a:lnTo>
                  <a:lnTo>
                    <a:pt x="722" y="1347"/>
                  </a:lnTo>
                  <a:lnTo>
                    <a:pt x="691" y="1345"/>
                  </a:lnTo>
                  <a:lnTo>
                    <a:pt x="660" y="1341"/>
                  </a:lnTo>
                  <a:lnTo>
                    <a:pt x="631" y="1336"/>
                  </a:lnTo>
                  <a:lnTo>
                    <a:pt x="601" y="1330"/>
                  </a:lnTo>
                  <a:lnTo>
                    <a:pt x="573" y="1322"/>
                  </a:lnTo>
                  <a:lnTo>
                    <a:pt x="545" y="1312"/>
                  </a:lnTo>
                  <a:lnTo>
                    <a:pt x="518" y="1302"/>
                  </a:lnTo>
                  <a:lnTo>
                    <a:pt x="491" y="1290"/>
                  </a:lnTo>
                  <a:lnTo>
                    <a:pt x="465" y="1276"/>
                  </a:lnTo>
                  <a:lnTo>
                    <a:pt x="440" y="1262"/>
                  </a:lnTo>
                  <a:lnTo>
                    <a:pt x="416" y="1246"/>
                  </a:lnTo>
                  <a:lnTo>
                    <a:pt x="391" y="1230"/>
                  </a:lnTo>
                  <a:lnTo>
                    <a:pt x="369" y="1211"/>
                  </a:lnTo>
                  <a:lnTo>
                    <a:pt x="348" y="1193"/>
                  </a:lnTo>
                  <a:lnTo>
                    <a:pt x="326" y="1173"/>
                  </a:lnTo>
                  <a:lnTo>
                    <a:pt x="307" y="1153"/>
                  </a:lnTo>
                  <a:lnTo>
                    <a:pt x="287" y="1130"/>
                  </a:lnTo>
                  <a:lnTo>
                    <a:pt x="270" y="1108"/>
                  </a:lnTo>
                  <a:lnTo>
                    <a:pt x="253" y="1085"/>
                  </a:lnTo>
                  <a:lnTo>
                    <a:pt x="237" y="1060"/>
                  </a:lnTo>
                  <a:lnTo>
                    <a:pt x="222" y="1035"/>
                  </a:lnTo>
                  <a:lnTo>
                    <a:pt x="209" y="1009"/>
                  </a:lnTo>
                  <a:lnTo>
                    <a:pt x="198" y="982"/>
                  </a:lnTo>
                  <a:lnTo>
                    <a:pt x="187" y="955"/>
                  </a:lnTo>
                  <a:lnTo>
                    <a:pt x="177" y="927"/>
                  </a:lnTo>
                  <a:lnTo>
                    <a:pt x="169" y="899"/>
                  </a:lnTo>
                  <a:lnTo>
                    <a:pt x="162" y="870"/>
                  </a:lnTo>
                  <a:lnTo>
                    <a:pt x="157" y="840"/>
                  </a:lnTo>
                  <a:lnTo>
                    <a:pt x="153" y="811"/>
                  </a:lnTo>
                  <a:lnTo>
                    <a:pt x="151" y="779"/>
                  </a:lnTo>
                  <a:lnTo>
                    <a:pt x="150" y="749"/>
                  </a:lnTo>
                  <a:lnTo>
                    <a:pt x="151" y="719"/>
                  </a:lnTo>
                  <a:lnTo>
                    <a:pt x="153" y="688"/>
                  </a:lnTo>
                  <a:lnTo>
                    <a:pt x="157" y="658"/>
                  </a:lnTo>
                  <a:lnTo>
                    <a:pt x="162" y="628"/>
                  </a:lnTo>
                  <a:lnTo>
                    <a:pt x="169" y="600"/>
                  </a:lnTo>
                  <a:lnTo>
                    <a:pt x="177" y="570"/>
                  </a:lnTo>
                  <a:lnTo>
                    <a:pt x="187" y="543"/>
                  </a:lnTo>
                  <a:lnTo>
                    <a:pt x="198" y="516"/>
                  </a:lnTo>
                  <a:lnTo>
                    <a:pt x="209" y="489"/>
                  </a:lnTo>
                  <a:lnTo>
                    <a:pt x="222" y="463"/>
                  </a:lnTo>
                  <a:lnTo>
                    <a:pt x="237" y="439"/>
                  </a:lnTo>
                  <a:lnTo>
                    <a:pt x="253" y="414"/>
                  </a:lnTo>
                  <a:lnTo>
                    <a:pt x="270" y="391"/>
                  </a:lnTo>
                  <a:lnTo>
                    <a:pt x="287" y="368"/>
                  </a:lnTo>
                  <a:lnTo>
                    <a:pt x="307" y="346"/>
                  </a:lnTo>
                  <a:lnTo>
                    <a:pt x="326" y="325"/>
                  </a:lnTo>
                  <a:lnTo>
                    <a:pt x="348" y="306"/>
                  </a:lnTo>
                  <a:lnTo>
                    <a:pt x="369" y="287"/>
                  </a:lnTo>
                  <a:lnTo>
                    <a:pt x="391" y="269"/>
                  </a:lnTo>
                  <a:lnTo>
                    <a:pt x="416" y="252"/>
                  </a:lnTo>
                  <a:lnTo>
                    <a:pt x="440" y="237"/>
                  </a:lnTo>
                  <a:lnTo>
                    <a:pt x="465" y="222"/>
                  </a:lnTo>
                  <a:lnTo>
                    <a:pt x="491" y="208"/>
                  </a:lnTo>
                  <a:lnTo>
                    <a:pt x="518" y="197"/>
                  </a:lnTo>
                  <a:lnTo>
                    <a:pt x="545" y="186"/>
                  </a:lnTo>
                  <a:lnTo>
                    <a:pt x="573" y="177"/>
                  </a:lnTo>
                  <a:lnTo>
                    <a:pt x="601" y="169"/>
                  </a:lnTo>
                  <a:lnTo>
                    <a:pt x="631" y="162"/>
                  </a:lnTo>
                  <a:lnTo>
                    <a:pt x="660" y="157"/>
                  </a:lnTo>
                  <a:lnTo>
                    <a:pt x="691" y="153"/>
                  </a:lnTo>
                  <a:lnTo>
                    <a:pt x="722" y="151"/>
                  </a:lnTo>
                  <a:lnTo>
                    <a:pt x="752" y="150"/>
                  </a:lnTo>
                  <a:lnTo>
                    <a:pt x="783" y="151"/>
                  </a:lnTo>
                  <a:lnTo>
                    <a:pt x="813" y="153"/>
                  </a:lnTo>
                  <a:lnTo>
                    <a:pt x="844" y="157"/>
                  </a:lnTo>
                  <a:lnTo>
                    <a:pt x="873" y="162"/>
                  </a:lnTo>
                  <a:lnTo>
                    <a:pt x="903" y="169"/>
                  </a:lnTo>
                  <a:lnTo>
                    <a:pt x="931" y="177"/>
                  </a:lnTo>
                  <a:lnTo>
                    <a:pt x="959" y="186"/>
                  </a:lnTo>
                  <a:lnTo>
                    <a:pt x="986" y="197"/>
                  </a:lnTo>
                  <a:lnTo>
                    <a:pt x="1013" y="208"/>
                  </a:lnTo>
                  <a:lnTo>
                    <a:pt x="1039" y="222"/>
                  </a:lnTo>
                  <a:lnTo>
                    <a:pt x="1064" y="237"/>
                  </a:lnTo>
                  <a:lnTo>
                    <a:pt x="1089" y="252"/>
                  </a:lnTo>
                  <a:lnTo>
                    <a:pt x="1113" y="269"/>
                  </a:lnTo>
                  <a:lnTo>
                    <a:pt x="1135" y="287"/>
                  </a:lnTo>
                  <a:lnTo>
                    <a:pt x="1157" y="306"/>
                  </a:lnTo>
                  <a:lnTo>
                    <a:pt x="1178" y="325"/>
                  </a:lnTo>
                  <a:lnTo>
                    <a:pt x="1198" y="346"/>
                  </a:lnTo>
                  <a:lnTo>
                    <a:pt x="1217" y="368"/>
                  </a:lnTo>
                  <a:lnTo>
                    <a:pt x="1235" y="391"/>
                  </a:lnTo>
                  <a:lnTo>
                    <a:pt x="1251" y="414"/>
                  </a:lnTo>
                  <a:lnTo>
                    <a:pt x="1267" y="439"/>
                  </a:lnTo>
                  <a:lnTo>
                    <a:pt x="1282" y="463"/>
                  </a:lnTo>
                  <a:lnTo>
                    <a:pt x="1295" y="489"/>
                  </a:lnTo>
                  <a:lnTo>
                    <a:pt x="1307" y="516"/>
                  </a:lnTo>
                  <a:lnTo>
                    <a:pt x="1318" y="543"/>
                  </a:lnTo>
                  <a:lnTo>
                    <a:pt x="1328" y="570"/>
                  </a:lnTo>
                  <a:lnTo>
                    <a:pt x="1335" y="600"/>
                  </a:lnTo>
                  <a:lnTo>
                    <a:pt x="1342" y="628"/>
                  </a:lnTo>
                  <a:lnTo>
                    <a:pt x="1347" y="658"/>
                  </a:lnTo>
                  <a:lnTo>
                    <a:pt x="1351" y="688"/>
                  </a:lnTo>
                  <a:lnTo>
                    <a:pt x="1353" y="719"/>
                  </a:lnTo>
                  <a:lnTo>
                    <a:pt x="1354" y="749"/>
                  </a:lnTo>
                  <a:close/>
                </a:path>
              </a:pathLst>
            </a:custGeom>
            <a:solidFill>
              <a:srgbClr val="BBB4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2" name="Freeform 81"/>
            <p:cNvSpPr>
              <a:spLocks noEditPoints="1"/>
            </p:cNvSpPr>
            <p:nvPr/>
          </p:nvSpPr>
          <p:spPr bwMode="auto">
            <a:xfrm>
              <a:off x="69" y="936"/>
              <a:ext cx="91" cy="90"/>
            </a:xfrm>
            <a:custGeom>
              <a:avLst/>
              <a:gdLst/>
              <a:ahLst/>
              <a:cxnLst>
                <a:cxn ang="0">
                  <a:pos x="1342" y="538"/>
                </a:cxn>
                <a:cxn ang="0">
                  <a:pos x="1289" y="382"/>
                </a:cxn>
                <a:cxn ang="0">
                  <a:pos x="1201" y="245"/>
                </a:cxn>
                <a:cxn ang="0">
                  <a:pos x="1084" y="133"/>
                </a:cxn>
                <a:cxn ang="0">
                  <a:pos x="942" y="53"/>
                </a:cxn>
                <a:cxn ang="0">
                  <a:pos x="781" y="8"/>
                </a:cxn>
                <a:cxn ang="0">
                  <a:pos x="609" y="4"/>
                </a:cxn>
                <a:cxn ang="0">
                  <a:pos x="446" y="41"/>
                </a:cxn>
                <a:cxn ang="0">
                  <a:pos x="299" y="115"/>
                </a:cxn>
                <a:cxn ang="0">
                  <a:pos x="177" y="221"/>
                </a:cxn>
                <a:cxn ang="0">
                  <a:pos x="82" y="352"/>
                </a:cxn>
                <a:cxn ang="0">
                  <a:pos x="22" y="506"/>
                </a:cxn>
                <a:cxn ang="0">
                  <a:pos x="0" y="674"/>
                </a:cxn>
                <a:cxn ang="0">
                  <a:pos x="22" y="842"/>
                </a:cxn>
                <a:cxn ang="0">
                  <a:pos x="82" y="995"/>
                </a:cxn>
                <a:cxn ang="0">
                  <a:pos x="177" y="1127"/>
                </a:cxn>
                <a:cxn ang="0">
                  <a:pos x="299" y="1233"/>
                </a:cxn>
                <a:cxn ang="0">
                  <a:pos x="446" y="1308"/>
                </a:cxn>
                <a:cxn ang="0">
                  <a:pos x="609" y="1345"/>
                </a:cxn>
                <a:cxn ang="0">
                  <a:pos x="781" y="1340"/>
                </a:cxn>
                <a:cxn ang="0">
                  <a:pos x="942" y="1296"/>
                </a:cxn>
                <a:cxn ang="0">
                  <a:pos x="1084" y="1215"/>
                </a:cxn>
                <a:cxn ang="0">
                  <a:pos x="1201" y="1103"/>
                </a:cxn>
                <a:cxn ang="0">
                  <a:pos x="1289" y="966"/>
                </a:cxn>
                <a:cxn ang="0">
                  <a:pos x="1342" y="810"/>
                </a:cxn>
                <a:cxn ang="0">
                  <a:pos x="1205" y="674"/>
                </a:cxn>
                <a:cxn ang="0">
                  <a:pos x="1189" y="805"/>
                </a:cxn>
                <a:cxn ang="0">
                  <a:pos x="1142" y="924"/>
                </a:cxn>
                <a:cxn ang="0">
                  <a:pos x="1068" y="1027"/>
                </a:cxn>
                <a:cxn ang="0">
                  <a:pos x="973" y="1109"/>
                </a:cxn>
                <a:cxn ang="0">
                  <a:pos x="859" y="1167"/>
                </a:cxn>
                <a:cxn ang="0">
                  <a:pos x="732" y="1195"/>
                </a:cxn>
                <a:cxn ang="0">
                  <a:pos x="598" y="1192"/>
                </a:cxn>
                <a:cxn ang="0">
                  <a:pos x="473" y="1158"/>
                </a:cxn>
                <a:cxn ang="0">
                  <a:pos x="363" y="1095"/>
                </a:cxn>
                <a:cxn ang="0">
                  <a:pos x="271" y="1008"/>
                </a:cxn>
                <a:cxn ang="0">
                  <a:pos x="203" y="901"/>
                </a:cxn>
                <a:cxn ang="0">
                  <a:pos x="162" y="779"/>
                </a:cxn>
                <a:cxn ang="0">
                  <a:pos x="152" y="648"/>
                </a:cxn>
                <a:cxn ang="0">
                  <a:pos x="175" y="518"/>
                </a:cxn>
                <a:cxn ang="0">
                  <a:pos x="228" y="402"/>
                </a:cxn>
                <a:cxn ang="0">
                  <a:pos x="306" y="303"/>
                </a:cxn>
                <a:cxn ang="0">
                  <a:pos x="405" y="226"/>
                </a:cxn>
                <a:cxn ang="0">
                  <a:pos x="521" y="173"/>
                </a:cxn>
                <a:cxn ang="0">
                  <a:pos x="652" y="151"/>
                </a:cxn>
                <a:cxn ang="0">
                  <a:pos x="784" y="161"/>
                </a:cxn>
                <a:cxn ang="0">
                  <a:pos x="906" y="201"/>
                </a:cxn>
                <a:cxn ang="0">
                  <a:pos x="1013" y="269"/>
                </a:cxn>
                <a:cxn ang="0">
                  <a:pos x="1100" y="361"/>
                </a:cxn>
                <a:cxn ang="0">
                  <a:pos x="1164" y="470"/>
                </a:cxn>
                <a:cxn ang="0">
                  <a:pos x="1199" y="595"/>
                </a:cxn>
              </a:cxnLst>
              <a:rect l="0" t="0" r="r" b="b"/>
              <a:pathLst>
                <a:path w="1356" h="1348">
                  <a:moveTo>
                    <a:pt x="1356" y="674"/>
                  </a:moveTo>
                  <a:lnTo>
                    <a:pt x="1355" y="639"/>
                  </a:lnTo>
                  <a:lnTo>
                    <a:pt x="1353" y="605"/>
                  </a:lnTo>
                  <a:lnTo>
                    <a:pt x="1348" y="572"/>
                  </a:lnTo>
                  <a:lnTo>
                    <a:pt x="1342" y="538"/>
                  </a:lnTo>
                  <a:lnTo>
                    <a:pt x="1334" y="506"/>
                  </a:lnTo>
                  <a:lnTo>
                    <a:pt x="1325" y="473"/>
                  </a:lnTo>
                  <a:lnTo>
                    <a:pt x="1315" y="443"/>
                  </a:lnTo>
                  <a:lnTo>
                    <a:pt x="1303" y="411"/>
                  </a:lnTo>
                  <a:lnTo>
                    <a:pt x="1289" y="382"/>
                  </a:lnTo>
                  <a:lnTo>
                    <a:pt x="1274" y="352"/>
                  </a:lnTo>
                  <a:lnTo>
                    <a:pt x="1258" y="324"/>
                  </a:lnTo>
                  <a:lnTo>
                    <a:pt x="1240" y="297"/>
                  </a:lnTo>
                  <a:lnTo>
                    <a:pt x="1221" y="270"/>
                  </a:lnTo>
                  <a:lnTo>
                    <a:pt x="1201" y="245"/>
                  </a:lnTo>
                  <a:lnTo>
                    <a:pt x="1179" y="221"/>
                  </a:lnTo>
                  <a:lnTo>
                    <a:pt x="1157" y="197"/>
                  </a:lnTo>
                  <a:lnTo>
                    <a:pt x="1134" y="175"/>
                  </a:lnTo>
                  <a:lnTo>
                    <a:pt x="1109" y="154"/>
                  </a:lnTo>
                  <a:lnTo>
                    <a:pt x="1084" y="133"/>
                  </a:lnTo>
                  <a:lnTo>
                    <a:pt x="1057" y="115"/>
                  </a:lnTo>
                  <a:lnTo>
                    <a:pt x="1030" y="98"/>
                  </a:lnTo>
                  <a:lnTo>
                    <a:pt x="1001" y="82"/>
                  </a:lnTo>
                  <a:lnTo>
                    <a:pt x="972" y="67"/>
                  </a:lnTo>
                  <a:lnTo>
                    <a:pt x="942" y="53"/>
                  </a:lnTo>
                  <a:lnTo>
                    <a:pt x="911" y="41"/>
                  </a:lnTo>
                  <a:lnTo>
                    <a:pt x="880" y="30"/>
                  </a:lnTo>
                  <a:lnTo>
                    <a:pt x="847" y="21"/>
                  </a:lnTo>
                  <a:lnTo>
                    <a:pt x="815" y="14"/>
                  </a:lnTo>
                  <a:lnTo>
                    <a:pt x="781" y="8"/>
                  </a:lnTo>
                  <a:lnTo>
                    <a:pt x="747" y="4"/>
                  </a:lnTo>
                  <a:lnTo>
                    <a:pt x="713" y="1"/>
                  </a:lnTo>
                  <a:lnTo>
                    <a:pt x="678" y="0"/>
                  </a:lnTo>
                  <a:lnTo>
                    <a:pt x="643" y="1"/>
                  </a:lnTo>
                  <a:lnTo>
                    <a:pt x="609" y="4"/>
                  </a:lnTo>
                  <a:lnTo>
                    <a:pt x="575" y="8"/>
                  </a:lnTo>
                  <a:lnTo>
                    <a:pt x="542" y="14"/>
                  </a:lnTo>
                  <a:lnTo>
                    <a:pt x="509" y="21"/>
                  </a:lnTo>
                  <a:lnTo>
                    <a:pt x="476" y="30"/>
                  </a:lnTo>
                  <a:lnTo>
                    <a:pt x="446" y="41"/>
                  </a:lnTo>
                  <a:lnTo>
                    <a:pt x="414" y="53"/>
                  </a:lnTo>
                  <a:lnTo>
                    <a:pt x="385" y="67"/>
                  </a:lnTo>
                  <a:lnTo>
                    <a:pt x="355" y="82"/>
                  </a:lnTo>
                  <a:lnTo>
                    <a:pt x="327" y="98"/>
                  </a:lnTo>
                  <a:lnTo>
                    <a:pt x="299" y="115"/>
                  </a:lnTo>
                  <a:lnTo>
                    <a:pt x="273" y="133"/>
                  </a:lnTo>
                  <a:lnTo>
                    <a:pt x="247" y="154"/>
                  </a:lnTo>
                  <a:lnTo>
                    <a:pt x="223" y="175"/>
                  </a:lnTo>
                  <a:lnTo>
                    <a:pt x="199" y="197"/>
                  </a:lnTo>
                  <a:lnTo>
                    <a:pt x="177" y="221"/>
                  </a:lnTo>
                  <a:lnTo>
                    <a:pt x="155" y="245"/>
                  </a:lnTo>
                  <a:lnTo>
                    <a:pt x="135" y="270"/>
                  </a:lnTo>
                  <a:lnTo>
                    <a:pt x="117" y="297"/>
                  </a:lnTo>
                  <a:lnTo>
                    <a:pt x="98" y="324"/>
                  </a:lnTo>
                  <a:lnTo>
                    <a:pt x="82" y="352"/>
                  </a:lnTo>
                  <a:lnTo>
                    <a:pt x="68" y="382"/>
                  </a:lnTo>
                  <a:lnTo>
                    <a:pt x="54" y="411"/>
                  </a:lnTo>
                  <a:lnTo>
                    <a:pt x="42" y="443"/>
                  </a:lnTo>
                  <a:lnTo>
                    <a:pt x="31" y="473"/>
                  </a:lnTo>
                  <a:lnTo>
                    <a:pt x="22" y="506"/>
                  </a:lnTo>
                  <a:lnTo>
                    <a:pt x="15" y="538"/>
                  </a:lnTo>
                  <a:lnTo>
                    <a:pt x="9" y="572"/>
                  </a:lnTo>
                  <a:lnTo>
                    <a:pt x="5" y="605"/>
                  </a:lnTo>
                  <a:lnTo>
                    <a:pt x="1" y="639"/>
                  </a:lnTo>
                  <a:lnTo>
                    <a:pt x="0" y="674"/>
                  </a:lnTo>
                  <a:lnTo>
                    <a:pt x="1" y="708"/>
                  </a:lnTo>
                  <a:lnTo>
                    <a:pt x="5" y="743"/>
                  </a:lnTo>
                  <a:lnTo>
                    <a:pt x="9" y="776"/>
                  </a:lnTo>
                  <a:lnTo>
                    <a:pt x="15" y="810"/>
                  </a:lnTo>
                  <a:lnTo>
                    <a:pt x="22" y="842"/>
                  </a:lnTo>
                  <a:lnTo>
                    <a:pt x="31" y="875"/>
                  </a:lnTo>
                  <a:lnTo>
                    <a:pt x="42" y="906"/>
                  </a:lnTo>
                  <a:lnTo>
                    <a:pt x="54" y="937"/>
                  </a:lnTo>
                  <a:lnTo>
                    <a:pt x="68" y="966"/>
                  </a:lnTo>
                  <a:lnTo>
                    <a:pt x="82" y="995"/>
                  </a:lnTo>
                  <a:lnTo>
                    <a:pt x="98" y="1024"/>
                  </a:lnTo>
                  <a:lnTo>
                    <a:pt x="117" y="1051"/>
                  </a:lnTo>
                  <a:lnTo>
                    <a:pt x="135" y="1078"/>
                  </a:lnTo>
                  <a:lnTo>
                    <a:pt x="155" y="1103"/>
                  </a:lnTo>
                  <a:lnTo>
                    <a:pt x="177" y="1127"/>
                  </a:lnTo>
                  <a:lnTo>
                    <a:pt x="199" y="1151"/>
                  </a:lnTo>
                  <a:lnTo>
                    <a:pt x="223" y="1173"/>
                  </a:lnTo>
                  <a:lnTo>
                    <a:pt x="247" y="1194"/>
                  </a:lnTo>
                  <a:lnTo>
                    <a:pt x="273" y="1215"/>
                  </a:lnTo>
                  <a:lnTo>
                    <a:pt x="299" y="1233"/>
                  </a:lnTo>
                  <a:lnTo>
                    <a:pt x="327" y="1251"/>
                  </a:lnTo>
                  <a:lnTo>
                    <a:pt x="355" y="1267"/>
                  </a:lnTo>
                  <a:lnTo>
                    <a:pt x="385" y="1281"/>
                  </a:lnTo>
                  <a:lnTo>
                    <a:pt x="414" y="1296"/>
                  </a:lnTo>
                  <a:lnTo>
                    <a:pt x="446" y="1308"/>
                  </a:lnTo>
                  <a:lnTo>
                    <a:pt x="476" y="1318"/>
                  </a:lnTo>
                  <a:lnTo>
                    <a:pt x="509" y="1327"/>
                  </a:lnTo>
                  <a:lnTo>
                    <a:pt x="542" y="1334"/>
                  </a:lnTo>
                  <a:lnTo>
                    <a:pt x="575" y="1340"/>
                  </a:lnTo>
                  <a:lnTo>
                    <a:pt x="609" y="1345"/>
                  </a:lnTo>
                  <a:lnTo>
                    <a:pt x="643" y="1347"/>
                  </a:lnTo>
                  <a:lnTo>
                    <a:pt x="678" y="1348"/>
                  </a:lnTo>
                  <a:lnTo>
                    <a:pt x="713" y="1347"/>
                  </a:lnTo>
                  <a:lnTo>
                    <a:pt x="747" y="1345"/>
                  </a:lnTo>
                  <a:lnTo>
                    <a:pt x="781" y="1340"/>
                  </a:lnTo>
                  <a:lnTo>
                    <a:pt x="815" y="1334"/>
                  </a:lnTo>
                  <a:lnTo>
                    <a:pt x="847" y="1327"/>
                  </a:lnTo>
                  <a:lnTo>
                    <a:pt x="880" y="1318"/>
                  </a:lnTo>
                  <a:lnTo>
                    <a:pt x="911" y="1308"/>
                  </a:lnTo>
                  <a:lnTo>
                    <a:pt x="942" y="1296"/>
                  </a:lnTo>
                  <a:lnTo>
                    <a:pt x="972" y="1281"/>
                  </a:lnTo>
                  <a:lnTo>
                    <a:pt x="1001" y="1267"/>
                  </a:lnTo>
                  <a:lnTo>
                    <a:pt x="1030" y="1251"/>
                  </a:lnTo>
                  <a:lnTo>
                    <a:pt x="1057" y="1233"/>
                  </a:lnTo>
                  <a:lnTo>
                    <a:pt x="1084" y="1215"/>
                  </a:lnTo>
                  <a:lnTo>
                    <a:pt x="1109" y="1194"/>
                  </a:lnTo>
                  <a:lnTo>
                    <a:pt x="1134" y="1173"/>
                  </a:lnTo>
                  <a:lnTo>
                    <a:pt x="1157" y="1151"/>
                  </a:lnTo>
                  <a:lnTo>
                    <a:pt x="1179" y="1127"/>
                  </a:lnTo>
                  <a:lnTo>
                    <a:pt x="1201" y="1103"/>
                  </a:lnTo>
                  <a:lnTo>
                    <a:pt x="1221" y="1078"/>
                  </a:lnTo>
                  <a:lnTo>
                    <a:pt x="1240" y="1051"/>
                  </a:lnTo>
                  <a:lnTo>
                    <a:pt x="1258" y="1024"/>
                  </a:lnTo>
                  <a:lnTo>
                    <a:pt x="1274" y="995"/>
                  </a:lnTo>
                  <a:lnTo>
                    <a:pt x="1289" y="966"/>
                  </a:lnTo>
                  <a:lnTo>
                    <a:pt x="1303" y="937"/>
                  </a:lnTo>
                  <a:lnTo>
                    <a:pt x="1315" y="906"/>
                  </a:lnTo>
                  <a:lnTo>
                    <a:pt x="1325" y="875"/>
                  </a:lnTo>
                  <a:lnTo>
                    <a:pt x="1334" y="842"/>
                  </a:lnTo>
                  <a:lnTo>
                    <a:pt x="1342" y="810"/>
                  </a:lnTo>
                  <a:lnTo>
                    <a:pt x="1348" y="776"/>
                  </a:lnTo>
                  <a:lnTo>
                    <a:pt x="1353" y="743"/>
                  </a:lnTo>
                  <a:lnTo>
                    <a:pt x="1355" y="708"/>
                  </a:lnTo>
                  <a:lnTo>
                    <a:pt x="1356" y="674"/>
                  </a:lnTo>
                  <a:close/>
                  <a:moveTo>
                    <a:pt x="1205" y="674"/>
                  </a:moveTo>
                  <a:lnTo>
                    <a:pt x="1205" y="701"/>
                  </a:lnTo>
                  <a:lnTo>
                    <a:pt x="1203" y="728"/>
                  </a:lnTo>
                  <a:lnTo>
                    <a:pt x="1199" y="754"/>
                  </a:lnTo>
                  <a:lnTo>
                    <a:pt x="1195" y="779"/>
                  </a:lnTo>
                  <a:lnTo>
                    <a:pt x="1189" y="805"/>
                  </a:lnTo>
                  <a:lnTo>
                    <a:pt x="1182" y="830"/>
                  </a:lnTo>
                  <a:lnTo>
                    <a:pt x="1173" y="854"/>
                  </a:lnTo>
                  <a:lnTo>
                    <a:pt x="1164" y="878"/>
                  </a:lnTo>
                  <a:lnTo>
                    <a:pt x="1153" y="901"/>
                  </a:lnTo>
                  <a:lnTo>
                    <a:pt x="1142" y="924"/>
                  </a:lnTo>
                  <a:lnTo>
                    <a:pt x="1129" y="946"/>
                  </a:lnTo>
                  <a:lnTo>
                    <a:pt x="1115" y="967"/>
                  </a:lnTo>
                  <a:lnTo>
                    <a:pt x="1100" y="988"/>
                  </a:lnTo>
                  <a:lnTo>
                    <a:pt x="1085" y="1008"/>
                  </a:lnTo>
                  <a:lnTo>
                    <a:pt x="1068" y="1027"/>
                  </a:lnTo>
                  <a:lnTo>
                    <a:pt x="1051" y="1045"/>
                  </a:lnTo>
                  <a:lnTo>
                    <a:pt x="1033" y="1062"/>
                  </a:lnTo>
                  <a:lnTo>
                    <a:pt x="1013" y="1079"/>
                  </a:lnTo>
                  <a:lnTo>
                    <a:pt x="993" y="1095"/>
                  </a:lnTo>
                  <a:lnTo>
                    <a:pt x="973" y="1109"/>
                  </a:lnTo>
                  <a:lnTo>
                    <a:pt x="951" y="1122"/>
                  </a:lnTo>
                  <a:lnTo>
                    <a:pt x="930" y="1135"/>
                  </a:lnTo>
                  <a:lnTo>
                    <a:pt x="906" y="1147"/>
                  </a:lnTo>
                  <a:lnTo>
                    <a:pt x="883" y="1158"/>
                  </a:lnTo>
                  <a:lnTo>
                    <a:pt x="859" y="1167"/>
                  </a:lnTo>
                  <a:lnTo>
                    <a:pt x="835" y="1175"/>
                  </a:lnTo>
                  <a:lnTo>
                    <a:pt x="810" y="1182"/>
                  </a:lnTo>
                  <a:lnTo>
                    <a:pt x="784" y="1188"/>
                  </a:lnTo>
                  <a:lnTo>
                    <a:pt x="759" y="1192"/>
                  </a:lnTo>
                  <a:lnTo>
                    <a:pt x="732" y="1195"/>
                  </a:lnTo>
                  <a:lnTo>
                    <a:pt x="706" y="1197"/>
                  </a:lnTo>
                  <a:lnTo>
                    <a:pt x="678" y="1198"/>
                  </a:lnTo>
                  <a:lnTo>
                    <a:pt x="652" y="1197"/>
                  </a:lnTo>
                  <a:lnTo>
                    <a:pt x="624" y="1195"/>
                  </a:lnTo>
                  <a:lnTo>
                    <a:pt x="598" y="1192"/>
                  </a:lnTo>
                  <a:lnTo>
                    <a:pt x="572" y="1188"/>
                  </a:lnTo>
                  <a:lnTo>
                    <a:pt x="547" y="1182"/>
                  </a:lnTo>
                  <a:lnTo>
                    <a:pt x="521" y="1175"/>
                  </a:lnTo>
                  <a:lnTo>
                    <a:pt x="497" y="1167"/>
                  </a:lnTo>
                  <a:lnTo>
                    <a:pt x="473" y="1158"/>
                  </a:lnTo>
                  <a:lnTo>
                    <a:pt x="450" y="1147"/>
                  </a:lnTo>
                  <a:lnTo>
                    <a:pt x="427" y="1135"/>
                  </a:lnTo>
                  <a:lnTo>
                    <a:pt x="405" y="1122"/>
                  </a:lnTo>
                  <a:lnTo>
                    <a:pt x="384" y="1109"/>
                  </a:lnTo>
                  <a:lnTo>
                    <a:pt x="363" y="1095"/>
                  </a:lnTo>
                  <a:lnTo>
                    <a:pt x="343" y="1079"/>
                  </a:lnTo>
                  <a:lnTo>
                    <a:pt x="323" y="1062"/>
                  </a:lnTo>
                  <a:lnTo>
                    <a:pt x="306" y="1045"/>
                  </a:lnTo>
                  <a:lnTo>
                    <a:pt x="288" y="1027"/>
                  </a:lnTo>
                  <a:lnTo>
                    <a:pt x="271" y="1008"/>
                  </a:lnTo>
                  <a:lnTo>
                    <a:pt x="256" y="988"/>
                  </a:lnTo>
                  <a:lnTo>
                    <a:pt x="241" y="967"/>
                  </a:lnTo>
                  <a:lnTo>
                    <a:pt x="228" y="946"/>
                  </a:lnTo>
                  <a:lnTo>
                    <a:pt x="214" y="924"/>
                  </a:lnTo>
                  <a:lnTo>
                    <a:pt x="203" y="901"/>
                  </a:lnTo>
                  <a:lnTo>
                    <a:pt x="193" y="878"/>
                  </a:lnTo>
                  <a:lnTo>
                    <a:pt x="183" y="854"/>
                  </a:lnTo>
                  <a:lnTo>
                    <a:pt x="175" y="830"/>
                  </a:lnTo>
                  <a:lnTo>
                    <a:pt x="168" y="805"/>
                  </a:lnTo>
                  <a:lnTo>
                    <a:pt x="162" y="779"/>
                  </a:lnTo>
                  <a:lnTo>
                    <a:pt x="157" y="754"/>
                  </a:lnTo>
                  <a:lnTo>
                    <a:pt x="154" y="728"/>
                  </a:lnTo>
                  <a:lnTo>
                    <a:pt x="152" y="701"/>
                  </a:lnTo>
                  <a:lnTo>
                    <a:pt x="151" y="674"/>
                  </a:lnTo>
                  <a:lnTo>
                    <a:pt x="152" y="648"/>
                  </a:lnTo>
                  <a:lnTo>
                    <a:pt x="154" y="620"/>
                  </a:lnTo>
                  <a:lnTo>
                    <a:pt x="157" y="595"/>
                  </a:lnTo>
                  <a:lnTo>
                    <a:pt x="162" y="569"/>
                  </a:lnTo>
                  <a:lnTo>
                    <a:pt x="168" y="543"/>
                  </a:lnTo>
                  <a:lnTo>
                    <a:pt x="175" y="518"/>
                  </a:lnTo>
                  <a:lnTo>
                    <a:pt x="183" y="493"/>
                  </a:lnTo>
                  <a:lnTo>
                    <a:pt x="193" y="470"/>
                  </a:lnTo>
                  <a:lnTo>
                    <a:pt x="203" y="447"/>
                  </a:lnTo>
                  <a:lnTo>
                    <a:pt x="214" y="424"/>
                  </a:lnTo>
                  <a:lnTo>
                    <a:pt x="228" y="402"/>
                  </a:lnTo>
                  <a:lnTo>
                    <a:pt x="241" y="381"/>
                  </a:lnTo>
                  <a:lnTo>
                    <a:pt x="256" y="361"/>
                  </a:lnTo>
                  <a:lnTo>
                    <a:pt x="271" y="340"/>
                  </a:lnTo>
                  <a:lnTo>
                    <a:pt x="288" y="322"/>
                  </a:lnTo>
                  <a:lnTo>
                    <a:pt x="306" y="303"/>
                  </a:lnTo>
                  <a:lnTo>
                    <a:pt x="323" y="286"/>
                  </a:lnTo>
                  <a:lnTo>
                    <a:pt x="343" y="269"/>
                  </a:lnTo>
                  <a:lnTo>
                    <a:pt x="363" y="254"/>
                  </a:lnTo>
                  <a:lnTo>
                    <a:pt x="384" y="239"/>
                  </a:lnTo>
                  <a:lnTo>
                    <a:pt x="405" y="226"/>
                  </a:lnTo>
                  <a:lnTo>
                    <a:pt x="427" y="214"/>
                  </a:lnTo>
                  <a:lnTo>
                    <a:pt x="450" y="201"/>
                  </a:lnTo>
                  <a:lnTo>
                    <a:pt x="473" y="191"/>
                  </a:lnTo>
                  <a:lnTo>
                    <a:pt x="497" y="181"/>
                  </a:lnTo>
                  <a:lnTo>
                    <a:pt x="521" y="173"/>
                  </a:lnTo>
                  <a:lnTo>
                    <a:pt x="547" y="166"/>
                  </a:lnTo>
                  <a:lnTo>
                    <a:pt x="572" y="161"/>
                  </a:lnTo>
                  <a:lnTo>
                    <a:pt x="598" y="156"/>
                  </a:lnTo>
                  <a:lnTo>
                    <a:pt x="624" y="153"/>
                  </a:lnTo>
                  <a:lnTo>
                    <a:pt x="652" y="151"/>
                  </a:lnTo>
                  <a:lnTo>
                    <a:pt x="678" y="150"/>
                  </a:lnTo>
                  <a:lnTo>
                    <a:pt x="706" y="151"/>
                  </a:lnTo>
                  <a:lnTo>
                    <a:pt x="732" y="153"/>
                  </a:lnTo>
                  <a:lnTo>
                    <a:pt x="759" y="156"/>
                  </a:lnTo>
                  <a:lnTo>
                    <a:pt x="784" y="161"/>
                  </a:lnTo>
                  <a:lnTo>
                    <a:pt x="810" y="166"/>
                  </a:lnTo>
                  <a:lnTo>
                    <a:pt x="835" y="173"/>
                  </a:lnTo>
                  <a:lnTo>
                    <a:pt x="859" y="181"/>
                  </a:lnTo>
                  <a:lnTo>
                    <a:pt x="883" y="191"/>
                  </a:lnTo>
                  <a:lnTo>
                    <a:pt x="906" y="201"/>
                  </a:lnTo>
                  <a:lnTo>
                    <a:pt x="930" y="214"/>
                  </a:lnTo>
                  <a:lnTo>
                    <a:pt x="951" y="226"/>
                  </a:lnTo>
                  <a:lnTo>
                    <a:pt x="973" y="239"/>
                  </a:lnTo>
                  <a:lnTo>
                    <a:pt x="993" y="254"/>
                  </a:lnTo>
                  <a:lnTo>
                    <a:pt x="1013" y="269"/>
                  </a:lnTo>
                  <a:lnTo>
                    <a:pt x="1033" y="286"/>
                  </a:lnTo>
                  <a:lnTo>
                    <a:pt x="1051" y="303"/>
                  </a:lnTo>
                  <a:lnTo>
                    <a:pt x="1068" y="322"/>
                  </a:lnTo>
                  <a:lnTo>
                    <a:pt x="1085" y="340"/>
                  </a:lnTo>
                  <a:lnTo>
                    <a:pt x="1100" y="361"/>
                  </a:lnTo>
                  <a:lnTo>
                    <a:pt x="1115" y="381"/>
                  </a:lnTo>
                  <a:lnTo>
                    <a:pt x="1129" y="402"/>
                  </a:lnTo>
                  <a:lnTo>
                    <a:pt x="1142" y="424"/>
                  </a:lnTo>
                  <a:lnTo>
                    <a:pt x="1153" y="447"/>
                  </a:lnTo>
                  <a:lnTo>
                    <a:pt x="1164" y="470"/>
                  </a:lnTo>
                  <a:lnTo>
                    <a:pt x="1173" y="493"/>
                  </a:lnTo>
                  <a:lnTo>
                    <a:pt x="1182" y="518"/>
                  </a:lnTo>
                  <a:lnTo>
                    <a:pt x="1189" y="543"/>
                  </a:lnTo>
                  <a:lnTo>
                    <a:pt x="1195" y="569"/>
                  </a:lnTo>
                  <a:lnTo>
                    <a:pt x="1199" y="595"/>
                  </a:lnTo>
                  <a:lnTo>
                    <a:pt x="1203" y="620"/>
                  </a:lnTo>
                  <a:lnTo>
                    <a:pt x="1205" y="648"/>
                  </a:lnTo>
                  <a:lnTo>
                    <a:pt x="1205" y="674"/>
                  </a:lnTo>
                  <a:close/>
                </a:path>
              </a:pathLst>
            </a:custGeom>
            <a:solidFill>
              <a:srgbClr val="C0B9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74" y="941"/>
              <a:ext cx="81" cy="80"/>
            </a:xfrm>
            <a:custGeom>
              <a:avLst/>
              <a:gdLst/>
              <a:ahLst/>
              <a:cxnLst>
                <a:cxn ang="0">
                  <a:pos x="1192" y="478"/>
                </a:cxn>
                <a:cxn ang="0">
                  <a:pos x="1145" y="339"/>
                </a:cxn>
                <a:cxn ang="0">
                  <a:pos x="1067" y="218"/>
                </a:cxn>
                <a:cxn ang="0">
                  <a:pos x="963" y="119"/>
                </a:cxn>
                <a:cxn ang="0">
                  <a:pos x="836" y="47"/>
                </a:cxn>
                <a:cxn ang="0">
                  <a:pos x="694" y="7"/>
                </a:cxn>
                <a:cxn ang="0">
                  <a:pos x="541" y="3"/>
                </a:cxn>
                <a:cxn ang="0">
                  <a:pos x="395" y="36"/>
                </a:cxn>
                <a:cxn ang="0">
                  <a:pos x="266" y="102"/>
                </a:cxn>
                <a:cxn ang="0">
                  <a:pos x="157" y="196"/>
                </a:cxn>
                <a:cxn ang="0">
                  <a:pos x="73" y="313"/>
                </a:cxn>
                <a:cxn ang="0">
                  <a:pos x="19" y="450"/>
                </a:cxn>
                <a:cxn ang="0">
                  <a:pos x="0" y="599"/>
                </a:cxn>
                <a:cxn ang="0">
                  <a:pos x="19" y="749"/>
                </a:cxn>
                <a:cxn ang="0">
                  <a:pos x="73" y="885"/>
                </a:cxn>
                <a:cxn ang="0">
                  <a:pos x="157" y="1002"/>
                </a:cxn>
                <a:cxn ang="0">
                  <a:pos x="266" y="1096"/>
                </a:cxn>
                <a:cxn ang="0">
                  <a:pos x="395" y="1162"/>
                </a:cxn>
                <a:cxn ang="0">
                  <a:pos x="541" y="1195"/>
                </a:cxn>
                <a:cxn ang="0">
                  <a:pos x="694" y="1191"/>
                </a:cxn>
                <a:cxn ang="0">
                  <a:pos x="836" y="1152"/>
                </a:cxn>
                <a:cxn ang="0">
                  <a:pos x="963" y="1080"/>
                </a:cxn>
                <a:cxn ang="0">
                  <a:pos x="1067" y="980"/>
                </a:cxn>
                <a:cxn ang="0">
                  <a:pos x="1145" y="859"/>
                </a:cxn>
                <a:cxn ang="0">
                  <a:pos x="1192" y="720"/>
                </a:cxn>
                <a:cxn ang="0">
                  <a:pos x="1054" y="599"/>
                </a:cxn>
                <a:cxn ang="0">
                  <a:pos x="1039" y="712"/>
                </a:cxn>
                <a:cxn ang="0">
                  <a:pos x="1000" y="813"/>
                </a:cxn>
                <a:cxn ang="0">
                  <a:pos x="936" y="901"/>
                </a:cxn>
                <a:cxn ang="0">
                  <a:pos x="855" y="972"/>
                </a:cxn>
                <a:cxn ang="0">
                  <a:pos x="757" y="1022"/>
                </a:cxn>
                <a:cxn ang="0">
                  <a:pos x="648" y="1046"/>
                </a:cxn>
                <a:cxn ang="0">
                  <a:pos x="534" y="1043"/>
                </a:cxn>
                <a:cxn ang="0">
                  <a:pos x="427" y="1013"/>
                </a:cxn>
                <a:cxn ang="0">
                  <a:pos x="332" y="959"/>
                </a:cxn>
                <a:cxn ang="0">
                  <a:pos x="254" y="885"/>
                </a:cxn>
                <a:cxn ang="0">
                  <a:pos x="195" y="794"/>
                </a:cxn>
                <a:cxn ang="0">
                  <a:pos x="160" y="689"/>
                </a:cxn>
                <a:cxn ang="0">
                  <a:pos x="151" y="576"/>
                </a:cxn>
                <a:cxn ang="0">
                  <a:pos x="171" y="465"/>
                </a:cxn>
                <a:cxn ang="0">
                  <a:pos x="216" y="366"/>
                </a:cxn>
                <a:cxn ang="0">
                  <a:pos x="283" y="282"/>
                </a:cxn>
                <a:cxn ang="0">
                  <a:pos x="368" y="215"/>
                </a:cxn>
                <a:cxn ang="0">
                  <a:pos x="468" y="170"/>
                </a:cxn>
                <a:cxn ang="0">
                  <a:pos x="579" y="150"/>
                </a:cxn>
                <a:cxn ang="0">
                  <a:pos x="693" y="159"/>
                </a:cxn>
                <a:cxn ang="0">
                  <a:pos x="798" y="194"/>
                </a:cxn>
                <a:cxn ang="0">
                  <a:pos x="889" y="252"/>
                </a:cxn>
                <a:cxn ang="0">
                  <a:pos x="964" y="330"/>
                </a:cxn>
                <a:cxn ang="0">
                  <a:pos x="1019" y="425"/>
                </a:cxn>
                <a:cxn ang="0">
                  <a:pos x="1048" y="531"/>
                </a:cxn>
              </a:cxnLst>
              <a:rect l="0" t="0" r="r" b="b"/>
              <a:pathLst>
                <a:path w="1204" h="1198">
                  <a:moveTo>
                    <a:pt x="1204" y="599"/>
                  </a:moveTo>
                  <a:lnTo>
                    <a:pt x="1203" y="569"/>
                  </a:lnTo>
                  <a:lnTo>
                    <a:pt x="1201" y="538"/>
                  </a:lnTo>
                  <a:lnTo>
                    <a:pt x="1197" y="508"/>
                  </a:lnTo>
                  <a:lnTo>
                    <a:pt x="1192" y="478"/>
                  </a:lnTo>
                  <a:lnTo>
                    <a:pt x="1185" y="450"/>
                  </a:lnTo>
                  <a:lnTo>
                    <a:pt x="1177" y="420"/>
                  </a:lnTo>
                  <a:lnTo>
                    <a:pt x="1168" y="393"/>
                  </a:lnTo>
                  <a:lnTo>
                    <a:pt x="1157" y="366"/>
                  </a:lnTo>
                  <a:lnTo>
                    <a:pt x="1145" y="339"/>
                  </a:lnTo>
                  <a:lnTo>
                    <a:pt x="1132" y="313"/>
                  </a:lnTo>
                  <a:lnTo>
                    <a:pt x="1117" y="289"/>
                  </a:lnTo>
                  <a:lnTo>
                    <a:pt x="1101" y="264"/>
                  </a:lnTo>
                  <a:lnTo>
                    <a:pt x="1085" y="241"/>
                  </a:lnTo>
                  <a:lnTo>
                    <a:pt x="1067" y="218"/>
                  </a:lnTo>
                  <a:lnTo>
                    <a:pt x="1047" y="196"/>
                  </a:lnTo>
                  <a:lnTo>
                    <a:pt x="1028" y="175"/>
                  </a:lnTo>
                  <a:lnTo>
                    <a:pt x="1007" y="156"/>
                  </a:lnTo>
                  <a:lnTo>
                    <a:pt x="985" y="137"/>
                  </a:lnTo>
                  <a:lnTo>
                    <a:pt x="963" y="119"/>
                  </a:lnTo>
                  <a:lnTo>
                    <a:pt x="938" y="102"/>
                  </a:lnTo>
                  <a:lnTo>
                    <a:pt x="914" y="87"/>
                  </a:lnTo>
                  <a:lnTo>
                    <a:pt x="889" y="73"/>
                  </a:lnTo>
                  <a:lnTo>
                    <a:pt x="863" y="59"/>
                  </a:lnTo>
                  <a:lnTo>
                    <a:pt x="836" y="47"/>
                  </a:lnTo>
                  <a:lnTo>
                    <a:pt x="809" y="36"/>
                  </a:lnTo>
                  <a:lnTo>
                    <a:pt x="781" y="27"/>
                  </a:lnTo>
                  <a:lnTo>
                    <a:pt x="753" y="19"/>
                  </a:lnTo>
                  <a:lnTo>
                    <a:pt x="723" y="12"/>
                  </a:lnTo>
                  <a:lnTo>
                    <a:pt x="694" y="7"/>
                  </a:lnTo>
                  <a:lnTo>
                    <a:pt x="663" y="3"/>
                  </a:lnTo>
                  <a:lnTo>
                    <a:pt x="633" y="1"/>
                  </a:lnTo>
                  <a:lnTo>
                    <a:pt x="602" y="0"/>
                  </a:lnTo>
                  <a:lnTo>
                    <a:pt x="572" y="1"/>
                  </a:lnTo>
                  <a:lnTo>
                    <a:pt x="541" y="3"/>
                  </a:lnTo>
                  <a:lnTo>
                    <a:pt x="510" y="7"/>
                  </a:lnTo>
                  <a:lnTo>
                    <a:pt x="481" y="12"/>
                  </a:lnTo>
                  <a:lnTo>
                    <a:pt x="451" y="19"/>
                  </a:lnTo>
                  <a:lnTo>
                    <a:pt x="423" y="27"/>
                  </a:lnTo>
                  <a:lnTo>
                    <a:pt x="395" y="36"/>
                  </a:lnTo>
                  <a:lnTo>
                    <a:pt x="368" y="47"/>
                  </a:lnTo>
                  <a:lnTo>
                    <a:pt x="341" y="59"/>
                  </a:lnTo>
                  <a:lnTo>
                    <a:pt x="315" y="73"/>
                  </a:lnTo>
                  <a:lnTo>
                    <a:pt x="290" y="87"/>
                  </a:lnTo>
                  <a:lnTo>
                    <a:pt x="266" y="102"/>
                  </a:lnTo>
                  <a:lnTo>
                    <a:pt x="242" y="119"/>
                  </a:lnTo>
                  <a:lnTo>
                    <a:pt x="219" y="137"/>
                  </a:lnTo>
                  <a:lnTo>
                    <a:pt x="198" y="156"/>
                  </a:lnTo>
                  <a:lnTo>
                    <a:pt x="176" y="175"/>
                  </a:lnTo>
                  <a:lnTo>
                    <a:pt x="157" y="196"/>
                  </a:lnTo>
                  <a:lnTo>
                    <a:pt x="137" y="218"/>
                  </a:lnTo>
                  <a:lnTo>
                    <a:pt x="120" y="241"/>
                  </a:lnTo>
                  <a:lnTo>
                    <a:pt x="103" y="264"/>
                  </a:lnTo>
                  <a:lnTo>
                    <a:pt x="87" y="289"/>
                  </a:lnTo>
                  <a:lnTo>
                    <a:pt x="73" y="313"/>
                  </a:lnTo>
                  <a:lnTo>
                    <a:pt x="59" y="339"/>
                  </a:lnTo>
                  <a:lnTo>
                    <a:pt x="48" y="366"/>
                  </a:lnTo>
                  <a:lnTo>
                    <a:pt x="37" y="393"/>
                  </a:lnTo>
                  <a:lnTo>
                    <a:pt x="27" y="420"/>
                  </a:lnTo>
                  <a:lnTo>
                    <a:pt x="19" y="450"/>
                  </a:lnTo>
                  <a:lnTo>
                    <a:pt x="12" y="478"/>
                  </a:lnTo>
                  <a:lnTo>
                    <a:pt x="7" y="508"/>
                  </a:lnTo>
                  <a:lnTo>
                    <a:pt x="3" y="538"/>
                  </a:lnTo>
                  <a:lnTo>
                    <a:pt x="1" y="569"/>
                  </a:lnTo>
                  <a:lnTo>
                    <a:pt x="0" y="599"/>
                  </a:lnTo>
                  <a:lnTo>
                    <a:pt x="1" y="629"/>
                  </a:lnTo>
                  <a:lnTo>
                    <a:pt x="3" y="661"/>
                  </a:lnTo>
                  <a:lnTo>
                    <a:pt x="7" y="690"/>
                  </a:lnTo>
                  <a:lnTo>
                    <a:pt x="12" y="720"/>
                  </a:lnTo>
                  <a:lnTo>
                    <a:pt x="19" y="749"/>
                  </a:lnTo>
                  <a:lnTo>
                    <a:pt x="27" y="777"/>
                  </a:lnTo>
                  <a:lnTo>
                    <a:pt x="37" y="805"/>
                  </a:lnTo>
                  <a:lnTo>
                    <a:pt x="48" y="832"/>
                  </a:lnTo>
                  <a:lnTo>
                    <a:pt x="59" y="859"/>
                  </a:lnTo>
                  <a:lnTo>
                    <a:pt x="73" y="885"/>
                  </a:lnTo>
                  <a:lnTo>
                    <a:pt x="87" y="910"/>
                  </a:lnTo>
                  <a:lnTo>
                    <a:pt x="103" y="935"/>
                  </a:lnTo>
                  <a:lnTo>
                    <a:pt x="120" y="958"/>
                  </a:lnTo>
                  <a:lnTo>
                    <a:pt x="137" y="980"/>
                  </a:lnTo>
                  <a:lnTo>
                    <a:pt x="157" y="1002"/>
                  </a:lnTo>
                  <a:lnTo>
                    <a:pt x="176" y="1023"/>
                  </a:lnTo>
                  <a:lnTo>
                    <a:pt x="198" y="1043"/>
                  </a:lnTo>
                  <a:lnTo>
                    <a:pt x="219" y="1061"/>
                  </a:lnTo>
                  <a:lnTo>
                    <a:pt x="242" y="1080"/>
                  </a:lnTo>
                  <a:lnTo>
                    <a:pt x="266" y="1096"/>
                  </a:lnTo>
                  <a:lnTo>
                    <a:pt x="290" y="1112"/>
                  </a:lnTo>
                  <a:lnTo>
                    <a:pt x="315" y="1126"/>
                  </a:lnTo>
                  <a:lnTo>
                    <a:pt x="341" y="1140"/>
                  </a:lnTo>
                  <a:lnTo>
                    <a:pt x="368" y="1152"/>
                  </a:lnTo>
                  <a:lnTo>
                    <a:pt x="395" y="1162"/>
                  </a:lnTo>
                  <a:lnTo>
                    <a:pt x="423" y="1171"/>
                  </a:lnTo>
                  <a:lnTo>
                    <a:pt x="451" y="1179"/>
                  </a:lnTo>
                  <a:lnTo>
                    <a:pt x="481" y="1186"/>
                  </a:lnTo>
                  <a:lnTo>
                    <a:pt x="510" y="1191"/>
                  </a:lnTo>
                  <a:lnTo>
                    <a:pt x="541" y="1195"/>
                  </a:lnTo>
                  <a:lnTo>
                    <a:pt x="572" y="1197"/>
                  </a:lnTo>
                  <a:lnTo>
                    <a:pt x="602" y="1198"/>
                  </a:lnTo>
                  <a:lnTo>
                    <a:pt x="633" y="1197"/>
                  </a:lnTo>
                  <a:lnTo>
                    <a:pt x="663" y="1195"/>
                  </a:lnTo>
                  <a:lnTo>
                    <a:pt x="694" y="1191"/>
                  </a:lnTo>
                  <a:lnTo>
                    <a:pt x="723" y="1186"/>
                  </a:lnTo>
                  <a:lnTo>
                    <a:pt x="753" y="1179"/>
                  </a:lnTo>
                  <a:lnTo>
                    <a:pt x="781" y="1171"/>
                  </a:lnTo>
                  <a:lnTo>
                    <a:pt x="809" y="1162"/>
                  </a:lnTo>
                  <a:lnTo>
                    <a:pt x="836" y="1152"/>
                  </a:lnTo>
                  <a:lnTo>
                    <a:pt x="863" y="1140"/>
                  </a:lnTo>
                  <a:lnTo>
                    <a:pt x="889" y="1126"/>
                  </a:lnTo>
                  <a:lnTo>
                    <a:pt x="914" y="1112"/>
                  </a:lnTo>
                  <a:lnTo>
                    <a:pt x="938" y="1096"/>
                  </a:lnTo>
                  <a:lnTo>
                    <a:pt x="963" y="1080"/>
                  </a:lnTo>
                  <a:lnTo>
                    <a:pt x="985" y="1061"/>
                  </a:lnTo>
                  <a:lnTo>
                    <a:pt x="1007" y="1043"/>
                  </a:lnTo>
                  <a:lnTo>
                    <a:pt x="1028" y="1023"/>
                  </a:lnTo>
                  <a:lnTo>
                    <a:pt x="1047" y="1002"/>
                  </a:lnTo>
                  <a:lnTo>
                    <a:pt x="1067" y="980"/>
                  </a:lnTo>
                  <a:lnTo>
                    <a:pt x="1085" y="958"/>
                  </a:lnTo>
                  <a:lnTo>
                    <a:pt x="1101" y="935"/>
                  </a:lnTo>
                  <a:lnTo>
                    <a:pt x="1117" y="910"/>
                  </a:lnTo>
                  <a:lnTo>
                    <a:pt x="1132" y="885"/>
                  </a:lnTo>
                  <a:lnTo>
                    <a:pt x="1145" y="859"/>
                  </a:lnTo>
                  <a:lnTo>
                    <a:pt x="1157" y="832"/>
                  </a:lnTo>
                  <a:lnTo>
                    <a:pt x="1168" y="805"/>
                  </a:lnTo>
                  <a:lnTo>
                    <a:pt x="1177" y="777"/>
                  </a:lnTo>
                  <a:lnTo>
                    <a:pt x="1185" y="749"/>
                  </a:lnTo>
                  <a:lnTo>
                    <a:pt x="1192" y="720"/>
                  </a:lnTo>
                  <a:lnTo>
                    <a:pt x="1197" y="690"/>
                  </a:lnTo>
                  <a:lnTo>
                    <a:pt x="1201" y="661"/>
                  </a:lnTo>
                  <a:lnTo>
                    <a:pt x="1203" y="629"/>
                  </a:lnTo>
                  <a:lnTo>
                    <a:pt x="1204" y="599"/>
                  </a:lnTo>
                  <a:close/>
                  <a:moveTo>
                    <a:pt x="1054" y="599"/>
                  </a:moveTo>
                  <a:lnTo>
                    <a:pt x="1054" y="622"/>
                  </a:lnTo>
                  <a:lnTo>
                    <a:pt x="1052" y="645"/>
                  </a:lnTo>
                  <a:lnTo>
                    <a:pt x="1048" y="668"/>
                  </a:lnTo>
                  <a:lnTo>
                    <a:pt x="1044" y="689"/>
                  </a:lnTo>
                  <a:lnTo>
                    <a:pt x="1039" y="712"/>
                  </a:lnTo>
                  <a:lnTo>
                    <a:pt x="1033" y="733"/>
                  </a:lnTo>
                  <a:lnTo>
                    <a:pt x="1026" y="754"/>
                  </a:lnTo>
                  <a:lnTo>
                    <a:pt x="1019" y="774"/>
                  </a:lnTo>
                  <a:lnTo>
                    <a:pt x="1010" y="794"/>
                  </a:lnTo>
                  <a:lnTo>
                    <a:pt x="1000" y="813"/>
                  </a:lnTo>
                  <a:lnTo>
                    <a:pt x="988" y="832"/>
                  </a:lnTo>
                  <a:lnTo>
                    <a:pt x="977" y="850"/>
                  </a:lnTo>
                  <a:lnTo>
                    <a:pt x="964" y="868"/>
                  </a:lnTo>
                  <a:lnTo>
                    <a:pt x="951" y="885"/>
                  </a:lnTo>
                  <a:lnTo>
                    <a:pt x="936" y="901"/>
                  </a:lnTo>
                  <a:lnTo>
                    <a:pt x="922" y="916"/>
                  </a:lnTo>
                  <a:lnTo>
                    <a:pt x="906" y="932"/>
                  </a:lnTo>
                  <a:lnTo>
                    <a:pt x="889" y="946"/>
                  </a:lnTo>
                  <a:lnTo>
                    <a:pt x="872" y="959"/>
                  </a:lnTo>
                  <a:lnTo>
                    <a:pt x="855" y="972"/>
                  </a:lnTo>
                  <a:lnTo>
                    <a:pt x="836" y="983"/>
                  </a:lnTo>
                  <a:lnTo>
                    <a:pt x="817" y="994"/>
                  </a:lnTo>
                  <a:lnTo>
                    <a:pt x="798" y="1005"/>
                  </a:lnTo>
                  <a:lnTo>
                    <a:pt x="778" y="1013"/>
                  </a:lnTo>
                  <a:lnTo>
                    <a:pt x="757" y="1022"/>
                  </a:lnTo>
                  <a:lnTo>
                    <a:pt x="737" y="1028"/>
                  </a:lnTo>
                  <a:lnTo>
                    <a:pt x="715" y="1034"/>
                  </a:lnTo>
                  <a:lnTo>
                    <a:pt x="693" y="1039"/>
                  </a:lnTo>
                  <a:lnTo>
                    <a:pt x="671" y="1043"/>
                  </a:lnTo>
                  <a:lnTo>
                    <a:pt x="648" y="1046"/>
                  </a:lnTo>
                  <a:lnTo>
                    <a:pt x="626" y="1048"/>
                  </a:lnTo>
                  <a:lnTo>
                    <a:pt x="602" y="1048"/>
                  </a:lnTo>
                  <a:lnTo>
                    <a:pt x="579" y="1048"/>
                  </a:lnTo>
                  <a:lnTo>
                    <a:pt x="556" y="1046"/>
                  </a:lnTo>
                  <a:lnTo>
                    <a:pt x="534" y="1043"/>
                  </a:lnTo>
                  <a:lnTo>
                    <a:pt x="511" y="1039"/>
                  </a:lnTo>
                  <a:lnTo>
                    <a:pt x="489" y="1034"/>
                  </a:lnTo>
                  <a:lnTo>
                    <a:pt x="468" y="1028"/>
                  </a:lnTo>
                  <a:lnTo>
                    <a:pt x="447" y="1022"/>
                  </a:lnTo>
                  <a:lnTo>
                    <a:pt x="427" y="1013"/>
                  </a:lnTo>
                  <a:lnTo>
                    <a:pt x="406" y="1005"/>
                  </a:lnTo>
                  <a:lnTo>
                    <a:pt x="387" y="994"/>
                  </a:lnTo>
                  <a:lnTo>
                    <a:pt x="368" y="983"/>
                  </a:lnTo>
                  <a:lnTo>
                    <a:pt x="349" y="972"/>
                  </a:lnTo>
                  <a:lnTo>
                    <a:pt x="332" y="959"/>
                  </a:lnTo>
                  <a:lnTo>
                    <a:pt x="315" y="946"/>
                  </a:lnTo>
                  <a:lnTo>
                    <a:pt x="298" y="932"/>
                  </a:lnTo>
                  <a:lnTo>
                    <a:pt x="283" y="916"/>
                  </a:lnTo>
                  <a:lnTo>
                    <a:pt x="268" y="901"/>
                  </a:lnTo>
                  <a:lnTo>
                    <a:pt x="254" y="885"/>
                  </a:lnTo>
                  <a:lnTo>
                    <a:pt x="240" y="868"/>
                  </a:lnTo>
                  <a:lnTo>
                    <a:pt x="228" y="850"/>
                  </a:lnTo>
                  <a:lnTo>
                    <a:pt x="216" y="832"/>
                  </a:lnTo>
                  <a:lnTo>
                    <a:pt x="205" y="813"/>
                  </a:lnTo>
                  <a:lnTo>
                    <a:pt x="195" y="794"/>
                  </a:lnTo>
                  <a:lnTo>
                    <a:pt x="186" y="774"/>
                  </a:lnTo>
                  <a:lnTo>
                    <a:pt x="178" y="754"/>
                  </a:lnTo>
                  <a:lnTo>
                    <a:pt x="171" y="733"/>
                  </a:lnTo>
                  <a:lnTo>
                    <a:pt x="165" y="712"/>
                  </a:lnTo>
                  <a:lnTo>
                    <a:pt x="160" y="689"/>
                  </a:lnTo>
                  <a:lnTo>
                    <a:pt x="156" y="668"/>
                  </a:lnTo>
                  <a:lnTo>
                    <a:pt x="153" y="645"/>
                  </a:lnTo>
                  <a:lnTo>
                    <a:pt x="151" y="622"/>
                  </a:lnTo>
                  <a:lnTo>
                    <a:pt x="151" y="599"/>
                  </a:lnTo>
                  <a:lnTo>
                    <a:pt x="151" y="576"/>
                  </a:lnTo>
                  <a:lnTo>
                    <a:pt x="153" y="553"/>
                  </a:lnTo>
                  <a:lnTo>
                    <a:pt x="156" y="531"/>
                  </a:lnTo>
                  <a:lnTo>
                    <a:pt x="160" y="509"/>
                  </a:lnTo>
                  <a:lnTo>
                    <a:pt x="165" y="486"/>
                  </a:lnTo>
                  <a:lnTo>
                    <a:pt x="171" y="465"/>
                  </a:lnTo>
                  <a:lnTo>
                    <a:pt x="178" y="445"/>
                  </a:lnTo>
                  <a:lnTo>
                    <a:pt x="186" y="425"/>
                  </a:lnTo>
                  <a:lnTo>
                    <a:pt x="195" y="404"/>
                  </a:lnTo>
                  <a:lnTo>
                    <a:pt x="205" y="385"/>
                  </a:lnTo>
                  <a:lnTo>
                    <a:pt x="216" y="366"/>
                  </a:lnTo>
                  <a:lnTo>
                    <a:pt x="228" y="347"/>
                  </a:lnTo>
                  <a:lnTo>
                    <a:pt x="240" y="330"/>
                  </a:lnTo>
                  <a:lnTo>
                    <a:pt x="254" y="313"/>
                  </a:lnTo>
                  <a:lnTo>
                    <a:pt x="268" y="297"/>
                  </a:lnTo>
                  <a:lnTo>
                    <a:pt x="283" y="282"/>
                  </a:lnTo>
                  <a:lnTo>
                    <a:pt x="298" y="266"/>
                  </a:lnTo>
                  <a:lnTo>
                    <a:pt x="315" y="252"/>
                  </a:lnTo>
                  <a:lnTo>
                    <a:pt x="332" y="239"/>
                  </a:lnTo>
                  <a:lnTo>
                    <a:pt x="349" y="227"/>
                  </a:lnTo>
                  <a:lnTo>
                    <a:pt x="368" y="215"/>
                  </a:lnTo>
                  <a:lnTo>
                    <a:pt x="387" y="203"/>
                  </a:lnTo>
                  <a:lnTo>
                    <a:pt x="406" y="194"/>
                  </a:lnTo>
                  <a:lnTo>
                    <a:pt x="427" y="185"/>
                  </a:lnTo>
                  <a:lnTo>
                    <a:pt x="447" y="177"/>
                  </a:lnTo>
                  <a:lnTo>
                    <a:pt x="468" y="170"/>
                  </a:lnTo>
                  <a:lnTo>
                    <a:pt x="489" y="164"/>
                  </a:lnTo>
                  <a:lnTo>
                    <a:pt x="511" y="159"/>
                  </a:lnTo>
                  <a:lnTo>
                    <a:pt x="534" y="155"/>
                  </a:lnTo>
                  <a:lnTo>
                    <a:pt x="556" y="152"/>
                  </a:lnTo>
                  <a:lnTo>
                    <a:pt x="579" y="150"/>
                  </a:lnTo>
                  <a:lnTo>
                    <a:pt x="602" y="150"/>
                  </a:lnTo>
                  <a:lnTo>
                    <a:pt x="626" y="150"/>
                  </a:lnTo>
                  <a:lnTo>
                    <a:pt x="648" y="152"/>
                  </a:lnTo>
                  <a:lnTo>
                    <a:pt x="671" y="155"/>
                  </a:lnTo>
                  <a:lnTo>
                    <a:pt x="693" y="159"/>
                  </a:lnTo>
                  <a:lnTo>
                    <a:pt x="715" y="164"/>
                  </a:lnTo>
                  <a:lnTo>
                    <a:pt x="737" y="170"/>
                  </a:lnTo>
                  <a:lnTo>
                    <a:pt x="757" y="177"/>
                  </a:lnTo>
                  <a:lnTo>
                    <a:pt x="778" y="185"/>
                  </a:lnTo>
                  <a:lnTo>
                    <a:pt x="798" y="194"/>
                  </a:lnTo>
                  <a:lnTo>
                    <a:pt x="817" y="203"/>
                  </a:lnTo>
                  <a:lnTo>
                    <a:pt x="836" y="215"/>
                  </a:lnTo>
                  <a:lnTo>
                    <a:pt x="855" y="227"/>
                  </a:lnTo>
                  <a:lnTo>
                    <a:pt x="872" y="239"/>
                  </a:lnTo>
                  <a:lnTo>
                    <a:pt x="889" y="252"/>
                  </a:lnTo>
                  <a:lnTo>
                    <a:pt x="906" y="266"/>
                  </a:lnTo>
                  <a:lnTo>
                    <a:pt x="922" y="282"/>
                  </a:lnTo>
                  <a:lnTo>
                    <a:pt x="936" y="297"/>
                  </a:lnTo>
                  <a:lnTo>
                    <a:pt x="951" y="313"/>
                  </a:lnTo>
                  <a:lnTo>
                    <a:pt x="964" y="330"/>
                  </a:lnTo>
                  <a:lnTo>
                    <a:pt x="977" y="347"/>
                  </a:lnTo>
                  <a:lnTo>
                    <a:pt x="988" y="366"/>
                  </a:lnTo>
                  <a:lnTo>
                    <a:pt x="1000" y="385"/>
                  </a:lnTo>
                  <a:lnTo>
                    <a:pt x="1010" y="404"/>
                  </a:lnTo>
                  <a:lnTo>
                    <a:pt x="1019" y="425"/>
                  </a:lnTo>
                  <a:lnTo>
                    <a:pt x="1026" y="445"/>
                  </a:lnTo>
                  <a:lnTo>
                    <a:pt x="1033" y="465"/>
                  </a:lnTo>
                  <a:lnTo>
                    <a:pt x="1039" y="486"/>
                  </a:lnTo>
                  <a:lnTo>
                    <a:pt x="1044" y="509"/>
                  </a:lnTo>
                  <a:lnTo>
                    <a:pt x="1048" y="531"/>
                  </a:lnTo>
                  <a:lnTo>
                    <a:pt x="1052" y="553"/>
                  </a:lnTo>
                  <a:lnTo>
                    <a:pt x="1054" y="576"/>
                  </a:lnTo>
                  <a:lnTo>
                    <a:pt x="1054" y="599"/>
                  </a:lnTo>
                  <a:close/>
                </a:path>
              </a:pathLst>
            </a:custGeom>
            <a:solidFill>
              <a:srgbClr val="C5BE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4" name="Freeform 83"/>
            <p:cNvSpPr>
              <a:spLocks noEditPoints="1"/>
            </p:cNvSpPr>
            <p:nvPr/>
          </p:nvSpPr>
          <p:spPr bwMode="auto">
            <a:xfrm>
              <a:off x="79" y="946"/>
              <a:ext cx="71" cy="70"/>
            </a:xfrm>
            <a:custGeom>
              <a:avLst/>
              <a:gdLst/>
              <a:ahLst/>
              <a:cxnLst>
                <a:cxn ang="0">
                  <a:pos x="1044" y="419"/>
                </a:cxn>
                <a:cxn ang="0">
                  <a:pos x="1002" y="297"/>
                </a:cxn>
                <a:cxn ang="0">
                  <a:pos x="934" y="190"/>
                </a:cxn>
                <a:cxn ang="0">
                  <a:pos x="842" y="104"/>
                </a:cxn>
                <a:cxn ang="0">
                  <a:pos x="732" y="41"/>
                </a:cxn>
                <a:cxn ang="0">
                  <a:pos x="608" y="6"/>
                </a:cxn>
                <a:cxn ang="0">
                  <a:pos x="473" y="3"/>
                </a:cxn>
                <a:cxn ang="0">
                  <a:pos x="346" y="31"/>
                </a:cxn>
                <a:cxn ang="0">
                  <a:pos x="233" y="89"/>
                </a:cxn>
                <a:cxn ang="0">
                  <a:pos x="137" y="171"/>
                </a:cxn>
                <a:cxn ang="0">
                  <a:pos x="63" y="274"/>
                </a:cxn>
                <a:cxn ang="0">
                  <a:pos x="17" y="393"/>
                </a:cxn>
                <a:cxn ang="0">
                  <a:pos x="0" y="524"/>
                </a:cxn>
                <a:cxn ang="0">
                  <a:pos x="17" y="655"/>
                </a:cxn>
                <a:cxn ang="0">
                  <a:pos x="63" y="774"/>
                </a:cxn>
                <a:cxn ang="0">
                  <a:pos x="137" y="877"/>
                </a:cxn>
                <a:cxn ang="0">
                  <a:pos x="233" y="959"/>
                </a:cxn>
                <a:cxn ang="0">
                  <a:pos x="346" y="1017"/>
                </a:cxn>
                <a:cxn ang="0">
                  <a:pos x="473" y="1046"/>
                </a:cxn>
                <a:cxn ang="0">
                  <a:pos x="608" y="1042"/>
                </a:cxn>
                <a:cxn ang="0">
                  <a:pos x="732" y="1008"/>
                </a:cxn>
                <a:cxn ang="0">
                  <a:pos x="842" y="945"/>
                </a:cxn>
                <a:cxn ang="0">
                  <a:pos x="934" y="858"/>
                </a:cxn>
                <a:cxn ang="0">
                  <a:pos x="1002" y="751"/>
                </a:cxn>
                <a:cxn ang="0">
                  <a:pos x="1044" y="629"/>
                </a:cxn>
                <a:cxn ang="0">
                  <a:pos x="903" y="524"/>
                </a:cxn>
                <a:cxn ang="0">
                  <a:pos x="892" y="617"/>
                </a:cxn>
                <a:cxn ang="0">
                  <a:pos x="858" y="702"/>
                </a:cxn>
                <a:cxn ang="0">
                  <a:pos x="805" y="775"/>
                </a:cxn>
                <a:cxn ang="0">
                  <a:pos x="738" y="834"/>
                </a:cxn>
                <a:cxn ang="0">
                  <a:pos x="657" y="876"/>
                </a:cxn>
                <a:cxn ang="0">
                  <a:pos x="566" y="896"/>
                </a:cxn>
                <a:cxn ang="0">
                  <a:pos x="470" y="894"/>
                </a:cxn>
                <a:cxn ang="0">
                  <a:pos x="380" y="869"/>
                </a:cxn>
                <a:cxn ang="0">
                  <a:pos x="302" y="824"/>
                </a:cxn>
                <a:cxn ang="0">
                  <a:pos x="237" y="762"/>
                </a:cxn>
                <a:cxn ang="0">
                  <a:pos x="188" y="686"/>
                </a:cxn>
                <a:cxn ang="0">
                  <a:pos x="158" y="599"/>
                </a:cxn>
                <a:cxn ang="0">
                  <a:pos x="151" y="505"/>
                </a:cxn>
                <a:cxn ang="0">
                  <a:pos x="167" y="412"/>
                </a:cxn>
                <a:cxn ang="0">
                  <a:pos x="205" y="330"/>
                </a:cxn>
                <a:cxn ang="0">
                  <a:pos x="261" y="259"/>
                </a:cxn>
                <a:cxn ang="0">
                  <a:pos x="332" y="204"/>
                </a:cxn>
                <a:cxn ang="0">
                  <a:pos x="415" y="166"/>
                </a:cxn>
                <a:cxn ang="0">
                  <a:pos x="508" y="150"/>
                </a:cxn>
                <a:cxn ang="0">
                  <a:pos x="604" y="157"/>
                </a:cxn>
                <a:cxn ang="0">
                  <a:pos x="690" y="186"/>
                </a:cxn>
                <a:cxn ang="0">
                  <a:pos x="767" y="235"/>
                </a:cxn>
                <a:cxn ang="0">
                  <a:pos x="829" y="300"/>
                </a:cxn>
                <a:cxn ang="0">
                  <a:pos x="874" y="378"/>
                </a:cxn>
                <a:cxn ang="0">
                  <a:pos x="899" y="467"/>
                </a:cxn>
              </a:cxnLst>
              <a:rect l="0" t="0" r="r" b="b"/>
              <a:pathLst>
                <a:path w="1054" h="1048">
                  <a:moveTo>
                    <a:pt x="1054" y="524"/>
                  </a:moveTo>
                  <a:lnTo>
                    <a:pt x="1054" y="498"/>
                  </a:lnTo>
                  <a:lnTo>
                    <a:pt x="1052" y="470"/>
                  </a:lnTo>
                  <a:lnTo>
                    <a:pt x="1048" y="445"/>
                  </a:lnTo>
                  <a:lnTo>
                    <a:pt x="1044" y="419"/>
                  </a:lnTo>
                  <a:lnTo>
                    <a:pt x="1038" y="393"/>
                  </a:lnTo>
                  <a:lnTo>
                    <a:pt x="1031" y="368"/>
                  </a:lnTo>
                  <a:lnTo>
                    <a:pt x="1022" y="343"/>
                  </a:lnTo>
                  <a:lnTo>
                    <a:pt x="1013" y="320"/>
                  </a:lnTo>
                  <a:lnTo>
                    <a:pt x="1002" y="297"/>
                  </a:lnTo>
                  <a:lnTo>
                    <a:pt x="991" y="274"/>
                  </a:lnTo>
                  <a:lnTo>
                    <a:pt x="978" y="252"/>
                  </a:lnTo>
                  <a:lnTo>
                    <a:pt x="964" y="231"/>
                  </a:lnTo>
                  <a:lnTo>
                    <a:pt x="949" y="211"/>
                  </a:lnTo>
                  <a:lnTo>
                    <a:pt x="934" y="190"/>
                  </a:lnTo>
                  <a:lnTo>
                    <a:pt x="917" y="171"/>
                  </a:lnTo>
                  <a:lnTo>
                    <a:pt x="900" y="153"/>
                  </a:lnTo>
                  <a:lnTo>
                    <a:pt x="882" y="136"/>
                  </a:lnTo>
                  <a:lnTo>
                    <a:pt x="862" y="119"/>
                  </a:lnTo>
                  <a:lnTo>
                    <a:pt x="842" y="104"/>
                  </a:lnTo>
                  <a:lnTo>
                    <a:pt x="822" y="89"/>
                  </a:lnTo>
                  <a:lnTo>
                    <a:pt x="800" y="76"/>
                  </a:lnTo>
                  <a:lnTo>
                    <a:pt x="779" y="63"/>
                  </a:lnTo>
                  <a:lnTo>
                    <a:pt x="755" y="51"/>
                  </a:lnTo>
                  <a:lnTo>
                    <a:pt x="732" y="41"/>
                  </a:lnTo>
                  <a:lnTo>
                    <a:pt x="708" y="31"/>
                  </a:lnTo>
                  <a:lnTo>
                    <a:pt x="684" y="23"/>
                  </a:lnTo>
                  <a:lnTo>
                    <a:pt x="659" y="16"/>
                  </a:lnTo>
                  <a:lnTo>
                    <a:pt x="633" y="10"/>
                  </a:lnTo>
                  <a:lnTo>
                    <a:pt x="608" y="6"/>
                  </a:lnTo>
                  <a:lnTo>
                    <a:pt x="581" y="3"/>
                  </a:lnTo>
                  <a:lnTo>
                    <a:pt x="555" y="1"/>
                  </a:lnTo>
                  <a:lnTo>
                    <a:pt x="527" y="0"/>
                  </a:lnTo>
                  <a:lnTo>
                    <a:pt x="501" y="1"/>
                  </a:lnTo>
                  <a:lnTo>
                    <a:pt x="473" y="3"/>
                  </a:lnTo>
                  <a:lnTo>
                    <a:pt x="447" y="6"/>
                  </a:lnTo>
                  <a:lnTo>
                    <a:pt x="421" y="10"/>
                  </a:lnTo>
                  <a:lnTo>
                    <a:pt x="396" y="16"/>
                  </a:lnTo>
                  <a:lnTo>
                    <a:pt x="370" y="23"/>
                  </a:lnTo>
                  <a:lnTo>
                    <a:pt x="346" y="31"/>
                  </a:lnTo>
                  <a:lnTo>
                    <a:pt x="322" y="41"/>
                  </a:lnTo>
                  <a:lnTo>
                    <a:pt x="299" y="51"/>
                  </a:lnTo>
                  <a:lnTo>
                    <a:pt x="276" y="63"/>
                  </a:lnTo>
                  <a:lnTo>
                    <a:pt x="254" y="76"/>
                  </a:lnTo>
                  <a:lnTo>
                    <a:pt x="233" y="89"/>
                  </a:lnTo>
                  <a:lnTo>
                    <a:pt x="212" y="104"/>
                  </a:lnTo>
                  <a:lnTo>
                    <a:pt x="192" y="119"/>
                  </a:lnTo>
                  <a:lnTo>
                    <a:pt x="172" y="136"/>
                  </a:lnTo>
                  <a:lnTo>
                    <a:pt x="155" y="153"/>
                  </a:lnTo>
                  <a:lnTo>
                    <a:pt x="137" y="171"/>
                  </a:lnTo>
                  <a:lnTo>
                    <a:pt x="120" y="190"/>
                  </a:lnTo>
                  <a:lnTo>
                    <a:pt x="105" y="211"/>
                  </a:lnTo>
                  <a:lnTo>
                    <a:pt x="90" y="231"/>
                  </a:lnTo>
                  <a:lnTo>
                    <a:pt x="77" y="252"/>
                  </a:lnTo>
                  <a:lnTo>
                    <a:pt x="63" y="274"/>
                  </a:lnTo>
                  <a:lnTo>
                    <a:pt x="52" y="297"/>
                  </a:lnTo>
                  <a:lnTo>
                    <a:pt x="42" y="320"/>
                  </a:lnTo>
                  <a:lnTo>
                    <a:pt x="32" y="343"/>
                  </a:lnTo>
                  <a:lnTo>
                    <a:pt x="24" y="368"/>
                  </a:lnTo>
                  <a:lnTo>
                    <a:pt x="17" y="393"/>
                  </a:lnTo>
                  <a:lnTo>
                    <a:pt x="11" y="419"/>
                  </a:lnTo>
                  <a:lnTo>
                    <a:pt x="6" y="445"/>
                  </a:lnTo>
                  <a:lnTo>
                    <a:pt x="3" y="470"/>
                  </a:lnTo>
                  <a:lnTo>
                    <a:pt x="1" y="498"/>
                  </a:lnTo>
                  <a:lnTo>
                    <a:pt x="0" y="524"/>
                  </a:lnTo>
                  <a:lnTo>
                    <a:pt x="1" y="551"/>
                  </a:lnTo>
                  <a:lnTo>
                    <a:pt x="3" y="578"/>
                  </a:lnTo>
                  <a:lnTo>
                    <a:pt x="6" y="604"/>
                  </a:lnTo>
                  <a:lnTo>
                    <a:pt x="11" y="629"/>
                  </a:lnTo>
                  <a:lnTo>
                    <a:pt x="17" y="655"/>
                  </a:lnTo>
                  <a:lnTo>
                    <a:pt x="24" y="680"/>
                  </a:lnTo>
                  <a:lnTo>
                    <a:pt x="32" y="704"/>
                  </a:lnTo>
                  <a:lnTo>
                    <a:pt x="42" y="728"/>
                  </a:lnTo>
                  <a:lnTo>
                    <a:pt x="52" y="751"/>
                  </a:lnTo>
                  <a:lnTo>
                    <a:pt x="63" y="774"/>
                  </a:lnTo>
                  <a:lnTo>
                    <a:pt x="77" y="796"/>
                  </a:lnTo>
                  <a:lnTo>
                    <a:pt x="90" y="817"/>
                  </a:lnTo>
                  <a:lnTo>
                    <a:pt x="105" y="838"/>
                  </a:lnTo>
                  <a:lnTo>
                    <a:pt x="120" y="858"/>
                  </a:lnTo>
                  <a:lnTo>
                    <a:pt x="137" y="877"/>
                  </a:lnTo>
                  <a:lnTo>
                    <a:pt x="155" y="895"/>
                  </a:lnTo>
                  <a:lnTo>
                    <a:pt x="172" y="912"/>
                  </a:lnTo>
                  <a:lnTo>
                    <a:pt x="192" y="929"/>
                  </a:lnTo>
                  <a:lnTo>
                    <a:pt x="212" y="945"/>
                  </a:lnTo>
                  <a:lnTo>
                    <a:pt x="233" y="959"/>
                  </a:lnTo>
                  <a:lnTo>
                    <a:pt x="254" y="972"/>
                  </a:lnTo>
                  <a:lnTo>
                    <a:pt x="276" y="985"/>
                  </a:lnTo>
                  <a:lnTo>
                    <a:pt x="299" y="997"/>
                  </a:lnTo>
                  <a:lnTo>
                    <a:pt x="322" y="1008"/>
                  </a:lnTo>
                  <a:lnTo>
                    <a:pt x="346" y="1017"/>
                  </a:lnTo>
                  <a:lnTo>
                    <a:pt x="370" y="1025"/>
                  </a:lnTo>
                  <a:lnTo>
                    <a:pt x="396" y="1032"/>
                  </a:lnTo>
                  <a:lnTo>
                    <a:pt x="421" y="1038"/>
                  </a:lnTo>
                  <a:lnTo>
                    <a:pt x="447" y="1042"/>
                  </a:lnTo>
                  <a:lnTo>
                    <a:pt x="473" y="1046"/>
                  </a:lnTo>
                  <a:lnTo>
                    <a:pt x="501" y="1048"/>
                  </a:lnTo>
                  <a:lnTo>
                    <a:pt x="527" y="1048"/>
                  </a:lnTo>
                  <a:lnTo>
                    <a:pt x="555" y="1048"/>
                  </a:lnTo>
                  <a:lnTo>
                    <a:pt x="581" y="1046"/>
                  </a:lnTo>
                  <a:lnTo>
                    <a:pt x="608" y="1042"/>
                  </a:lnTo>
                  <a:lnTo>
                    <a:pt x="633" y="1038"/>
                  </a:lnTo>
                  <a:lnTo>
                    <a:pt x="659" y="1032"/>
                  </a:lnTo>
                  <a:lnTo>
                    <a:pt x="684" y="1025"/>
                  </a:lnTo>
                  <a:lnTo>
                    <a:pt x="708" y="1017"/>
                  </a:lnTo>
                  <a:lnTo>
                    <a:pt x="732" y="1008"/>
                  </a:lnTo>
                  <a:lnTo>
                    <a:pt x="755" y="997"/>
                  </a:lnTo>
                  <a:lnTo>
                    <a:pt x="779" y="985"/>
                  </a:lnTo>
                  <a:lnTo>
                    <a:pt x="800" y="972"/>
                  </a:lnTo>
                  <a:lnTo>
                    <a:pt x="822" y="959"/>
                  </a:lnTo>
                  <a:lnTo>
                    <a:pt x="842" y="945"/>
                  </a:lnTo>
                  <a:lnTo>
                    <a:pt x="862" y="929"/>
                  </a:lnTo>
                  <a:lnTo>
                    <a:pt x="882" y="912"/>
                  </a:lnTo>
                  <a:lnTo>
                    <a:pt x="900" y="895"/>
                  </a:lnTo>
                  <a:lnTo>
                    <a:pt x="917" y="877"/>
                  </a:lnTo>
                  <a:lnTo>
                    <a:pt x="934" y="858"/>
                  </a:lnTo>
                  <a:lnTo>
                    <a:pt x="949" y="838"/>
                  </a:lnTo>
                  <a:lnTo>
                    <a:pt x="964" y="817"/>
                  </a:lnTo>
                  <a:lnTo>
                    <a:pt x="978" y="796"/>
                  </a:lnTo>
                  <a:lnTo>
                    <a:pt x="991" y="774"/>
                  </a:lnTo>
                  <a:lnTo>
                    <a:pt x="1002" y="751"/>
                  </a:lnTo>
                  <a:lnTo>
                    <a:pt x="1013" y="728"/>
                  </a:lnTo>
                  <a:lnTo>
                    <a:pt x="1022" y="704"/>
                  </a:lnTo>
                  <a:lnTo>
                    <a:pt x="1031" y="680"/>
                  </a:lnTo>
                  <a:lnTo>
                    <a:pt x="1038" y="655"/>
                  </a:lnTo>
                  <a:lnTo>
                    <a:pt x="1044" y="629"/>
                  </a:lnTo>
                  <a:lnTo>
                    <a:pt x="1048" y="604"/>
                  </a:lnTo>
                  <a:lnTo>
                    <a:pt x="1052" y="578"/>
                  </a:lnTo>
                  <a:lnTo>
                    <a:pt x="1054" y="551"/>
                  </a:lnTo>
                  <a:lnTo>
                    <a:pt x="1054" y="524"/>
                  </a:lnTo>
                  <a:close/>
                  <a:moveTo>
                    <a:pt x="903" y="524"/>
                  </a:moveTo>
                  <a:lnTo>
                    <a:pt x="903" y="543"/>
                  </a:lnTo>
                  <a:lnTo>
                    <a:pt x="902" y="563"/>
                  </a:lnTo>
                  <a:lnTo>
                    <a:pt x="899" y="581"/>
                  </a:lnTo>
                  <a:lnTo>
                    <a:pt x="896" y="599"/>
                  </a:lnTo>
                  <a:lnTo>
                    <a:pt x="892" y="617"/>
                  </a:lnTo>
                  <a:lnTo>
                    <a:pt x="887" y="636"/>
                  </a:lnTo>
                  <a:lnTo>
                    <a:pt x="881" y="653"/>
                  </a:lnTo>
                  <a:lnTo>
                    <a:pt x="874" y="670"/>
                  </a:lnTo>
                  <a:lnTo>
                    <a:pt x="866" y="686"/>
                  </a:lnTo>
                  <a:lnTo>
                    <a:pt x="858" y="702"/>
                  </a:lnTo>
                  <a:lnTo>
                    <a:pt x="849" y="719"/>
                  </a:lnTo>
                  <a:lnTo>
                    <a:pt x="839" y="734"/>
                  </a:lnTo>
                  <a:lnTo>
                    <a:pt x="829" y="748"/>
                  </a:lnTo>
                  <a:lnTo>
                    <a:pt x="818" y="762"/>
                  </a:lnTo>
                  <a:lnTo>
                    <a:pt x="805" y="775"/>
                  </a:lnTo>
                  <a:lnTo>
                    <a:pt x="793" y="789"/>
                  </a:lnTo>
                  <a:lnTo>
                    <a:pt x="780" y="802"/>
                  </a:lnTo>
                  <a:lnTo>
                    <a:pt x="767" y="813"/>
                  </a:lnTo>
                  <a:lnTo>
                    <a:pt x="752" y="824"/>
                  </a:lnTo>
                  <a:lnTo>
                    <a:pt x="738" y="834"/>
                  </a:lnTo>
                  <a:lnTo>
                    <a:pt x="723" y="844"/>
                  </a:lnTo>
                  <a:lnTo>
                    <a:pt x="706" y="854"/>
                  </a:lnTo>
                  <a:lnTo>
                    <a:pt x="690" y="862"/>
                  </a:lnTo>
                  <a:lnTo>
                    <a:pt x="674" y="869"/>
                  </a:lnTo>
                  <a:lnTo>
                    <a:pt x="657" y="876"/>
                  </a:lnTo>
                  <a:lnTo>
                    <a:pt x="639" y="882"/>
                  </a:lnTo>
                  <a:lnTo>
                    <a:pt x="621" y="887"/>
                  </a:lnTo>
                  <a:lnTo>
                    <a:pt x="604" y="891"/>
                  </a:lnTo>
                  <a:lnTo>
                    <a:pt x="584" y="894"/>
                  </a:lnTo>
                  <a:lnTo>
                    <a:pt x="566" y="896"/>
                  </a:lnTo>
                  <a:lnTo>
                    <a:pt x="546" y="898"/>
                  </a:lnTo>
                  <a:lnTo>
                    <a:pt x="527" y="898"/>
                  </a:lnTo>
                  <a:lnTo>
                    <a:pt x="508" y="898"/>
                  </a:lnTo>
                  <a:lnTo>
                    <a:pt x="488" y="896"/>
                  </a:lnTo>
                  <a:lnTo>
                    <a:pt x="470" y="894"/>
                  </a:lnTo>
                  <a:lnTo>
                    <a:pt x="452" y="891"/>
                  </a:lnTo>
                  <a:lnTo>
                    <a:pt x="433" y="887"/>
                  </a:lnTo>
                  <a:lnTo>
                    <a:pt x="415" y="882"/>
                  </a:lnTo>
                  <a:lnTo>
                    <a:pt x="398" y="876"/>
                  </a:lnTo>
                  <a:lnTo>
                    <a:pt x="380" y="869"/>
                  </a:lnTo>
                  <a:lnTo>
                    <a:pt x="364" y="862"/>
                  </a:lnTo>
                  <a:lnTo>
                    <a:pt x="348" y="854"/>
                  </a:lnTo>
                  <a:lnTo>
                    <a:pt x="332" y="844"/>
                  </a:lnTo>
                  <a:lnTo>
                    <a:pt x="317" y="834"/>
                  </a:lnTo>
                  <a:lnTo>
                    <a:pt x="302" y="824"/>
                  </a:lnTo>
                  <a:lnTo>
                    <a:pt x="288" y="813"/>
                  </a:lnTo>
                  <a:lnTo>
                    <a:pt x="274" y="802"/>
                  </a:lnTo>
                  <a:lnTo>
                    <a:pt x="261" y="789"/>
                  </a:lnTo>
                  <a:lnTo>
                    <a:pt x="249" y="775"/>
                  </a:lnTo>
                  <a:lnTo>
                    <a:pt x="237" y="762"/>
                  </a:lnTo>
                  <a:lnTo>
                    <a:pt x="225" y="748"/>
                  </a:lnTo>
                  <a:lnTo>
                    <a:pt x="215" y="734"/>
                  </a:lnTo>
                  <a:lnTo>
                    <a:pt x="205" y="719"/>
                  </a:lnTo>
                  <a:lnTo>
                    <a:pt x="196" y="702"/>
                  </a:lnTo>
                  <a:lnTo>
                    <a:pt x="188" y="686"/>
                  </a:lnTo>
                  <a:lnTo>
                    <a:pt x="181" y="670"/>
                  </a:lnTo>
                  <a:lnTo>
                    <a:pt x="173" y="653"/>
                  </a:lnTo>
                  <a:lnTo>
                    <a:pt x="167" y="636"/>
                  </a:lnTo>
                  <a:lnTo>
                    <a:pt x="162" y="617"/>
                  </a:lnTo>
                  <a:lnTo>
                    <a:pt x="158" y="599"/>
                  </a:lnTo>
                  <a:lnTo>
                    <a:pt x="155" y="581"/>
                  </a:lnTo>
                  <a:lnTo>
                    <a:pt x="153" y="563"/>
                  </a:lnTo>
                  <a:lnTo>
                    <a:pt x="151" y="543"/>
                  </a:lnTo>
                  <a:lnTo>
                    <a:pt x="151" y="524"/>
                  </a:lnTo>
                  <a:lnTo>
                    <a:pt x="151" y="505"/>
                  </a:lnTo>
                  <a:lnTo>
                    <a:pt x="153" y="485"/>
                  </a:lnTo>
                  <a:lnTo>
                    <a:pt x="155" y="467"/>
                  </a:lnTo>
                  <a:lnTo>
                    <a:pt x="158" y="449"/>
                  </a:lnTo>
                  <a:lnTo>
                    <a:pt x="162" y="431"/>
                  </a:lnTo>
                  <a:lnTo>
                    <a:pt x="167" y="412"/>
                  </a:lnTo>
                  <a:lnTo>
                    <a:pt x="173" y="395"/>
                  </a:lnTo>
                  <a:lnTo>
                    <a:pt x="181" y="378"/>
                  </a:lnTo>
                  <a:lnTo>
                    <a:pt x="188" y="362"/>
                  </a:lnTo>
                  <a:lnTo>
                    <a:pt x="196" y="345"/>
                  </a:lnTo>
                  <a:lnTo>
                    <a:pt x="205" y="330"/>
                  </a:lnTo>
                  <a:lnTo>
                    <a:pt x="215" y="315"/>
                  </a:lnTo>
                  <a:lnTo>
                    <a:pt x="225" y="300"/>
                  </a:lnTo>
                  <a:lnTo>
                    <a:pt x="237" y="286"/>
                  </a:lnTo>
                  <a:lnTo>
                    <a:pt x="249" y="272"/>
                  </a:lnTo>
                  <a:lnTo>
                    <a:pt x="261" y="259"/>
                  </a:lnTo>
                  <a:lnTo>
                    <a:pt x="274" y="247"/>
                  </a:lnTo>
                  <a:lnTo>
                    <a:pt x="288" y="235"/>
                  </a:lnTo>
                  <a:lnTo>
                    <a:pt x="302" y="224"/>
                  </a:lnTo>
                  <a:lnTo>
                    <a:pt x="317" y="214"/>
                  </a:lnTo>
                  <a:lnTo>
                    <a:pt x="332" y="204"/>
                  </a:lnTo>
                  <a:lnTo>
                    <a:pt x="348" y="194"/>
                  </a:lnTo>
                  <a:lnTo>
                    <a:pt x="364" y="186"/>
                  </a:lnTo>
                  <a:lnTo>
                    <a:pt x="380" y="179"/>
                  </a:lnTo>
                  <a:lnTo>
                    <a:pt x="398" y="172"/>
                  </a:lnTo>
                  <a:lnTo>
                    <a:pt x="415" y="166"/>
                  </a:lnTo>
                  <a:lnTo>
                    <a:pt x="433" y="162"/>
                  </a:lnTo>
                  <a:lnTo>
                    <a:pt x="452" y="157"/>
                  </a:lnTo>
                  <a:lnTo>
                    <a:pt x="470" y="154"/>
                  </a:lnTo>
                  <a:lnTo>
                    <a:pt x="488" y="152"/>
                  </a:lnTo>
                  <a:lnTo>
                    <a:pt x="508" y="150"/>
                  </a:lnTo>
                  <a:lnTo>
                    <a:pt x="527" y="150"/>
                  </a:lnTo>
                  <a:lnTo>
                    <a:pt x="546" y="150"/>
                  </a:lnTo>
                  <a:lnTo>
                    <a:pt x="566" y="152"/>
                  </a:lnTo>
                  <a:lnTo>
                    <a:pt x="584" y="154"/>
                  </a:lnTo>
                  <a:lnTo>
                    <a:pt x="604" y="157"/>
                  </a:lnTo>
                  <a:lnTo>
                    <a:pt x="621" y="162"/>
                  </a:lnTo>
                  <a:lnTo>
                    <a:pt x="639" y="166"/>
                  </a:lnTo>
                  <a:lnTo>
                    <a:pt x="657" y="172"/>
                  </a:lnTo>
                  <a:lnTo>
                    <a:pt x="674" y="179"/>
                  </a:lnTo>
                  <a:lnTo>
                    <a:pt x="690" y="186"/>
                  </a:lnTo>
                  <a:lnTo>
                    <a:pt x="706" y="194"/>
                  </a:lnTo>
                  <a:lnTo>
                    <a:pt x="723" y="204"/>
                  </a:lnTo>
                  <a:lnTo>
                    <a:pt x="738" y="214"/>
                  </a:lnTo>
                  <a:lnTo>
                    <a:pt x="752" y="224"/>
                  </a:lnTo>
                  <a:lnTo>
                    <a:pt x="767" y="235"/>
                  </a:lnTo>
                  <a:lnTo>
                    <a:pt x="780" y="247"/>
                  </a:lnTo>
                  <a:lnTo>
                    <a:pt x="793" y="259"/>
                  </a:lnTo>
                  <a:lnTo>
                    <a:pt x="805" y="272"/>
                  </a:lnTo>
                  <a:lnTo>
                    <a:pt x="818" y="286"/>
                  </a:lnTo>
                  <a:lnTo>
                    <a:pt x="829" y="300"/>
                  </a:lnTo>
                  <a:lnTo>
                    <a:pt x="839" y="315"/>
                  </a:lnTo>
                  <a:lnTo>
                    <a:pt x="849" y="330"/>
                  </a:lnTo>
                  <a:lnTo>
                    <a:pt x="858" y="345"/>
                  </a:lnTo>
                  <a:lnTo>
                    <a:pt x="866" y="362"/>
                  </a:lnTo>
                  <a:lnTo>
                    <a:pt x="874" y="378"/>
                  </a:lnTo>
                  <a:lnTo>
                    <a:pt x="881" y="395"/>
                  </a:lnTo>
                  <a:lnTo>
                    <a:pt x="887" y="412"/>
                  </a:lnTo>
                  <a:lnTo>
                    <a:pt x="892" y="431"/>
                  </a:lnTo>
                  <a:lnTo>
                    <a:pt x="896" y="449"/>
                  </a:lnTo>
                  <a:lnTo>
                    <a:pt x="899" y="467"/>
                  </a:lnTo>
                  <a:lnTo>
                    <a:pt x="902" y="485"/>
                  </a:lnTo>
                  <a:lnTo>
                    <a:pt x="903" y="505"/>
                  </a:lnTo>
                  <a:lnTo>
                    <a:pt x="903" y="524"/>
                  </a:lnTo>
                  <a:close/>
                </a:path>
              </a:pathLst>
            </a:custGeom>
            <a:solidFill>
              <a:srgbClr val="CAC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84" y="951"/>
              <a:ext cx="61" cy="60"/>
            </a:xfrm>
            <a:custGeom>
              <a:avLst/>
              <a:gdLst/>
              <a:ahLst/>
              <a:cxnLst>
                <a:cxn ang="0">
                  <a:pos x="893" y="359"/>
                </a:cxn>
                <a:cxn ang="0">
                  <a:pos x="859" y="254"/>
                </a:cxn>
                <a:cxn ang="0">
                  <a:pos x="800" y="163"/>
                </a:cxn>
                <a:cxn ang="0">
                  <a:pos x="721" y="89"/>
                </a:cxn>
                <a:cxn ang="0">
                  <a:pos x="627" y="35"/>
                </a:cxn>
                <a:cxn ang="0">
                  <a:pos x="520" y="5"/>
                </a:cxn>
                <a:cxn ang="0">
                  <a:pos x="405" y="2"/>
                </a:cxn>
                <a:cxn ang="0">
                  <a:pos x="296" y="27"/>
                </a:cxn>
                <a:cxn ang="0">
                  <a:pos x="198" y="77"/>
                </a:cxn>
                <a:cxn ang="0">
                  <a:pos x="117" y="147"/>
                </a:cxn>
                <a:cxn ang="0">
                  <a:pos x="54" y="235"/>
                </a:cxn>
                <a:cxn ang="0">
                  <a:pos x="14" y="336"/>
                </a:cxn>
                <a:cxn ang="0">
                  <a:pos x="0" y="449"/>
                </a:cxn>
                <a:cxn ang="0">
                  <a:pos x="14" y="562"/>
                </a:cxn>
                <a:cxn ang="0">
                  <a:pos x="54" y="663"/>
                </a:cxn>
                <a:cxn ang="0">
                  <a:pos x="117" y="751"/>
                </a:cxn>
                <a:cxn ang="0">
                  <a:pos x="198" y="822"/>
                </a:cxn>
                <a:cxn ang="0">
                  <a:pos x="296" y="871"/>
                </a:cxn>
                <a:cxn ang="0">
                  <a:pos x="405" y="896"/>
                </a:cxn>
                <a:cxn ang="0">
                  <a:pos x="520" y="893"/>
                </a:cxn>
                <a:cxn ang="0">
                  <a:pos x="627" y="863"/>
                </a:cxn>
                <a:cxn ang="0">
                  <a:pos x="721" y="809"/>
                </a:cxn>
                <a:cxn ang="0">
                  <a:pos x="800" y="735"/>
                </a:cxn>
                <a:cxn ang="0">
                  <a:pos x="859" y="644"/>
                </a:cxn>
                <a:cxn ang="0">
                  <a:pos x="893" y="539"/>
                </a:cxn>
                <a:cxn ang="0">
                  <a:pos x="753" y="449"/>
                </a:cxn>
                <a:cxn ang="0">
                  <a:pos x="743" y="524"/>
                </a:cxn>
                <a:cxn ang="0">
                  <a:pos x="716" y="592"/>
                </a:cxn>
                <a:cxn ang="0">
                  <a:pos x="674" y="651"/>
                </a:cxn>
                <a:cxn ang="0">
                  <a:pos x="619" y="697"/>
                </a:cxn>
                <a:cxn ang="0">
                  <a:pos x="555" y="731"/>
                </a:cxn>
                <a:cxn ang="0">
                  <a:pos x="482" y="747"/>
                </a:cxn>
                <a:cxn ang="0">
                  <a:pos x="405" y="745"/>
                </a:cxn>
                <a:cxn ang="0">
                  <a:pos x="334" y="725"/>
                </a:cxn>
                <a:cxn ang="0">
                  <a:pos x="271" y="689"/>
                </a:cxn>
                <a:cxn ang="0">
                  <a:pos x="219" y="640"/>
                </a:cxn>
                <a:cxn ang="0">
                  <a:pos x="180" y="579"/>
                </a:cxn>
                <a:cxn ang="0">
                  <a:pos x="157" y="510"/>
                </a:cxn>
                <a:cxn ang="0">
                  <a:pos x="150" y="434"/>
                </a:cxn>
                <a:cxn ang="0">
                  <a:pos x="164" y="360"/>
                </a:cxn>
                <a:cxn ang="0">
                  <a:pos x="193" y="294"/>
                </a:cxn>
                <a:cxn ang="0">
                  <a:pos x="238" y="237"/>
                </a:cxn>
                <a:cxn ang="0">
                  <a:pos x="295" y="192"/>
                </a:cxn>
                <a:cxn ang="0">
                  <a:pos x="361" y="163"/>
                </a:cxn>
                <a:cxn ang="0">
                  <a:pos x="436" y="150"/>
                </a:cxn>
                <a:cxn ang="0">
                  <a:pos x="512" y="156"/>
                </a:cxn>
                <a:cxn ang="0">
                  <a:pos x="582" y="179"/>
                </a:cxn>
                <a:cxn ang="0">
                  <a:pos x="643" y="218"/>
                </a:cxn>
                <a:cxn ang="0">
                  <a:pos x="693" y="269"/>
                </a:cxn>
                <a:cxn ang="0">
                  <a:pos x="728" y="332"/>
                </a:cxn>
                <a:cxn ang="0">
                  <a:pos x="749" y="403"/>
                </a:cxn>
              </a:cxnLst>
              <a:rect l="0" t="0" r="r" b="b"/>
              <a:pathLst>
                <a:path w="903" h="898">
                  <a:moveTo>
                    <a:pt x="903" y="449"/>
                  </a:moveTo>
                  <a:lnTo>
                    <a:pt x="903" y="426"/>
                  </a:lnTo>
                  <a:lnTo>
                    <a:pt x="901" y="403"/>
                  </a:lnTo>
                  <a:lnTo>
                    <a:pt x="897" y="381"/>
                  </a:lnTo>
                  <a:lnTo>
                    <a:pt x="893" y="359"/>
                  </a:lnTo>
                  <a:lnTo>
                    <a:pt x="888" y="336"/>
                  </a:lnTo>
                  <a:lnTo>
                    <a:pt x="882" y="315"/>
                  </a:lnTo>
                  <a:lnTo>
                    <a:pt x="875" y="295"/>
                  </a:lnTo>
                  <a:lnTo>
                    <a:pt x="868" y="275"/>
                  </a:lnTo>
                  <a:lnTo>
                    <a:pt x="859" y="254"/>
                  </a:lnTo>
                  <a:lnTo>
                    <a:pt x="849" y="235"/>
                  </a:lnTo>
                  <a:lnTo>
                    <a:pt x="837" y="216"/>
                  </a:lnTo>
                  <a:lnTo>
                    <a:pt x="826" y="197"/>
                  </a:lnTo>
                  <a:lnTo>
                    <a:pt x="813" y="180"/>
                  </a:lnTo>
                  <a:lnTo>
                    <a:pt x="800" y="163"/>
                  </a:lnTo>
                  <a:lnTo>
                    <a:pt x="785" y="147"/>
                  </a:lnTo>
                  <a:lnTo>
                    <a:pt x="771" y="132"/>
                  </a:lnTo>
                  <a:lnTo>
                    <a:pt x="755" y="116"/>
                  </a:lnTo>
                  <a:lnTo>
                    <a:pt x="738" y="102"/>
                  </a:lnTo>
                  <a:lnTo>
                    <a:pt x="721" y="89"/>
                  </a:lnTo>
                  <a:lnTo>
                    <a:pt x="704" y="77"/>
                  </a:lnTo>
                  <a:lnTo>
                    <a:pt x="685" y="65"/>
                  </a:lnTo>
                  <a:lnTo>
                    <a:pt x="666" y="53"/>
                  </a:lnTo>
                  <a:lnTo>
                    <a:pt x="647" y="44"/>
                  </a:lnTo>
                  <a:lnTo>
                    <a:pt x="627" y="35"/>
                  </a:lnTo>
                  <a:lnTo>
                    <a:pt x="606" y="27"/>
                  </a:lnTo>
                  <a:lnTo>
                    <a:pt x="586" y="20"/>
                  </a:lnTo>
                  <a:lnTo>
                    <a:pt x="564" y="14"/>
                  </a:lnTo>
                  <a:lnTo>
                    <a:pt x="542" y="9"/>
                  </a:lnTo>
                  <a:lnTo>
                    <a:pt x="520" y="5"/>
                  </a:lnTo>
                  <a:lnTo>
                    <a:pt x="497" y="2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2"/>
                  </a:lnTo>
                  <a:lnTo>
                    <a:pt x="383" y="5"/>
                  </a:lnTo>
                  <a:lnTo>
                    <a:pt x="360" y="9"/>
                  </a:lnTo>
                  <a:lnTo>
                    <a:pt x="338" y="14"/>
                  </a:lnTo>
                  <a:lnTo>
                    <a:pt x="317" y="20"/>
                  </a:lnTo>
                  <a:lnTo>
                    <a:pt x="296" y="27"/>
                  </a:lnTo>
                  <a:lnTo>
                    <a:pt x="276" y="35"/>
                  </a:lnTo>
                  <a:lnTo>
                    <a:pt x="255" y="44"/>
                  </a:lnTo>
                  <a:lnTo>
                    <a:pt x="236" y="53"/>
                  </a:lnTo>
                  <a:lnTo>
                    <a:pt x="217" y="65"/>
                  </a:lnTo>
                  <a:lnTo>
                    <a:pt x="198" y="77"/>
                  </a:lnTo>
                  <a:lnTo>
                    <a:pt x="181" y="89"/>
                  </a:lnTo>
                  <a:lnTo>
                    <a:pt x="164" y="102"/>
                  </a:lnTo>
                  <a:lnTo>
                    <a:pt x="147" y="116"/>
                  </a:lnTo>
                  <a:lnTo>
                    <a:pt x="132" y="132"/>
                  </a:lnTo>
                  <a:lnTo>
                    <a:pt x="117" y="147"/>
                  </a:lnTo>
                  <a:lnTo>
                    <a:pt x="103" y="163"/>
                  </a:lnTo>
                  <a:lnTo>
                    <a:pt x="89" y="180"/>
                  </a:lnTo>
                  <a:lnTo>
                    <a:pt x="77" y="197"/>
                  </a:lnTo>
                  <a:lnTo>
                    <a:pt x="65" y="216"/>
                  </a:lnTo>
                  <a:lnTo>
                    <a:pt x="54" y="235"/>
                  </a:lnTo>
                  <a:lnTo>
                    <a:pt x="44" y="254"/>
                  </a:lnTo>
                  <a:lnTo>
                    <a:pt x="35" y="275"/>
                  </a:lnTo>
                  <a:lnTo>
                    <a:pt x="27" y="295"/>
                  </a:lnTo>
                  <a:lnTo>
                    <a:pt x="20" y="315"/>
                  </a:lnTo>
                  <a:lnTo>
                    <a:pt x="14" y="336"/>
                  </a:lnTo>
                  <a:lnTo>
                    <a:pt x="9" y="359"/>
                  </a:lnTo>
                  <a:lnTo>
                    <a:pt x="5" y="381"/>
                  </a:lnTo>
                  <a:lnTo>
                    <a:pt x="2" y="403"/>
                  </a:lnTo>
                  <a:lnTo>
                    <a:pt x="1" y="426"/>
                  </a:lnTo>
                  <a:lnTo>
                    <a:pt x="0" y="449"/>
                  </a:lnTo>
                  <a:lnTo>
                    <a:pt x="1" y="472"/>
                  </a:lnTo>
                  <a:lnTo>
                    <a:pt x="2" y="495"/>
                  </a:lnTo>
                  <a:lnTo>
                    <a:pt x="5" y="518"/>
                  </a:lnTo>
                  <a:lnTo>
                    <a:pt x="9" y="539"/>
                  </a:lnTo>
                  <a:lnTo>
                    <a:pt x="14" y="562"/>
                  </a:lnTo>
                  <a:lnTo>
                    <a:pt x="20" y="583"/>
                  </a:lnTo>
                  <a:lnTo>
                    <a:pt x="27" y="604"/>
                  </a:lnTo>
                  <a:lnTo>
                    <a:pt x="35" y="624"/>
                  </a:lnTo>
                  <a:lnTo>
                    <a:pt x="44" y="644"/>
                  </a:lnTo>
                  <a:lnTo>
                    <a:pt x="54" y="663"/>
                  </a:lnTo>
                  <a:lnTo>
                    <a:pt x="65" y="682"/>
                  </a:lnTo>
                  <a:lnTo>
                    <a:pt x="77" y="700"/>
                  </a:lnTo>
                  <a:lnTo>
                    <a:pt x="89" y="718"/>
                  </a:lnTo>
                  <a:lnTo>
                    <a:pt x="103" y="735"/>
                  </a:lnTo>
                  <a:lnTo>
                    <a:pt x="117" y="751"/>
                  </a:lnTo>
                  <a:lnTo>
                    <a:pt x="132" y="766"/>
                  </a:lnTo>
                  <a:lnTo>
                    <a:pt x="147" y="782"/>
                  </a:lnTo>
                  <a:lnTo>
                    <a:pt x="164" y="796"/>
                  </a:lnTo>
                  <a:lnTo>
                    <a:pt x="181" y="809"/>
                  </a:lnTo>
                  <a:lnTo>
                    <a:pt x="198" y="822"/>
                  </a:lnTo>
                  <a:lnTo>
                    <a:pt x="217" y="833"/>
                  </a:lnTo>
                  <a:lnTo>
                    <a:pt x="236" y="844"/>
                  </a:lnTo>
                  <a:lnTo>
                    <a:pt x="255" y="855"/>
                  </a:lnTo>
                  <a:lnTo>
                    <a:pt x="276" y="863"/>
                  </a:lnTo>
                  <a:lnTo>
                    <a:pt x="296" y="871"/>
                  </a:lnTo>
                  <a:lnTo>
                    <a:pt x="317" y="878"/>
                  </a:lnTo>
                  <a:lnTo>
                    <a:pt x="338" y="884"/>
                  </a:lnTo>
                  <a:lnTo>
                    <a:pt x="360" y="889"/>
                  </a:lnTo>
                  <a:lnTo>
                    <a:pt x="383" y="893"/>
                  </a:lnTo>
                  <a:lnTo>
                    <a:pt x="405" y="896"/>
                  </a:lnTo>
                  <a:lnTo>
                    <a:pt x="428" y="898"/>
                  </a:lnTo>
                  <a:lnTo>
                    <a:pt x="451" y="898"/>
                  </a:lnTo>
                  <a:lnTo>
                    <a:pt x="475" y="898"/>
                  </a:lnTo>
                  <a:lnTo>
                    <a:pt x="497" y="896"/>
                  </a:lnTo>
                  <a:lnTo>
                    <a:pt x="520" y="893"/>
                  </a:lnTo>
                  <a:lnTo>
                    <a:pt x="542" y="889"/>
                  </a:lnTo>
                  <a:lnTo>
                    <a:pt x="564" y="884"/>
                  </a:lnTo>
                  <a:lnTo>
                    <a:pt x="586" y="878"/>
                  </a:lnTo>
                  <a:lnTo>
                    <a:pt x="606" y="871"/>
                  </a:lnTo>
                  <a:lnTo>
                    <a:pt x="627" y="863"/>
                  </a:lnTo>
                  <a:lnTo>
                    <a:pt x="647" y="855"/>
                  </a:lnTo>
                  <a:lnTo>
                    <a:pt x="666" y="844"/>
                  </a:lnTo>
                  <a:lnTo>
                    <a:pt x="685" y="833"/>
                  </a:lnTo>
                  <a:lnTo>
                    <a:pt x="704" y="822"/>
                  </a:lnTo>
                  <a:lnTo>
                    <a:pt x="721" y="809"/>
                  </a:lnTo>
                  <a:lnTo>
                    <a:pt x="738" y="796"/>
                  </a:lnTo>
                  <a:lnTo>
                    <a:pt x="755" y="782"/>
                  </a:lnTo>
                  <a:lnTo>
                    <a:pt x="771" y="766"/>
                  </a:lnTo>
                  <a:lnTo>
                    <a:pt x="785" y="751"/>
                  </a:lnTo>
                  <a:lnTo>
                    <a:pt x="800" y="735"/>
                  </a:lnTo>
                  <a:lnTo>
                    <a:pt x="813" y="718"/>
                  </a:lnTo>
                  <a:lnTo>
                    <a:pt x="826" y="700"/>
                  </a:lnTo>
                  <a:lnTo>
                    <a:pt x="837" y="682"/>
                  </a:lnTo>
                  <a:lnTo>
                    <a:pt x="849" y="663"/>
                  </a:lnTo>
                  <a:lnTo>
                    <a:pt x="859" y="644"/>
                  </a:lnTo>
                  <a:lnTo>
                    <a:pt x="868" y="624"/>
                  </a:lnTo>
                  <a:lnTo>
                    <a:pt x="875" y="604"/>
                  </a:lnTo>
                  <a:lnTo>
                    <a:pt x="882" y="583"/>
                  </a:lnTo>
                  <a:lnTo>
                    <a:pt x="888" y="562"/>
                  </a:lnTo>
                  <a:lnTo>
                    <a:pt x="893" y="539"/>
                  </a:lnTo>
                  <a:lnTo>
                    <a:pt x="897" y="518"/>
                  </a:lnTo>
                  <a:lnTo>
                    <a:pt x="901" y="495"/>
                  </a:lnTo>
                  <a:lnTo>
                    <a:pt x="903" y="472"/>
                  </a:lnTo>
                  <a:lnTo>
                    <a:pt x="903" y="449"/>
                  </a:lnTo>
                  <a:close/>
                  <a:moveTo>
                    <a:pt x="753" y="449"/>
                  </a:moveTo>
                  <a:lnTo>
                    <a:pt x="752" y="464"/>
                  </a:lnTo>
                  <a:lnTo>
                    <a:pt x="751" y="479"/>
                  </a:lnTo>
                  <a:lnTo>
                    <a:pt x="749" y="495"/>
                  </a:lnTo>
                  <a:lnTo>
                    <a:pt x="747" y="510"/>
                  </a:lnTo>
                  <a:lnTo>
                    <a:pt x="743" y="524"/>
                  </a:lnTo>
                  <a:lnTo>
                    <a:pt x="738" y="538"/>
                  </a:lnTo>
                  <a:lnTo>
                    <a:pt x="734" y="552"/>
                  </a:lnTo>
                  <a:lnTo>
                    <a:pt x="728" y="566"/>
                  </a:lnTo>
                  <a:lnTo>
                    <a:pt x="722" y="579"/>
                  </a:lnTo>
                  <a:lnTo>
                    <a:pt x="716" y="592"/>
                  </a:lnTo>
                  <a:lnTo>
                    <a:pt x="709" y="604"/>
                  </a:lnTo>
                  <a:lnTo>
                    <a:pt x="701" y="616"/>
                  </a:lnTo>
                  <a:lnTo>
                    <a:pt x="693" y="628"/>
                  </a:lnTo>
                  <a:lnTo>
                    <a:pt x="683" y="640"/>
                  </a:lnTo>
                  <a:lnTo>
                    <a:pt x="674" y="651"/>
                  </a:lnTo>
                  <a:lnTo>
                    <a:pt x="664" y="661"/>
                  </a:lnTo>
                  <a:lnTo>
                    <a:pt x="654" y="671"/>
                  </a:lnTo>
                  <a:lnTo>
                    <a:pt x="643" y="680"/>
                  </a:lnTo>
                  <a:lnTo>
                    <a:pt x="631" y="689"/>
                  </a:lnTo>
                  <a:lnTo>
                    <a:pt x="619" y="697"/>
                  </a:lnTo>
                  <a:lnTo>
                    <a:pt x="607" y="706"/>
                  </a:lnTo>
                  <a:lnTo>
                    <a:pt x="595" y="713"/>
                  </a:lnTo>
                  <a:lnTo>
                    <a:pt x="582" y="719"/>
                  </a:lnTo>
                  <a:lnTo>
                    <a:pt x="568" y="725"/>
                  </a:lnTo>
                  <a:lnTo>
                    <a:pt x="555" y="731"/>
                  </a:lnTo>
                  <a:lnTo>
                    <a:pt x="541" y="735"/>
                  </a:lnTo>
                  <a:lnTo>
                    <a:pt x="527" y="739"/>
                  </a:lnTo>
                  <a:lnTo>
                    <a:pt x="512" y="743"/>
                  </a:lnTo>
                  <a:lnTo>
                    <a:pt x="497" y="745"/>
                  </a:lnTo>
                  <a:lnTo>
                    <a:pt x="482" y="747"/>
                  </a:lnTo>
                  <a:lnTo>
                    <a:pt x="466" y="748"/>
                  </a:lnTo>
                  <a:lnTo>
                    <a:pt x="451" y="749"/>
                  </a:lnTo>
                  <a:lnTo>
                    <a:pt x="436" y="748"/>
                  </a:lnTo>
                  <a:lnTo>
                    <a:pt x="421" y="747"/>
                  </a:lnTo>
                  <a:lnTo>
                    <a:pt x="405" y="745"/>
                  </a:lnTo>
                  <a:lnTo>
                    <a:pt x="391" y="743"/>
                  </a:lnTo>
                  <a:lnTo>
                    <a:pt x="376" y="739"/>
                  </a:lnTo>
                  <a:lnTo>
                    <a:pt x="361" y="735"/>
                  </a:lnTo>
                  <a:lnTo>
                    <a:pt x="348" y="731"/>
                  </a:lnTo>
                  <a:lnTo>
                    <a:pt x="334" y="725"/>
                  </a:lnTo>
                  <a:lnTo>
                    <a:pt x="321" y="719"/>
                  </a:lnTo>
                  <a:lnTo>
                    <a:pt x="307" y="713"/>
                  </a:lnTo>
                  <a:lnTo>
                    <a:pt x="295" y="706"/>
                  </a:lnTo>
                  <a:lnTo>
                    <a:pt x="283" y="697"/>
                  </a:lnTo>
                  <a:lnTo>
                    <a:pt x="271" y="689"/>
                  </a:lnTo>
                  <a:lnTo>
                    <a:pt x="260" y="680"/>
                  </a:lnTo>
                  <a:lnTo>
                    <a:pt x="248" y="671"/>
                  </a:lnTo>
                  <a:lnTo>
                    <a:pt x="238" y="661"/>
                  </a:lnTo>
                  <a:lnTo>
                    <a:pt x="228" y="651"/>
                  </a:lnTo>
                  <a:lnTo>
                    <a:pt x="219" y="640"/>
                  </a:lnTo>
                  <a:lnTo>
                    <a:pt x="210" y="628"/>
                  </a:lnTo>
                  <a:lnTo>
                    <a:pt x="201" y="616"/>
                  </a:lnTo>
                  <a:lnTo>
                    <a:pt x="193" y="604"/>
                  </a:lnTo>
                  <a:lnTo>
                    <a:pt x="186" y="592"/>
                  </a:lnTo>
                  <a:lnTo>
                    <a:pt x="180" y="579"/>
                  </a:lnTo>
                  <a:lnTo>
                    <a:pt x="174" y="566"/>
                  </a:lnTo>
                  <a:lnTo>
                    <a:pt x="169" y="552"/>
                  </a:lnTo>
                  <a:lnTo>
                    <a:pt x="164" y="538"/>
                  </a:lnTo>
                  <a:lnTo>
                    <a:pt x="160" y="524"/>
                  </a:lnTo>
                  <a:lnTo>
                    <a:pt x="157" y="510"/>
                  </a:lnTo>
                  <a:lnTo>
                    <a:pt x="154" y="495"/>
                  </a:lnTo>
                  <a:lnTo>
                    <a:pt x="151" y="479"/>
                  </a:lnTo>
                  <a:lnTo>
                    <a:pt x="150" y="464"/>
                  </a:lnTo>
                  <a:lnTo>
                    <a:pt x="150" y="449"/>
                  </a:lnTo>
                  <a:lnTo>
                    <a:pt x="150" y="434"/>
                  </a:lnTo>
                  <a:lnTo>
                    <a:pt x="151" y="419"/>
                  </a:lnTo>
                  <a:lnTo>
                    <a:pt x="154" y="403"/>
                  </a:lnTo>
                  <a:lnTo>
                    <a:pt x="157" y="389"/>
                  </a:lnTo>
                  <a:lnTo>
                    <a:pt x="160" y="374"/>
                  </a:lnTo>
                  <a:lnTo>
                    <a:pt x="164" y="360"/>
                  </a:lnTo>
                  <a:lnTo>
                    <a:pt x="169" y="347"/>
                  </a:lnTo>
                  <a:lnTo>
                    <a:pt x="174" y="332"/>
                  </a:lnTo>
                  <a:lnTo>
                    <a:pt x="180" y="319"/>
                  </a:lnTo>
                  <a:lnTo>
                    <a:pt x="186" y="306"/>
                  </a:lnTo>
                  <a:lnTo>
                    <a:pt x="193" y="294"/>
                  </a:lnTo>
                  <a:lnTo>
                    <a:pt x="201" y="282"/>
                  </a:lnTo>
                  <a:lnTo>
                    <a:pt x="210" y="269"/>
                  </a:lnTo>
                  <a:lnTo>
                    <a:pt x="219" y="258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8" y="227"/>
                  </a:lnTo>
                  <a:lnTo>
                    <a:pt x="260" y="218"/>
                  </a:lnTo>
                  <a:lnTo>
                    <a:pt x="271" y="209"/>
                  </a:lnTo>
                  <a:lnTo>
                    <a:pt x="283" y="201"/>
                  </a:lnTo>
                  <a:lnTo>
                    <a:pt x="295" y="192"/>
                  </a:lnTo>
                  <a:lnTo>
                    <a:pt x="307" y="185"/>
                  </a:lnTo>
                  <a:lnTo>
                    <a:pt x="321" y="179"/>
                  </a:lnTo>
                  <a:lnTo>
                    <a:pt x="334" y="173"/>
                  </a:lnTo>
                  <a:lnTo>
                    <a:pt x="348" y="168"/>
                  </a:lnTo>
                  <a:lnTo>
                    <a:pt x="361" y="163"/>
                  </a:lnTo>
                  <a:lnTo>
                    <a:pt x="376" y="159"/>
                  </a:lnTo>
                  <a:lnTo>
                    <a:pt x="391" y="156"/>
                  </a:lnTo>
                  <a:lnTo>
                    <a:pt x="405" y="153"/>
                  </a:lnTo>
                  <a:lnTo>
                    <a:pt x="421" y="151"/>
                  </a:lnTo>
                  <a:lnTo>
                    <a:pt x="436" y="150"/>
                  </a:lnTo>
                  <a:lnTo>
                    <a:pt x="451" y="150"/>
                  </a:lnTo>
                  <a:lnTo>
                    <a:pt x="466" y="150"/>
                  </a:lnTo>
                  <a:lnTo>
                    <a:pt x="482" y="151"/>
                  </a:lnTo>
                  <a:lnTo>
                    <a:pt x="497" y="153"/>
                  </a:lnTo>
                  <a:lnTo>
                    <a:pt x="512" y="156"/>
                  </a:lnTo>
                  <a:lnTo>
                    <a:pt x="527" y="159"/>
                  </a:lnTo>
                  <a:lnTo>
                    <a:pt x="541" y="163"/>
                  </a:lnTo>
                  <a:lnTo>
                    <a:pt x="555" y="168"/>
                  </a:lnTo>
                  <a:lnTo>
                    <a:pt x="568" y="173"/>
                  </a:lnTo>
                  <a:lnTo>
                    <a:pt x="582" y="179"/>
                  </a:lnTo>
                  <a:lnTo>
                    <a:pt x="595" y="185"/>
                  </a:lnTo>
                  <a:lnTo>
                    <a:pt x="607" y="192"/>
                  </a:lnTo>
                  <a:lnTo>
                    <a:pt x="619" y="201"/>
                  </a:lnTo>
                  <a:lnTo>
                    <a:pt x="631" y="209"/>
                  </a:lnTo>
                  <a:lnTo>
                    <a:pt x="643" y="218"/>
                  </a:lnTo>
                  <a:lnTo>
                    <a:pt x="654" y="227"/>
                  </a:lnTo>
                  <a:lnTo>
                    <a:pt x="664" y="237"/>
                  </a:lnTo>
                  <a:lnTo>
                    <a:pt x="674" y="247"/>
                  </a:lnTo>
                  <a:lnTo>
                    <a:pt x="683" y="258"/>
                  </a:lnTo>
                  <a:lnTo>
                    <a:pt x="693" y="269"/>
                  </a:lnTo>
                  <a:lnTo>
                    <a:pt x="701" y="282"/>
                  </a:lnTo>
                  <a:lnTo>
                    <a:pt x="709" y="294"/>
                  </a:lnTo>
                  <a:lnTo>
                    <a:pt x="716" y="306"/>
                  </a:lnTo>
                  <a:lnTo>
                    <a:pt x="722" y="319"/>
                  </a:lnTo>
                  <a:lnTo>
                    <a:pt x="728" y="332"/>
                  </a:lnTo>
                  <a:lnTo>
                    <a:pt x="734" y="347"/>
                  </a:lnTo>
                  <a:lnTo>
                    <a:pt x="738" y="360"/>
                  </a:lnTo>
                  <a:lnTo>
                    <a:pt x="743" y="374"/>
                  </a:lnTo>
                  <a:lnTo>
                    <a:pt x="747" y="389"/>
                  </a:lnTo>
                  <a:lnTo>
                    <a:pt x="749" y="403"/>
                  </a:lnTo>
                  <a:lnTo>
                    <a:pt x="751" y="419"/>
                  </a:lnTo>
                  <a:lnTo>
                    <a:pt x="752" y="434"/>
                  </a:lnTo>
                  <a:lnTo>
                    <a:pt x="753" y="449"/>
                  </a:lnTo>
                  <a:close/>
                </a:path>
              </a:pathLst>
            </a:custGeom>
            <a:solidFill>
              <a:srgbClr val="D3CE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89" y="956"/>
              <a:ext cx="51" cy="50"/>
            </a:xfrm>
            <a:custGeom>
              <a:avLst/>
              <a:gdLst/>
              <a:ahLst/>
              <a:cxnLst>
                <a:cxn ang="0">
                  <a:pos x="748" y="317"/>
                </a:cxn>
                <a:cxn ang="0">
                  <a:pos x="730" y="245"/>
                </a:cxn>
                <a:cxn ang="0">
                  <a:pos x="698" y="180"/>
                </a:cxn>
                <a:cxn ang="0">
                  <a:pos x="654" y="122"/>
                </a:cxn>
                <a:cxn ang="0">
                  <a:pos x="601" y="74"/>
                </a:cxn>
                <a:cxn ang="0">
                  <a:pos x="539" y="36"/>
                </a:cxn>
                <a:cxn ang="0">
                  <a:pos x="470" y="11"/>
                </a:cxn>
                <a:cxn ang="0">
                  <a:pos x="395" y="0"/>
                </a:cxn>
                <a:cxn ang="0">
                  <a:pos x="319" y="4"/>
                </a:cxn>
                <a:cxn ang="0">
                  <a:pos x="247" y="22"/>
                </a:cxn>
                <a:cxn ang="0">
                  <a:pos x="181" y="54"/>
                </a:cxn>
                <a:cxn ang="0">
                  <a:pos x="123" y="97"/>
                </a:cxn>
                <a:cxn ang="0">
                  <a:pos x="74" y="150"/>
                </a:cxn>
                <a:cxn ang="0">
                  <a:pos x="37" y="212"/>
                </a:cxn>
                <a:cxn ang="0">
                  <a:pos x="11" y="281"/>
                </a:cxn>
                <a:cxn ang="0">
                  <a:pos x="0" y="355"/>
                </a:cxn>
                <a:cxn ang="0">
                  <a:pos x="4" y="431"/>
                </a:cxn>
                <a:cxn ang="0">
                  <a:pos x="22" y="503"/>
                </a:cxn>
                <a:cxn ang="0">
                  <a:pos x="54" y="569"/>
                </a:cxn>
                <a:cxn ang="0">
                  <a:pos x="98" y="626"/>
                </a:cxn>
                <a:cxn ang="0">
                  <a:pos x="151" y="674"/>
                </a:cxn>
                <a:cxn ang="0">
                  <a:pos x="213" y="712"/>
                </a:cxn>
                <a:cxn ang="0">
                  <a:pos x="282" y="737"/>
                </a:cxn>
                <a:cxn ang="0">
                  <a:pos x="357" y="748"/>
                </a:cxn>
                <a:cxn ang="0">
                  <a:pos x="433" y="744"/>
                </a:cxn>
                <a:cxn ang="0">
                  <a:pos x="506" y="726"/>
                </a:cxn>
                <a:cxn ang="0">
                  <a:pos x="572" y="694"/>
                </a:cxn>
                <a:cxn ang="0">
                  <a:pos x="629" y="652"/>
                </a:cxn>
                <a:cxn ang="0">
                  <a:pos x="678" y="598"/>
                </a:cxn>
                <a:cxn ang="0">
                  <a:pos x="715" y="536"/>
                </a:cxn>
                <a:cxn ang="0">
                  <a:pos x="741" y="467"/>
                </a:cxn>
                <a:cxn ang="0">
                  <a:pos x="752" y="393"/>
                </a:cxn>
                <a:cxn ang="0">
                  <a:pos x="601" y="397"/>
                </a:cxn>
                <a:cxn ang="0">
                  <a:pos x="592" y="441"/>
                </a:cxn>
                <a:cxn ang="0">
                  <a:pos x="564" y="500"/>
                </a:cxn>
                <a:cxn ang="0">
                  <a:pos x="520" y="547"/>
                </a:cxn>
                <a:cxn ang="0">
                  <a:pos x="484" y="572"/>
                </a:cxn>
                <a:cxn ang="0">
                  <a:pos x="443" y="589"/>
                </a:cxn>
                <a:cxn ang="0">
                  <a:pos x="400" y="598"/>
                </a:cxn>
                <a:cxn ang="0">
                  <a:pos x="353" y="598"/>
                </a:cxn>
                <a:cxn ang="0">
                  <a:pos x="309" y="589"/>
                </a:cxn>
                <a:cxn ang="0">
                  <a:pos x="269" y="572"/>
                </a:cxn>
                <a:cxn ang="0">
                  <a:pos x="232" y="547"/>
                </a:cxn>
                <a:cxn ang="0">
                  <a:pos x="202" y="517"/>
                </a:cxn>
                <a:cxn ang="0">
                  <a:pos x="177" y="481"/>
                </a:cxn>
                <a:cxn ang="0">
                  <a:pos x="161" y="441"/>
                </a:cxn>
                <a:cxn ang="0">
                  <a:pos x="152" y="397"/>
                </a:cxn>
                <a:cxn ang="0">
                  <a:pos x="152" y="351"/>
                </a:cxn>
                <a:cxn ang="0">
                  <a:pos x="161" y="307"/>
                </a:cxn>
                <a:cxn ang="0">
                  <a:pos x="177" y="267"/>
                </a:cxn>
                <a:cxn ang="0">
                  <a:pos x="202" y="231"/>
                </a:cxn>
                <a:cxn ang="0">
                  <a:pos x="250" y="187"/>
                </a:cxn>
                <a:cxn ang="0">
                  <a:pos x="309" y="160"/>
                </a:cxn>
                <a:cxn ang="0">
                  <a:pos x="353" y="151"/>
                </a:cxn>
                <a:cxn ang="0">
                  <a:pos x="400" y="151"/>
                </a:cxn>
                <a:cxn ang="0">
                  <a:pos x="464" y="167"/>
                </a:cxn>
                <a:cxn ang="0">
                  <a:pos x="536" y="215"/>
                </a:cxn>
                <a:cxn ang="0">
                  <a:pos x="584" y="287"/>
                </a:cxn>
                <a:cxn ang="0">
                  <a:pos x="601" y="351"/>
                </a:cxn>
              </a:cxnLst>
              <a:rect l="0" t="0" r="r" b="b"/>
              <a:pathLst>
                <a:path w="753" h="748">
                  <a:moveTo>
                    <a:pt x="753" y="374"/>
                  </a:moveTo>
                  <a:lnTo>
                    <a:pt x="752" y="355"/>
                  </a:lnTo>
                  <a:lnTo>
                    <a:pt x="751" y="335"/>
                  </a:lnTo>
                  <a:lnTo>
                    <a:pt x="748" y="317"/>
                  </a:lnTo>
                  <a:lnTo>
                    <a:pt x="745" y="299"/>
                  </a:lnTo>
                  <a:lnTo>
                    <a:pt x="741" y="281"/>
                  </a:lnTo>
                  <a:lnTo>
                    <a:pt x="736" y="262"/>
                  </a:lnTo>
                  <a:lnTo>
                    <a:pt x="730" y="245"/>
                  </a:lnTo>
                  <a:lnTo>
                    <a:pt x="723" y="228"/>
                  </a:lnTo>
                  <a:lnTo>
                    <a:pt x="715" y="212"/>
                  </a:lnTo>
                  <a:lnTo>
                    <a:pt x="707" y="195"/>
                  </a:lnTo>
                  <a:lnTo>
                    <a:pt x="698" y="180"/>
                  </a:lnTo>
                  <a:lnTo>
                    <a:pt x="688" y="165"/>
                  </a:lnTo>
                  <a:lnTo>
                    <a:pt x="678" y="150"/>
                  </a:lnTo>
                  <a:lnTo>
                    <a:pt x="667" y="136"/>
                  </a:lnTo>
                  <a:lnTo>
                    <a:pt x="654" y="122"/>
                  </a:lnTo>
                  <a:lnTo>
                    <a:pt x="642" y="109"/>
                  </a:lnTo>
                  <a:lnTo>
                    <a:pt x="629" y="97"/>
                  </a:lnTo>
                  <a:lnTo>
                    <a:pt x="616" y="85"/>
                  </a:lnTo>
                  <a:lnTo>
                    <a:pt x="601" y="74"/>
                  </a:lnTo>
                  <a:lnTo>
                    <a:pt x="587" y="64"/>
                  </a:lnTo>
                  <a:lnTo>
                    <a:pt x="572" y="54"/>
                  </a:lnTo>
                  <a:lnTo>
                    <a:pt x="555" y="44"/>
                  </a:lnTo>
                  <a:lnTo>
                    <a:pt x="539" y="36"/>
                  </a:lnTo>
                  <a:lnTo>
                    <a:pt x="523" y="29"/>
                  </a:lnTo>
                  <a:lnTo>
                    <a:pt x="506" y="22"/>
                  </a:lnTo>
                  <a:lnTo>
                    <a:pt x="488" y="16"/>
                  </a:lnTo>
                  <a:lnTo>
                    <a:pt x="470" y="11"/>
                  </a:lnTo>
                  <a:lnTo>
                    <a:pt x="453" y="7"/>
                  </a:lnTo>
                  <a:lnTo>
                    <a:pt x="433" y="4"/>
                  </a:lnTo>
                  <a:lnTo>
                    <a:pt x="415" y="2"/>
                  </a:lnTo>
                  <a:lnTo>
                    <a:pt x="395" y="0"/>
                  </a:lnTo>
                  <a:lnTo>
                    <a:pt x="376" y="0"/>
                  </a:lnTo>
                  <a:lnTo>
                    <a:pt x="357" y="0"/>
                  </a:lnTo>
                  <a:lnTo>
                    <a:pt x="337" y="2"/>
                  </a:lnTo>
                  <a:lnTo>
                    <a:pt x="319" y="4"/>
                  </a:lnTo>
                  <a:lnTo>
                    <a:pt x="301" y="7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7" y="22"/>
                  </a:lnTo>
                  <a:lnTo>
                    <a:pt x="229" y="29"/>
                  </a:lnTo>
                  <a:lnTo>
                    <a:pt x="213" y="36"/>
                  </a:lnTo>
                  <a:lnTo>
                    <a:pt x="197" y="44"/>
                  </a:lnTo>
                  <a:lnTo>
                    <a:pt x="181" y="54"/>
                  </a:lnTo>
                  <a:lnTo>
                    <a:pt x="166" y="64"/>
                  </a:lnTo>
                  <a:lnTo>
                    <a:pt x="151" y="74"/>
                  </a:lnTo>
                  <a:lnTo>
                    <a:pt x="137" y="85"/>
                  </a:lnTo>
                  <a:lnTo>
                    <a:pt x="123" y="97"/>
                  </a:lnTo>
                  <a:lnTo>
                    <a:pt x="110" y="109"/>
                  </a:lnTo>
                  <a:lnTo>
                    <a:pt x="98" y="122"/>
                  </a:lnTo>
                  <a:lnTo>
                    <a:pt x="86" y="136"/>
                  </a:lnTo>
                  <a:lnTo>
                    <a:pt x="74" y="150"/>
                  </a:lnTo>
                  <a:lnTo>
                    <a:pt x="64" y="165"/>
                  </a:lnTo>
                  <a:lnTo>
                    <a:pt x="54" y="180"/>
                  </a:lnTo>
                  <a:lnTo>
                    <a:pt x="45" y="195"/>
                  </a:lnTo>
                  <a:lnTo>
                    <a:pt x="37" y="212"/>
                  </a:lnTo>
                  <a:lnTo>
                    <a:pt x="30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1"/>
                  </a:lnTo>
                  <a:lnTo>
                    <a:pt x="7" y="299"/>
                  </a:lnTo>
                  <a:lnTo>
                    <a:pt x="4" y="317"/>
                  </a:lnTo>
                  <a:lnTo>
                    <a:pt x="2" y="335"/>
                  </a:lnTo>
                  <a:lnTo>
                    <a:pt x="0" y="355"/>
                  </a:lnTo>
                  <a:lnTo>
                    <a:pt x="0" y="374"/>
                  </a:lnTo>
                  <a:lnTo>
                    <a:pt x="0" y="393"/>
                  </a:lnTo>
                  <a:lnTo>
                    <a:pt x="2" y="413"/>
                  </a:lnTo>
                  <a:lnTo>
                    <a:pt x="4" y="431"/>
                  </a:lnTo>
                  <a:lnTo>
                    <a:pt x="7" y="449"/>
                  </a:lnTo>
                  <a:lnTo>
                    <a:pt x="11" y="467"/>
                  </a:lnTo>
                  <a:lnTo>
                    <a:pt x="16" y="486"/>
                  </a:lnTo>
                  <a:lnTo>
                    <a:pt x="22" y="503"/>
                  </a:lnTo>
                  <a:lnTo>
                    <a:pt x="30" y="520"/>
                  </a:lnTo>
                  <a:lnTo>
                    <a:pt x="37" y="536"/>
                  </a:lnTo>
                  <a:lnTo>
                    <a:pt x="45" y="552"/>
                  </a:lnTo>
                  <a:lnTo>
                    <a:pt x="54" y="569"/>
                  </a:lnTo>
                  <a:lnTo>
                    <a:pt x="64" y="584"/>
                  </a:lnTo>
                  <a:lnTo>
                    <a:pt x="74" y="598"/>
                  </a:lnTo>
                  <a:lnTo>
                    <a:pt x="86" y="612"/>
                  </a:lnTo>
                  <a:lnTo>
                    <a:pt x="98" y="626"/>
                  </a:lnTo>
                  <a:lnTo>
                    <a:pt x="110" y="639"/>
                  </a:lnTo>
                  <a:lnTo>
                    <a:pt x="123" y="652"/>
                  </a:lnTo>
                  <a:lnTo>
                    <a:pt x="137" y="663"/>
                  </a:lnTo>
                  <a:lnTo>
                    <a:pt x="151" y="674"/>
                  </a:lnTo>
                  <a:lnTo>
                    <a:pt x="166" y="684"/>
                  </a:lnTo>
                  <a:lnTo>
                    <a:pt x="181" y="694"/>
                  </a:lnTo>
                  <a:lnTo>
                    <a:pt x="197" y="704"/>
                  </a:lnTo>
                  <a:lnTo>
                    <a:pt x="213" y="712"/>
                  </a:lnTo>
                  <a:lnTo>
                    <a:pt x="229" y="719"/>
                  </a:lnTo>
                  <a:lnTo>
                    <a:pt x="247" y="726"/>
                  </a:lnTo>
                  <a:lnTo>
                    <a:pt x="264" y="732"/>
                  </a:lnTo>
                  <a:lnTo>
                    <a:pt x="282" y="737"/>
                  </a:lnTo>
                  <a:lnTo>
                    <a:pt x="301" y="741"/>
                  </a:lnTo>
                  <a:lnTo>
                    <a:pt x="319" y="744"/>
                  </a:lnTo>
                  <a:lnTo>
                    <a:pt x="337" y="747"/>
                  </a:lnTo>
                  <a:lnTo>
                    <a:pt x="357" y="748"/>
                  </a:lnTo>
                  <a:lnTo>
                    <a:pt x="376" y="748"/>
                  </a:lnTo>
                  <a:lnTo>
                    <a:pt x="395" y="748"/>
                  </a:lnTo>
                  <a:lnTo>
                    <a:pt x="415" y="747"/>
                  </a:lnTo>
                  <a:lnTo>
                    <a:pt x="433" y="744"/>
                  </a:lnTo>
                  <a:lnTo>
                    <a:pt x="453" y="741"/>
                  </a:lnTo>
                  <a:lnTo>
                    <a:pt x="470" y="737"/>
                  </a:lnTo>
                  <a:lnTo>
                    <a:pt x="488" y="732"/>
                  </a:lnTo>
                  <a:lnTo>
                    <a:pt x="506" y="726"/>
                  </a:lnTo>
                  <a:lnTo>
                    <a:pt x="523" y="719"/>
                  </a:lnTo>
                  <a:lnTo>
                    <a:pt x="539" y="712"/>
                  </a:lnTo>
                  <a:lnTo>
                    <a:pt x="555" y="704"/>
                  </a:lnTo>
                  <a:lnTo>
                    <a:pt x="572" y="694"/>
                  </a:lnTo>
                  <a:lnTo>
                    <a:pt x="587" y="684"/>
                  </a:lnTo>
                  <a:lnTo>
                    <a:pt x="601" y="674"/>
                  </a:lnTo>
                  <a:lnTo>
                    <a:pt x="616" y="663"/>
                  </a:lnTo>
                  <a:lnTo>
                    <a:pt x="629" y="652"/>
                  </a:lnTo>
                  <a:lnTo>
                    <a:pt x="642" y="639"/>
                  </a:lnTo>
                  <a:lnTo>
                    <a:pt x="654" y="626"/>
                  </a:lnTo>
                  <a:lnTo>
                    <a:pt x="667" y="612"/>
                  </a:lnTo>
                  <a:lnTo>
                    <a:pt x="678" y="598"/>
                  </a:lnTo>
                  <a:lnTo>
                    <a:pt x="688" y="584"/>
                  </a:lnTo>
                  <a:lnTo>
                    <a:pt x="698" y="569"/>
                  </a:lnTo>
                  <a:lnTo>
                    <a:pt x="707" y="552"/>
                  </a:lnTo>
                  <a:lnTo>
                    <a:pt x="715" y="536"/>
                  </a:lnTo>
                  <a:lnTo>
                    <a:pt x="723" y="520"/>
                  </a:lnTo>
                  <a:lnTo>
                    <a:pt x="730" y="503"/>
                  </a:lnTo>
                  <a:lnTo>
                    <a:pt x="736" y="486"/>
                  </a:lnTo>
                  <a:lnTo>
                    <a:pt x="741" y="467"/>
                  </a:lnTo>
                  <a:lnTo>
                    <a:pt x="745" y="449"/>
                  </a:lnTo>
                  <a:lnTo>
                    <a:pt x="748" y="431"/>
                  </a:lnTo>
                  <a:lnTo>
                    <a:pt x="751" y="413"/>
                  </a:lnTo>
                  <a:lnTo>
                    <a:pt x="752" y="393"/>
                  </a:lnTo>
                  <a:lnTo>
                    <a:pt x="753" y="374"/>
                  </a:lnTo>
                  <a:close/>
                  <a:moveTo>
                    <a:pt x="602" y="374"/>
                  </a:moveTo>
                  <a:lnTo>
                    <a:pt x="601" y="386"/>
                  </a:lnTo>
                  <a:lnTo>
                    <a:pt x="601" y="397"/>
                  </a:lnTo>
                  <a:lnTo>
                    <a:pt x="599" y="408"/>
                  </a:lnTo>
                  <a:lnTo>
                    <a:pt x="597" y="420"/>
                  </a:lnTo>
                  <a:lnTo>
                    <a:pt x="595" y="431"/>
                  </a:lnTo>
                  <a:lnTo>
                    <a:pt x="592" y="441"/>
                  </a:lnTo>
                  <a:lnTo>
                    <a:pt x="588" y="451"/>
                  </a:lnTo>
                  <a:lnTo>
                    <a:pt x="584" y="461"/>
                  </a:lnTo>
                  <a:lnTo>
                    <a:pt x="575" y="481"/>
                  </a:lnTo>
                  <a:lnTo>
                    <a:pt x="564" y="500"/>
                  </a:lnTo>
                  <a:lnTo>
                    <a:pt x="550" y="517"/>
                  </a:lnTo>
                  <a:lnTo>
                    <a:pt x="536" y="533"/>
                  </a:lnTo>
                  <a:lnTo>
                    <a:pt x="528" y="540"/>
                  </a:lnTo>
                  <a:lnTo>
                    <a:pt x="520" y="547"/>
                  </a:lnTo>
                  <a:lnTo>
                    <a:pt x="512" y="554"/>
                  </a:lnTo>
                  <a:lnTo>
                    <a:pt x="502" y="561"/>
                  </a:lnTo>
                  <a:lnTo>
                    <a:pt x="493" y="567"/>
                  </a:lnTo>
                  <a:lnTo>
                    <a:pt x="484" y="572"/>
                  </a:lnTo>
                  <a:lnTo>
                    <a:pt x="474" y="577"/>
                  </a:lnTo>
                  <a:lnTo>
                    <a:pt x="464" y="581"/>
                  </a:lnTo>
                  <a:lnTo>
                    <a:pt x="454" y="585"/>
                  </a:lnTo>
                  <a:lnTo>
                    <a:pt x="443" y="589"/>
                  </a:lnTo>
                  <a:lnTo>
                    <a:pt x="432" y="592"/>
                  </a:lnTo>
                  <a:lnTo>
                    <a:pt x="422" y="594"/>
                  </a:lnTo>
                  <a:lnTo>
                    <a:pt x="411" y="596"/>
                  </a:lnTo>
                  <a:lnTo>
                    <a:pt x="400" y="598"/>
                  </a:lnTo>
                  <a:lnTo>
                    <a:pt x="388" y="598"/>
                  </a:lnTo>
                  <a:lnTo>
                    <a:pt x="376" y="599"/>
                  </a:lnTo>
                  <a:lnTo>
                    <a:pt x="365" y="598"/>
                  </a:lnTo>
                  <a:lnTo>
                    <a:pt x="353" y="598"/>
                  </a:lnTo>
                  <a:lnTo>
                    <a:pt x="341" y="596"/>
                  </a:lnTo>
                  <a:lnTo>
                    <a:pt x="330" y="594"/>
                  </a:lnTo>
                  <a:lnTo>
                    <a:pt x="320" y="592"/>
                  </a:lnTo>
                  <a:lnTo>
                    <a:pt x="309" y="589"/>
                  </a:lnTo>
                  <a:lnTo>
                    <a:pt x="299" y="585"/>
                  </a:lnTo>
                  <a:lnTo>
                    <a:pt x="288" y="581"/>
                  </a:lnTo>
                  <a:lnTo>
                    <a:pt x="278" y="577"/>
                  </a:lnTo>
                  <a:lnTo>
                    <a:pt x="269" y="572"/>
                  </a:lnTo>
                  <a:lnTo>
                    <a:pt x="259" y="567"/>
                  </a:lnTo>
                  <a:lnTo>
                    <a:pt x="250" y="561"/>
                  </a:lnTo>
                  <a:lnTo>
                    <a:pt x="242" y="554"/>
                  </a:lnTo>
                  <a:lnTo>
                    <a:pt x="232" y="547"/>
                  </a:lnTo>
                  <a:lnTo>
                    <a:pt x="224" y="540"/>
                  </a:lnTo>
                  <a:lnTo>
                    <a:pt x="217" y="533"/>
                  </a:lnTo>
                  <a:lnTo>
                    <a:pt x="209" y="525"/>
                  </a:lnTo>
                  <a:lnTo>
                    <a:pt x="202" y="517"/>
                  </a:lnTo>
                  <a:lnTo>
                    <a:pt x="196" y="509"/>
                  </a:lnTo>
                  <a:lnTo>
                    <a:pt x="189" y="500"/>
                  </a:lnTo>
                  <a:lnTo>
                    <a:pt x="183" y="491"/>
                  </a:lnTo>
                  <a:lnTo>
                    <a:pt x="177" y="481"/>
                  </a:lnTo>
                  <a:lnTo>
                    <a:pt x="172" y="471"/>
                  </a:lnTo>
                  <a:lnTo>
                    <a:pt x="168" y="461"/>
                  </a:lnTo>
                  <a:lnTo>
                    <a:pt x="164" y="451"/>
                  </a:lnTo>
                  <a:lnTo>
                    <a:pt x="161" y="441"/>
                  </a:lnTo>
                  <a:lnTo>
                    <a:pt x="158" y="431"/>
                  </a:lnTo>
                  <a:lnTo>
                    <a:pt x="155" y="420"/>
                  </a:lnTo>
                  <a:lnTo>
                    <a:pt x="153" y="408"/>
                  </a:lnTo>
                  <a:lnTo>
                    <a:pt x="152" y="397"/>
                  </a:lnTo>
                  <a:lnTo>
                    <a:pt x="151" y="386"/>
                  </a:lnTo>
                  <a:lnTo>
                    <a:pt x="151" y="374"/>
                  </a:lnTo>
                  <a:lnTo>
                    <a:pt x="151" y="363"/>
                  </a:lnTo>
                  <a:lnTo>
                    <a:pt x="152" y="351"/>
                  </a:lnTo>
                  <a:lnTo>
                    <a:pt x="153" y="339"/>
                  </a:lnTo>
                  <a:lnTo>
                    <a:pt x="155" y="328"/>
                  </a:lnTo>
                  <a:lnTo>
                    <a:pt x="158" y="318"/>
                  </a:lnTo>
                  <a:lnTo>
                    <a:pt x="161" y="307"/>
                  </a:lnTo>
                  <a:lnTo>
                    <a:pt x="164" y="297"/>
                  </a:lnTo>
                  <a:lnTo>
                    <a:pt x="168" y="287"/>
                  </a:lnTo>
                  <a:lnTo>
                    <a:pt x="172" y="277"/>
                  </a:lnTo>
                  <a:lnTo>
                    <a:pt x="177" y="267"/>
                  </a:lnTo>
                  <a:lnTo>
                    <a:pt x="183" y="257"/>
                  </a:lnTo>
                  <a:lnTo>
                    <a:pt x="189" y="248"/>
                  </a:lnTo>
                  <a:lnTo>
                    <a:pt x="196" y="240"/>
                  </a:lnTo>
                  <a:lnTo>
                    <a:pt x="202" y="231"/>
                  </a:lnTo>
                  <a:lnTo>
                    <a:pt x="209" y="223"/>
                  </a:lnTo>
                  <a:lnTo>
                    <a:pt x="217" y="215"/>
                  </a:lnTo>
                  <a:lnTo>
                    <a:pt x="232" y="201"/>
                  </a:lnTo>
                  <a:lnTo>
                    <a:pt x="250" y="187"/>
                  </a:lnTo>
                  <a:lnTo>
                    <a:pt x="269" y="176"/>
                  </a:lnTo>
                  <a:lnTo>
                    <a:pt x="288" y="167"/>
                  </a:lnTo>
                  <a:lnTo>
                    <a:pt x="299" y="163"/>
                  </a:lnTo>
                  <a:lnTo>
                    <a:pt x="309" y="160"/>
                  </a:lnTo>
                  <a:lnTo>
                    <a:pt x="320" y="157"/>
                  </a:lnTo>
                  <a:lnTo>
                    <a:pt x="330" y="154"/>
                  </a:lnTo>
                  <a:lnTo>
                    <a:pt x="341" y="152"/>
                  </a:lnTo>
                  <a:lnTo>
                    <a:pt x="353" y="151"/>
                  </a:lnTo>
                  <a:lnTo>
                    <a:pt x="365" y="150"/>
                  </a:lnTo>
                  <a:lnTo>
                    <a:pt x="376" y="150"/>
                  </a:lnTo>
                  <a:lnTo>
                    <a:pt x="388" y="150"/>
                  </a:lnTo>
                  <a:lnTo>
                    <a:pt x="400" y="151"/>
                  </a:lnTo>
                  <a:lnTo>
                    <a:pt x="411" y="152"/>
                  </a:lnTo>
                  <a:lnTo>
                    <a:pt x="422" y="154"/>
                  </a:lnTo>
                  <a:lnTo>
                    <a:pt x="443" y="160"/>
                  </a:lnTo>
                  <a:lnTo>
                    <a:pt x="464" y="167"/>
                  </a:lnTo>
                  <a:lnTo>
                    <a:pt x="484" y="176"/>
                  </a:lnTo>
                  <a:lnTo>
                    <a:pt x="502" y="187"/>
                  </a:lnTo>
                  <a:lnTo>
                    <a:pt x="520" y="201"/>
                  </a:lnTo>
                  <a:lnTo>
                    <a:pt x="536" y="215"/>
                  </a:lnTo>
                  <a:lnTo>
                    <a:pt x="550" y="231"/>
                  </a:lnTo>
                  <a:lnTo>
                    <a:pt x="564" y="248"/>
                  </a:lnTo>
                  <a:lnTo>
                    <a:pt x="575" y="267"/>
                  </a:lnTo>
                  <a:lnTo>
                    <a:pt x="584" y="287"/>
                  </a:lnTo>
                  <a:lnTo>
                    <a:pt x="592" y="307"/>
                  </a:lnTo>
                  <a:lnTo>
                    <a:pt x="597" y="328"/>
                  </a:lnTo>
                  <a:lnTo>
                    <a:pt x="599" y="339"/>
                  </a:lnTo>
                  <a:lnTo>
                    <a:pt x="601" y="351"/>
                  </a:lnTo>
                  <a:lnTo>
                    <a:pt x="601" y="363"/>
                  </a:lnTo>
                  <a:lnTo>
                    <a:pt x="602" y="374"/>
                  </a:lnTo>
                  <a:close/>
                </a:path>
              </a:pathLst>
            </a:custGeom>
            <a:solidFill>
              <a:srgbClr val="DBD7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94" y="961"/>
              <a:ext cx="41" cy="40"/>
            </a:xfrm>
            <a:custGeom>
              <a:avLst/>
              <a:gdLst/>
              <a:ahLst/>
              <a:cxnLst>
                <a:cxn ang="0">
                  <a:pos x="599" y="253"/>
                </a:cxn>
                <a:cxn ang="0">
                  <a:pos x="584" y="197"/>
                </a:cxn>
                <a:cxn ang="0">
                  <a:pos x="559" y="144"/>
                </a:cxn>
                <a:cxn ang="0">
                  <a:pos x="524" y="97"/>
                </a:cxn>
                <a:cxn ang="0">
                  <a:pos x="481" y="59"/>
                </a:cxn>
                <a:cxn ang="0">
                  <a:pos x="432" y="29"/>
                </a:cxn>
                <a:cxn ang="0">
                  <a:pos x="377" y="9"/>
                </a:cxn>
                <a:cxn ang="0">
                  <a:pos x="316" y="0"/>
                </a:cxn>
                <a:cxn ang="0">
                  <a:pos x="255" y="3"/>
                </a:cxn>
                <a:cxn ang="0">
                  <a:pos x="198" y="18"/>
                </a:cxn>
                <a:cxn ang="0">
                  <a:pos x="145" y="42"/>
                </a:cxn>
                <a:cxn ang="0">
                  <a:pos x="98" y="77"/>
                </a:cxn>
                <a:cxn ang="0">
                  <a:pos x="60" y="119"/>
                </a:cxn>
                <a:cxn ang="0">
                  <a:pos x="30" y="169"/>
                </a:cxn>
                <a:cxn ang="0">
                  <a:pos x="10" y="224"/>
                </a:cxn>
                <a:cxn ang="0">
                  <a:pos x="0" y="284"/>
                </a:cxn>
                <a:cxn ang="0">
                  <a:pos x="4" y="345"/>
                </a:cxn>
                <a:cxn ang="0">
                  <a:pos x="19" y="402"/>
                </a:cxn>
                <a:cxn ang="0">
                  <a:pos x="43" y="454"/>
                </a:cxn>
                <a:cxn ang="0">
                  <a:pos x="78" y="501"/>
                </a:cxn>
                <a:cxn ang="0">
                  <a:pos x="121" y="539"/>
                </a:cxn>
                <a:cxn ang="0">
                  <a:pos x="171" y="569"/>
                </a:cxn>
                <a:cxn ang="0">
                  <a:pos x="226" y="589"/>
                </a:cxn>
                <a:cxn ang="0">
                  <a:pos x="286" y="598"/>
                </a:cxn>
                <a:cxn ang="0">
                  <a:pos x="347" y="595"/>
                </a:cxn>
                <a:cxn ang="0">
                  <a:pos x="405" y="581"/>
                </a:cxn>
                <a:cxn ang="0">
                  <a:pos x="457" y="556"/>
                </a:cxn>
                <a:cxn ang="0">
                  <a:pos x="504" y="521"/>
                </a:cxn>
                <a:cxn ang="0">
                  <a:pos x="543" y="478"/>
                </a:cxn>
                <a:cxn ang="0">
                  <a:pos x="572" y="429"/>
                </a:cxn>
                <a:cxn ang="0">
                  <a:pos x="593" y="374"/>
                </a:cxn>
                <a:cxn ang="0">
                  <a:pos x="602" y="314"/>
                </a:cxn>
                <a:cxn ang="0">
                  <a:pos x="449" y="329"/>
                </a:cxn>
                <a:cxn ang="0">
                  <a:pos x="426" y="383"/>
                </a:cxn>
                <a:cxn ang="0">
                  <a:pos x="386" y="424"/>
                </a:cxn>
                <a:cxn ang="0">
                  <a:pos x="332" y="446"/>
                </a:cxn>
                <a:cxn ang="0">
                  <a:pos x="271" y="446"/>
                </a:cxn>
                <a:cxn ang="0">
                  <a:pos x="217" y="424"/>
                </a:cxn>
                <a:cxn ang="0">
                  <a:pos x="177" y="383"/>
                </a:cxn>
                <a:cxn ang="0">
                  <a:pos x="153" y="329"/>
                </a:cxn>
                <a:cxn ang="0">
                  <a:pos x="153" y="269"/>
                </a:cxn>
                <a:cxn ang="0">
                  <a:pos x="177" y="216"/>
                </a:cxn>
                <a:cxn ang="0">
                  <a:pos x="217" y="175"/>
                </a:cxn>
                <a:cxn ang="0">
                  <a:pos x="271" y="152"/>
                </a:cxn>
                <a:cxn ang="0">
                  <a:pos x="332" y="152"/>
                </a:cxn>
                <a:cxn ang="0">
                  <a:pos x="386" y="175"/>
                </a:cxn>
                <a:cxn ang="0">
                  <a:pos x="426" y="216"/>
                </a:cxn>
                <a:cxn ang="0">
                  <a:pos x="449" y="269"/>
                </a:cxn>
              </a:cxnLst>
              <a:rect l="0" t="0" r="r" b="b"/>
              <a:pathLst>
                <a:path w="603" h="598">
                  <a:moveTo>
                    <a:pt x="603" y="299"/>
                  </a:moveTo>
                  <a:lnTo>
                    <a:pt x="602" y="284"/>
                  </a:lnTo>
                  <a:lnTo>
                    <a:pt x="601" y="269"/>
                  </a:lnTo>
                  <a:lnTo>
                    <a:pt x="599" y="253"/>
                  </a:lnTo>
                  <a:lnTo>
                    <a:pt x="597" y="239"/>
                  </a:lnTo>
                  <a:lnTo>
                    <a:pt x="593" y="224"/>
                  </a:lnTo>
                  <a:lnTo>
                    <a:pt x="588" y="210"/>
                  </a:lnTo>
                  <a:lnTo>
                    <a:pt x="584" y="197"/>
                  </a:lnTo>
                  <a:lnTo>
                    <a:pt x="578" y="182"/>
                  </a:lnTo>
                  <a:lnTo>
                    <a:pt x="572" y="169"/>
                  </a:lnTo>
                  <a:lnTo>
                    <a:pt x="566" y="156"/>
                  </a:lnTo>
                  <a:lnTo>
                    <a:pt x="559" y="144"/>
                  </a:lnTo>
                  <a:lnTo>
                    <a:pt x="551" y="132"/>
                  </a:lnTo>
                  <a:lnTo>
                    <a:pt x="543" y="119"/>
                  </a:lnTo>
                  <a:lnTo>
                    <a:pt x="533" y="108"/>
                  </a:lnTo>
                  <a:lnTo>
                    <a:pt x="524" y="97"/>
                  </a:lnTo>
                  <a:lnTo>
                    <a:pt x="514" y="87"/>
                  </a:lnTo>
                  <a:lnTo>
                    <a:pt x="504" y="77"/>
                  </a:lnTo>
                  <a:lnTo>
                    <a:pt x="493" y="68"/>
                  </a:lnTo>
                  <a:lnTo>
                    <a:pt x="481" y="59"/>
                  </a:lnTo>
                  <a:lnTo>
                    <a:pt x="469" y="51"/>
                  </a:lnTo>
                  <a:lnTo>
                    <a:pt x="457" y="42"/>
                  </a:lnTo>
                  <a:lnTo>
                    <a:pt x="445" y="35"/>
                  </a:lnTo>
                  <a:lnTo>
                    <a:pt x="432" y="29"/>
                  </a:lnTo>
                  <a:lnTo>
                    <a:pt x="418" y="23"/>
                  </a:lnTo>
                  <a:lnTo>
                    <a:pt x="405" y="18"/>
                  </a:lnTo>
                  <a:lnTo>
                    <a:pt x="391" y="13"/>
                  </a:lnTo>
                  <a:lnTo>
                    <a:pt x="377" y="9"/>
                  </a:lnTo>
                  <a:lnTo>
                    <a:pt x="362" y="6"/>
                  </a:lnTo>
                  <a:lnTo>
                    <a:pt x="347" y="3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301" y="0"/>
                  </a:lnTo>
                  <a:lnTo>
                    <a:pt x="286" y="0"/>
                  </a:lnTo>
                  <a:lnTo>
                    <a:pt x="271" y="1"/>
                  </a:lnTo>
                  <a:lnTo>
                    <a:pt x="255" y="3"/>
                  </a:lnTo>
                  <a:lnTo>
                    <a:pt x="241" y="6"/>
                  </a:lnTo>
                  <a:lnTo>
                    <a:pt x="226" y="9"/>
                  </a:lnTo>
                  <a:lnTo>
                    <a:pt x="211" y="13"/>
                  </a:lnTo>
                  <a:lnTo>
                    <a:pt x="198" y="18"/>
                  </a:lnTo>
                  <a:lnTo>
                    <a:pt x="184" y="23"/>
                  </a:lnTo>
                  <a:lnTo>
                    <a:pt x="171" y="29"/>
                  </a:lnTo>
                  <a:lnTo>
                    <a:pt x="157" y="35"/>
                  </a:lnTo>
                  <a:lnTo>
                    <a:pt x="145" y="42"/>
                  </a:lnTo>
                  <a:lnTo>
                    <a:pt x="133" y="51"/>
                  </a:lnTo>
                  <a:lnTo>
                    <a:pt x="121" y="59"/>
                  </a:lnTo>
                  <a:lnTo>
                    <a:pt x="110" y="68"/>
                  </a:lnTo>
                  <a:lnTo>
                    <a:pt x="98" y="77"/>
                  </a:lnTo>
                  <a:lnTo>
                    <a:pt x="88" y="87"/>
                  </a:lnTo>
                  <a:lnTo>
                    <a:pt x="78" y="97"/>
                  </a:lnTo>
                  <a:lnTo>
                    <a:pt x="69" y="108"/>
                  </a:lnTo>
                  <a:lnTo>
                    <a:pt x="60" y="119"/>
                  </a:lnTo>
                  <a:lnTo>
                    <a:pt x="51" y="132"/>
                  </a:lnTo>
                  <a:lnTo>
                    <a:pt x="43" y="144"/>
                  </a:lnTo>
                  <a:lnTo>
                    <a:pt x="36" y="156"/>
                  </a:lnTo>
                  <a:lnTo>
                    <a:pt x="30" y="169"/>
                  </a:lnTo>
                  <a:lnTo>
                    <a:pt x="24" y="182"/>
                  </a:lnTo>
                  <a:lnTo>
                    <a:pt x="19" y="197"/>
                  </a:lnTo>
                  <a:lnTo>
                    <a:pt x="14" y="210"/>
                  </a:lnTo>
                  <a:lnTo>
                    <a:pt x="10" y="224"/>
                  </a:lnTo>
                  <a:lnTo>
                    <a:pt x="7" y="239"/>
                  </a:lnTo>
                  <a:lnTo>
                    <a:pt x="4" y="253"/>
                  </a:lnTo>
                  <a:lnTo>
                    <a:pt x="1" y="269"/>
                  </a:lnTo>
                  <a:lnTo>
                    <a:pt x="0" y="284"/>
                  </a:lnTo>
                  <a:lnTo>
                    <a:pt x="0" y="299"/>
                  </a:lnTo>
                  <a:lnTo>
                    <a:pt x="0" y="314"/>
                  </a:lnTo>
                  <a:lnTo>
                    <a:pt x="1" y="329"/>
                  </a:lnTo>
                  <a:lnTo>
                    <a:pt x="4" y="345"/>
                  </a:lnTo>
                  <a:lnTo>
                    <a:pt x="7" y="360"/>
                  </a:lnTo>
                  <a:lnTo>
                    <a:pt x="10" y="374"/>
                  </a:lnTo>
                  <a:lnTo>
                    <a:pt x="14" y="388"/>
                  </a:lnTo>
                  <a:lnTo>
                    <a:pt x="19" y="402"/>
                  </a:lnTo>
                  <a:lnTo>
                    <a:pt x="24" y="416"/>
                  </a:lnTo>
                  <a:lnTo>
                    <a:pt x="30" y="429"/>
                  </a:lnTo>
                  <a:lnTo>
                    <a:pt x="36" y="442"/>
                  </a:lnTo>
                  <a:lnTo>
                    <a:pt x="43" y="454"/>
                  </a:lnTo>
                  <a:lnTo>
                    <a:pt x="51" y="466"/>
                  </a:lnTo>
                  <a:lnTo>
                    <a:pt x="60" y="478"/>
                  </a:lnTo>
                  <a:lnTo>
                    <a:pt x="69" y="490"/>
                  </a:lnTo>
                  <a:lnTo>
                    <a:pt x="78" y="501"/>
                  </a:lnTo>
                  <a:lnTo>
                    <a:pt x="88" y="511"/>
                  </a:lnTo>
                  <a:lnTo>
                    <a:pt x="98" y="521"/>
                  </a:lnTo>
                  <a:lnTo>
                    <a:pt x="110" y="530"/>
                  </a:lnTo>
                  <a:lnTo>
                    <a:pt x="121" y="539"/>
                  </a:lnTo>
                  <a:lnTo>
                    <a:pt x="133" y="547"/>
                  </a:lnTo>
                  <a:lnTo>
                    <a:pt x="145" y="556"/>
                  </a:lnTo>
                  <a:lnTo>
                    <a:pt x="157" y="563"/>
                  </a:lnTo>
                  <a:lnTo>
                    <a:pt x="171" y="569"/>
                  </a:lnTo>
                  <a:lnTo>
                    <a:pt x="184" y="575"/>
                  </a:lnTo>
                  <a:lnTo>
                    <a:pt x="198" y="581"/>
                  </a:lnTo>
                  <a:lnTo>
                    <a:pt x="211" y="585"/>
                  </a:lnTo>
                  <a:lnTo>
                    <a:pt x="226" y="589"/>
                  </a:lnTo>
                  <a:lnTo>
                    <a:pt x="241" y="593"/>
                  </a:lnTo>
                  <a:lnTo>
                    <a:pt x="255" y="595"/>
                  </a:lnTo>
                  <a:lnTo>
                    <a:pt x="271" y="597"/>
                  </a:lnTo>
                  <a:lnTo>
                    <a:pt x="286" y="598"/>
                  </a:lnTo>
                  <a:lnTo>
                    <a:pt x="301" y="598"/>
                  </a:lnTo>
                  <a:lnTo>
                    <a:pt x="316" y="598"/>
                  </a:lnTo>
                  <a:lnTo>
                    <a:pt x="332" y="597"/>
                  </a:lnTo>
                  <a:lnTo>
                    <a:pt x="347" y="595"/>
                  </a:lnTo>
                  <a:lnTo>
                    <a:pt x="362" y="593"/>
                  </a:lnTo>
                  <a:lnTo>
                    <a:pt x="377" y="589"/>
                  </a:lnTo>
                  <a:lnTo>
                    <a:pt x="391" y="585"/>
                  </a:lnTo>
                  <a:lnTo>
                    <a:pt x="405" y="581"/>
                  </a:lnTo>
                  <a:lnTo>
                    <a:pt x="418" y="575"/>
                  </a:lnTo>
                  <a:lnTo>
                    <a:pt x="432" y="569"/>
                  </a:lnTo>
                  <a:lnTo>
                    <a:pt x="445" y="563"/>
                  </a:lnTo>
                  <a:lnTo>
                    <a:pt x="457" y="556"/>
                  </a:lnTo>
                  <a:lnTo>
                    <a:pt x="469" y="547"/>
                  </a:lnTo>
                  <a:lnTo>
                    <a:pt x="481" y="539"/>
                  </a:lnTo>
                  <a:lnTo>
                    <a:pt x="493" y="530"/>
                  </a:lnTo>
                  <a:lnTo>
                    <a:pt x="504" y="521"/>
                  </a:lnTo>
                  <a:lnTo>
                    <a:pt x="514" y="511"/>
                  </a:lnTo>
                  <a:lnTo>
                    <a:pt x="524" y="501"/>
                  </a:lnTo>
                  <a:lnTo>
                    <a:pt x="533" y="490"/>
                  </a:lnTo>
                  <a:lnTo>
                    <a:pt x="543" y="478"/>
                  </a:lnTo>
                  <a:lnTo>
                    <a:pt x="551" y="466"/>
                  </a:lnTo>
                  <a:lnTo>
                    <a:pt x="559" y="454"/>
                  </a:lnTo>
                  <a:lnTo>
                    <a:pt x="566" y="442"/>
                  </a:lnTo>
                  <a:lnTo>
                    <a:pt x="572" y="429"/>
                  </a:lnTo>
                  <a:lnTo>
                    <a:pt x="578" y="416"/>
                  </a:lnTo>
                  <a:lnTo>
                    <a:pt x="584" y="402"/>
                  </a:lnTo>
                  <a:lnTo>
                    <a:pt x="588" y="388"/>
                  </a:lnTo>
                  <a:lnTo>
                    <a:pt x="593" y="374"/>
                  </a:lnTo>
                  <a:lnTo>
                    <a:pt x="597" y="360"/>
                  </a:lnTo>
                  <a:lnTo>
                    <a:pt x="599" y="345"/>
                  </a:lnTo>
                  <a:lnTo>
                    <a:pt x="601" y="329"/>
                  </a:lnTo>
                  <a:lnTo>
                    <a:pt x="602" y="314"/>
                  </a:lnTo>
                  <a:lnTo>
                    <a:pt x="603" y="299"/>
                  </a:lnTo>
                  <a:close/>
                  <a:moveTo>
                    <a:pt x="452" y="299"/>
                  </a:moveTo>
                  <a:lnTo>
                    <a:pt x="451" y="314"/>
                  </a:lnTo>
                  <a:lnTo>
                    <a:pt x="449" y="329"/>
                  </a:lnTo>
                  <a:lnTo>
                    <a:pt x="445" y="344"/>
                  </a:lnTo>
                  <a:lnTo>
                    <a:pt x="440" y="358"/>
                  </a:lnTo>
                  <a:lnTo>
                    <a:pt x="434" y="371"/>
                  </a:lnTo>
                  <a:lnTo>
                    <a:pt x="426" y="383"/>
                  </a:lnTo>
                  <a:lnTo>
                    <a:pt x="417" y="394"/>
                  </a:lnTo>
                  <a:lnTo>
                    <a:pt x="408" y="405"/>
                  </a:lnTo>
                  <a:lnTo>
                    <a:pt x="397" y="415"/>
                  </a:lnTo>
                  <a:lnTo>
                    <a:pt x="386" y="424"/>
                  </a:lnTo>
                  <a:lnTo>
                    <a:pt x="372" y="431"/>
                  </a:lnTo>
                  <a:lnTo>
                    <a:pt x="360" y="437"/>
                  </a:lnTo>
                  <a:lnTo>
                    <a:pt x="346" y="442"/>
                  </a:lnTo>
                  <a:lnTo>
                    <a:pt x="332" y="446"/>
                  </a:lnTo>
                  <a:lnTo>
                    <a:pt x="316" y="448"/>
                  </a:lnTo>
                  <a:lnTo>
                    <a:pt x="301" y="449"/>
                  </a:lnTo>
                  <a:lnTo>
                    <a:pt x="286" y="448"/>
                  </a:lnTo>
                  <a:lnTo>
                    <a:pt x="271" y="446"/>
                  </a:lnTo>
                  <a:lnTo>
                    <a:pt x="256" y="442"/>
                  </a:lnTo>
                  <a:lnTo>
                    <a:pt x="243" y="437"/>
                  </a:lnTo>
                  <a:lnTo>
                    <a:pt x="230" y="431"/>
                  </a:lnTo>
                  <a:lnTo>
                    <a:pt x="217" y="424"/>
                  </a:lnTo>
                  <a:lnTo>
                    <a:pt x="205" y="415"/>
                  </a:lnTo>
                  <a:lnTo>
                    <a:pt x="195" y="405"/>
                  </a:lnTo>
                  <a:lnTo>
                    <a:pt x="185" y="394"/>
                  </a:lnTo>
                  <a:lnTo>
                    <a:pt x="177" y="383"/>
                  </a:lnTo>
                  <a:lnTo>
                    <a:pt x="169" y="371"/>
                  </a:lnTo>
                  <a:lnTo>
                    <a:pt x="163" y="358"/>
                  </a:lnTo>
                  <a:lnTo>
                    <a:pt x="157" y="344"/>
                  </a:lnTo>
                  <a:lnTo>
                    <a:pt x="153" y="329"/>
                  </a:lnTo>
                  <a:lnTo>
                    <a:pt x="151" y="314"/>
                  </a:lnTo>
                  <a:lnTo>
                    <a:pt x="150" y="299"/>
                  </a:lnTo>
                  <a:lnTo>
                    <a:pt x="151" y="284"/>
                  </a:lnTo>
                  <a:lnTo>
                    <a:pt x="153" y="269"/>
                  </a:lnTo>
                  <a:lnTo>
                    <a:pt x="157" y="254"/>
                  </a:lnTo>
                  <a:lnTo>
                    <a:pt x="163" y="241"/>
                  </a:lnTo>
                  <a:lnTo>
                    <a:pt x="169" y="228"/>
                  </a:lnTo>
                  <a:lnTo>
                    <a:pt x="177" y="216"/>
                  </a:lnTo>
                  <a:lnTo>
                    <a:pt x="185" y="204"/>
                  </a:lnTo>
                  <a:lnTo>
                    <a:pt x="195" y="194"/>
                  </a:lnTo>
                  <a:lnTo>
                    <a:pt x="205" y="183"/>
                  </a:lnTo>
                  <a:lnTo>
                    <a:pt x="217" y="175"/>
                  </a:lnTo>
                  <a:lnTo>
                    <a:pt x="230" y="167"/>
                  </a:lnTo>
                  <a:lnTo>
                    <a:pt x="243" y="161"/>
                  </a:lnTo>
                  <a:lnTo>
                    <a:pt x="256" y="156"/>
                  </a:lnTo>
                  <a:lnTo>
                    <a:pt x="271" y="152"/>
                  </a:lnTo>
                  <a:lnTo>
                    <a:pt x="286" y="150"/>
                  </a:lnTo>
                  <a:lnTo>
                    <a:pt x="301" y="149"/>
                  </a:lnTo>
                  <a:lnTo>
                    <a:pt x="316" y="150"/>
                  </a:lnTo>
                  <a:lnTo>
                    <a:pt x="332" y="152"/>
                  </a:lnTo>
                  <a:lnTo>
                    <a:pt x="346" y="156"/>
                  </a:lnTo>
                  <a:lnTo>
                    <a:pt x="360" y="161"/>
                  </a:lnTo>
                  <a:lnTo>
                    <a:pt x="372" y="167"/>
                  </a:lnTo>
                  <a:lnTo>
                    <a:pt x="386" y="175"/>
                  </a:lnTo>
                  <a:lnTo>
                    <a:pt x="397" y="183"/>
                  </a:lnTo>
                  <a:lnTo>
                    <a:pt x="408" y="194"/>
                  </a:lnTo>
                  <a:lnTo>
                    <a:pt x="417" y="204"/>
                  </a:lnTo>
                  <a:lnTo>
                    <a:pt x="426" y="216"/>
                  </a:lnTo>
                  <a:lnTo>
                    <a:pt x="434" y="228"/>
                  </a:lnTo>
                  <a:lnTo>
                    <a:pt x="440" y="241"/>
                  </a:lnTo>
                  <a:lnTo>
                    <a:pt x="445" y="254"/>
                  </a:lnTo>
                  <a:lnTo>
                    <a:pt x="449" y="269"/>
                  </a:lnTo>
                  <a:lnTo>
                    <a:pt x="451" y="284"/>
                  </a:lnTo>
                  <a:lnTo>
                    <a:pt x="452" y="299"/>
                  </a:lnTo>
                  <a:close/>
                </a:path>
              </a:pathLst>
            </a:custGeom>
            <a:solidFill>
              <a:srgbClr val="E2DF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99" y="966"/>
              <a:ext cx="30" cy="30"/>
            </a:xfrm>
            <a:custGeom>
              <a:avLst/>
              <a:gdLst/>
              <a:ahLst/>
              <a:cxnLst>
                <a:cxn ang="0">
                  <a:pos x="450" y="214"/>
                </a:cxn>
                <a:cxn ang="0">
                  <a:pos x="448" y="190"/>
                </a:cxn>
                <a:cxn ang="0">
                  <a:pos x="441" y="158"/>
                </a:cxn>
                <a:cxn ang="0">
                  <a:pos x="424" y="118"/>
                </a:cxn>
                <a:cxn ang="0">
                  <a:pos x="399" y="82"/>
                </a:cxn>
                <a:cxn ang="0">
                  <a:pos x="369" y="52"/>
                </a:cxn>
                <a:cxn ang="0">
                  <a:pos x="333" y="27"/>
                </a:cxn>
                <a:cxn ang="0">
                  <a:pos x="292" y="11"/>
                </a:cxn>
                <a:cxn ang="0">
                  <a:pos x="260" y="3"/>
                </a:cxn>
                <a:cxn ang="0">
                  <a:pos x="237" y="1"/>
                </a:cxn>
                <a:cxn ang="0">
                  <a:pos x="214" y="1"/>
                </a:cxn>
                <a:cxn ang="0">
                  <a:pos x="190" y="3"/>
                </a:cxn>
                <a:cxn ang="0">
                  <a:pos x="169" y="8"/>
                </a:cxn>
                <a:cxn ang="0">
                  <a:pos x="148" y="14"/>
                </a:cxn>
                <a:cxn ang="0">
                  <a:pos x="117" y="27"/>
                </a:cxn>
                <a:cxn ang="0">
                  <a:pos x="81" y="52"/>
                </a:cxn>
                <a:cxn ang="0">
                  <a:pos x="58" y="74"/>
                </a:cxn>
                <a:cxn ang="0">
                  <a:pos x="45" y="91"/>
                </a:cxn>
                <a:cxn ang="0">
                  <a:pos x="32" y="108"/>
                </a:cxn>
                <a:cxn ang="0">
                  <a:pos x="21" y="128"/>
                </a:cxn>
                <a:cxn ang="0">
                  <a:pos x="13" y="148"/>
                </a:cxn>
                <a:cxn ang="0">
                  <a:pos x="6" y="169"/>
                </a:cxn>
                <a:cxn ang="0">
                  <a:pos x="2" y="190"/>
                </a:cxn>
                <a:cxn ang="0">
                  <a:pos x="0" y="214"/>
                </a:cxn>
                <a:cxn ang="0">
                  <a:pos x="0" y="237"/>
                </a:cxn>
                <a:cxn ang="0">
                  <a:pos x="2" y="259"/>
                </a:cxn>
                <a:cxn ang="0">
                  <a:pos x="6" y="282"/>
                </a:cxn>
                <a:cxn ang="0">
                  <a:pos x="13" y="302"/>
                </a:cxn>
                <a:cxn ang="0">
                  <a:pos x="21" y="322"/>
                </a:cxn>
                <a:cxn ang="0">
                  <a:pos x="32" y="342"/>
                </a:cxn>
                <a:cxn ang="0">
                  <a:pos x="45" y="360"/>
                </a:cxn>
                <a:cxn ang="0">
                  <a:pos x="58" y="376"/>
                </a:cxn>
                <a:cxn ang="0">
                  <a:pos x="73" y="391"/>
                </a:cxn>
                <a:cxn ang="0">
                  <a:pos x="91" y="405"/>
                </a:cxn>
                <a:cxn ang="0">
                  <a:pos x="108" y="418"/>
                </a:cxn>
                <a:cxn ang="0">
                  <a:pos x="127" y="428"/>
                </a:cxn>
                <a:cxn ang="0">
                  <a:pos x="148" y="436"/>
                </a:cxn>
                <a:cxn ang="0">
                  <a:pos x="169" y="443"/>
                </a:cxn>
                <a:cxn ang="0">
                  <a:pos x="190" y="447"/>
                </a:cxn>
                <a:cxn ang="0">
                  <a:pos x="214" y="449"/>
                </a:cxn>
                <a:cxn ang="0">
                  <a:pos x="237" y="449"/>
                </a:cxn>
                <a:cxn ang="0">
                  <a:pos x="260" y="447"/>
                </a:cxn>
                <a:cxn ang="0">
                  <a:pos x="281" y="443"/>
                </a:cxn>
                <a:cxn ang="0">
                  <a:pos x="303" y="436"/>
                </a:cxn>
                <a:cxn ang="0">
                  <a:pos x="323" y="428"/>
                </a:cxn>
                <a:cxn ang="0">
                  <a:pos x="342" y="418"/>
                </a:cxn>
                <a:cxn ang="0">
                  <a:pos x="361" y="405"/>
                </a:cxn>
                <a:cxn ang="0">
                  <a:pos x="377" y="391"/>
                </a:cxn>
                <a:cxn ang="0">
                  <a:pos x="399" y="368"/>
                </a:cxn>
                <a:cxn ang="0">
                  <a:pos x="424" y="332"/>
                </a:cxn>
                <a:cxn ang="0">
                  <a:pos x="437" y="302"/>
                </a:cxn>
                <a:cxn ang="0">
                  <a:pos x="444" y="282"/>
                </a:cxn>
                <a:cxn ang="0">
                  <a:pos x="448" y="259"/>
                </a:cxn>
                <a:cxn ang="0">
                  <a:pos x="450" y="237"/>
                </a:cxn>
              </a:cxnLst>
              <a:rect l="0" t="0" r="r" b="b"/>
              <a:pathLst>
                <a:path w="451" h="450">
                  <a:moveTo>
                    <a:pt x="451" y="225"/>
                  </a:moveTo>
                  <a:lnTo>
                    <a:pt x="450" y="214"/>
                  </a:lnTo>
                  <a:lnTo>
                    <a:pt x="450" y="202"/>
                  </a:lnTo>
                  <a:lnTo>
                    <a:pt x="448" y="190"/>
                  </a:lnTo>
                  <a:lnTo>
                    <a:pt x="446" y="179"/>
                  </a:lnTo>
                  <a:lnTo>
                    <a:pt x="441" y="158"/>
                  </a:lnTo>
                  <a:lnTo>
                    <a:pt x="433" y="138"/>
                  </a:lnTo>
                  <a:lnTo>
                    <a:pt x="424" y="118"/>
                  </a:lnTo>
                  <a:lnTo>
                    <a:pt x="413" y="99"/>
                  </a:lnTo>
                  <a:lnTo>
                    <a:pt x="399" y="82"/>
                  </a:lnTo>
                  <a:lnTo>
                    <a:pt x="385" y="66"/>
                  </a:lnTo>
                  <a:lnTo>
                    <a:pt x="369" y="52"/>
                  </a:lnTo>
                  <a:lnTo>
                    <a:pt x="351" y="38"/>
                  </a:lnTo>
                  <a:lnTo>
                    <a:pt x="333" y="27"/>
                  </a:lnTo>
                  <a:lnTo>
                    <a:pt x="313" y="18"/>
                  </a:lnTo>
                  <a:lnTo>
                    <a:pt x="292" y="11"/>
                  </a:lnTo>
                  <a:lnTo>
                    <a:pt x="271" y="5"/>
                  </a:lnTo>
                  <a:lnTo>
                    <a:pt x="260" y="3"/>
                  </a:lnTo>
                  <a:lnTo>
                    <a:pt x="249" y="2"/>
                  </a:lnTo>
                  <a:lnTo>
                    <a:pt x="237" y="1"/>
                  </a:lnTo>
                  <a:lnTo>
                    <a:pt x="225" y="0"/>
                  </a:lnTo>
                  <a:lnTo>
                    <a:pt x="214" y="1"/>
                  </a:lnTo>
                  <a:lnTo>
                    <a:pt x="202" y="2"/>
                  </a:lnTo>
                  <a:lnTo>
                    <a:pt x="190" y="3"/>
                  </a:lnTo>
                  <a:lnTo>
                    <a:pt x="179" y="5"/>
                  </a:lnTo>
                  <a:lnTo>
                    <a:pt x="169" y="8"/>
                  </a:lnTo>
                  <a:lnTo>
                    <a:pt x="158" y="11"/>
                  </a:lnTo>
                  <a:lnTo>
                    <a:pt x="148" y="14"/>
                  </a:lnTo>
                  <a:lnTo>
                    <a:pt x="137" y="18"/>
                  </a:lnTo>
                  <a:lnTo>
                    <a:pt x="117" y="27"/>
                  </a:lnTo>
                  <a:lnTo>
                    <a:pt x="99" y="38"/>
                  </a:lnTo>
                  <a:lnTo>
                    <a:pt x="81" y="52"/>
                  </a:lnTo>
                  <a:lnTo>
                    <a:pt x="65" y="66"/>
                  </a:lnTo>
                  <a:lnTo>
                    <a:pt x="58" y="74"/>
                  </a:lnTo>
                  <a:lnTo>
                    <a:pt x="51" y="82"/>
                  </a:lnTo>
                  <a:lnTo>
                    <a:pt x="45" y="91"/>
                  </a:lnTo>
                  <a:lnTo>
                    <a:pt x="38" y="99"/>
                  </a:lnTo>
                  <a:lnTo>
                    <a:pt x="32" y="108"/>
                  </a:lnTo>
                  <a:lnTo>
                    <a:pt x="26" y="118"/>
                  </a:lnTo>
                  <a:lnTo>
                    <a:pt x="21" y="128"/>
                  </a:lnTo>
                  <a:lnTo>
                    <a:pt x="17" y="138"/>
                  </a:lnTo>
                  <a:lnTo>
                    <a:pt x="13" y="148"/>
                  </a:lnTo>
                  <a:lnTo>
                    <a:pt x="9" y="158"/>
                  </a:lnTo>
                  <a:lnTo>
                    <a:pt x="6" y="169"/>
                  </a:lnTo>
                  <a:lnTo>
                    <a:pt x="4" y="179"/>
                  </a:lnTo>
                  <a:lnTo>
                    <a:pt x="2" y="190"/>
                  </a:lnTo>
                  <a:lnTo>
                    <a:pt x="1" y="202"/>
                  </a:lnTo>
                  <a:lnTo>
                    <a:pt x="0" y="214"/>
                  </a:lnTo>
                  <a:lnTo>
                    <a:pt x="0" y="225"/>
                  </a:lnTo>
                  <a:lnTo>
                    <a:pt x="0" y="237"/>
                  </a:lnTo>
                  <a:lnTo>
                    <a:pt x="1" y="248"/>
                  </a:lnTo>
                  <a:lnTo>
                    <a:pt x="2" y="259"/>
                  </a:lnTo>
                  <a:lnTo>
                    <a:pt x="4" y="271"/>
                  </a:lnTo>
                  <a:lnTo>
                    <a:pt x="6" y="282"/>
                  </a:lnTo>
                  <a:lnTo>
                    <a:pt x="9" y="292"/>
                  </a:lnTo>
                  <a:lnTo>
                    <a:pt x="13" y="302"/>
                  </a:lnTo>
                  <a:lnTo>
                    <a:pt x="17" y="312"/>
                  </a:lnTo>
                  <a:lnTo>
                    <a:pt x="21" y="322"/>
                  </a:lnTo>
                  <a:lnTo>
                    <a:pt x="26" y="332"/>
                  </a:lnTo>
                  <a:lnTo>
                    <a:pt x="32" y="342"/>
                  </a:lnTo>
                  <a:lnTo>
                    <a:pt x="38" y="351"/>
                  </a:lnTo>
                  <a:lnTo>
                    <a:pt x="45" y="360"/>
                  </a:lnTo>
                  <a:lnTo>
                    <a:pt x="51" y="368"/>
                  </a:lnTo>
                  <a:lnTo>
                    <a:pt x="58" y="376"/>
                  </a:lnTo>
                  <a:lnTo>
                    <a:pt x="65" y="384"/>
                  </a:lnTo>
                  <a:lnTo>
                    <a:pt x="73" y="391"/>
                  </a:lnTo>
                  <a:lnTo>
                    <a:pt x="81" y="398"/>
                  </a:lnTo>
                  <a:lnTo>
                    <a:pt x="91" y="405"/>
                  </a:lnTo>
                  <a:lnTo>
                    <a:pt x="99" y="412"/>
                  </a:lnTo>
                  <a:lnTo>
                    <a:pt x="108" y="418"/>
                  </a:lnTo>
                  <a:lnTo>
                    <a:pt x="117" y="423"/>
                  </a:lnTo>
                  <a:lnTo>
                    <a:pt x="127" y="428"/>
                  </a:lnTo>
                  <a:lnTo>
                    <a:pt x="137" y="432"/>
                  </a:lnTo>
                  <a:lnTo>
                    <a:pt x="148" y="436"/>
                  </a:lnTo>
                  <a:lnTo>
                    <a:pt x="158" y="440"/>
                  </a:lnTo>
                  <a:lnTo>
                    <a:pt x="169" y="443"/>
                  </a:lnTo>
                  <a:lnTo>
                    <a:pt x="179" y="445"/>
                  </a:lnTo>
                  <a:lnTo>
                    <a:pt x="190" y="447"/>
                  </a:lnTo>
                  <a:lnTo>
                    <a:pt x="202" y="449"/>
                  </a:lnTo>
                  <a:lnTo>
                    <a:pt x="214" y="449"/>
                  </a:lnTo>
                  <a:lnTo>
                    <a:pt x="225" y="450"/>
                  </a:lnTo>
                  <a:lnTo>
                    <a:pt x="237" y="449"/>
                  </a:lnTo>
                  <a:lnTo>
                    <a:pt x="249" y="449"/>
                  </a:lnTo>
                  <a:lnTo>
                    <a:pt x="260" y="447"/>
                  </a:lnTo>
                  <a:lnTo>
                    <a:pt x="271" y="445"/>
                  </a:lnTo>
                  <a:lnTo>
                    <a:pt x="281" y="443"/>
                  </a:lnTo>
                  <a:lnTo>
                    <a:pt x="292" y="440"/>
                  </a:lnTo>
                  <a:lnTo>
                    <a:pt x="303" y="436"/>
                  </a:lnTo>
                  <a:lnTo>
                    <a:pt x="313" y="432"/>
                  </a:lnTo>
                  <a:lnTo>
                    <a:pt x="323" y="428"/>
                  </a:lnTo>
                  <a:lnTo>
                    <a:pt x="333" y="423"/>
                  </a:lnTo>
                  <a:lnTo>
                    <a:pt x="342" y="418"/>
                  </a:lnTo>
                  <a:lnTo>
                    <a:pt x="351" y="412"/>
                  </a:lnTo>
                  <a:lnTo>
                    <a:pt x="361" y="405"/>
                  </a:lnTo>
                  <a:lnTo>
                    <a:pt x="369" y="398"/>
                  </a:lnTo>
                  <a:lnTo>
                    <a:pt x="377" y="391"/>
                  </a:lnTo>
                  <a:lnTo>
                    <a:pt x="385" y="384"/>
                  </a:lnTo>
                  <a:lnTo>
                    <a:pt x="399" y="368"/>
                  </a:lnTo>
                  <a:lnTo>
                    <a:pt x="413" y="351"/>
                  </a:lnTo>
                  <a:lnTo>
                    <a:pt x="424" y="332"/>
                  </a:lnTo>
                  <a:lnTo>
                    <a:pt x="433" y="312"/>
                  </a:lnTo>
                  <a:lnTo>
                    <a:pt x="437" y="302"/>
                  </a:lnTo>
                  <a:lnTo>
                    <a:pt x="441" y="292"/>
                  </a:lnTo>
                  <a:lnTo>
                    <a:pt x="444" y="282"/>
                  </a:lnTo>
                  <a:lnTo>
                    <a:pt x="446" y="271"/>
                  </a:lnTo>
                  <a:lnTo>
                    <a:pt x="448" y="259"/>
                  </a:lnTo>
                  <a:lnTo>
                    <a:pt x="450" y="248"/>
                  </a:lnTo>
                  <a:lnTo>
                    <a:pt x="450" y="237"/>
                  </a:lnTo>
                  <a:lnTo>
                    <a:pt x="451" y="225"/>
                  </a:lnTo>
                  <a:close/>
                </a:path>
              </a:pathLst>
            </a:custGeom>
            <a:solidFill>
              <a:srgbClr val="EAE8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04" y="971"/>
              <a:ext cx="20" cy="20"/>
            </a:xfrm>
            <a:custGeom>
              <a:avLst/>
              <a:gdLst/>
              <a:ahLst/>
              <a:cxnLst>
                <a:cxn ang="0">
                  <a:pos x="300" y="135"/>
                </a:cxn>
                <a:cxn ang="0">
                  <a:pos x="294" y="105"/>
                </a:cxn>
                <a:cxn ang="0">
                  <a:pos x="283" y="79"/>
                </a:cxn>
                <a:cxn ang="0">
                  <a:pos x="266" y="55"/>
                </a:cxn>
                <a:cxn ang="0">
                  <a:pos x="246" y="34"/>
                </a:cxn>
                <a:cxn ang="0">
                  <a:pos x="221" y="18"/>
                </a:cxn>
                <a:cxn ang="0">
                  <a:pos x="195" y="7"/>
                </a:cxn>
                <a:cxn ang="0">
                  <a:pos x="165" y="1"/>
                </a:cxn>
                <a:cxn ang="0">
                  <a:pos x="135" y="1"/>
                </a:cxn>
                <a:cxn ang="0">
                  <a:pos x="105" y="7"/>
                </a:cxn>
                <a:cxn ang="0">
                  <a:pos x="79" y="18"/>
                </a:cxn>
                <a:cxn ang="0">
                  <a:pos x="54" y="34"/>
                </a:cxn>
                <a:cxn ang="0">
                  <a:pos x="34" y="55"/>
                </a:cxn>
                <a:cxn ang="0">
                  <a:pos x="18" y="79"/>
                </a:cxn>
                <a:cxn ang="0">
                  <a:pos x="6" y="105"/>
                </a:cxn>
                <a:cxn ang="0">
                  <a:pos x="0" y="135"/>
                </a:cxn>
                <a:cxn ang="0">
                  <a:pos x="0" y="165"/>
                </a:cxn>
                <a:cxn ang="0">
                  <a:pos x="6" y="195"/>
                </a:cxn>
                <a:cxn ang="0">
                  <a:pos x="18" y="222"/>
                </a:cxn>
                <a:cxn ang="0">
                  <a:pos x="34" y="245"/>
                </a:cxn>
                <a:cxn ang="0">
                  <a:pos x="54" y="266"/>
                </a:cxn>
                <a:cxn ang="0">
                  <a:pos x="79" y="282"/>
                </a:cxn>
                <a:cxn ang="0">
                  <a:pos x="105" y="293"/>
                </a:cxn>
                <a:cxn ang="0">
                  <a:pos x="135" y="299"/>
                </a:cxn>
                <a:cxn ang="0">
                  <a:pos x="165" y="299"/>
                </a:cxn>
                <a:cxn ang="0">
                  <a:pos x="195" y="293"/>
                </a:cxn>
                <a:cxn ang="0">
                  <a:pos x="221" y="282"/>
                </a:cxn>
                <a:cxn ang="0">
                  <a:pos x="246" y="266"/>
                </a:cxn>
                <a:cxn ang="0">
                  <a:pos x="266" y="245"/>
                </a:cxn>
                <a:cxn ang="0">
                  <a:pos x="283" y="222"/>
                </a:cxn>
                <a:cxn ang="0">
                  <a:pos x="294" y="195"/>
                </a:cxn>
                <a:cxn ang="0">
                  <a:pos x="300" y="165"/>
                </a:cxn>
              </a:cxnLst>
              <a:rect l="0" t="0" r="r" b="b"/>
              <a:pathLst>
                <a:path w="301" h="300">
                  <a:moveTo>
                    <a:pt x="301" y="150"/>
                  </a:moveTo>
                  <a:lnTo>
                    <a:pt x="300" y="135"/>
                  </a:lnTo>
                  <a:lnTo>
                    <a:pt x="298" y="120"/>
                  </a:lnTo>
                  <a:lnTo>
                    <a:pt x="294" y="105"/>
                  </a:lnTo>
                  <a:lnTo>
                    <a:pt x="289" y="92"/>
                  </a:lnTo>
                  <a:lnTo>
                    <a:pt x="283" y="79"/>
                  </a:lnTo>
                  <a:lnTo>
                    <a:pt x="275" y="67"/>
                  </a:lnTo>
                  <a:lnTo>
                    <a:pt x="266" y="55"/>
                  </a:lnTo>
                  <a:lnTo>
                    <a:pt x="257" y="45"/>
                  </a:lnTo>
                  <a:lnTo>
                    <a:pt x="246" y="34"/>
                  </a:lnTo>
                  <a:lnTo>
                    <a:pt x="235" y="26"/>
                  </a:lnTo>
                  <a:lnTo>
                    <a:pt x="221" y="18"/>
                  </a:lnTo>
                  <a:lnTo>
                    <a:pt x="209" y="12"/>
                  </a:lnTo>
                  <a:lnTo>
                    <a:pt x="195" y="7"/>
                  </a:lnTo>
                  <a:lnTo>
                    <a:pt x="181" y="3"/>
                  </a:lnTo>
                  <a:lnTo>
                    <a:pt x="165" y="1"/>
                  </a:lnTo>
                  <a:lnTo>
                    <a:pt x="150" y="0"/>
                  </a:lnTo>
                  <a:lnTo>
                    <a:pt x="135" y="1"/>
                  </a:lnTo>
                  <a:lnTo>
                    <a:pt x="120" y="3"/>
                  </a:lnTo>
                  <a:lnTo>
                    <a:pt x="105" y="7"/>
                  </a:lnTo>
                  <a:lnTo>
                    <a:pt x="92" y="12"/>
                  </a:lnTo>
                  <a:lnTo>
                    <a:pt x="79" y="18"/>
                  </a:lnTo>
                  <a:lnTo>
                    <a:pt x="67" y="26"/>
                  </a:lnTo>
                  <a:lnTo>
                    <a:pt x="54" y="34"/>
                  </a:lnTo>
                  <a:lnTo>
                    <a:pt x="44" y="45"/>
                  </a:lnTo>
                  <a:lnTo>
                    <a:pt x="34" y="55"/>
                  </a:lnTo>
                  <a:lnTo>
                    <a:pt x="26" y="67"/>
                  </a:lnTo>
                  <a:lnTo>
                    <a:pt x="18" y="79"/>
                  </a:lnTo>
                  <a:lnTo>
                    <a:pt x="12" y="92"/>
                  </a:lnTo>
                  <a:lnTo>
                    <a:pt x="6" y="105"/>
                  </a:lnTo>
                  <a:lnTo>
                    <a:pt x="2" y="120"/>
                  </a:lnTo>
                  <a:lnTo>
                    <a:pt x="0" y="135"/>
                  </a:lnTo>
                  <a:lnTo>
                    <a:pt x="0" y="150"/>
                  </a:lnTo>
                  <a:lnTo>
                    <a:pt x="0" y="165"/>
                  </a:lnTo>
                  <a:lnTo>
                    <a:pt x="2" y="180"/>
                  </a:lnTo>
                  <a:lnTo>
                    <a:pt x="6" y="195"/>
                  </a:lnTo>
                  <a:lnTo>
                    <a:pt x="12" y="209"/>
                  </a:lnTo>
                  <a:lnTo>
                    <a:pt x="18" y="222"/>
                  </a:lnTo>
                  <a:lnTo>
                    <a:pt x="26" y="234"/>
                  </a:lnTo>
                  <a:lnTo>
                    <a:pt x="34" y="245"/>
                  </a:lnTo>
                  <a:lnTo>
                    <a:pt x="44" y="256"/>
                  </a:lnTo>
                  <a:lnTo>
                    <a:pt x="54" y="266"/>
                  </a:lnTo>
                  <a:lnTo>
                    <a:pt x="67" y="275"/>
                  </a:lnTo>
                  <a:lnTo>
                    <a:pt x="79" y="282"/>
                  </a:lnTo>
                  <a:lnTo>
                    <a:pt x="92" y="288"/>
                  </a:lnTo>
                  <a:lnTo>
                    <a:pt x="105" y="293"/>
                  </a:lnTo>
                  <a:lnTo>
                    <a:pt x="120" y="297"/>
                  </a:lnTo>
                  <a:lnTo>
                    <a:pt x="135" y="299"/>
                  </a:lnTo>
                  <a:lnTo>
                    <a:pt x="150" y="300"/>
                  </a:lnTo>
                  <a:lnTo>
                    <a:pt x="165" y="299"/>
                  </a:lnTo>
                  <a:lnTo>
                    <a:pt x="181" y="297"/>
                  </a:lnTo>
                  <a:lnTo>
                    <a:pt x="195" y="293"/>
                  </a:lnTo>
                  <a:lnTo>
                    <a:pt x="209" y="288"/>
                  </a:lnTo>
                  <a:lnTo>
                    <a:pt x="221" y="282"/>
                  </a:lnTo>
                  <a:lnTo>
                    <a:pt x="235" y="275"/>
                  </a:lnTo>
                  <a:lnTo>
                    <a:pt x="246" y="266"/>
                  </a:lnTo>
                  <a:lnTo>
                    <a:pt x="257" y="256"/>
                  </a:lnTo>
                  <a:lnTo>
                    <a:pt x="266" y="245"/>
                  </a:lnTo>
                  <a:lnTo>
                    <a:pt x="275" y="234"/>
                  </a:lnTo>
                  <a:lnTo>
                    <a:pt x="283" y="222"/>
                  </a:lnTo>
                  <a:lnTo>
                    <a:pt x="289" y="209"/>
                  </a:lnTo>
                  <a:lnTo>
                    <a:pt x="294" y="195"/>
                  </a:lnTo>
                  <a:lnTo>
                    <a:pt x="298" y="180"/>
                  </a:lnTo>
                  <a:lnTo>
                    <a:pt x="300" y="165"/>
                  </a:lnTo>
                  <a:lnTo>
                    <a:pt x="301" y="150"/>
                  </a:lnTo>
                  <a:close/>
                </a:path>
              </a:pathLst>
            </a:custGeom>
            <a:solidFill>
              <a:srgbClr val="F1F0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09" y="976"/>
              <a:ext cx="10" cy="10"/>
            </a:xfrm>
            <a:custGeom>
              <a:avLst/>
              <a:gdLst/>
              <a:ahLst/>
              <a:cxnLst>
                <a:cxn ang="0">
                  <a:pos x="151" y="68"/>
                </a:cxn>
                <a:cxn ang="0">
                  <a:pos x="147" y="53"/>
                </a:cxn>
                <a:cxn ang="0">
                  <a:pos x="141" y="39"/>
                </a:cxn>
                <a:cxn ang="0">
                  <a:pos x="133" y="27"/>
                </a:cxn>
                <a:cxn ang="0">
                  <a:pos x="123" y="17"/>
                </a:cxn>
                <a:cxn ang="0">
                  <a:pos x="111" y="9"/>
                </a:cxn>
                <a:cxn ang="0">
                  <a:pos x="98" y="4"/>
                </a:cxn>
                <a:cxn ang="0">
                  <a:pos x="83" y="1"/>
                </a:cxn>
                <a:cxn ang="0">
                  <a:pos x="68" y="1"/>
                </a:cxn>
                <a:cxn ang="0">
                  <a:pos x="53" y="4"/>
                </a:cxn>
                <a:cxn ang="0">
                  <a:pos x="39" y="9"/>
                </a:cxn>
                <a:cxn ang="0">
                  <a:pos x="27" y="17"/>
                </a:cxn>
                <a:cxn ang="0">
                  <a:pos x="17" y="27"/>
                </a:cxn>
                <a:cxn ang="0">
                  <a:pos x="9" y="39"/>
                </a:cxn>
                <a:cxn ang="0">
                  <a:pos x="4" y="53"/>
                </a:cxn>
                <a:cxn ang="0">
                  <a:pos x="1" y="68"/>
                </a:cxn>
                <a:cxn ang="0">
                  <a:pos x="1" y="83"/>
                </a:cxn>
                <a:cxn ang="0">
                  <a:pos x="4" y="97"/>
                </a:cxn>
                <a:cxn ang="0">
                  <a:pos x="9" y="110"/>
                </a:cxn>
                <a:cxn ang="0">
                  <a:pos x="17" y="123"/>
                </a:cxn>
                <a:cxn ang="0">
                  <a:pos x="27" y="133"/>
                </a:cxn>
                <a:cxn ang="0">
                  <a:pos x="39" y="141"/>
                </a:cxn>
                <a:cxn ang="0">
                  <a:pos x="53" y="147"/>
                </a:cxn>
                <a:cxn ang="0">
                  <a:pos x="68" y="150"/>
                </a:cxn>
                <a:cxn ang="0">
                  <a:pos x="83" y="150"/>
                </a:cxn>
                <a:cxn ang="0">
                  <a:pos x="98" y="147"/>
                </a:cxn>
                <a:cxn ang="0">
                  <a:pos x="111" y="141"/>
                </a:cxn>
                <a:cxn ang="0">
                  <a:pos x="123" y="133"/>
                </a:cxn>
                <a:cxn ang="0">
                  <a:pos x="133" y="123"/>
                </a:cxn>
                <a:cxn ang="0">
                  <a:pos x="141" y="110"/>
                </a:cxn>
                <a:cxn ang="0">
                  <a:pos x="147" y="97"/>
                </a:cxn>
                <a:cxn ang="0">
                  <a:pos x="151" y="83"/>
                </a:cxn>
              </a:cxnLst>
              <a:rect l="0" t="0" r="r" b="b"/>
              <a:pathLst>
                <a:path w="151" h="150">
                  <a:moveTo>
                    <a:pt x="151" y="75"/>
                  </a:moveTo>
                  <a:lnTo>
                    <a:pt x="151" y="68"/>
                  </a:lnTo>
                  <a:lnTo>
                    <a:pt x="148" y="60"/>
                  </a:lnTo>
                  <a:lnTo>
                    <a:pt x="147" y="53"/>
                  </a:lnTo>
                  <a:lnTo>
                    <a:pt x="144" y="46"/>
                  </a:lnTo>
                  <a:lnTo>
                    <a:pt x="141" y="39"/>
                  </a:lnTo>
                  <a:lnTo>
                    <a:pt x="137" y="33"/>
                  </a:lnTo>
                  <a:lnTo>
                    <a:pt x="133" y="27"/>
                  </a:lnTo>
                  <a:lnTo>
                    <a:pt x="128" y="22"/>
                  </a:lnTo>
                  <a:lnTo>
                    <a:pt x="123" y="17"/>
                  </a:lnTo>
                  <a:lnTo>
                    <a:pt x="117" y="13"/>
                  </a:lnTo>
                  <a:lnTo>
                    <a:pt x="111" y="9"/>
                  </a:lnTo>
                  <a:lnTo>
                    <a:pt x="105" y="6"/>
                  </a:lnTo>
                  <a:lnTo>
                    <a:pt x="98" y="4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68" y="1"/>
                  </a:lnTo>
                  <a:lnTo>
                    <a:pt x="60" y="2"/>
                  </a:lnTo>
                  <a:lnTo>
                    <a:pt x="53" y="4"/>
                  </a:lnTo>
                  <a:lnTo>
                    <a:pt x="46" y="6"/>
                  </a:lnTo>
                  <a:lnTo>
                    <a:pt x="39" y="9"/>
                  </a:lnTo>
                  <a:lnTo>
                    <a:pt x="33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2" y="60"/>
                  </a:lnTo>
                  <a:lnTo>
                    <a:pt x="1" y="68"/>
                  </a:lnTo>
                  <a:lnTo>
                    <a:pt x="0" y="75"/>
                  </a:lnTo>
                  <a:lnTo>
                    <a:pt x="1" y="83"/>
                  </a:lnTo>
                  <a:lnTo>
                    <a:pt x="2" y="90"/>
                  </a:lnTo>
                  <a:lnTo>
                    <a:pt x="4" y="97"/>
                  </a:lnTo>
                  <a:lnTo>
                    <a:pt x="6" y="104"/>
                  </a:lnTo>
                  <a:lnTo>
                    <a:pt x="9" y="110"/>
                  </a:lnTo>
                  <a:lnTo>
                    <a:pt x="13" y="117"/>
                  </a:lnTo>
                  <a:lnTo>
                    <a:pt x="17" y="123"/>
                  </a:lnTo>
                  <a:lnTo>
                    <a:pt x="22" y="128"/>
                  </a:lnTo>
                  <a:lnTo>
                    <a:pt x="27" y="133"/>
                  </a:lnTo>
                  <a:lnTo>
                    <a:pt x="33" y="137"/>
                  </a:lnTo>
                  <a:lnTo>
                    <a:pt x="39" y="141"/>
                  </a:lnTo>
                  <a:lnTo>
                    <a:pt x="46" y="144"/>
                  </a:lnTo>
                  <a:lnTo>
                    <a:pt x="53" y="147"/>
                  </a:lnTo>
                  <a:lnTo>
                    <a:pt x="60" y="148"/>
                  </a:lnTo>
                  <a:lnTo>
                    <a:pt x="68" y="150"/>
                  </a:lnTo>
                  <a:lnTo>
                    <a:pt x="75" y="150"/>
                  </a:lnTo>
                  <a:lnTo>
                    <a:pt x="83" y="150"/>
                  </a:lnTo>
                  <a:lnTo>
                    <a:pt x="90" y="148"/>
                  </a:lnTo>
                  <a:lnTo>
                    <a:pt x="98" y="147"/>
                  </a:lnTo>
                  <a:lnTo>
                    <a:pt x="105" y="144"/>
                  </a:lnTo>
                  <a:lnTo>
                    <a:pt x="111" y="141"/>
                  </a:lnTo>
                  <a:lnTo>
                    <a:pt x="117" y="137"/>
                  </a:lnTo>
                  <a:lnTo>
                    <a:pt x="123" y="133"/>
                  </a:lnTo>
                  <a:lnTo>
                    <a:pt x="128" y="128"/>
                  </a:lnTo>
                  <a:lnTo>
                    <a:pt x="133" y="123"/>
                  </a:lnTo>
                  <a:lnTo>
                    <a:pt x="137" y="117"/>
                  </a:lnTo>
                  <a:lnTo>
                    <a:pt x="141" y="110"/>
                  </a:lnTo>
                  <a:lnTo>
                    <a:pt x="144" y="104"/>
                  </a:lnTo>
                  <a:lnTo>
                    <a:pt x="147" y="97"/>
                  </a:lnTo>
                  <a:lnTo>
                    <a:pt x="148" y="90"/>
                  </a:lnTo>
                  <a:lnTo>
                    <a:pt x="151" y="83"/>
                  </a:lnTo>
                  <a:lnTo>
                    <a:pt x="151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991" y="848"/>
              <a:ext cx="65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3"/>
                </a:cxn>
                <a:cxn ang="0">
                  <a:pos x="71" y="27"/>
                </a:cxn>
                <a:cxn ang="0">
                  <a:pos x="107" y="41"/>
                </a:cxn>
                <a:cxn ang="0">
                  <a:pos x="142" y="56"/>
                </a:cxn>
                <a:cxn ang="0">
                  <a:pos x="177" y="71"/>
                </a:cxn>
                <a:cxn ang="0">
                  <a:pos x="211" y="87"/>
                </a:cxn>
                <a:cxn ang="0">
                  <a:pos x="246" y="104"/>
                </a:cxn>
                <a:cxn ang="0">
                  <a:pos x="279" y="121"/>
                </a:cxn>
                <a:cxn ang="0">
                  <a:pos x="313" y="139"/>
                </a:cxn>
                <a:cxn ang="0">
                  <a:pos x="346" y="157"/>
                </a:cxn>
                <a:cxn ang="0">
                  <a:pos x="378" y="176"/>
                </a:cxn>
                <a:cxn ang="0">
                  <a:pos x="411" y="196"/>
                </a:cxn>
                <a:cxn ang="0">
                  <a:pos x="442" y="215"/>
                </a:cxn>
                <a:cxn ang="0">
                  <a:pos x="475" y="235"/>
                </a:cxn>
                <a:cxn ang="0">
                  <a:pos x="506" y="257"/>
                </a:cxn>
                <a:cxn ang="0">
                  <a:pos x="537" y="278"/>
                </a:cxn>
                <a:cxn ang="0">
                  <a:pos x="567" y="300"/>
                </a:cxn>
                <a:cxn ang="0">
                  <a:pos x="597" y="324"/>
                </a:cxn>
                <a:cxn ang="0">
                  <a:pos x="627" y="346"/>
                </a:cxn>
                <a:cxn ang="0">
                  <a:pos x="656" y="370"/>
                </a:cxn>
                <a:cxn ang="0">
                  <a:pos x="685" y="394"/>
                </a:cxn>
                <a:cxn ang="0">
                  <a:pos x="713" y="419"/>
                </a:cxn>
                <a:cxn ang="0">
                  <a:pos x="741" y="443"/>
                </a:cxn>
                <a:cxn ang="0">
                  <a:pos x="768" y="470"/>
                </a:cxn>
                <a:cxn ang="0">
                  <a:pos x="796" y="495"/>
                </a:cxn>
                <a:cxn ang="0">
                  <a:pos x="823" y="521"/>
                </a:cxn>
                <a:cxn ang="0">
                  <a:pos x="848" y="549"/>
                </a:cxn>
                <a:cxn ang="0">
                  <a:pos x="873" y="576"/>
                </a:cxn>
                <a:cxn ang="0">
                  <a:pos x="899" y="604"/>
                </a:cxn>
                <a:cxn ang="0">
                  <a:pos x="923" y="632"/>
                </a:cxn>
                <a:cxn ang="0">
                  <a:pos x="948" y="660"/>
                </a:cxn>
                <a:cxn ang="0">
                  <a:pos x="971" y="690"/>
                </a:cxn>
                <a:cxn ang="0">
                  <a:pos x="920" y="636"/>
                </a:cxn>
                <a:cxn ang="0">
                  <a:pos x="867" y="583"/>
                </a:cxn>
                <a:cxn ang="0">
                  <a:pos x="813" y="532"/>
                </a:cxn>
                <a:cxn ang="0">
                  <a:pos x="758" y="481"/>
                </a:cxn>
                <a:cxn ang="0">
                  <a:pos x="701" y="432"/>
                </a:cxn>
                <a:cxn ang="0">
                  <a:pos x="643" y="386"/>
                </a:cxn>
                <a:cxn ang="0">
                  <a:pos x="584" y="340"/>
                </a:cxn>
                <a:cxn ang="0">
                  <a:pos x="524" y="295"/>
                </a:cxn>
                <a:cxn ang="0">
                  <a:pos x="462" y="253"/>
                </a:cxn>
                <a:cxn ang="0">
                  <a:pos x="400" y="212"/>
                </a:cxn>
                <a:cxn ang="0">
                  <a:pos x="335" y="173"/>
                </a:cxn>
                <a:cxn ang="0">
                  <a:pos x="270" y="134"/>
                </a:cxn>
                <a:cxn ang="0">
                  <a:pos x="204" y="99"/>
                </a:cxn>
                <a:cxn ang="0">
                  <a:pos x="138" y="64"/>
                </a:cxn>
                <a:cxn ang="0">
                  <a:pos x="69" y="32"/>
                </a:cxn>
                <a:cxn ang="0">
                  <a:pos x="0" y="0"/>
                </a:cxn>
              </a:cxnLst>
              <a:rect l="0" t="0" r="r" b="b"/>
              <a:pathLst>
                <a:path w="971" h="690">
                  <a:moveTo>
                    <a:pt x="0" y="0"/>
                  </a:moveTo>
                  <a:lnTo>
                    <a:pt x="36" y="13"/>
                  </a:lnTo>
                  <a:lnTo>
                    <a:pt x="71" y="27"/>
                  </a:lnTo>
                  <a:lnTo>
                    <a:pt x="107" y="41"/>
                  </a:lnTo>
                  <a:lnTo>
                    <a:pt x="142" y="56"/>
                  </a:lnTo>
                  <a:lnTo>
                    <a:pt x="177" y="71"/>
                  </a:lnTo>
                  <a:lnTo>
                    <a:pt x="211" y="87"/>
                  </a:lnTo>
                  <a:lnTo>
                    <a:pt x="246" y="104"/>
                  </a:lnTo>
                  <a:lnTo>
                    <a:pt x="279" y="121"/>
                  </a:lnTo>
                  <a:lnTo>
                    <a:pt x="313" y="139"/>
                  </a:lnTo>
                  <a:lnTo>
                    <a:pt x="346" y="157"/>
                  </a:lnTo>
                  <a:lnTo>
                    <a:pt x="378" y="176"/>
                  </a:lnTo>
                  <a:lnTo>
                    <a:pt x="411" y="196"/>
                  </a:lnTo>
                  <a:lnTo>
                    <a:pt x="442" y="215"/>
                  </a:lnTo>
                  <a:lnTo>
                    <a:pt x="475" y="235"/>
                  </a:lnTo>
                  <a:lnTo>
                    <a:pt x="506" y="257"/>
                  </a:lnTo>
                  <a:lnTo>
                    <a:pt x="537" y="278"/>
                  </a:lnTo>
                  <a:lnTo>
                    <a:pt x="567" y="300"/>
                  </a:lnTo>
                  <a:lnTo>
                    <a:pt x="597" y="324"/>
                  </a:lnTo>
                  <a:lnTo>
                    <a:pt x="627" y="346"/>
                  </a:lnTo>
                  <a:lnTo>
                    <a:pt x="656" y="370"/>
                  </a:lnTo>
                  <a:lnTo>
                    <a:pt x="685" y="394"/>
                  </a:lnTo>
                  <a:lnTo>
                    <a:pt x="713" y="419"/>
                  </a:lnTo>
                  <a:lnTo>
                    <a:pt x="741" y="443"/>
                  </a:lnTo>
                  <a:lnTo>
                    <a:pt x="768" y="470"/>
                  </a:lnTo>
                  <a:lnTo>
                    <a:pt x="796" y="495"/>
                  </a:lnTo>
                  <a:lnTo>
                    <a:pt x="823" y="521"/>
                  </a:lnTo>
                  <a:lnTo>
                    <a:pt x="848" y="549"/>
                  </a:lnTo>
                  <a:lnTo>
                    <a:pt x="873" y="576"/>
                  </a:lnTo>
                  <a:lnTo>
                    <a:pt x="899" y="604"/>
                  </a:lnTo>
                  <a:lnTo>
                    <a:pt x="923" y="632"/>
                  </a:lnTo>
                  <a:lnTo>
                    <a:pt x="948" y="660"/>
                  </a:lnTo>
                  <a:lnTo>
                    <a:pt x="971" y="690"/>
                  </a:lnTo>
                  <a:lnTo>
                    <a:pt x="920" y="636"/>
                  </a:lnTo>
                  <a:lnTo>
                    <a:pt x="867" y="583"/>
                  </a:lnTo>
                  <a:lnTo>
                    <a:pt x="813" y="532"/>
                  </a:lnTo>
                  <a:lnTo>
                    <a:pt x="758" y="481"/>
                  </a:lnTo>
                  <a:lnTo>
                    <a:pt x="701" y="432"/>
                  </a:lnTo>
                  <a:lnTo>
                    <a:pt x="643" y="386"/>
                  </a:lnTo>
                  <a:lnTo>
                    <a:pt x="584" y="340"/>
                  </a:lnTo>
                  <a:lnTo>
                    <a:pt x="524" y="295"/>
                  </a:lnTo>
                  <a:lnTo>
                    <a:pt x="462" y="253"/>
                  </a:lnTo>
                  <a:lnTo>
                    <a:pt x="400" y="212"/>
                  </a:lnTo>
                  <a:lnTo>
                    <a:pt x="335" y="173"/>
                  </a:lnTo>
                  <a:lnTo>
                    <a:pt x="270" y="134"/>
                  </a:lnTo>
                  <a:lnTo>
                    <a:pt x="204" y="99"/>
                  </a:lnTo>
                  <a:lnTo>
                    <a:pt x="138" y="64"/>
                  </a:lnTo>
                  <a:lnTo>
                    <a:pt x="69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42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947" y="840"/>
              <a:ext cx="131" cy="94"/>
            </a:xfrm>
            <a:custGeom>
              <a:avLst/>
              <a:gdLst/>
              <a:ahLst/>
              <a:cxnLst>
                <a:cxn ang="0">
                  <a:pos x="84" y="5"/>
                </a:cxn>
                <a:cxn ang="0">
                  <a:pos x="250" y="21"/>
                </a:cxn>
                <a:cxn ang="0">
                  <a:pos x="413" y="49"/>
                </a:cxn>
                <a:cxn ang="0">
                  <a:pos x="571" y="90"/>
                </a:cxn>
                <a:cxn ang="0">
                  <a:pos x="724" y="141"/>
                </a:cxn>
                <a:cxn ang="0">
                  <a:pos x="872" y="204"/>
                </a:cxn>
                <a:cxn ang="0">
                  <a:pos x="1014" y="278"/>
                </a:cxn>
                <a:cxn ang="0">
                  <a:pos x="1149" y="362"/>
                </a:cxn>
                <a:cxn ang="0">
                  <a:pos x="1278" y="454"/>
                </a:cxn>
                <a:cxn ang="0">
                  <a:pos x="1399" y="556"/>
                </a:cxn>
                <a:cxn ang="0">
                  <a:pos x="1512" y="666"/>
                </a:cxn>
                <a:cxn ang="0">
                  <a:pos x="1617" y="784"/>
                </a:cxn>
                <a:cxn ang="0">
                  <a:pos x="1713" y="910"/>
                </a:cxn>
                <a:cxn ang="0">
                  <a:pos x="1799" y="1043"/>
                </a:cxn>
                <a:cxn ang="0">
                  <a:pos x="1877" y="1182"/>
                </a:cxn>
                <a:cxn ang="0">
                  <a:pos x="1943" y="1327"/>
                </a:cxn>
                <a:cxn ang="0">
                  <a:pos x="1934" y="1334"/>
                </a:cxn>
                <a:cxn ang="0">
                  <a:pos x="1851" y="1203"/>
                </a:cxn>
                <a:cxn ang="0">
                  <a:pos x="1762" y="1076"/>
                </a:cxn>
                <a:cxn ang="0">
                  <a:pos x="1666" y="955"/>
                </a:cxn>
                <a:cxn ang="0">
                  <a:pos x="1563" y="839"/>
                </a:cxn>
                <a:cxn ang="0">
                  <a:pos x="1453" y="730"/>
                </a:cxn>
                <a:cxn ang="0">
                  <a:pos x="1339" y="626"/>
                </a:cxn>
                <a:cxn ang="0">
                  <a:pos x="1217" y="529"/>
                </a:cxn>
                <a:cxn ang="0">
                  <a:pos x="1091" y="439"/>
                </a:cxn>
                <a:cxn ang="0">
                  <a:pos x="960" y="354"/>
                </a:cxn>
                <a:cxn ang="0">
                  <a:pos x="824" y="278"/>
                </a:cxn>
                <a:cxn ang="0">
                  <a:pos x="683" y="209"/>
                </a:cxn>
                <a:cxn ang="0">
                  <a:pos x="538" y="149"/>
                </a:cxn>
                <a:cxn ang="0">
                  <a:pos x="389" y="96"/>
                </a:cxn>
                <a:cxn ang="0">
                  <a:pos x="236" y="51"/>
                </a:cxn>
                <a:cxn ang="0">
                  <a:pos x="79" y="16"/>
                </a:cxn>
              </a:cxnLst>
              <a:rect l="0" t="0" r="r" b="b"/>
              <a:pathLst>
                <a:path w="1973" h="1402">
                  <a:moveTo>
                    <a:pt x="0" y="0"/>
                  </a:moveTo>
                  <a:lnTo>
                    <a:pt x="84" y="5"/>
                  </a:lnTo>
                  <a:lnTo>
                    <a:pt x="168" y="11"/>
                  </a:lnTo>
                  <a:lnTo>
                    <a:pt x="250" y="21"/>
                  </a:lnTo>
                  <a:lnTo>
                    <a:pt x="332" y="33"/>
                  </a:lnTo>
                  <a:lnTo>
                    <a:pt x="413" y="49"/>
                  </a:lnTo>
                  <a:lnTo>
                    <a:pt x="493" y="67"/>
                  </a:lnTo>
                  <a:lnTo>
                    <a:pt x="571" y="90"/>
                  </a:lnTo>
                  <a:lnTo>
                    <a:pt x="648" y="114"/>
                  </a:lnTo>
                  <a:lnTo>
                    <a:pt x="724" y="141"/>
                  </a:lnTo>
                  <a:lnTo>
                    <a:pt x="799" y="172"/>
                  </a:lnTo>
                  <a:lnTo>
                    <a:pt x="872" y="204"/>
                  </a:lnTo>
                  <a:lnTo>
                    <a:pt x="943" y="240"/>
                  </a:lnTo>
                  <a:lnTo>
                    <a:pt x="1014" y="278"/>
                  </a:lnTo>
                  <a:lnTo>
                    <a:pt x="1082" y="318"/>
                  </a:lnTo>
                  <a:lnTo>
                    <a:pt x="1149" y="362"/>
                  </a:lnTo>
                  <a:lnTo>
                    <a:pt x="1214" y="406"/>
                  </a:lnTo>
                  <a:lnTo>
                    <a:pt x="1278" y="454"/>
                  </a:lnTo>
                  <a:lnTo>
                    <a:pt x="1339" y="503"/>
                  </a:lnTo>
                  <a:lnTo>
                    <a:pt x="1399" y="556"/>
                  </a:lnTo>
                  <a:lnTo>
                    <a:pt x="1456" y="610"/>
                  </a:lnTo>
                  <a:lnTo>
                    <a:pt x="1512" y="666"/>
                  </a:lnTo>
                  <a:lnTo>
                    <a:pt x="1566" y="725"/>
                  </a:lnTo>
                  <a:lnTo>
                    <a:pt x="1617" y="784"/>
                  </a:lnTo>
                  <a:lnTo>
                    <a:pt x="1666" y="846"/>
                  </a:lnTo>
                  <a:lnTo>
                    <a:pt x="1713" y="910"/>
                  </a:lnTo>
                  <a:lnTo>
                    <a:pt x="1758" y="976"/>
                  </a:lnTo>
                  <a:lnTo>
                    <a:pt x="1799" y="1043"/>
                  </a:lnTo>
                  <a:lnTo>
                    <a:pt x="1839" y="1112"/>
                  </a:lnTo>
                  <a:lnTo>
                    <a:pt x="1877" y="1182"/>
                  </a:lnTo>
                  <a:lnTo>
                    <a:pt x="1911" y="1254"/>
                  </a:lnTo>
                  <a:lnTo>
                    <a:pt x="1943" y="1327"/>
                  </a:lnTo>
                  <a:lnTo>
                    <a:pt x="1973" y="1402"/>
                  </a:lnTo>
                  <a:lnTo>
                    <a:pt x="1934" y="1334"/>
                  </a:lnTo>
                  <a:lnTo>
                    <a:pt x="1893" y="1268"/>
                  </a:lnTo>
                  <a:lnTo>
                    <a:pt x="1851" y="1203"/>
                  </a:lnTo>
                  <a:lnTo>
                    <a:pt x="1807" y="1139"/>
                  </a:lnTo>
                  <a:lnTo>
                    <a:pt x="1762" y="1076"/>
                  </a:lnTo>
                  <a:lnTo>
                    <a:pt x="1715" y="1015"/>
                  </a:lnTo>
                  <a:lnTo>
                    <a:pt x="1666" y="955"/>
                  </a:lnTo>
                  <a:lnTo>
                    <a:pt x="1615" y="896"/>
                  </a:lnTo>
                  <a:lnTo>
                    <a:pt x="1563" y="839"/>
                  </a:lnTo>
                  <a:lnTo>
                    <a:pt x="1509" y="783"/>
                  </a:lnTo>
                  <a:lnTo>
                    <a:pt x="1453" y="730"/>
                  </a:lnTo>
                  <a:lnTo>
                    <a:pt x="1397" y="677"/>
                  </a:lnTo>
                  <a:lnTo>
                    <a:pt x="1339" y="626"/>
                  </a:lnTo>
                  <a:lnTo>
                    <a:pt x="1279" y="577"/>
                  </a:lnTo>
                  <a:lnTo>
                    <a:pt x="1217" y="529"/>
                  </a:lnTo>
                  <a:lnTo>
                    <a:pt x="1155" y="482"/>
                  </a:lnTo>
                  <a:lnTo>
                    <a:pt x="1091" y="439"/>
                  </a:lnTo>
                  <a:lnTo>
                    <a:pt x="1026" y="396"/>
                  </a:lnTo>
                  <a:lnTo>
                    <a:pt x="960" y="354"/>
                  </a:lnTo>
                  <a:lnTo>
                    <a:pt x="892" y="316"/>
                  </a:lnTo>
                  <a:lnTo>
                    <a:pt x="824" y="278"/>
                  </a:lnTo>
                  <a:lnTo>
                    <a:pt x="754" y="243"/>
                  </a:lnTo>
                  <a:lnTo>
                    <a:pt x="683" y="209"/>
                  </a:lnTo>
                  <a:lnTo>
                    <a:pt x="611" y="178"/>
                  </a:lnTo>
                  <a:lnTo>
                    <a:pt x="538" y="149"/>
                  </a:lnTo>
                  <a:lnTo>
                    <a:pt x="463" y="121"/>
                  </a:lnTo>
                  <a:lnTo>
                    <a:pt x="389" y="96"/>
                  </a:lnTo>
                  <a:lnTo>
                    <a:pt x="313" y="72"/>
                  </a:lnTo>
                  <a:lnTo>
                    <a:pt x="236" y="51"/>
                  </a:lnTo>
                  <a:lnTo>
                    <a:pt x="158" y="32"/>
                  </a:lnTo>
                  <a:lnTo>
                    <a:pt x="79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6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918" y="840"/>
              <a:ext cx="167" cy="122"/>
            </a:xfrm>
            <a:custGeom>
              <a:avLst/>
              <a:gdLst/>
              <a:ahLst/>
              <a:cxnLst>
                <a:cxn ang="0">
                  <a:pos x="2020" y="755"/>
                </a:cxn>
                <a:cxn ang="0">
                  <a:pos x="1914" y="651"/>
                </a:cxn>
                <a:cxn ang="0">
                  <a:pos x="1802" y="552"/>
                </a:cxn>
                <a:cxn ang="0">
                  <a:pos x="1685" y="460"/>
                </a:cxn>
                <a:cxn ang="0">
                  <a:pos x="1563" y="373"/>
                </a:cxn>
                <a:cxn ang="0">
                  <a:pos x="1436" y="293"/>
                </a:cxn>
                <a:cxn ang="0">
                  <a:pos x="1306" y="219"/>
                </a:cxn>
                <a:cxn ang="0">
                  <a:pos x="1170" y="152"/>
                </a:cxn>
                <a:cxn ang="0">
                  <a:pos x="1060" y="106"/>
                </a:cxn>
                <a:cxn ang="0">
                  <a:pos x="975" y="81"/>
                </a:cxn>
                <a:cxn ang="0">
                  <a:pos x="889" y="58"/>
                </a:cxn>
                <a:cxn ang="0">
                  <a:pos x="802" y="39"/>
                </a:cxn>
                <a:cxn ang="0">
                  <a:pos x="713" y="24"/>
                </a:cxn>
                <a:cxn ang="0">
                  <a:pos x="622" y="13"/>
                </a:cxn>
                <a:cxn ang="0">
                  <a:pos x="531" y="5"/>
                </a:cxn>
                <a:cxn ang="0">
                  <a:pos x="439" y="0"/>
                </a:cxn>
                <a:cxn ang="0">
                  <a:pos x="342" y="0"/>
                </a:cxn>
                <a:cxn ang="0">
                  <a:pos x="243" y="6"/>
                </a:cxn>
                <a:cxn ang="0">
                  <a:pos x="144" y="15"/>
                </a:cxn>
                <a:cxn ang="0">
                  <a:pos x="47" y="28"/>
                </a:cxn>
                <a:cxn ang="0">
                  <a:pos x="108" y="40"/>
                </a:cxn>
                <a:cxn ang="0">
                  <a:pos x="321" y="59"/>
                </a:cxn>
                <a:cxn ang="0">
                  <a:pos x="528" y="95"/>
                </a:cxn>
                <a:cxn ang="0">
                  <a:pos x="730" y="146"/>
                </a:cxn>
                <a:cxn ang="0">
                  <a:pos x="926" y="211"/>
                </a:cxn>
                <a:cxn ang="0">
                  <a:pos x="1115" y="292"/>
                </a:cxn>
                <a:cxn ang="0">
                  <a:pos x="1296" y="385"/>
                </a:cxn>
                <a:cxn ang="0">
                  <a:pos x="1469" y="490"/>
                </a:cxn>
                <a:cxn ang="0">
                  <a:pos x="1633" y="609"/>
                </a:cxn>
                <a:cxn ang="0">
                  <a:pos x="1788" y="739"/>
                </a:cxn>
                <a:cxn ang="0">
                  <a:pos x="1932" y="880"/>
                </a:cxn>
                <a:cxn ang="0">
                  <a:pos x="2065" y="1031"/>
                </a:cxn>
                <a:cxn ang="0">
                  <a:pos x="2187" y="1191"/>
                </a:cxn>
                <a:cxn ang="0">
                  <a:pos x="2298" y="1361"/>
                </a:cxn>
                <a:cxn ang="0">
                  <a:pos x="2394" y="1539"/>
                </a:cxn>
                <a:cxn ang="0">
                  <a:pos x="2478" y="1726"/>
                </a:cxn>
                <a:cxn ang="0">
                  <a:pos x="2509" y="1785"/>
                </a:cxn>
                <a:cxn ang="0">
                  <a:pos x="2496" y="1715"/>
                </a:cxn>
                <a:cxn ang="0">
                  <a:pos x="2481" y="1646"/>
                </a:cxn>
                <a:cxn ang="0">
                  <a:pos x="2464" y="1577"/>
                </a:cxn>
                <a:cxn ang="0">
                  <a:pos x="2443" y="1510"/>
                </a:cxn>
                <a:cxn ang="0">
                  <a:pos x="2422" y="1444"/>
                </a:cxn>
                <a:cxn ang="0">
                  <a:pos x="2397" y="1378"/>
                </a:cxn>
                <a:cxn ang="0">
                  <a:pos x="2372" y="1313"/>
                </a:cxn>
                <a:cxn ang="0">
                  <a:pos x="2343" y="1249"/>
                </a:cxn>
                <a:cxn ang="0">
                  <a:pos x="2314" y="1186"/>
                </a:cxn>
                <a:cxn ang="0">
                  <a:pos x="2281" y="1125"/>
                </a:cxn>
                <a:cxn ang="0">
                  <a:pos x="2248" y="1064"/>
                </a:cxn>
                <a:cxn ang="0">
                  <a:pos x="2212" y="1005"/>
                </a:cxn>
                <a:cxn ang="0">
                  <a:pos x="2174" y="948"/>
                </a:cxn>
                <a:cxn ang="0">
                  <a:pos x="2134" y="891"/>
                </a:cxn>
                <a:cxn ang="0">
                  <a:pos x="2093" y="836"/>
                </a:cxn>
              </a:cxnLst>
              <a:rect l="0" t="0" r="r" b="b"/>
              <a:pathLst>
                <a:path w="2515" h="1821">
                  <a:moveTo>
                    <a:pt x="2072" y="809"/>
                  </a:moveTo>
                  <a:lnTo>
                    <a:pt x="2020" y="755"/>
                  </a:lnTo>
                  <a:lnTo>
                    <a:pt x="1968" y="702"/>
                  </a:lnTo>
                  <a:lnTo>
                    <a:pt x="1914" y="651"/>
                  </a:lnTo>
                  <a:lnTo>
                    <a:pt x="1858" y="601"/>
                  </a:lnTo>
                  <a:lnTo>
                    <a:pt x="1802" y="552"/>
                  </a:lnTo>
                  <a:lnTo>
                    <a:pt x="1744" y="506"/>
                  </a:lnTo>
                  <a:lnTo>
                    <a:pt x="1685" y="460"/>
                  </a:lnTo>
                  <a:lnTo>
                    <a:pt x="1625" y="415"/>
                  </a:lnTo>
                  <a:lnTo>
                    <a:pt x="1563" y="373"/>
                  </a:lnTo>
                  <a:lnTo>
                    <a:pt x="1501" y="332"/>
                  </a:lnTo>
                  <a:lnTo>
                    <a:pt x="1436" y="293"/>
                  </a:lnTo>
                  <a:lnTo>
                    <a:pt x="1372" y="255"/>
                  </a:lnTo>
                  <a:lnTo>
                    <a:pt x="1306" y="219"/>
                  </a:lnTo>
                  <a:lnTo>
                    <a:pt x="1239" y="184"/>
                  </a:lnTo>
                  <a:lnTo>
                    <a:pt x="1170" y="152"/>
                  </a:lnTo>
                  <a:lnTo>
                    <a:pt x="1102" y="120"/>
                  </a:lnTo>
                  <a:lnTo>
                    <a:pt x="1060" y="106"/>
                  </a:lnTo>
                  <a:lnTo>
                    <a:pt x="1018" y="93"/>
                  </a:lnTo>
                  <a:lnTo>
                    <a:pt x="975" y="81"/>
                  </a:lnTo>
                  <a:lnTo>
                    <a:pt x="932" y="68"/>
                  </a:lnTo>
                  <a:lnTo>
                    <a:pt x="889" y="58"/>
                  </a:lnTo>
                  <a:lnTo>
                    <a:pt x="845" y="48"/>
                  </a:lnTo>
                  <a:lnTo>
                    <a:pt x="802" y="39"/>
                  </a:lnTo>
                  <a:lnTo>
                    <a:pt x="757" y="31"/>
                  </a:lnTo>
                  <a:lnTo>
                    <a:pt x="713" y="24"/>
                  </a:lnTo>
                  <a:lnTo>
                    <a:pt x="667" y="18"/>
                  </a:lnTo>
                  <a:lnTo>
                    <a:pt x="622" y="13"/>
                  </a:lnTo>
                  <a:lnTo>
                    <a:pt x="577" y="8"/>
                  </a:lnTo>
                  <a:lnTo>
                    <a:pt x="531" y="5"/>
                  </a:lnTo>
                  <a:lnTo>
                    <a:pt x="486" y="3"/>
                  </a:lnTo>
                  <a:lnTo>
                    <a:pt x="439" y="0"/>
                  </a:lnTo>
                  <a:lnTo>
                    <a:pt x="393" y="0"/>
                  </a:lnTo>
                  <a:lnTo>
                    <a:pt x="342" y="0"/>
                  </a:lnTo>
                  <a:lnTo>
                    <a:pt x="292" y="3"/>
                  </a:lnTo>
                  <a:lnTo>
                    <a:pt x="243" y="6"/>
                  </a:lnTo>
                  <a:lnTo>
                    <a:pt x="193" y="10"/>
                  </a:lnTo>
                  <a:lnTo>
                    <a:pt x="144" y="15"/>
                  </a:lnTo>
                  <a:lnTo>
                    <a:pt x="95" y="21"/>
                  </a:lnTo>
                  <a:lnTo>
                    <a:pt x="47" y="28"/>
                  </a:lnTo>
                  <a:lnTo>
                    <a:pt x="0" y="36"/>
                  </a:lnTo>
                  <a:lnTo>
                    <a:pt x="108" y="40"/>
                  </a:lnTo>
                  <a:lnTo>
                    <a:pt x="215" y="48"/>
                  </a:lnTo>
                  <a:lnTo>
                    <a:pt x="321" y="59"/>
                  </a:lnTo>
                  <a:lnTo>
                    <a:pt x="424" y="76"/>
                  </a:lnTo>
                  <a:lnTo>
                    <a:pt x="528" y="95"/>
                  </a:lnTo>
                  <a:lnTo>
                    <a:pt x="630" y="118"/>
                  </a:lnTo>
                  <a:lnTo>
                    <a:pt x="730" y="146"/>
                  </a:lnTo>
                  <a:lnTo>
                    <a:pt x="829" y="177"/>
                  </a:lnTo>
                  <a:lnTo>
                    <a:pt x="926" y="211"/>
                  </a:lnTo>
                  <a:lnTo>
                    <a:pt x="1022" y="250"/>
                  </a:lnTo>
                  <a:lnTo>
                    <a:pt x="1115" y="292"/>
                  </a:lnTo>
                  <a:lnTo>
                    <a:pt x="1206" y="336"/>
                  </a:lnTo>
                  <a:lnTo>
                    <a:pt x="1296" y="385"/>
                  </a:lnTo>
                  <a:lnTo>
                    <a:pt x="1383" y="436"/>
                  </a:lnTo>
                  <a:lnTo>
                    <a:pt x="1469" y="490"/>
                  </a:lnTo>
                  <a:lnTo>
                    <a:pt x="1553" y="548"/>
                  </a:lnTo>
                  <a:lnTo>
                    <a:pt x="1633" y="609"/>
                  </a:lnTo>
                  <a:lnTo>
                    <a:pt x="1712" y="672"/>
                  </a:lnTo>
                  <a:lnTo>
                    <a:pt x="1788" y="739"/>
                  </a:lnTo>
                  <a:lnTo>
                    <a:pt x="1861" y="808"/>
                  </a:lnTo>
                  <a:lnTo>
                    <a:pt x="1932" y="880"/>
                  </a:lnTo>
                  <a:lnTo>
                    <a:pt x="2000" y="954"/>
                  </a:lnTo>
                  <a:lnTo>
                    <a:pt x="2065" y="1031"/>
                  </a:lnTo>
                  <a:lnTo>
                    <a:pt x="2127" y="1110"/>
                  </a:lnTo>
                  <a:lnTo>
                    <a:pt x="2187" y="1191"/>
                  </a:lnTo>
                  <a:lnTo>
                    <a:pt x="2243" y="1275"/>
                  </a:lnTo>
                  <a:lnTo>
                    <a:pt x="2298" y="1361"/>
                  </a:lnTo>
                  <a:lnTo>
                    <a:pt x="2347" y="1450"/>
                  </a:lnTo>
                  <a:lnTo>
                    <a:pt x="2394" y="1539"/>
                  </a:lnTo>
                  <a:lnTo>
                    <a:pt x="2438" y="1631"/>
                  </a:lnTo>
                  <a:lnTo>
                    <a:pt x="2478" y="1726"/>
                  </a:lnTo>
                  <a:lnTo>
                    <a:pt x="2515" y="1821"/>
                  </a:lnTo>
                  <a:lnTo>
                    <a:pt x="2509" y="1785"/>
                  </a:lnTo>
                  <a:lnTo>
                    <a:pt x="2503" y="1751"/>
                  </a:lnTo>
                  <a:lnTo>
                    <a:pt x="2496" y="1715"/>
                  </a:lnTo>
                  <a:lnTo>
                    <a:pt x="2489" y="1681"/>
                  </a:lnTo>
                  <a:lnTo>
                    <a:pt x="2481" y="1646"/>
                  </a:lnTo>
                  <a:lnTo>
                    <a:pt x="2473" y="1612"/>
                  </a:lnTo>
                  <a:lnTo>
                    <a:pt x="2464" y="1577"/>
                  </a:lnTo>
                  <a:lnTo>
                    <a:pt x="2453" y="1544"/>
                  </a:lnTo>
                  <a:lnTo>
                    <a:pt x="2443" y="1510"/>
                  </a:lnTo>
                  <a:lnTo>
                    <a:pt x="2433" y="1476"/>
                  </a:lnTo>
                  <a:lnTo>
                    <a:pt x="2422" y="1444"/>
                  </a:lnTo>
                  <a:lnTo>
                    <a:pt x="2411" y="1410"/>
                  </a:lnTo>
                  <a:lnTo>
                    <a:pt x="2397" y="1378"/>
                  </a:lnTo>
                  <a:lnTo>
                    <a:pt x="2385" y="1345"/>
                  </a:lnTo>
                  <a:lnTo>
                    <a:pt x="2372" y="1313"/>
                  </a:lnTo>
                  <a:lnTo>
                    <a:pt x="2358" y="1280"/>
                  </a:lnTo>
                  <a:lnTo>
                    <a:pt x="2343" y="1249"/>
                  </a:lnTo>
                  <a:lnTo>
                    <a:pt x="2329" y="1217"/>
                  </a:lnTo>
                  <a:lnTo>
                    <a:pt x="2314" y="1186"/>
                  </a:lnTo>
                  <a:lnTo>
                    <a:pt x="2298" y="1156"/>
                  </a:lnTo>
                  <a:lnTo>
                    <a:pt x="2281" y="1125"/>
                  </a:lnTo>
                  <a:lnTo>
                    <a:pt x="2265" y="1095"/>
                  </a:lnTo>
                  <a:lnTo>
                    <a:pt x="2248" y="1064"/>
                  </a:lnTo>
                  <a:lnTo>
                    <a:pt x="2230" y="1035"/>
                  </a:lnTo>
                  <a:lnTo>
                    <a:pt x="2212" y="1005"/>
                  </a:lnTo>
                  <a:lnTo>
                    <a:pt x="2193" y="976"/>
                  </a:lnTo>
                  <a:lnTo>
                    <a:pt x="2174" y="948"/>
                  </a:lnTo>
                  <a:lnTo>
                    <a:pt x="2155" y="919"/>
                  </a:lnTo>
                  <a:lnTo>
                    <a:pt x="2134" y="891"/>
                  </a:lnTo>
                  <a:lnTo>
                    <a:pt x="2114" y="864"/>
                  </a:lnTo>
                  <a:lnTo>
                    <a:pt x="2093" y="836"/>
                  </a:lnTo>
                  <a:lnTo>
                    <a:pt x="2072" y="809"/>
                  </a:lnTo>
                  <a:close/>
                </a:path>
              </a:pathLst>
            </a:custGeom>
            <a:solidFill>
              <a:srgbClr val="5449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895" y="840"/>
              <a:ext cx="192" cy="145"/>
            </a:xfrm>
            <a:custGeom>
              <a:avLst/>
              <a:gdLst/>
              <a:ahLst/>
              <a:cxnLst>
                <a:cxn ang="0">
                  <a:pos x="2707" y="1335"/>
                </a:cxn>
                <a:cxn ang="0">
                  <a:pos x="2624" y="1203"/>
                </a:cxn>
                <a:cxn ang="0">
                  <a:pos x="2535" y="1076"/>
                </a:cxn>
                <a:cxn ang="0">
                  <a:pos x="2439" y="955"/>
                </a:cxn>
                <a:cxn ang="0">
                  <a:pos x="2336" y="839"/>
                </a:cxn>
                <a:cxn ang="0">
                  <a:pos x="2226" y="730"/>
                </a:cxn>
                <a:cxn ang="0">
                  <a:pos x="2112" y="626"/>
                </a:cxn>
                <a:cxn ang="0">
                  <a:pos x="1990" y="529"/>
                </a:cxn>
                <a:cxn ang="0">
                  <a:pos x="1864" y="439"/>
                </a:cxn>
                <a:cxn ang="0">
                  <a:pos x="1733" y="354"/>
                </a:cxn>
                <a:cxn ang="0">
                  <a:pos x="1597" y="278"/>
                </a:cxn>
                <a:cxn ang="0">
                  <a:pos x="1455" y="209"/>
                </a:cxn>
                <a:cxn ang="0">
                  <a:pos x="1311" y="149"/>
                </a:cxn>
                <a:cxn ang="0">
                  <a:pos x="1162" y="96"/>
                </a:cxn>
                <a:cxn ang="0">
                  <a:pos x="1008" y="51"/>
                </a:cxn>
                <a:cxn ang="0">
                  <a:pos x="852" y="16"/>
                </a:cxn>
                <a:cxn ang="0">
                  <a:pos x="762" y="0"/>
                </a:cxn>
                <a:cxn ang="0">
                  <a:pos x="741" y="0"/>
                </a:cxn>
                <a:cxn ang="0">
                  <a:pos x="683" y="0"/>
                </a:cxn>
                <a:cxn ang="0">
                  <a:pos x="587" y="5"/>
                </a:cxn>
                <a:cxn ang="0">
                  <a:pos x="493" y="14"/>
                </a:cxn>
                <a:cxn ang="0">
                  <a:pos x="401" y="26"/>
                </a:cxn>
                <a:cxn ang="0">
                  <a:pos x="309" y="42"/>
                </a:cxn>
                <a:cxn ang="0">
                  <a:pos x="219" y="61"/>
                </a:cxn>
                <a:cxn ang="0">
                  <a:pos x="131" y="86"/>
                </a:cxn>
                <a:cxn ang="0">
                  <a:pos x="43" y="113"/>
                </a:cxn>
                <a:cxn ang="0">
                  <a:pos x="38" y="124"/>
                </a:cxn>
                <a:cxn ang="0">
                  <a:pos x="112" y="118"/>
                </a:cxn>
                <a:cxn ang="0">
                  <a:pos x="188" y="113"/>
                </a:cxn>
                <a:cxn ang="0">
                  <a:pos x="263" y="111"/>
                </a:cxn>
                <a:cxn ang="0">
                  <a:pos x="419" y="113"/>
                </a:cxn>
                <a:cxn ang="0">
                  <a:pos x="650" y="133"/>
                </a:cxn>
                <a:cxn ang="0">
                  <a:pos x="876" y="173"/>
                </a:cxn>
                <a:cxn ang="0">
                  <a:pos x="1093" y="232"/>
                </a:cxn>
                <a:cxn ang="0">
                  <a:pos x="1304" y="307"/>
                </a:cxn>
                <a:cxn ang="0">
                  <a:pos x="1504" y="400"/>
                </a:cxn>
                <a:cxn ang="0">
                  <a:pos x="1697" y="509"/>
                </a:cxn>
                <a:cxn ang="0">
                  <a:pos x="1878" y="632"/>
                </a:cxn>
                <a:cxn ang="0">
                  <a:pos x="2048" y="770"/>
                </a:cxn>
                <a:cxn ang="0">
                  <a:pos x="2205" y="921"/>
                </a:cxn>
                <a:cxn ang="0">
                  <a:pos x="2350" y="1085"/>
                </a:cxn>
                <a:cxn ang="0">
                  <a:pos x="2482" y="1260"/>
                </a:cxn>
                <a:cxn ang="0">
                  <a:pos x="2598" y="1447"/>
                </a:cxn>
                <a:cxn ang="0">
                  <a:pos x="2698" y="1642"/>
                </a:cxn>
                <a:cxn ang="0">
                  <a:pos x="2782" y="1848"/>
                </a:cxn>
                <a:cxn ang="0">
                  <a:pos x="2848" y="2061"/>
                </a:cxn>
                <a:cxn ang="0">
                  <a:pos x="2876" y="2162"/>
                </a:cxn>
                <a:cxn ang="0">
                  <a:pos x="2876" y="2144"/>
                </a:cxn>
                <a:cxn ang="0">
                  <a:pos x="2875" y="2087"/>
                </a:cxn>
                <a:cxn ang="0">
                  <a:pos x="2871" y="1991"/>
                </a:cxn>
                <a:cxn ang="0">
                  <a:pos x="2863" y="1897"/>
                </a:cxn>
                <a:cxn ang="0">
                  <a:pos x="2851" y="1805"/>
                </a:cxn>
                <a:cxn ang="0">
                  <a:pos x="2833" y="1712"/>
                </a:cxn>
                <a:cxn ang="0">
                  <a:pos x="2813" y="1622"/>
                </a:cxn>
                <a:cxn ang="0">
                  <a:pos x="2789" y="1533"/>
                </a:cxn>
                <a:cxn ang="0">
                  <a:pos x="2761" y="1446"/>
                </a:cxn>
              </a:cxnLst>
              <a:rect l="0" t="0" r="r" b="b"/>
              <a:pathLst>
                <a:path w="2876" h="2171">
                  <a:moveTo>
                    <a:pt x="2746" y="1402"/>
                  </a:moveTo>
                  <a:lnTo>
                    <a:pt x="2707" y="1335"/>
                  </a:lnTo>
                  <a:lnTo>
                    <a:pt x="2667" y="1268"/>
                  </a:lnTo>
                  <a:lnTo>
                    <a:pt x="2624" y="1203"/>
                  </a:lnTo>
                  <a:lnTo>
                    <a:pt x="2580" y="1139"/>
                  </a:lnTo>
                  <a:lnTo>
                    <a:pt x="2535" y="1076"/>
                  </a:lnTo>
                  <a:lnTo>
                    <a:pt x="2488" y="1015"/>
                  </a:lnTo>
                  <a:lnTo>
                    <a:pt x="2439" y="955"/>
                  </a:lnTo>
                  <a:lnTo>
                    <a:pt x="2388" y="897"/>
                  </a:lnTo>
                  <a:lnTo>
                    <a:pt x="2336" y="839"/>
                  </a:lnTo>
                  <a:lnTo>
                    <a:pt x="2282" y="783"/>
                  </a:lnTo>
                  <a:lnTo>
                    <a:pt x="2226" y="730"/>
                  </a:lnTo>
                  <a:lnTo>
                    <a:pt x="2170" y="677"/>
                  </a:lnTo>
                  <a:lnTo>
                    <a:pt x="2112" y="626"/>
                  </a:lnTo>
                  <a:lnTo>
                    <a:pt x="2052" y="577"/>
                  </a:lnTo>
                  <a:lnTo>
                    <a:pt x="1990" y="529"/>
                  </a:lnTo>
                  <a:lnTo>
                    <a:pt x="1928" y="482"/>
                  </a:lnTo>
                  <a:lnTo>
                    <a:pt x="1864" y="439"/>
                  </a:lnTo>
                  <a:lnTo>
                    <a:pt x="1799" y="396"/>
                  </a:lnTo>
                  <a:lnTo>
                    <a:pt x="1733" y="354"/>
                  </a:lnTo>
                  <a:lnTo>
                    <a:pt x="1665" y="316"/>
                  </a:lnTo>
                  <a:lnTo>
                    <a:pt x="1597" y="278"/>
                  </a:lnTo>
                  <a:lnTo>
                    <a:pt x="1527" y="243"/>
                  </a:lnTo>
                  <a:lnTo>
                    <a:pt x="1455" y="209"/>
                  </a:lnTo>
                  <a:lnTo>
                    <a:pt x="1384" y="178"/>
                  </a:lnTo>
                  <a:lnTo>
                    <a:pt x="1311" y="149"/>
                  </a:lnTo>
                  <a:lnTo>
                    <a:pt x="1236" y="121"/>
                  </a:lnTo>
                  <a:lnTo>
                    <a:pt x="1162" y="96"/>
                  </a:lnTo>
                  <a:lnTo>
                    <a:pt x="1086" y="72"/>
                  </a:lnTo>
                  <a:lnTo>
                    <a:pt x="1008" y="51"/>
                  </a:lnTo>
                  <a:lnTo>
                    <a:pt x="931" y="32"/>
                  </a:lnTo>
                  <a:lnTo>
                    <a:pt x="852" y="16"/>
                  </a:lnTo>
                  <a:lnTo>
                    <a:pt x="773" y="0"/>
                  </a:lnTo>
                  <a:lnTo>
                    <a:pt x="762" y="0"/>
                  </a:lnTo>
                  <a:lnTo>
                    <a:pt x="751" y="0"/>
                  </a:lnTo>
                  <a:lnTo>
                    <a:pt x="741" y="0"/>
                  </a:lnTo>
                  <a:lnTo>
                    <a:pt x="731" y="0"/>
                  </a:lnTo>
                  <a:lnTo>
                    <a:pt x="683" y="0"/>
                  </a:lnTo>
                  <a:lnTo>
                    <a:pt x="635" y="3"/>
                  </a:lnTo>
                  <a:lnTo>
                    <a:pt x="587" y="5"/>
                  </a:lnTo>
                  <a:lnTo>
                    <a:pt x="540" y="9"/>
                  </a:lnTo>
                  <a:lnTo>
                    <a:pt x="493" y="14"/>
                  </a:lnTo>
                  <a:lnTo>
                    <a:pt x="447" y="19"/>
                  </a:lnTo>
                  <a:lnTo>
                    <a:pt x="401" y="26"/>
                  </a:lnTo>
                  <a:lnTo>
                    <a:pt x="355" y="33"/>
                  </a:lnTo>
                  <a:lnTo>
                    <a:pt x="309" y="42"/>
                  </a:lnTo>
                  <a:lnTo>
                    <a:pt x="264" y="51"/>
                  </a:lnTo>
                  <a:lnTo>
                    <a:pt x="219" y="61"/>
                  </a:lnTo>
                  <a:lnTo>
                    <a:pt x="174" y="74"/>
                  </a:lnTo>
                  <a:lnTo>
                    <a:pt x="131" y="86"/>
                  </a:lnTo>
                  <a:lnTo>
                    <a:pt x="87" y="99"/>
                  </a:lnTo>
                  <a:lnTo>
                    <a:pt x="43" y="113"/>
                  </a:lnTo>
                  <a:lnTo>
                    <a:pt x="0" y="128"/>
                  </a:lnTo>
                  <a:lnTo>
                    <a:pt x="38" y="124"/>
                  </a:lnTo>
                  <a:lnTo>
                    <a:pt x="75" y="120"/>
                  </a:lnTo>
                  <a:lnTo>
                    <a:pt x="112" y="118"/>
                  </a:lnTo>
                  <a:lnTo>
                    <a:pt x="150" y="115"/>
                  </a:lnTo>
                  <a:lnTo>
                    <a:pt x="188" y="113"/>
                  </a:lnTo>
                  <a:lnTo>
                    <a:pt x="225" y="112"/>
                  </a:lnTo>
                  <a:lnTo>
                    <a:pt x="263" y="111"/>
                  </a:lnTo>
                  <a:lnTo>
                    <a:pt x="302" y="111"/>
                  </a:lnTo>
                  <a:lnTo>
                    <a:pt x="419" y="113"/>
                  </a:lnTo>
                  <a:lnTo>
                    <a:pt x="535" y="121"/>
                  </a:lnTo>
                  <a:lnTo>
                    <a:pt x="650" y="133"/>
                  </a:lnTo>
                  <a:lnTo>
                    <a:pt x="763" y="151"/>
                  </a:lnTo>
                  <a:lnTo>
                    <a:pt x="876" y="173"/>
                  </a:lnTo>
                  <a:lnTo>
                    <a:pt x="985" y="200"/>
                  </a:lnTo>
                  <a:lnTo>
                    <a:pt x="1093" y="232"/>
                  </a:lnTo>
                  <a:lnTo>
                    <a:pt x="1200" y="267"/>
                  </a:lnTo>
                  <a:lnTo>
                    <a:pt x="1304" y="307"/>
                  </a:lnTo>
                  <a:lnTo>
                    <a:pt x="1405" y="351"/>
                  </a:lnTo>
                  <a:lnTo>
                    <a:pt x="1504" y="400"/>
                  </a:lnTo>
                  <a:lnTo>
                    <a:pt x="1602" y="452"/>
                  </a:lnTo>
                  <a:lnTo>
                    <a:pt x="1697" y="509"/>
                  </a:lnTo>
                  <a:lnTo>
                    <a:pt x="1789" y="568"/>
                  </a:lnTo>
                  <a:lnTo>
                    <a:pt x="1878" y="632"/>
                  </a:lnTo>
                  <a:lnTo>
                    <a:pt x="1964" y="699"/>
                  </a:lnTo>
                  <a:lnTo>
                    <a:pt x="2048" y="770"/>
                  </a:lnTo>
                  <a:lnTo>
                    <a:pt x="2128" y="843"/>
                  </a:lnTo>
                  <a:lnTo>
                    <a:pt x="2205" y="921"/>
                  </a:lnTo>
                  <a:lnTo>
                    <a:pt x="2280" y="1001"/>
                  </a:lnTo>
                  <a:lnTo>
                    <a:pt x="2350" y="1085"/>
                  </a:lnTo>
                  <a:lnTo>
                    <a:pt x="2417" y="1171"/>
                  </a:lnTo>
                  <a:lnTo>
                    <a:pt x="2482" y="1260"/>
                  </a:lnTo>
                  <a:lnTo>
                    <a:pt x="2542" y="1352"/>
                  </a:lnTo>
                  <a:lnTo>
                    <a:pt x="2598" y="1447"/>
                  </a:lnTo>
                  <a:lnTo>
                    <a:pt x="2650" y="1543"/>
                  </a:lnTo>
                  <a:lnTo>
                    <a:pt x="2698" y="1642"/>
                  </a:lnTo>
                  <a:lnTo>
                    <a:pt x="2743" y="1744"/>
                  </a:lnTo>
                  <a:lnTo>
                    <a:pt x="2782" y="1848"/>
                  </a:lnTo>
                  <a:lnTo>
                    <a:pt x="2818" y="1954"/>
                  </a:lnTo>
                  <a:lnTo>
                    <a:pt x="2848" y="2061"/>
                  </a:lnTo>
                  <a:lnTo>
                    <a:pt x="2876" y="2171"/>
                  </a:lnTo>
                  <a:lnTo>
                    <a:pt x="2876" y="2162"/>
                  </a:lnTo>
                  <a:lnTo>
                    <a:pt x="2876" y="2152"/>
                  </a:lnTo>
                  <a:lnTo>
                    <a:pt x="2876" y="2144"/>
                  </a:lnTo>
                  <a:lnTo>
                    <a:pt x="2876" y="2135"/>
                  </a:lnTo>
                  <a:lnTo>
                    <a:pt x="2875" y="2087"/>
                  </a:lnTo>
                  <a:lnTo>
                    <a:pt x="2874" y="2039"/>
                  </a:lnTo>
                  <a:lnTo>
                    <a:pt x="2871" y="1991"/>
                  </a:lnTo>
                  <a:lnTo>
                    <a:pt x="2868" y="1945"/>
                  </a:lnTo>
                  <a:lnTo>
                    <a:pt x="2863" y="1897"/>
                  </a:lnTo>
                  <a:lnTo>
                    <a:pt x="2857" y="1850"/>
                  </a:lnTo>
                  <a:lnTo>
                    <a:pt x="2851" y="1805"/>
                  </a:lnTo>
                  <a:lnTo>
                    <a:pt x="2842" y="1758"/>
                  </a:lnTo>
                  <a:lnTo>
                    <a:pt x="2833" y="1712"/>
                  </a:lnTo>
                  <a:lnTo>
                    <a:pt x="2824" y="1667"/>
                  </a:lnTo>
                  <a:lnTo>
                    <a:pt x="2813" y="1622"/>
                  </a:lnTo>
                  <a:lnTo>
                    <a:pt x="2802" y="1577"/>
                  </a:lnTo>
                  <a:lnTo>
                    <a:pt x="2789" y="1533"/>
                  </a:lnTo>
                  <a:lnTo>
                    <a:pt x="2775" y="1489"/>
                  </a:lnTo>
                  <a:lnTo>
                    <a:pt x="2761" y="1446"/>
                  </a:lnTo>
                  <a:lnTo>
                    <a:pt x="2746" y="1402"/>
                  </a:lnTo>
                  <a:close/>
                </a:path>
              </a:pathLst>
            </a:custGeom>
            <a:solidFill>
              <a:srgbClr val="564B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877" y="843"/>
              <a:ext cx="210" cy="162"/>
            </a:xfrm>
            <a:custGeom>
              <a:avLst/>
              <a:gdLst/>
              <a:ahLst/>
              <a:cxnLst>
                <a:cxn ang="0">
                  <a:pos x="3092" y="1690"/>
                </a:cxn>
                <a:cxn ang="0">
                  <a:pos x="3008" y="1503"/>
                </a:cxn>
                <a:cxn ang="0">
                  <a:pos x="2912" y="1325"/>
                </a:cxn>
                <a:cxn ang="0">
                  <a:pos x="2801" y="1155"/>
                </a:cxn>
                <a:cxn ang="0">
                  <a:pos x="2679" y="995"/>
                </a:cxn>
                <a:cxn ang="0">
                  <a:pos x="2546" y="844"/>
                </a:cxn>
                <a:cxn ang="0">
                  <a:pos x="2402" y="703"/>
                </a:cxn>
                <a:cxn ang="0">
                  <a:pos x="2247" y="573"/>
                </a:cxn>
                <a:cxn ang="0">
                  <a:pos x="2083" y="454"/>
                </a:cxn>
                <a:cxn ang="0">
                  <a:pos x="1910" y="349"/>
                </a:cxn>
                <a:cxn ang="0">
                  <a:pos x="1729" y="256"/>
                </a:cxn>
                <a:cxn ang="0">
                  <a:pos x="1540" y="175"/>
                </a:cxn>
                <a:cxn ang="0">
                  <a:pos x="1344" y="110"/>
                </a:cxn>
                <a:cxn ang="0">
                  <a:pos x="1142" y="59"/>
                </a:cxn>
                <a:cxn ang="0">
                  <a:pos x="935" y="23"/>
                </a:cxn>
                <a:cxn ang="0">
                  <a:pos x="722" y="4"/>
                </a:cxn>
                <a:cxn ang="0">
                  <a:pos x="573" y="8"/>
                </a:cxn>
                <a:cxn ang="0">
                  <a:pos x="492" y="26"/>
                </a:cxn>
                <a:cxn ang="0">
                  <a:pos x="413" y="48"/>
                </a:cxn>
                <a:cxn ang="0">
                  <a:pos x="334" y="72"/>
                </a:cxn>
                <a:cxn ang="0">
                  <a:pos x="258" y="99"/>
                </a:cxn>
                <a:cxn ang="0">
                  <a:pos x="182" y="129"/>
                </a:cxn>
                <a:cxn ang="0">
                  <a:pos x="108" y="161"/>
                </a:cxn>
                <a:cxn ang="0">
                  <a:pos x="36" y="197"/>
                </a:cxn>
                <a:cxn ang="0">
                  <a:pos x="69" y="200"/>
                </a:cxn>
                <a:cxn ang="0">
                  <a:pos x="212" y="175"/>
                </a:cxn>
                <a:cxn ang="0">
                  <a:pos x="357" y="159"/>
                </a:cxn>
                <a:cxn ang="0">
                  <a:pos x="466" y="152"/>
                </a:cxn>
                <a:cxn ang="0">
                  <a:pos x="540" y="150"/>
                </a:cxn>
                <a:cxn ang="0">
                  <a:pos x="701" y="153"/>
                </a:cxn>
                <a:cxn ang="0">
                  <a:pos x="944" y="175"/>
                </a:cxn>
                <a:cxn ang="0">
                  <a:pos x="1179" y="221"/>
                </a:cxn>
                <a:cxn ang="0">
                  <a:pos x="1406" y="286"/>
                </a:cxn>
                <a:cxn ang="0">
                  <a:pos x="1624" y="372"/>
                </a:cxn>
                <a:cxn ang="0">
                  <a:pos x="1832" y="477"/>
                </a:cxn>
                <a:cxn ang="0">
                  <a:pos x="2029" y="599"/>
                </a:cxn>
                <a:cxn ang="0">
                  <a:pos x="2213" y="737"/>
                </a:cxn>
                <a:cxn ang="0">
                  <a:pos x="2384" y="892"/>
                </a:cxn>
                <a:cxn ang="0">
                  <a:pos x="2540" y="1061"/>
                </a:cxn>
                <a:cxn ang="0">
                  <a:pos x="2679" y="1243"/>
                </a:cxn>
                <a:cxn ang="0">
                  <a:pos x="2803" y="1439"/>
                </a:cxn>
                <a:cxn ang="0">
                  <a:pos x="2909" y="1645"/>
                </a:cxn>
                <a:cxn ang="0">
                  <a:pos x="2996" y="1862"/>
                </a:cxn>
                <a:cxn ang="0">
                  <a:pos x="3063" y="2087"/>
                </a:cxn>
                <a:cxn ang="0">
                  <a:pos x="3109" y="2321"/>
                </a:cxn>
                <a:cxn ang="0">
                  <a:pos x="3131" y="2399"/>
                </a:cxn>
                <a:cxn ang="0">
                  <a:pos x="3141" y="2315"/>
                </a:cxn>
                <a:cxn ang="0">
                  <a:pos x="3148" y="2229"/>
                </a:cxn>
                <a:cxn ang="0">
                  <a:pos x="3151" y="2143"/>
                </a:cxn>
                <a:cxn ang="0">
                  <a:pos x="3152" y="2059"/>
                </a:cxn>
                <a:cxn ang="0">
                  <a:pos x="3149" y="1980"/>
                </a:cxn>
                <a:cxn ang="0">
                  <a:pos x="3143" y="1901"/>
                </a:cxn>
                <a:cxn ang="0">
                  <a:pos x="3134" y="1823"/>
                </a:cxn>
              </a:cxnLst>
              <a:rect l="0" t="0" r="r" b="b"/>
              <a:pathLst>
                <a:path w="3152" h="2441">
                  <a:moveTo>
                    <a:pt x="3129" y="1785"/>
                  </a:moveTo>
                  <a:lnTo>
                    <a:pt x="3092" y="1690"/>
                  </a:lnTo>
                  <a:lnTo>
                    <a:pt x="3052" y="1595"/>
                  </a:lnTo>
                  <a:lnTo>
                    <a:pt x="3008" y="1503"/>
                  </a:lnTo>
                  <a:lnTo>
                    <a:pt x="2961" y="1413"/>
                  </a:lnTo>
                  <a:lnTo>
                    <a:pt x="2912" y="1325"/>
                  </a:lnTo>
                  <a:lnTo>
                    <a:pt x="2857" y="1239"/>
                  </a:lnTo>
                  <a:lnTo>
                    <a:pt x="2801" y="1155"/>
                  </a:lnTo>
                  <a:lnTo>
                    <a:pt x="2741" y="1074"/>
                  </a:lnTo>
                  <a:lnTo>
                    <a:pt x="2679" y="995"/>
                  </a:lnTo>
                  <a:lnTo>
                    <a:pt x="2614" y="918"/>
                  </a:lnTo>
                  <a:lnTo>
                    <a:pt x="2546" y="844"/>
                  </a:lnTo>
                  <a:lnTo>
                    <a:pt x="2475" y="772"/>
                  </a:lnTo>
                  <a:lnTo>
                    <a:pt x="2402" y="703"/>
                  </a:lnTo>
                  <a:lnTo>
                    <a:pt x="2326" y="636"/>
                  </a:lnTo>
                  <a:lnTo>
                    <a:pt x="2247" y="573"/>
                  </a:lnTo>
                  <a:lnTo>
                    <a:pt x="2167" y="512"/>
                  </a:lnTo>
                  <a:lnTo>
                    <a:pt x="2083" y="454"/>
                  </a:lnTo>
                  <a:lnTo>
                    <a:pt x="1997" y="400"/>
                  </a:lnTo>
                  <a:lnTo>
                    <a:pt x="1910" y="349"/>
                  </a:lnTo>
                  <a:lnTo>
                    <a:pt x="1821" y="300"/>
                  </a:lnTo>
                  <a:lnTo>
                    <a:pt x="1729" y="256"/>
                  </a:lnTo>
                  <a:lnTo>
                    <a:pt x="1636" y="214"/>
                  </a:lnTo>
                  <a:lnTo>
                    <a:pt x="1540" y="175"/>
                  </a:lnTo>
                  <a:lnTo>
                    <a:pt x="1443" y="141"/>
                  </a:lnTo>
                  <a:lnTo>
                    <a:pt x="1344" y="110"/>
                  </a:lnTo>
                  <a:lnTo>
                    <a:pt x="1244" y="82"/>
                  </a:lnTo>
                  <a:lnTo>
                    <a:pt x="1142" y="59"/>
                  </a:lnTo>
                  <a:lnTo>
                    <a:pt x="1039" y="40"/>
                  </a:lnTo>
                  <a:lnTo>
                    <a:pt x="935" y="23"/>
                  </a:lnTo>
                  <a:lnTo>
                    <a:pt x="829" y="11"/>
                  </a:lnTo>
                  <a:lnTo>
                    <a:pt x="722" y="4"/>
                  </a:lnTo>
                  <a:lnTo>
                    <a:pt x="614" y="0"/>
                  </a:lnTo>
                  <a:lnTo>
                    <a:pt x="573" y="8"/>
                  </a:lnTo>
                  <a:lnTo>
                    <a:pt x="532" y="17"/>
                  </a:lnTo>
                  <a:lnTo>
                    <a:pt x="492" y="26"/>
                  </a:lnTo>
                  <a:lnTo>
                    <a:pt x="453" y="36"/>
                  </a:lnTo>
                  <a:lnTo>
                    <a:pt x="413" y="48"/>
                  </a:lnTo>
                  <a:lnTo>
                    <a:pt x="374" y="60"/>
                  </a:lnTo>
                  <a:lnTo>
                    <a:pt x="334" y="72"/>
                  </a:lnTo>
                  <a:lnTo>
                    <a:pt x="296" y="85"/>
                  </a:lnTo>
                  <a:lnTo>
                    <a:pt x="258" y="99"/>
                  </a:lnTo>
                  <a:lnTo>
                    <a:pt x="220" y="114"/>
                  </a:lnTo>
                  <a:lnTo>
                    <a:pt x="182" y="129"/>
                  </a:lnTo>
                  <a:lnTo>
                    <a:pt x="145" y="145"/>
                  </a:lnTo>
                  <a:lnTo>
                    <a:pt x="108" y="161"/>
                  </a:lnTo>
                  <a:lnTo>
                    <a:pt x="71" y="178"/>
                  </a:lnTo>
                  <a:lnTo>
                    <a:pt x="36" y="197"/>
                  </a:lnTo>
                  <a:lnTo>
                    <a:pt x="0" y="215"/>
                  </a:lnTo>
                  <a:lnTo>
                    <a:pt x="69" y="200"/>
                  </a:lnTo>
                  <a:lnTo>
                    <a:pt x="141" y="187"/>
                  </a:lnTo>
                  <a:lnTo>
                    <a:pt x="212" y="175"/>
                  </a:lnTo>
                  <a:lnTo>
                    <a:pt x="283" y="166"/>
                  </a:lnTo>
                  <a:lnTo>
                    <a:pt x="357" y="159"/>
                  </a:lnTo>
                  <a:lnTo>
                    <a:pt x="429" y="154"/>
                  </a:lnTo>
                  <a:lnTo>
                    <a:pt x="466" y="152"/>
                  </a:lnTo>
                  <a:lnTo>
                    <a:pt x="503" y="151"/>
                  </a:lnTo>
                  <a:lnTo>
                    <a:pt x="540" y="150"/>
                  </a:lnTo>
                  <a:lnTo>
                    <a:pt x="578" y="150"/>
                  </a:lnTo>
                  <a:lnTo>
                    <a:pt x="701" y="153"/>
                  </a:lnTo>
                  <a:lnTo>
                    <a:pt x="823" y="161"/>
                  </a:lnTo>
                  <a:lnTo>
                    <a:pt x="944" y="175"/>
                  </a:lnTo>
                  <a:lnTo>
                    <a:pt x="1063" y="196"/>
                  </a:lnTo>
                  <a:lnTo>
                    <a:pt x="1179" y="221"/>
                  </a:lnTo>
                  <a:lnTo>
                    <a:pt x="1294" y="251"/>
                  </a:lnTo>
                  <a:lnTo>
                    <a:pt x="1406" y="286"/>
                  </a:lnTo>
                  <a:lnTo>
                    <a:pt x="1517" y="327"/>
                  </a:lnTo>
                  <a:lnTo>
                    <a:pt x="1624" y="372"/>
                  </a:lnTo>
                  <a:lnTo>
                    <a:pt x="1730" y="422"/>
                  </a:lnTo>
                  <a:lnTo>
                    <a:pt x="1832" y="477"/>
                  </a:lnTo>
                  <a:lnTo>
                    <a:pt x="1932" y="535"/>
                  </a:lnTo>
                  <a:lnTo>
                    <a:pt x="2029" y="599"/>
                  </a:lnTo>
                  <a:lnTo>
                    <a:pt x="2123" y="666"/>
                  </a:lnTo>
                  <a:lnTo>
                    <a:pt x="2213" y="737"/>
                  </a:lnTo>
                  <a:lnTo>
                    <a:pt x="2300" y="813"/>
                  </a:lnTo>
                  <a:lnTo>
                    <a:pt x="2384" y="892"/>
                  </a:lnTo>
                  <a:lnTo>
                    <a:pt x="2463" y="975"/>
                  </a:lnTo>
                  <a:lnTo>
                    <a:pt x="2540" y="1061"/>
                  </a:lnTo>
                  <a:lnTo>
                    <a:pt x="2612" y="1151"/>
                  </a:lnTo>
                  <a:lnTo>
                    <a:pt x="2679" y="1243"/>
                  </a:lnTo>
                  <a:lnTo>
                    <a:pt x="2743" y="1340"/>
                  </a:lnTo>
                  <a:lnTo>
                    <a:pt x="2803" y="1439"/>
                  </a:lnTo>
                  <a:lnTo>
                    <a:pt x="2859" y="1540"/>
                  </a:lnTo>
                  <a:lnTo>
                    <a:pt x="2909" y="1645"/>
                  </a:lnTo>
                  <a:lnTo>
                    <a:pt x="2955" y="1752"/>
                  </a:lnTo>
                  <a:lnTo>
                    <a:pt x="2996" y="1862"/>
                  </a:lnTo>
                  <a:lnTo>
                    <a:pt x="3032" y="1973"/>
                  </a:lnTo>
                  <a:lnTo>
                    <a:pt x="3063" y="2087"/>
                  </a:lnTo>
                  <a:lnTo>
                    <a:pt x="3089" y="2204"/>
                  </a:lnTo>
                  <a:lnTo>
                    <a:pt x="3109" y="2321"/>
                  </a:lnTo>
                  <a:lnTo>
                    <a:pt x="3124" y="2441"/>
                  </a:lnTo>
                  <a:lnTo>
                    <a:pt x="3131" y="2399"/>
                  </a:lnTo>
                  <a:lnTo>
                    <a:pt x="3137" y="2357"/>
                  </a:lnTo>
                  <a:lnTo>
                    <a:pt x="3141" y="2315"/>
                  </a:lnTo>
                  <a:lnTo>
                    <a:pt x="3145" y="2272"/>
                  </a:lnTo>
                  <a:lnTo>
                    <a:pt x="3148" y="2229"/>
                  </a:lnTo>
                  <a:lnTo>
                    <a:pt x="3150" y="2186"/>
                  </a:lnTo>
                  <a:lnTo>
                    <a:pt x="3151" y="2143"/>
                  </a:lnTo>
                  <a:lnTo>
                    <a:pt x="3152" y="2099"/>
                  </a:lnTo>
                  <a:lnTo>
                    <a:pt x="3152" y="2059"/>
                  </a:lnTo>
                  <a:lnTo>
                    <a:pt x="3150" y="2019"/>
                  </a:lnTo>
                  <a:lnTo>
                    <a:pt x="3149" y="1980"/>
                  </a:lnTo>
                  <a:lnTo>
                    <a:pt x="3146" y="1940"/>
                  </a:lnTo>
                  <a:lnTo>
                    <a:pt x="3143" y="1901"/>
                  </a:lnTo>
                  <a:lnTo>
                    <a:pt x="3139" y="1862"/>
                  </a:lnTo>
                  <a:lnTo>
                    <a:pt x="3134" y="1823"/>
                  </a:lnTo>
                  <a:lnTo>
                    <a:pt x="3129" y="1785"/>
                  </a:lnTo>
                  <a:close/>
                </a:path>
              </a:pathLst>
            </a:custGeom>
            <a:solidFill>
              <a:srgbClr val="594E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861" y="848"/>
              <a:ext cx="226" cy="176"/>
            </a:xfrm>
            <a:custGeom>
              <a:avLst/>
              <a:gdLst/>
              <a:ahLst/>
              <a:cxnLst>
                <a:cxn ang="0">
                  <a:pos x="3360" y="1950"/>
                </a:cxn>
                <a:cxn ang="0">
                  <a:pos x="3294" y="1737"/>
                </a:cxn>
                <a:cxn ang="0">
                  <a:pos x="3210" y="1531"/>
                </a:cxn>
                <a:cxn ang="0">
                  <a:pos x="3110" y="1336"/>
                </a:cxn>
                <a:cxn ang="0">
                  <a:pos x="2994" y="1149"/>
                </a:cxn>
                <a:cxn ang="0">
                  <a:pos x="2862" y="974"/>
                </a:cxn>
                <a:cxn ang="0">
                  <a:pos x="2717" y="810"/>
                </a:cxn>
                <a:cxn ang="0">
                  <a:pos x="2560" y="659"/>
                </a:cxn>
                <a:cxn ang="0">
                  <a:pos x="2390" y="521"/>
                </a:cxn>
                <a:cxn ang="0">
                  <a:pos x="2209" y="398"/>
                </a:cxn>
                <a:cxn ang="0">
                  <a:pos x="2016" y="289"/>
                </a:cxn>
                <a:cxn ang="0">
                  <a:pos x="1816" y="196"/>
                </a:cxn>
                <a:cxn ang="0">
                  <a:pos x="1606" y="121"/>
                </a:cxn>
                <a:cxn ang="0">
                  <a:pos x="1388" y="62"/>
                </a:cxn>
                <a:cxn ang="0">
                  <a:pos x="1162" y="22"/>
                </a:cxn>
                <a:cxn ang="0">
                  <a:pos x="931" y="2"/>
                </a:cxn>
                <a:cxn ang="0">
                  <a:pos x="775" y="0"/>
                </a:cxn>
                <a:cxn ang="0">
                  <a:pos x="700" y="2"/>
                </a:cxn>
                <a:cxn ang="0">
                  <a:pos x="624" y="7"/>
                </a:cxn>
                <a:cxn ang="0">
                  <a:pos x="549" y="13"/>
                </a:cxn>
                <a:cxn ang="0">
                  <a:pos x="478" y="29"/>
                </a:cxn>
                <a:cxn ang="0">
                  <a:pos x="410" y="57"/>
                </a:cxn>
                <a:cxn ang="0">
                  <a:pos x="343" y="86"/>
                </a:cxn>
                <a:cxn ang="0">
                  <a:pos x="278" y="118"/>
                </a:cxn>
                <a:cxn ang="0">
                  <a:pos x="214" y="152"/>
                </a:cxn>
                <a:cxn ang="0">
                  <a:pos x="151" y="188"/>
                </a:cxn>
                <a:cxn ang="0">
                  <a:pos x="89" y="225"/>
                </a:cxn>
                <a:cxn ang="0">
                  <a:pos x="29" y="265"/>
                </a:cxn>
                <a:cxn ang="0">
                  <a:pos x="48" y="270"/>
                </a:cxn>
                <a:cxn ang="0">
                  <a:pos x="145" y="240"/>
                </a:cxn>
                <a:cxn ang="0">
                  <a:pos x="244" y="215"/>
                </a:cxn>
                <a:cxn ang="0">
                  <a:pos x="345" y="194"/>
                </a:cxn>
                <a:cxn ang="0">
                  <a:pos x="446" y="176"/>
                </a:cxn>
                <a:cxn ang="0">
                  <a:pos x="550" y="163"/>
                </a:cxn>
                <a:cxn ang="0">
                  <a:pos x="654" y="154"/>
                </a:cxn>
                <a:cxn ang="0">
                  <a:pos x="760" y="150"/>
                </a:cxn>
                <a:cxn ang="0">
                  <a:pos x="941" y="153"/>
                </a:cxn>
                <a:cxn ang="0">
                  <a:pos x="1192" y="179"/>
                </a:cxn>
                <a:cxn ang="0">
                  <a:pos x="1434" y="227"/>
                </a:cxn>
                <a:cxn ang="0">
                  <a:pos x="1668" y="299"/>
                </a:cxn>
                <a:cxn ang="0">
                  <a:pos x="1890" y="394"/>
                </a:cxn>
                <a:cxn ang="0">
                  <a:pos x="2102" y="507"/>
                </a:cxn>
                <a:cxn ang="0">
                  <a:pos x="2300" y="641"/>
                </a:cxn>
                <a:cxn ang="0">
                  <a:pos x="2484" y="792"/>
                </a:cxn>
                <a:cxn ang="0">
                  <a:pos x="2652" y="959"/>
                </a:cxn>
                <a:cxn ang="0">
                  <a:pos x="2804" y="1143"/>
                </a:cxn>
                <a:cxn ang="0">
                  <a:pos x="2938" y="1340"/>
                </a:cxn>
                <a:cxn ang="0">
                  <a:pos x="3053" y="1550"/>
                </a:cxn>
                <a:cxn ang="0">
                  <a:pos x="3148" y="1772"/>
                </a:cxn>
                <a:cxn ang="0">
                  <a:pos x="3220" y="2004"/>
                </a:cxn>
                <a:cxn ang="0">
                  <a:pos x="3269" y="2245"/>
                </a:cxn>
                <a:cxn ang="0">
                  <a:pos x="3294" y="2495"/>
                </a:cxn>
                <a:cxn ang="0">
                  <a:pos x="3297" y="2630"/>
                </a:cxn>
                <a:cxn ang="0">
                  <a:pos x="3307" y="2602"/>
                </a:cxn>
                <a:cxn ang="0">
                  <a:pos x="3326" y="2532"/>
                </a:cxn>
                <a:cxn ang="0">
                  <a:pos x="3342" y="2462"/>
                </a:cxn>
                <a:cxn ang="0">
                  <a:pos x="3356" y="2390"/>
                </a:cxn>
                <a:cxn ang="0">
                  <a:pos x="3368" y="2318"/>
                </a:cxn>
                <a:cxn ang="0">
                  <a:pos x="3376" y="2245"/>
                </a:cxn>
                <a:cxn ang="0">
                  <a:pos x="3383" y="2172"/>
                </a:cxn>
                <a:cxn ang="0">
                  <a:pos x="3387" y="2097"/>
                </a:cxn>
              </a:cxnLst>
              <a:rect l="0" t="0" r="r" b="b"/>
              <a:pathLst>
                <a:path w="3388" h="2637">
                  <a:moveTo>
                    <a:pt x="3388" y="2060"/>
                  </a:moveTo>
                  <a:lnTo>
                    <a:pt x="3360" y="1950"/>
                  </a:lnTo>
                  <a:lnTo>
                    <a:pt x="3330" y="1843"/>
                  </a:lnTo>
                  <a:lnTo>
                    <a:pt x="3294" y="1737"/>
                  </a:lnTo>
                  <a:lnTo>
                    <a:pt x="3255" y="1633"/>
                  </a:lnTo>
                  <a:lnTo>
                    <a:pt x="3210" y="1531"/>
                  </a:lnTo>
                  <a:lnTo>
                    <a:pt x="3162" y="1432"/>
                  </a:lnTo>
                  <a:lnTo>
                    <a:pt x="3110" y="1336"/>
                  </a:lnTo>
                  <a:lnTo>
                    <a:pt x="3054" y="1241"/>
                  </a:lnTo>
                  <a:lnTo>
                    <a:pt x="2994" y="1149"/>
                  </a:lnTo>
                  <a:lnTo>
                    <a:pt x="2929" y="1060"/>
                  </a:lnTo>
                  <a:lnTo>
                    <a:pt x="2862" y="974"/>
                  </a:lnTo>
                  <a:lnTo>
                    <a:pt x="2792" y="890"/>
                  </a:lnTo>
                  <a:lnTo>
                    <a:pt x="2717" y="810"/>
                  </a:lnTo>
                  <a:lnTo>
                    <a:pt x="2640" y="733"/>
                  </a:lnTo>
                  <a:lnTo>
                    <a:pt x="2560" y="659"/>
                  </a:lnTo>
                  <a:lnTo>
                    <a:pt x="2477" y="588"/>
                  </a:lnTo>
                  <a:lnTo>
                    <a:pt x="2390" y="521"/>
                  </a:lnTo>
                  <a:lnTo>
                    <a:pt x="2301" y="457"/>
                  </a:lnTo>
                  <a:lnTo>
                    <a:pt x="2209" y="398"/>
                  </a:lnTo>
                  <a:lnTo>
                    <a:pt x="2114" y="341"/>
                  </a:lnTo>
                  <a:lnTo>
                    <a:pt x="2016" y="289"/>
                  </a:lnTo>
                  <a:lnTo>
                    <a:pt x="1917" y="240"/>
                  </a:lnTo>
                  <a:lnTo>
                    <a:pt x="1816" y="196"/>
                  </a:lnTo>
                  <a:lnTo>
                    <a:pt x="1712" y="156"/>
                  </a:lnTo>
                  <a:lnTo>
                    <a:pt x="1606" y="121"/>
                  </a:lnTo>
                  <a:lnTo>
                    <a:pt x="1498" y="89"/>
                  </a:lnTo>
                  <a:lnTo>
                    <a:pt x="1388" y="62"/>
                  </a:lnTo>
                  <a:lnTo>
                    <a:pt x="1275" y="40"/>
                  </a:lnTo>
                  <a:lnTo>
                    <a:pt x="1162" y="22"/>
                  </a:lnTo>
                  <a:lnTo>
                    <a:pt x="1047" y="10"/>
                  </a:lnTo>
                  <a:lnTo>
                    <a:pt x="931" y="2"/>
                  </a:lnTo>
                  <a:lnTo>
                    <a:pt x="814" y="0"/>
                  </a:lnTo>
                  <a:lnTo>
                    <a:pt x="775" y="0"/>
                  </a:lnTo>
                  <a:lnTo>
                    <a:pt x="737" y="1"/>
                  </a:lnTo>
                  <a:lnTo>
                    <a:pt x="700" y="2"/>
                  </a:lnTo>
                  <a:lnTo>
                    <a:pt x="662" y="4"/>
                  </a:lnTo>
                  <a:lnTo>
                    <a:pt x="624" y="7"/>
                  </a:lnTo>
                  <a:lnTo>
                    <a:pt x="587" y="9"/>
                  </a:lnTo>
                  <a:lnTo>
                    <a:pt x="549" y="13"/>
                  </a:lnTo>
                  <a:lnTo>
                    <a:pt x="512" y="17"/>
                  </a:lnTo>
                  <a:lnTo>
                    <a:pt x="478" y="29"/>
                  </a:lnTo>
                  <a:lnTo>
                    <a:pt x="444" y="44"/>
                  </a:lnTo>
                  <a:lnTo>
                    <a:pt x="410" y="57"/>
                  </a:lnTo>
                  <a:lnTo>
                    <a:pt x="377" y="71"/>
                  </a:lnTo>
                  <a:lnTo>
                    <a:pt x="343" y="86"/>
                  </a:lnTo>
                  <a:lnTo>
                    <a:pt x="310" y="102"/>
                  </a:lnTo>
                  <a:lnTo>
                    <a:pt x="278" y="118"/>
                  </a:lnTo>
                  <a:lnTo>
                    <a:pt x="246" y="135"/>
                  </a:lnTo>
                  <a:lnTo>
                    <a:pt x="214" y="152"/>
                  </a:lnTo>
                  <a:lnTo>
                    <a:pt x="182" y="169"/>
                  </a:lnTo>
                  <a:lnTo>
                    <a:pt x="151" y="188"/>
                  </a:lnTo>
                  <a:lnTo>
                    <a:pt x="120" y="206"/>
                  </a:lnTo>
                  <a:lnTo>
                    <a:pt x="89" y="225"/>
                  </a:lnTo>
                  <a:lnTo>
                    <a:pt x="60" y="244"/>
                  </a:lnTo>
                  <a:lnTo>
                    <a:pt x="29" y="265"/>
                  </a:lnTo>
                  <a:lnTo>
                    <a:pt x="0" y="286"/>
                  </a:lnTo>
                  <a:lnTo>
                    <a:pt x="48" y="270"/>
                  </a:lnTo>
                  <a:lnTo>
                    <a:pt x="96" y="255"/>
                  </a:lnTo>
                  <a:lnTo>
                    <a:pt x="145" y="240"/>
                  </a:lnTo>
                  <a:lnTo>
                    <a:pt x="194" y="227"/>
                  </a:lnTo>
                  <a:lnTo>
                    <a:pt x="244" y="215"/>
                  </a:lnTo>
                  <a:lnTo>
                    <a:pt x="294" y="204"/>
                  </a:lnTo>
                  <a:lnTo>
                    <a:pt x="345" y="194"/>
                  </a:lnTo>
                  <a:lnTo>
                    <a:pt x="395" y="185"/>
                  </a:lnTo>
                  <a:lnTo>
                    <a:pt x="446" y="176"/>
                  </a:lnTo>
                  <a:lnTo>
                    <a:pt x="498" y="169"/>
                  </a:lnTo>
                  <a:lnTo>
                    <a:pt x="550" y="163"/>
                  </a:lnTo>
                  <a:lnTo>
                    <a:pt x="602" y="158"/>
                  </a:lnTo>
                  <a:lnTo>
                    <a:pt x="654" y="154"/>
                  </a:lnTo>
                  <a:lnTo>
                    <a:pt x="707" y="152"/>
                  </a:lnTo>
                  <a:lnTo>
                    <a:pt x="760" y="150"/>
                  </a:lnTo>
                  <a:lnTo>
                    <a:pt x="814" y="149"/>
                  </a:lnTo>
                  <a:lnTo>
                    <a:pt x="941" y="153"/>
                  </a:lnTo>
                  <a:lnTo>
                    <a:pt x="1068" y="162"/>
                  </a:lnTo>
                  <a:lnTo>
                    <a:pt x="1192" y="179"/>
                  </a:lnTo>
                  <a:lnTo>
                    <a:pt x="1314" y="200"/>
                  </a:lnTo>
                  <a:lnTo>
                    <a:pt x="1434" y="227"/>
                  </a:lnTo>
                  <a:lnTo>
                    <a:pt x="1552" y="261"/>
                  </a:lnTo>
                  <a:lnTo>
                    <a:pt x="1668" y="299"/>
                  </a:lnTo>
                  <a:lnTo>
                    <a:pt x="1780" y="344"/>
                  </a:lnTo>
                  <a:lnTo>
                    <a:pt x="1890" y="394"/>
                  </a:lnTo>
                  <a:lnTo>
                    <a:pt x="1998" y="448"/>
                  </a:lnTo>
                  <a:lnTo>
                    <a:pt x="2102" y="507"/>
                  </a:lnTo>
                  <a:lnTo>
                    <a:pt x="2203" y="572"/>
                  </a:lnTo>
                  <a:lnTo>
                    <a:pt x="2300" y="641"/>
                  </a:lnTo>
                  <a:lnTo>
                    <a:pt x="2393" y="714"/>
                  </a:lnTo>
                  <a:lnTo>
                    <a:pt x="2484" y="792"/>
                  </a:lnTo>
                  <a:lnTo>
                    <a:pt x="2570" y="873"/>
                  </a:lnTo>
                  <a:lnTo>
                    <a:pt x="2652" y="959"/>
                  </a:lnTo>
                  <a:lnTo>
                    <a:pt x="2731" y="1050"/>
                  </a:lnTo>
                  <a:lnTo>
                    <a:pt x="2804" y="1143"/>
                  </a:lnTo>
                  <a:lnTo>
                    <a:pt x="2873" y="1239"/>
                  </a:lnTo>
                  <a:lnTo>
                    <a:pt x="2938" y="1340"/>
                  </a:lnTo>
                  <a:lnTo>
                    <a:pt x="2998" y="1443"/>
                  </a:lnTo>
                  <a:lnTo>
                    <a:pt x="3053" y="1550"/>
                  </a:lnTo>
                  <a:lnTo>
                    <a:pt x="3103" y="1659"/>
                  </a:lnTo>
                  <a:lnTo>
                    <a:pt x="3148" y="1772"/>
                  </a:lnTo>
                  <a:lnTo>
                    <a:pt x="3186" y="1886"/>
                  </a:lnTo>
                  <a:lnTo>
                    <a:pt x="3220" y="2004"/>
                  </a:lnTo>
                  <a:lnTo>
                    <a:pt x="3247" y="2124"/>
                  </a:lnTo>
                  <a:lnTo>
                    <a:pt x="3269" y="2245"/>
                  </a:lnTo>
                  <a:lnTo>
                    <a:pt x="3285" y="2369"/>
                  </a:lnTo>
                  <a:lnTo>
                    <a:pt x="3294" y="2495"/>
                  </a:lnTo>
                  <a:lnTo>
                    <a:pt x="3298" y="2622"/>
                  </a:lnTo>
                  <a:lnTo>
                    <a:pt x="3297" y="2630"/>
                  </a:lnTo>
                  <a:lnTo>
                    <a:pt x="3297" y="2637"/>
                  </a:lnTo>
                  <a:lnTo>
                    <a:pt x="3307" y="2602"/>
                  </a:lnTo>
                  <a:lnTo>
                    <a:pt x="3318" y="2568"/>
                  </a:lnTo>
                  <a:lnTo>
                    <a:pt x="3326" y="2532"/>
                  </a:lnTo>
                  <a:lnTo>
                    <a:pt x="3335" y="2498"/>
                  </a:lnTo>
                  <a:lnTo>
                    <a:pt x="3342" y="2462"/>
                  </a:lnTo>
                  <a:lnTo>
                    <a:pt x="3349" y="2427"/>
                  </a:lnTo>
                  <a:lnTo>
                    <a:pt x="3356" y="2390"/>
                  </a:lnTo>
                  <a:lnTo>
                    <a:pt x="3363" y="2355"/>
                  </a:lnTo>
                  <a:lnTo>
                    <a:pt x="3368" y="2318"/>
                  </a:lnTo>
                  <a:lnTo>
                    <a:pt x="3372" y="2282"/>
                  </a:lnTo>
                  <a:lnTo>
                    <a:pt x="3376" y="2245"/>
                  </a:lnTo>
                  <a:lnTo>
                    <a:pt x="3380" y="2209"/>
                  </a:lnTo>
                  <a:lnTo>
                    <a:pt x="3383" y="2172"/>
                  </a:lnTo>
                  <a:lnTo>
                    <a:pt x="3385" y="2135"/>
                  </a:lnTo>
                  <a:lnTo>
                    <a:pt x="3387" y="2097"/>
                  </a:lnTo>
                  <a:lnTo>
                    <a:pt x="3388" y="2060"/>
                  </a:lnTo>
                  <a:close/>
                </a:path>
              </a:pathLst>
            </a:custGeom>
            <a:solidFill>
              <a:srgbClr val="5C51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848" y="853"/>
              <a:ext cx="237" cy="187"/>
            </a:xfrm>
            <a:custGeom>
              <a:avLst/>
              <a:gdLst/>
              <a:ahLst/>
              <a:cxnLst>
                <a:cxn ang="0">
                  <a:pos x="3546" y="2171"/>
                </a:cxn>
                <a:cxn ang="0">
                  <a:pos x="3500" y="1937"/>
                </a:cxn>
                <a:cxn ang="0">
                  <a:pos x="3433" y="1711"/>
                </a:cxn>
                <a:cxn ang="0">
                  <a:pos x="3346" y="1495"/>
                </a:cxn>
                <a:cxn ang="0">
                  <a:pos x="3240" y="1288"/>
                </a:cxn>
                <a:cxn ang="0">
                  <a:pos x="3116" y="1093"/>
                </a:cxn>
                <a:cxn ang="0">
                  <a:pos x="2977" y="911"/>
                </a:cxn>
                <a:cxn ang="0">
                  <a:pos x="2821" y="742"/>
                </a:cxn>
                <a:cxn ang="0">
                  <a:pos x="2650" y="587"/>
                </a:cxn>
                <a:cxn ang="0">
                  <a:pos x="2466" y="448"/>
                </a:cxn>
                <a:cxn ang="0">
                  <a:pos x="2269" y="327"/>
                </a:cxn>
                <a:cxn ang="0">
                  <a:pos x="2061" y="222"/>
                </a:cxn>
                <a:cxn ang="0">
                  <a:pos x="1843" y="136"/>
                </a:cxn>
                <a:cxn ang="0">
                  <a:pos x="1616" y="71"/>
                </a:cxn>
                <a:cxn ang="0">
                  <a:pos x="1381" y="25"/>
                </a:cxn>
                <a:cxn ang="0">
                  <a:pos x="1138" y="3"/>
                </a:cxn>
                <a:cxn ang="0">
                  <a:pos x="940" y="1"/>
                </a:cxn>
                <a:cxn ang="0">
                  <a:pos x="794" y="9"/>
                </a:cxn>
                <a:cxn ang="0">
                  <a:pos x="649" y="25"/>
                </a:cxn>
                <a:cxn ang="0">
                  <a:pos x="507" y="50"/>
                </a:cxn>
                <a:cxn ang="0">
                  <a:pos x="407" y="81"/>
                </a:cxn>
                <a:cxn ang="0">
                  <a:pos x="349" y="115"/>
                </a:cxn>
                <a:cxn ang="0">
                  <a:pos x="291" y="149"/>
                </a:cxn>
                <a:cxn ang="0">
                  <a:pos x="235" y="187"/>
                </a:cxn>
                <a:cxn ang="0">
                  <a:pos x="181" y="225"/>
                </a:cxn>
                <a:cxn ang="0">
                  <a:pos x="127" y="265"/>
                </a:cxn>
                <a:cxn ang="0">
                  <a:pos x="50" y="329"/>
                </a:cxn>
                <a:cxn ang="0">
                  <a:pos x="58" y="347"/>
                </a:cxn>
                <a:cxn ang="0">
                  <a:pos x="177" y="299"/>
                </a:cxn>
                <a:cxn ang="0">
                  <a:pos x="298" y="258"/>
                </a:cxn>
                <a:cxn ang="0">
                  <a:pos x="424" y="222"/>
                </a:cxn>
                <a:cxn ang="0">
                  <a:pos x="551" y="194"/>
                </a:cxn>
                <a:cxn ang="0">
                  <a:pos x="681" y="172"/>
                </a:cxn>
                <a:cxn ang="0">
                  <a:pos x="812" y="158"/>
                </a:cxn>
                <a:cxn ang="0">
                  <a:pos x="947" y="150"/>
                </a:cxn>
                <a:cxn ang="0">
                  <a:pos x="1138" y="152"/>
                </a:cxn>
                <a:cxn ang="0">
                  <a:pos x="1382" y="178"/>
                </a:cxn>
                <a:cxn ang="0">
                  <a:pos x="1616" y="225"/>
                </a:cxn>
                <a:cxn ang="0">
                  <a:pos x="1842" y="295"/>
                </a:cxn>
                <a:cxn ang="0">
                  <a:pos x="2058" y="386"/>
                </a:cxn>
                <a:cxn ang="0">
                  <a:pos x="2263" y="497"/>
                </a:cxn>
                <a:cxn ang="0">
                  <a:pos x="2456" y="626"/>
                </a:cxn>
                <a:cxn ang="0">
                  <a:pos x="2634" y="773"/>
                </a:cxn>
                <a:cxn ang="0">
                  <a:pos x="2797" y="935"/>
                </a:cxn>
                <a:cxn ang="0">
                  <a:pos x="2945" y="1113"/>
                </a:cxn>
                <a:cxn ang="0">
                  <a:pos x="3074" y="1304"/>
                </a:cxn>
                <a:cxn ang="0">
                  <a:pos x="3185" y="1508"/>
                </a:cxn>
                <a:cxn ang="0">
                  <a:pos x="3277" y="1723"/>
                </a:cxn>
                <a:cxn ang="0">
                  <a:pos x="3347" y="1948"/>
                </a:cxn>
                <a:cxn ang="0">
                  <a:pos x="3395" y="2181"/>
                </a:cxn>
                <a:cxn ang="0">
                  <a:pos x="3420" y="2424"/>
                </a:cxn>
                <a:cxn ang="0">
                  <a:pos x="3423" y="2579"/>
                </a:cxn>
                <a:cxn ang="0">
                  <a:pos x="3422" y="2643"/>
                </a:cxn>
                <a:cxn ang="0">
                  <a:pos x="3418" y="2707"/>
                </a:cxn>
                <a:cxn ang="0">
                  <a:pos x="3413" y="2771"/>
                </a:cxn>
                <a:cxn ang="0">
                  <a:pos x="3435" y="2741"/>
                </a:cxn>
                <a:cxn ang="0">
                  <a:pos x="3471" y="2648"/>
                </a:cxn>
                <a:cxn ang="0">
                  <a:pos x="3491" y="2585"/>
                </a:cxn>
                <a:cxn ang="0">
                  <a:pos x="3511" y="2521"/>
                </a:cxn>
                <a:cxn ang="0">
                  <a:pos x="3528" y="2456"/>
                </a:cxn>
                <a:cxn ang="0">
                  <a:pos x="3542" y="2390"/>
                </a:cxn>
                <a:cxn ang="0">
                  <a:pos x="3555" y="2324"/>
                </a:cxn>
              </a:cxnLst>
              <a:rect l="0" t="0" r="r" b="b"/>
              <a:pathLst>
                <a:path w="3561" h="2802">
                  <a:moveTo>
                    <a:pt x="3561" y="2291"/>
                  </a:moveTo>
                  <a:lnTo>
                    <a:pt x="3546" y="2171"/>
                  </a:lnTo>
                  <a:lnTo>
                    <a:pt x="3526" y="2054"/>
                  </a:lnTo>
                  <a:lnTo>
                    <a:pt x="3500" y="1937"/>
                  </a:lnTo>
                  <a:lnTo>
                    <a:pt x="3469" y="1823"/>
                  </a:lnTo>
                  <a:lnTo>
                    <a:pt x="3433" y="1711"/>
                  </a:lnTo>
                  <a:lnTo>
                    <a:pt x="3392" y="1601"/>
                  </a:lnTo>
                  <a:lnTo>
                    <a:pt x="3346" y="1495"/>
                  </a:lnTo>
                  <a:lnTo>
                    <a:pt x="3296" y="1390"/>
                  </a:lnTo>
                  <a:lnTo>
                    <a:pt x="3240" y="1288"/>
                  </a:lnTo>
                  <a:lnTo>
                    <a:pt x="3180" y="1190"/>
                  </a:lnTo>
                  <a:lnTo>
                    <a:pt x="3116" y="1093"/>
                  </a:lnTo>
                  <a:lnTo>
                    <a:pt x="3049" y="1001"/>
                  </a:lnTo>
                  <a:lnTo>
                    <a:pt x="2977" y="911"/>
                  </a:lnTo>
                  <a:lnTo>
                    <a:pt x="2900" y="825"/>
                  </a:lnTo>
                  <a:lnTo>
                    <a:pt x="2821" y="742"/>
                  </a:lnTo>
                  <a:lnTo>
                    <a:pt x="2737" y="663"/>
                  </a:lnTo>
                  <a:lnTo>
                    <a:pt x="2650" y="587"/>
                  </a:lnTo>
                  <a:lnTo>
                    <a:pt x="2560" y="516"/>
                  </a:lnTo>
                  <a:lnTo>
                    <a:pt x="2466" y="448"/>
                  </a:lnTo>
                  <a:lnTo>
                    <a:pt x="2369" y="385"/>
                  </a:lnTo>
                  <a:lnTo>
                    <a:pt x="2269" y="327"/>
                  </a:lnTo>
                  <a:lnTo>
                    <a:pt x="2167" y="272"/>
                  </a:lnTo>
                  <a:lnTo>
                    <a:pt x="2061" y="222"/>
                  </a:lnTo>
                  <a:lnTo>
                    <a:pt x="1954" y="177"/>
                  </a:lnTo>
                  <a:lnTo>
                    <a:pt x="1843" y="136"/>
                  </a:lnTo>
                  <a:lnTo>
                    <a:pt x="1731" y="100"/>
                  </a:lnTo>
                  <a:lnTo>
                    <a:pt x="1616" y="71"/>
                  </a:lnTo>
                  <a:lnTo>
                    <a:pt x="1500" y="46"/>
                  </a:lnTo>
                  <a:lnTo>
                    <a:pt x="1381" y="25"/>
                  </a:lnTo>
                  <a:lnTo>
                    <a:pt x="1260" y="11"/>
                  </a:lnTo>
                  <a:lnTo>
                    <a:pt x="1138" y="3"/>
                  </a:lnTo>
                  <a:lnTo>
                    <a:pt x="1015" y="0"/>
                  </a:lnTo>
                  <a:lnTo>
                    <a:pt x="940" y="1"/>
                  </a:lnTo>
                  <a:lnTo>
                    <a:pt x="866" y="4"/>
                  </a:lnTo>
                  <a:lnTo>
                    <a:pt x="794" y="9"/>
                  </a:lnTo>
                  <a:lnTo>
                    <a:pt x="720" y="16"/>
                  </a:lnTo>
                  <a:lnTo>
                    <a:pt x="649" y="25"/>
                  </a:lnTo>
                  <a:lnTo>
                    <a:pt x="578" y="37"/>
                  </a:lnTo>
                  <a:lnTo>
                    <a:pt x="507" y="50"/>
                  </a:lnTo>
                  <a:lnTo>
                    <a:pt x="437" y="65"/>
                  </a:lnTo>
                  <a:lnTo>
                    <a:pt x="407" y="81"/>
                  </a:lnTo>
                  <a:lnTo>
                    <a:pt x="378" y="97"/>
                  </a:lnTo>
                  <a:lnTo>
                    <a:pt x="349" y="115"/>
                  </a:lnTo>
                  <a:lnTo>
                    <a:pt x="320" y="132"/>
                  </a:lnTo>
                  <a:lnTo>
                    <a:pt x="291" y="149"/>
                  </a:lnTo>
                  <a:lnTo>
                    <a:pt x="264" y="167"/>
                  </a:lnTo>
                  <a:lnTo>
                    <a:pt x="235" y="187"/>
                  </a:lnTo>
                  <a:lnTo>
                    <a:pt x="209" y="206"/>
                  </a:lnTo>
                  <a:lnTo>
                    <a:pt x="181" y="225"/>
                  </a:lnTo>
                  <a:lnTo>
                    <a:pt x="154" y="244"/>
                  </a:lnTo>
                  <a:lnTo>
                    <a:pt x="127" y="265"/>
                  </a:lnTo>
                  <a:lnTo>
                    <a:pt x="102" y="286"/>
                  </a:lnTo>
                  <a:lnTo>
                    <a:pt x="50" y="329"/>
                  </a:lnTo>
                  <a:lnTo>
                    <a:pt x="0" y="372"/>
                  </a:lnTo>
                  <a:lnTo>
                    <a:pt x="58" y="347"/>
                  </a:lnTo>
                  <a:lnTo>
                    <a:pt x="117" y="322"/>
                  </a:lnTo>
                  <a:lnTo>
                    <a:pt x="177" y="299"/>
                  </a:lnTo>
                  <a:lnTo>
                    <a:pt x="237" y="277"/>
                  </a:lnTo>
                  <a:lnTo>
                    <a:pt x="298" y="258"/>
                  </a:lnTo>
                  <a:lnTo>
                    <a:pt x="361" y="239"/>
                  </a:lnTo>
                  <a:lnTo>
                    <a:pt x="424" y="222"/>
                  </a:lnTo>
                  <a:lnTo>
                    <a:pt x="487" y="207"/>
                  </a:lnTo>
                  <a:lnTo>
                    <a:pt x="551" y="194"/>
                  </a:lnTo>
                  <a:lnTo>
                    <a:pt x="615" y="183"/>
                  </a:lnTo>
                  <a:lnTo>
                    <a:pt x="681" y="172"/>
                  </a:lnTo>
                  <a:lnTo>
                    <a:pt x="746" y="164"/>
                  </a:lnTo>
                  <a:lnTo>
                    <a:pt x="812" y="158"/>
                  </a:lnTo>
                  <a:lnTo>
                    <a:pt x="879" y="153"/>
                  </a:lnTo>
                  <a:lnTo>
                    <a:pt x="947" y="150"/>
                  </a:lnTo>
                  <a:lnTo>
                    <a:pt x="1015" y="149"/>
                  </a:lnTo>
                  <a:lnTo>
                    <a:pt x="1138" y="152"/>
                  </a:lnTo>
                  <a:lnTo>
                    <a:pt x="1260" y="162"/>
                  </a:lnTo>
                  <a:lnTo>
                    <a:pt x="1382" y="178"/>
                  </a:lnTo>
                  <a:lnTo>
                    <a:pt x="1500" y="198"/>
                  </a:lnTo>
                  <a:lnTo>
                    <a:pt x="1616" y="225"/>
                  </a:lnTo>
                  <a:lnTo>
                    <a:pt x="1731" y="258"/>
                  </a:lnTo>
                  <a:lnTo>
                    <a:pt x="1842" y="295"/>
                  </a:lnTo>
                  <a:lnTo>
                    <a:pt x="1952" y="338"/>
                  </a:lnTo>
                  <a:lnTo>
                    <a:pt x="2058" y="386"/>
                  </a:lnTo>
                  <a:lnTo>
                    <a:pt x="2162" y="439"/>
                  </a:lnTo>
                  <a:lnTo>
                    <a:pt x="2263" y="497"/>
                  </a:lnTo>
                  <a:lnTo>
                    <a:pt x="2361" y="559"/>
                  </a:lnTo>
                  <a:lnTo>
                    <a:pt x="2456" y="626"/>
                  </a:lnTo>
                  <a:lnTo>
                    <a:pt x="2546" y="697"/>
                  </a:lnTo>
                  <a:lnTo>
                    <a:pt x="2634" y="773"/>
                  </a:lnTo>
                  <a:lnTo>
                    <a:pt x="2718" y="852"/>
                  </a:lnTo>
                  <a:lnTo>
                    <a:pt x="2797" y="935"/>
                  </a:lnTo>
                  <a:lnTo>
                    <a:pt x="2874" y="1022"/>
                  </a:lnTo>
                  <a:lnTo>
                    <a:pt x="2945" y="1113"/>
                  </a:lnTo>
                  <a:lnTo>
                    <a:pt x="3012" y="1207"/>
                  </a:lnTo>
                  <a:lnTo>
                    <a:pt x="3074" y="1304"/>
                  </a:lnTo>
                  <a:lnTo>
                    <a:pt x="3132" y="1405"/>
                  </a:lnTo>
                  <a:lnTo>
                    <a:pt x="3185" y="1508"/>
                  </a:lnTo>
                  <a:lnTo>
                    <a:pt x="3234" y="1614"/>
                  </a:lnTo>
                  <a:lnTo>
                    <a:pt x="3277" y="1723"/>
                  </a:lnTo>
                  <a:lnTo>
                    <a:pt x="3315" y="1834"/>
                  </a:lnTo>
                  <a:lnTo>
                    <a:pt x="3347" y="1948"/>
                  </a:lnTo>
                  <a:lnTo>
                    <a:pt x="3375" y="2064"/>
                  </a:lnTo>
                  <a:lnTo>
                    <a:pt x="3395" y="2181"/>
                  </a:lnTo>
                  <a:lnTo>
                    <a:pt x="3411" y="2302"/>
                  </a:lnTo>
                  <a:lnTo>
                    <a:pt x="3420" y="2424"/>
                  </a:lnTo>
                  <a:lnTo>
                    <a:pt x="3424" y="2547"/>
                  </a:lnTo>
                  <a:lnTo>
                    <a:pt x="3423" y="2579"/>
                  </a:lnTo>
                  <a:lnTo>
                    <a:pt x="3423" y="2611"/>
                  </a:lnTo>
                  <a:lnTo>
                    <a:pt x="3422" y="2643"/>
                  </a:lnTo>
                  <a:lnTo>
                    <a:pt x="3420" y="2675"/>
                  </a:lnTo>
                  <a:lnTo>
                    <a:pt x="3418" y="2707"/>
                  </a:lnTo>
                  <a:lnTo>
                    <a:pt x="3416" y="2738"/>
                  </a:lnTo>
                  <a:lnTo>
                    <a:pt x="3413" y="2771"/>
                  </a:lnTo>
                  <a:lnTo>
                    <a:pt x="3410" y="2802"/>
                  </a:lnTo>
                  <a:lnTo>
                    <a:pt x="3435" y="2741"/>
                  </a:lnTo>
                  <a:lnTo>
                    <a:pt x="3460" y="2679"/>
                  </a:lnTo>
                  <a:lnTo>
                    <a:pt x="3471" y="2648"/>
                  </a:lnTo>
                  <a:lnTo>
                    <a:pt x="3481" y="2617"/>
                  </a:lnTo>
                  <a:lnTo>
                    <a:pt x="3491" y="2585"/>
                  </a:lnTo>
                  <a:lnTo>
                    <a:pt x="3501" y="2553"/>
                  </a:lnTo>
                  <a:lnTo>
                    <a:pt x="3511" y="2521"/>
                  </a:lnTo>
                  <a:lnTo>
                    <a:pt x="3520" y="2489"/>
                  </a:lnTo>
                  <a:lnTo>
                    <a:pt x="3528" y="2456"/>
                  </a:lnTo>
                  <a:lnTo>
                    <a:pt x="3535" y="2424"/>
                  </a:lnTo>
                  <a:lnTo>
                    <a:pt x="3542" y="2390"/>
                  </a:lnTo>
                  <a:lnTo>
                    <a:pt x="3549" y="2358"/>
                  </a:lnTo>
                  <a:lnTo>
                    <a:pt x="3555" y="2324"/>
                  </a:lnTo>
                  <a:lnTo>
                    <a:pt x="3561" y="2291"/>
                  </a:lnTo>
                  <a:close/>
                </a:path>
              </a:pathLst>
            </a:custGeom>
            <a:solidFill>
              <a:srgbClr val="6055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836" y="858"/>
              <a:ext cx="245" cy="196"/>
            </a:xfrm>
            <a:custGeom>
              <a:avLst/>
              <a:gdLst/>
              <a:ahLst/>
              <a:cxnLst>
                <a:cxn ang="0">
                  <a:pos x="3657" y="2220"/>
                </a:cxn>
                <a:cxn ang="0">
                  <a:pos x="3592" y="1855"/>
                </a:cxn>
                <a:cxn ang="0">
                  <a:pos x="3475" y="1510"/>
                </a:cxn>
                <a:cxn ang="0">
                  <a:pos x="3310" y="1191"/>
                </a:cxn>
                <a:cxn ang="0">
                  <a:pos x="3103" y="901"/>
                </a:cxn>
                <a:cxn ang="0">
                  <a:pos x="2856" y="643"/>
                </a:cxn>
                <a:cxn ang="0">
                  <a:pos x="2575" y="423"/>
                </a:cxn>
                <a:cxn ang="0">
                  <a:pos x="2262" y="245"/>
                </a:cxn>
                <a:cxn ang="0">
                  <a:pos x="1924" y="112"/>
                </a:cxn>
                <a:cxn ang="0">
                  <a:pos x="1564" y="30"/>
                </a:cxn>
                <a:cxn ang="0">
                  <a:pos x="1186" y="0"/>
                </a:cxn>
                <a:cxn ang="0">
                  <a:pos x="1026" y="6"/>
                </a:cxn>
                <a:cxn ang="0">
                  <a:pos x="870" y="20"/>
                </a:cxn>
                <a:cxn ang="0">
                  <a:pos x="716" y="45"/>
                </a:cxn>
                <a:cxn ang="0">
                  <a:pos x="566" y="78"/>
                </a:cxn>
                <a:cxn ang="0">
                  <a:pos x="420" y="121"/>
                </a:cxn>
                <a:cxn ang="0">
                  <a:pos x="272" y="213"/>
                </a:cxn>
                <a:cxn ang="0">
                  <a:pos x="129" y="337"/>
                </a:cxn>
                <a:cxn ang="0">
                  <a:pos x="0" y="473"/>
                </a:cxn>
                <a:cxn ang="0">
                  <a:pos x="99" y="418"/>
                </a:cxn>
                <a:cxn ang="0">
                  <a:pos x="200" y="367"/>
                </a:cxn>
                <a:cxn ang="0">
                  <a:pos x="305" y="322"/>
                </a:cxn>
                <a:cxn ang="0">
                  <a:pos x="413" y="281"/>
                </a:cxn>
                <a:cxn ang="0">
                  <a:pos x="523" y="246"/>
                </a:cxn>
                <a:cxn ang="0">
                  <a:pos x="636" y="215"/>
                </a:cxn>
                <a:cxn ang="0">
                  <a:pos x="750" y="191"/>
                </a:cxn>
                <a:cxn ang="0">
                  <a:pos x="866" y="173"/>
                </a:cxn>
                <a:cxn ang="0">
                  <a:pos x="984" y="159"/>
                </a:cxn>
                <a:cxn ang="0">
                  <a:pos x="1104" y="152"/>
                </a:cxn>
                <a:cxn ang="0">
                  <a:pos x="1305" y="153"/>
                </a:cxn>
                <a:cxn ang="0">
                  <a:pos x="1656" y="198"/>
                </a:cxn>
                <a:cxn ang="0">
                  <a:pos x="1988" y="291"/>
                </a:cxn>
                <a:cxn ang="0">
                  <a:pos x="2298" y="431"/>
                </a:cxn>
                <a:cxn ang="0">
                  <a:pos x="2582" y="612"/>
                </a:cxn>
                <a:cxn ang="0">
                  <a:pos x="2836" y="831"/>
                </a:cxn>
                <a:cxn ang="0">
                  <a:pos x="3056" y="1083"/>
                </a:cxn>
                <a:cxn ang="0">
                  <a:pos x="3237" y="1366"/>
                </a:cxn>
                <a:cxn ang="0">
                  <a:pos x="3378" y="1674"/>
                </a:cxn>
                <a:cxn ang="0">
                  <a:pos x="3472" y="2005"/>
                </a:cxn>
                <a:cxn ang="0">
                  <a:pos x="3516" y="2353"/>
                </a:cxn>
                <a:cxn ang="0">
                  <a:pos x="3516" y="2593"/>
                </a:cxn>
                <a:cxn ang="0">
                  <a:pos x="3500" y="2770"/>
                </a:cxn>
                <a:cxn ang="0">
                  <a:pos x="3472" y="2943"/>
                </a:cxn>
                <a:cxn ang="0">
                  <a:pos x="3558" y="2779"/>
                </a:cxn>
                <a:cxn ang="0">
                  <a:pos x="3630" y="2606"/>
                </a:cxn>
                <a:cxn ang="0">
                  <a:pos x="3669" y="2481"/>
                </a:cxn>
              </a:cxnLst>
              <a:rect l="0" t="0" r="r" b="b"/>
              <a:pathLst>
                <a:path w="3669" h="2943">
                  <a:moveTo>
                    <a:pt x="3669" y="2473"/>
                  </a:moveTo>
                  <a:lnTo>
                    <a:pt x="3666" y="2346"/>
                  </a:lnTo>
                  <a:lnTo>
                    <a:pt x="3657" y="2220"/>
                  </a:lnTo>
                  <a:lnTo>
                    <a:pt x="3641" y="2096"/>
                  </a:lnTo>
                  <a:lnTo>
                    <a:pt x="3619" y="1975"/>
                  </a:lnTo>
                  <a:lnTo>
                    <a:pt x="3592" y="1855"/>
                  </a:lnTo>
                  <a:lnTo>
                    <a:pt x="3558" y="1737"/>
                  </a:lnTo>
                  <a:lnTo>
                    <a:pt x="3518" y="1623"/>
                  </a:lnTo>
                  <a:lnTo>
                    <a:pt x="3475" y="1510"/>
                  </a:lnTo>
                  <a:lnTo>
                    <a:pt x="3425" y="1401"/>
                  </a:lnTo>
                  <a:lnTo>
                    <a:pt x="3370" y="1294"/>
                  </a:lnTo>
                  <a:lnTo>
                    <a:pt x="3310" y="1191"/>
                  </a:lnTo>
                  <a:lnTo>
                    <a:pt x="3245" y="1090"/>
                  </a:lnTo>
                  <a:lnTo>
                    <a:pt x="3176" y="994"/>
                  </a:lnTo>
                  <a:lnTo>
                    <a:pt x="3103" y="901"/>
                  </a:lnTo>
                  <a:lnTo>
                    <a:pt x="3024" y="810"/>
                  </a:lnTo>
                  <a:lnTo>
                    <a:pt x="2942" y="725"/>
                  </a:lnTo>
                  <a:lnTo>
                    <a:pt x="2856" y="643"/>
                  </a:lnTo>
                  <a:lnTo>
                    <a:pt x="2765" y="565"/>
                  </a:lnTo>
                  <a:lnTo>
                    <a:pt x="2672" y="492"/>
                  </a:lnTo>
                  <a:lnTo>
                    <a:pt x="2575" y="423"/>
                  </a:lnTo>
                  <a:lnTo>
                    <a:pt x="2474" y="359"/>
                  </a:lnTo>
                  <a:lnTo>
                    <a:pt x="2370" y="299"/>
                  </a:lnTo>
                  <a:lnTo>
                    <a:pt x="2262" y="245"/>
                  </a:lnTo>
                  <a:lnTo>
                    <a:pt x="2152" y="195"/>
                  </a:lnTo>
                  <a:lnTo>
                    <a:pt x="2040" y="150"/>
                  </a:lnTo>
                  <a:lnTo>
                    <a:pt x="1924" y="112"/>
                  </a:lnTo>
                  <a:lnTo>
                    <a:pt x="1806" y="78"/>
                  </a:lnTo>
                  <a:lnTo>
                    <a:pt x="1686" y="51"/>
                  </a:lnTo>
                  <a:lnTo>
                    <a:pt x="1564" y="30"/>
                  </a:lnTo>
                  <a:lnTo>
                    <a:pt x="1440" y="13"/>
                  </a:lnTo>
                  <a:lnTo>
                    <a:pt x="1313" y="4"/>
                  </a:lnTo>
                  <a:lnTo>
                    <a:pt x="1186" y="0"/>
                  </a:lnTo>
                  <a:lnTo>
                    <a:pt x="1132" y="1"/>
                  </a:lnTo>
                  <a:lnTo>
                    <a:pt x="1079" y="3"/>
                  </a:lnTo>
                  <a:lnTo>
                    <a:pt x="1026" y="6"/>
                  </a:lnTo>
                  <a:lnTo>
                    <a:pt x="974" y="9"/>
                  </a:lnTo>
                  <a:lnTo>
                    <a:pt x="922" y="14"/>
                  </a:lnTo>
                  <a:lnTo>
                    <a:pt x="870" y="20"/>
                  </a:lnTo>
                  <a:lnTo>
                    <a:pt x="818" y="27"/>
                  </a:lnTo>
                  <a:lnTo>
                    <a:pt x="767" y="36"/>
                  </a:lnTo>
                  <a:lnTo>
                    <a:pt x="716" y="45"/>
                  </a:lnTo>
                  <a:lnTo>
                    <a:pt x="666" y="55"/>
                  </a:lnTo>
                  <a:lnTo>
                    <a:pt x="616" y="66"/>
                  </a:lnTo>
                  <a:lnTo>
                    <a:pt x="566" y="78"/>
                  </a:lnTo>
                  <a:lnTo>
                    <a:pt x="517" y="91"/>
                  </a:lnTo>
                  <a:lnTo>
                    <a:pt x="468" y="106"/>
                  </a:lnTo>
                  <a:lnTo>
                    <a:pt x="420" y="121"/>
                  </a:lnTo>
                  <a:lnTo>
                    <a:pt x="372" y="137"/>
                  </a:lnTo>
                  <a:lnTo>
                    <a:pt x="321" y="174"/>
                  </a:lnTo>
                  <a:lnTo>
                    <a:pt x="272" y="213"/>
                  </a:lnTo>
                  <a:lnTo>
                    <a:pt x="223" y="253"/>
                  </a:lnTo>
                  <a:lnTo>
                    <a:pt x="176" y="294"/>
                  </a:lnTo>
                  <a:lnTo>
                    <a:pt x="129" y="337"/>
                  </a:lnTo>
                  <a:lnTo>
                    <a:pt x="85" y="380"/>
                  </a:lnTo>
                  <a:lnTo>
                    <a:pt x="41" y="426"/>
                  </a:lnTo>
                  <a:lnTo>
                    <a:pt x="0" y="473"/>
                  </a:lnTo>
                  <a:lnTo>
                    <a:pt x="32" y="453"/>
                  </a:lnTo>
                  <a:lnTo>
                    <a:pt x="65" y="435"/>
                  </a:lnTo>
                  <a:lnTo>
                    <a:pt x="99" y="418"/>
                  </a:lnTo>
                  <a:lnTo>
                    <a:pt x="132" y="401"/>
                  </a:lnTo>
                  <a:lnTo>
                    <a:pt x="166" y="383"/>
                  </a:lnTo>
                  <a:lnTo>
                    <a:pt x="200" y="367"/>
                  </a:lnTo>
                  <a:lnTo>
                    <a:pt x="235" y="351"/>
                  </a:lnTo>
                  <a:lnTo>
                    <a:pt x="271" y="336"/>
                  </a:lnTo>
                  <a:lnTo>
                    <a:pt x="305" y="322"/>
                  </a:lnTo>
                  <a:lnTo>
                    <a:pt x="341" y="307"/>
                  </a:lnTo>
                  <a:lnTo>
                    <a:pt x="377" y="294"/>
                  </a:lnTo>
                  <a:lnTo>
                    <a:pt x="413" y="281"/>
                  </a:lnTo>
                  <a:lnTo>
                    <a:pt x="449" y="269"/>
                  </a:lnTo>
                  <a:lnTo>
                    <a:pt x="486" y="257"/>
                  </a:lnTo>
                  <a:lnTo>
                    <a:pt x="523" y="246"/>
                  </a:lnTo>
                  <a:lnTo>
                    <a:pt x="560" y="234"/>
                  </a:lnTo>
                  <a:lnTo>
                    <a:pt x="598" y="225"/>
                  </a:lnTo>
                  <a:lnTo>
                    <a:pt x="636" y="215"/>
                  </a:lnTo>
                  <a:lnTo>
                    <a:pt x="673" y="207"/>
                  </a:lnTo>
                  <a:lnTo>
                    <a:pt x="711" y="199"/>
                  </a:lnTo>
                  <a:lnTo>
                    <a:pt x="750" y="191"/>
                  </a:lnTo>
                  <a:lnTo>
                    <a:pt x="788" y="184"/>
                  </a:lnTo>
                  <a:lnTo>
                    <a:pt x="827" y="178"/>
                  </a:lnTo>
                  <a:lnTo>
                    <a:pt x="866" y="173"/>
                  </a:lnTo>
                  <a:lnTo>
                    <a:pt x="906" y="167"/>
                  </a:lnTo>
                  <a:lnTo>
                    <a:pt x="945" y="162"/>
                  </a:lnTo>
                  <a:lnTo>
                    <a:pt x="984" y="159"/>
                  </a:lnTo>
                  <a:lnTo>
                    <a:pt x="1025" y="156"/>
                  </a:lnTo>
                  <a:lnTo>
                    <a:pt x="1065" y="153"/>
                  </a:lnTo>
                  <a:lnTo>
                    <a:pt x="1104" y="152"/>
                  </a:lnTo>
                  <a:lnTo>
                    <a:pt x="1145" y="151"/>
                  </a:lnTo>
                  <a:lnTo>
                    <a:pt x="1186" y="150"/>
                  </a:lnTo>
                  <a:lnTo>
                    <a:pt x="1305" y="153"/>
                  </a:lnTo>
                  <a:lnTo>
                    <a:pt x="1424" y="162"/>
                  </a:lnTo>
                  <a:lnTo>
                    <a:pt x="1540" y="178"/>
                  </a:lnTo>
                  <a:lnTo>
                    <a:pt x="1656" y="198"/>
                  </a:lnTo>
                  <a:lnTo>
                    <a:pt x="1769" y="223"/>
                  </a:lnTo>
                  <a:lnTo>
                    <a:pt x="1880" y="255"/>
                  </a:lnTo>
                  <a:lnTo>
                    <a:pt x="1988" y="291"/>
                  </a:lnTo>
                  <a:lnTo>
                    <a:pt x="2094" y="333"/>
                  </a:lnTo>
                  <a:lnTo>
                    <a:pt x="2197" y="379"/>
                  </a:lnTo>
                  <a:lnTo>
                    <a:pt x="2298" y="431"/>
                  </a:lnTo>
                  <a:lnTo>
                    <a:pt x="2395" y="487"/>
                  </a:lnTo>
                  <a:lnTo>
                    <a:pt x="2490" y="547"/>
                  </a:lnTo>
                  <a:lnTo>
                    <a:pt x="2582" y="612"/>
                  </a:lnTo>
                  <a:lnTo>
                    <a:pt x="2670" y="681"/>
                  </a:lnTo>
                  <a:lnTo>
                    <a:pt x="2754" y="754"/>
                  </a:lnTo>
                  <a:lnTo>
                    <a:pt x="2836" y="831"/>
                  </a:lnTo>
                  <a:lnTo>
                    <a:pt x="2913" y="912"/>
                  </a:lnTo>
                  <a:lnTo>
                    <a:pt x="2987" y="996"/>
                  </a:lnTo>
                  <a:lnTo>
                    <a:pt x="3056" y="1083"/>
                  </a:lnTo>
                  <a:lnTo>
                    <a:pt x="3121" y="1174"/>
                  </a:lnTo>
                  <a:lnTo>
                    <a:pt x="3181" y="1269"/>
                  </a:lnTo>
                  <a:lnTo>
                    <a:pt x="3237" y="1366"/>
                  </a:lnTo>
                  <a:lnTo>
                    <a:pt x="3289" y="1467"/>
                  </a:lnTo>
                  <a:lnTo>
                    <a:pt x="3336" y="1569"/>
                  </a:lnTo>
                  <a:lnTo>
                    <a:pt x="3378" y="1674"/>
                  </a:lnTo>
                  <a:lnTo>
                    <a:pt x="3415" y="1782"/>
                  </a:lnTo>
                  <a:lnTo>
                    <a:pt x="3446" y="1892"/>
                  </a:lnTo>
                  <a:lnTo>
                    <a:pt x="3472" y="2005"/>
                  </a:lnTo>
                  <a:lnTo>
                    <a:pt x="3492" y="2120"/>
                  </a:lnTo>
                  <a:lnTo>
                    <a:pt x="3507" y="2235"/>
                  </a:lnTo>
                  <a:lnTo>
                    <a:pt x="3516" y="2353"/>
                  </a:lnTo>
                  <a:lnTo>
                    <a:pt x="3520" y="2473"/>
                  </a:lnTo>
                  <a:lnTo>
                    <a:pt x="3518" y="2533"/>
                  </a:lnTo>
                  <a:lnTo>
                    <a:pt x="3516" y="2593"/>
                  </a:lnTo>
                  <a:lnTo>
                    <a:pt x="3512" y="2652"/>
                  </a:lnTo>
                  <a:lnTo>
                    <a:pt x="3507" y="2711"/>
                  </a:lnTo>
                  <a:lnTo>
                    <a:pt x="3500" y="2770"/>
                  </a:lnTo>
                  <a:lnTo>
                    <a:pt x="3492" y="2829"/>
                  </a:lnTo>
                  <a:lnTo>
                    <a:pt x="3483" y="2885"/>
                  </a:lnTo>
                  <a:lnTo>
                    <a:pt x="3472" y="2943"/>
                  </a:lnTo>
                  <a:lnTo>
                    <a:pt x="3502" y="2889"/>
                  </a:lnTo>
                  <a:lnTo>
                    <a:pt x="3531" y="2835"/>
                  </a:lnTo>
                  <a:lnTo>
                    <a:pt x="3558" y="2779"/>
                  </a:lnTo>
                  <a:lnTo>
                    <a:pt x="3584" y="2722"/>
                  </a:lnTo>
                  <a:lnTo>
                    <a:pt x="3607" y="2665"/>
                  </a:lnTo>
                  <a:lnTo>
                    <a:pt x="3630" y="2606"/>
                  </a:lnTo>
                  <a:lnTo>
                    <a:pt x="3651" y="2548"/>
                  </a:lnTo>
                  <a:lnTo>
                    <a:pt x="3669" y="2488"/>
                  </a:lnTo>
                  <a:lnTo>
                    <a:pt x="3669" y="2481"/>
                  </a:lnTo>
                  <a:lnTo>
                    <a:pt x="3669" y="2473"/>
                  </a:lnTo>
                  <a:close/>
                </a:path>
              </a:pathLst>
            </a:custGeom>
            <a:solidFill>
              <a:srgbClr val="6359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827" y="863"/>
              <a:ext cx="249" cy="204"/>
            </a:xfrm>
            <a:custGeom>
              <a:avLst/>
              <a:gdLst/>
              <a:ahLst/>
              <a:cxnLst>
                <a:cxn ang="0">
                  <a:pos x="3728" y="2153"/>
                </a:cxn>
                <a:cxn ang="0">
                  <a:pos x="3664" y="1799"/>
                </a:cxn>
                <a:cxn ang="0">
                  <a:pos x="3551" y="1465"/>
                </a:cxn>
                <a:cxn ang="0">
                  <a:pos x="3391" y="1155"/>
                </a:cxn>
                <a:cxn ang="0">
                  <a:pos x="3191" y="873"/>
                </a:cxn>
                <a:cxn ang="0">
                  <a:pos x="2951" y="624"/>
                </a:cxn>
                <a:cxn ang="0">
                  <a:pos x="2678" y="410"/>
                </a:cxn>
                <a:cxn ang="0">
                  <a:pos x="2375" y="237"/>
                </a:cxn>
                <a:cxn ang="0">
                  <a:pos x="2048" y="109"/>
                </a:cxn>
                <a:cxn ang="0">
                  <a:pos x="1699" y="29"/>
                </a:cxn>
                <a:cxn ang="0">
                  <a:pos x="1332" y="0"/>
                </a:cxn>
                <a:cxn ang="0">
                  <a:pos x="1130" y="9"/>
                </a:cxn>
                <a:cxn ang="0">
                  <a:pos x="932" y="34"/>
                </a:cxn>
                <a:cxn ang="0">
                  <a:pos x="741" y="73"/>
                </a:cxn>
                <a:cxn ang="0">
                  <a:pos x="554" y="128"/>
                </a:cxn>
                <a:cxn ang="0">
                  <a:pos x="375" y="197"/>
                </a:cxn>
                <a:cxn ang="0">
                  <a:pos x="230" y="306"/>
                </a:cxn>
                <a:cxn ang="0">
                  <a:pos x="109" y="440"/>
                </a:cxn>
                <a:cxn ang="0">
                  <a:pos x="0" y="583"/>
                </a:cxn>
                <a:cxn ang="0">
                  <a:pos x="107" y="509"/>
                </a:cxn>
                <a:cxn ang="0">
                  <a:pos x="219" y="442"/>
                </a:cxn>
                <a:cxn ang="0">
                  <a:pos x="334" y="381"/>
                </a:cxn>
                <a:cxn ang="0">
                  <a:pos x="453" y="327"/>
                </a:cxn>
                <a:cxn ang="0">
                  <a:pos x="577" y="279"/>
                </a:cxn>
                <a:cxn ang="0">
                  <a:pos x="703" y="238"/>
                </a:cxn>
                <a:cxn ang="0">
                  <a:pos x="834" y="205"/>
                </a:cxn>
                <a:cxn ang="0">
                  <a:pos x="966" y="180"/>
                </a:cxn>
                <a:cxn ang="0">
                  <a:pos x="1101" y="162"/>
                </a:cxn>
                <a:cxn ang="0">
                  <a:pos x="1238" y="152"/>
                </a:cxn>
                <a:cxn ang="0">
                  <a:pos x="1448" y="153"/>
                </a:cxn>
                <a:cxn ang="0">
                  <a:pos x="1786" y="196"/>
                </a:cxn>
                <a:cxn ang="0">
                  <a:pos x="2107" y="287"/>
                </a:cxn>
                <a:cxn ang="0">
                  <a:pos x="2408" y="422"/>
                </a:cxn>
                <a:cxn ang="0">
                  <a:pos x="2682" y="597"/>
                </a:cxn>
                <a:cxn ang="0">
                  <a:pos x="2929" y="808"/>
                </a:cxn>
                <a:cxn ang="0">
                  <a:pos x="3141" y="1053"/>
                </a:cxn>
                <a:cxn ang="0">
                  <a:pos x="3317" y="1327"/>
                </a:cxn>
                <a:cxn ang="0">
                  <a:pos x="3453" y="1625"/>
                </a:cxn>
                <a:cxn ang="0">
                  <a:pos x="3544" y="1945"/>
                </a:cxn>
                <a:cxn ang="0">
                  <a:pos x="3587" y="2282"/>
                </a:cxn>
                <a:cxn ang="0">
                  <a:pos x="3588" y="2484"/>
                </a:cxn>
                <a:cxn ang="0">
                  <a:pos x="3580" y="2612"/>
                </a:cxn>
                <a:cxn ang="0">
                  <a:pos x="3565" y="2737"/>
                </a:cxn>
                <a:cxn ang="0">
                  <a:pos x="3542" y="2861"/>
                </a:cxn>
                <a:cxn ang="0">
                  <a:pos x="3513" y="2982"/>
                </a:cxn>
                <a:cxn ang="0">
                  <a:pos x="3524" y="3013"/>
                </a:cxn>
                <a:cxn ang="0">
                  <a:pos x="3620" y="2864"/>
                </a:cxn>
                <a:cxn ang="0">
                  <a:pos x="3702" y="2707"/>
                </a:cxn>
                <a:cxn ang="0">
                  <a:pos x="3733" y="2589"/>
                </a:cxn>
                <a:cxn ang="0">
                  <a:pos x="3739" y="2494"/>
                </a:cxn>
                <a:cxn ang="0">
                  <a:pos x="3741" y="2398"/>
                </a:cxn>
              </a:cxnLst>
              <a:rect l="0" t="0" r="r" b="b"/>
              <a:pathLst>
                <a:path w="3741" h="3061">
                  <a:moveTo>
                    <a:pt x="3741" y="2398"/>
                  </a:moveTo>
                  <a:lnTo>
                    <a:pt x="3738" y="2275"/>
                  </a:lnTo>
                  <a:lnTo>
                    <a:pt x="3728" y="2153"/>
                  </a:lnTo>
                  <a:lnTo>
                    <a:pt x="3712" y="2032"/>
                  </a:lnTo>
                  <a:lnTo>
                    <a:pt x="3692" y="1915"/>
                  </a:lnTo>
                  <a:lnTo>
                    <a:pt x="3664" y="1799"/>
                  </a:lnTo>
                  <a:lnTo>
                    <a:pt x="3632" y="1685"/>
                  </a:lnTo>
                  <a:lnTo>
                    <a:pt x="3594" y="1574"/>
                  </a:lnTo>
                  <a:lnTo>
                    <a:pt x="3551" y="1465"/>
                  </a:lnTo>
                  <a:lnTo>
                    <a:pt x="3502" y="1359"/>
                  </a:lnTo>
                  <a:lnTo>
                    <a:pt x="3449" y="1256"/>
                  </a:lnTo>
                  <a:lnTo>
                    <a:pt x="3391" y="1155"/>
                  </a:lnTo>
                  <a:lnTo>
                    <a:pt x="3329" y="1058"/>
                  </a:lnTo>
                  <a:lnTo>
                    <a:pt x="3262" y="964"/>
                  </a:lnTo>
                  <a:lnTo>
                    <a:pt x="3191" y="873"/>
                  </a:lnTo>
                  <a:lnTo>
                    <a:pt x="3114" y="786"/>
                  </a:lnTo>
                  <a:lnTo>
                    <a:pt x="3035" y="703"/>
                  </a:lnTo>
                  <a:lnTo>
                    <a:pt x="2951" y="624"/>
                  </a:lnTo>
                  <a:lnTo>
                    <a:pt x="2863" y="548"/>
                  </a:lnTo>
                  <a:lnTo>
                    <a:pt x="2773" y="477"/>
                  </a:lnTo>
                  <a:lnTo>
                    <a:pt x="2678" y="410"/>
                  </a:lnTo>
                  <a:lnTo>
                    <a:pt x="2580" y="348"/>
                  </a:lnTo>
                  <a:lnTo>
                    <a:pt x="2479" y="290"/>
                  </a:lnTo>
                  <a:lnTo>
                    <a:pt x="2375" y="237"/>
                  </a:lnTo>
                  <a:lnTo>
                    <a:pt x="2269" y="189"/>
                  </a:lnTo>
                  <a:lnTo>
                    <a:pt x="2159" y="146"/>
                  </a:lnTo>
                  <a:lnTo>
                    <a:pt x="2048" y="109"/>
                  </a:lnTo>
                  <a:lnTo>
                    <a:pt x="1933" y="76"/>
                  </a:lnTo>
                  <a:lnTo>
                    <a:pt x="1817" y="49"/>
                  </a:lnTo>
                  <a:lnTo>
                    <a:pt x="1699" y="29"/>
                  </a:lnTo>
                  <a:lnTo>
                    <a:pt x="1577" y="13"/>
                  </a:lnTo>
                  <a:lnTo>
                    <a:pt x="1455" y="3"/>
                  </a:lnTo>
                  <a:lnTo>
                    <a:pt x="1332" y="0"/>
                  </a:lnTo>
                  <a:lnTo>
                    <a:pt x="1264" y="1"/>
                  </a:lnTo>
                  <a:lnTo>
                    <a:pt x="1196" y="4"/>
                  </a:lnTo>
                  <a:lnTo>
                    <a:pt x="1130" y="9"/>
                  </a:lnTo>
                  <a:lnTo>
                    <a:pt x="1064" y="15"/>
                  </a:lnTo>
                  <a:lnTo>
                    <a:pt x="998" y="23"/>
                  </a:lnTo>
                  <a:lnTo>
                    <a:pt x="932" y="34"/>
                  </a:lnTo>
                  <a:lnTo>
                    <a:pt x="868" y="45"/>
                  </a:lnTo>
                  <a:lnTo>
                    <a:pt x="804" y="58"/>
                  </a:lnTo>
                  <a:lnTo>
                    <a:pt x="741" y="73"/>
                  </a:lnTo>
                  <a:lnTo>
                    <a:pt x="678" y="90"/>
                  </a:lnTo>
                  <a:lnTo>
                    <a:pt x="615" y="109"/>
                  </a:lnTo>
                  <a:lnTo>
                    <a:pt x="554" y="128"/>
                  </a:lnTo>
                  <a:lnTo>
                    <a:pt x="494" y="150"/>
                  </a:lnTo>
                  <a:lnTo>
                    <a:pt x="434" y="173"/>
                  </a:lnTo>
                  <a:lnTo>
                    <a:pt x="375" y="197"/>
                  </a:lnTo>
                  <a:lnTo>
                    <a:pt x="317" y="223"/>
                  </a:lnTo>
                  <a:lnTo>
                    <a:pt x="273" y="264"/>
                  </a:lnTo>
                  <a:lnTo>
                    <a:pt x="230" y="306"/>
                  </a:lnTo>
                  <a:lnTo>
                    <a:pt x="188" y="350"/>
                  </a:lnTo>
                  <a:lnTo>
                    <a:pt x="149" y="395"/>
                  </a:lnTo>
                  <a:lnTo>
                    <a:pt x="109" y="440"/>
                  </a:lnTo>
                  <a:lnTo>
                    <a:pt x="71" y="487"/>
                  </a:lnTo>
                  <a:lnTo>
                    <a:pt x="35" y="535"/>
                  </a:lnTo>
                  <a:lnTo>
                    <a:pt x="0" y="583"/>
                  </a:lnTo>
                  <a:lnTo>
                    <a:pt x="35" y="558"/>
                  </a:lnTo>
                  <a:lnTo>
                    <a:pt x="71" y="534"/>
                  </a:lnTo>
                  <a:lnTo>
                    <a:pt x="107" y="509"/>
                  </a:lnTo>
                  <a:lnTo>
                    <a:pt x="144" y="487"/>
                  </a:lnTo>
                  <a:lnTo>
                    <a:pt x="181" y="464"/>
                  </a:lnTo>
                  <a:lnTo>
                    <a:pt x="219" y="442"/>
                  </a:lnTo>
                  <a:lnTo>
                    <a:pt x="257" y="421"/>
                  </a:lnTo>
                  <a:lnTo>
                    <a:pt x="295" y="401"/>
                  </a:lnTo>
                  <a:lnTo>
                    <a:pt x="334" y="381"/>
                  </a:lnTo>
                  <a:lnTo>
                    <a:pt x="374" y="362"/>
                  </a:lnTo>
                  <a:lnTo>
                    <a:pt x="414" y="344"/>
                  </a:lnTo>
                  <a:lnTo>
                    <a:pt x="453" y="327"/>
                  </a:lnTo>
                  <a:lnTo>
                    <a:pt x="494" y="310"/>
                  </a:lnTo>
                  <a:lnTo>
                    <a:pt x="536" y="294"/>
                  </a:lnTo>
                  <a:lnTo>
                    <a:pt x="577" y="279"/>
                  </a:lnTo>
                  <a:lnTo>
                    <a:pt x="619" y="265"/>
                  </a:lnTo>
                  <a:lnTo>
                    <a:pt x="661" y="252"/>
                  </a:lnTo>
                  <a:lnTo>
                    <a:pt x="703" y="238"/>
                  </a:lnTo>
                  <a:lnTo>
                    <a:pt x="746" y="226"/>
                  </a:lnTo>
                  <a:lnTo>
                    <a:pt x="790" y="215"/>
                  </a:lnTo>
                  <a:lnTo>
                    <a:pt x="834" y="205"/>
                  </a:lnTo>
                  <a:lnTo>
                    <a:pt x="877" y="196"/>
                  </a:lnTo>
                  <a:lnTo>
                    <a:pt x="921" y="188"/>
                  </a:lnTo>
                  <a:lnTo>
                    <a:pt x="966" y="180"/>
                  </a:lnTo>
                  <a:lnTo>
                    <a:pt x="1011" y="173"/>
                  </a:lnTo>
                  <a:lnTo>
                    <a:pt x="1056" y="167"/>
                  </a:lnTo>
                  <a:lnTo>
                    <a:pt x="1101" y="162"/>
                  </a:lnTo>
                  <a:lnTo>
                    <a:pt x="1146" y="157"/>
                  </a:lnTo>
                  <a:lnTo>
                    <a:pt x="1192" y="154"/>
                  </a:lnTo>
                  <a:lnTo>
                    <a:pt x="1238" y="152"/>
                  </a:lnTo>
                  <a:lnTo>
                    <a:pt x="1285" y="151"/>
                  </a:lnTo>
                  <a:lnTo>
                    <a:pt x="1332" y="150"/>
                  </a:lnTo>
                  <a:lnTo>
                    <a:pt x="1448" y="153"/>
                  </a:lnTo>
                  <a:lnTo>
                    <a:pt x="1562" y="162"/>
                  </a:lnTo>
                  <a:lnTo>
                    <a:pt x="1675" y="177"/>
                  </a:lnTo>
                  <a:lnTo>
                    <a:pt x="1786" y="196"/>
                  </a:lnTo>
                  <a:lnTo>
                    <a:pt x="1895" y="221"/>
                  </a:lnTo>
                  <a:lnTo>
                    <a:pt x="2003" y="252"/>
                  </a:lnTo>
                  <a:lnTo>
                    <a:pt x="2107" y="287"/>
                  </a:lnTo>
                  <a:lnTo>
                    <a:pt x="2210" y="327"/>
                  </a:lnTo>
                  <a:lnTo>
                    <a:pt x="2310" y="372"/>
                  </a:lnTo>
                  <a:lnTo>
                    <a:pt x="2408" y="422"/>
                  </a:lnTo>
                  <a:lnTo>
                    <a:pt x="2503" y="476"/>
                  </a:lnTo>
                  <a:lnTo>
                    <a:pt x="2594" y="535"/>
                  </a:lnTo>
                  <a:lnTo>
                    <a:pt x="2682" y="597"/>
                  </a:lnTo>
                  <a:lnTo>
                    <a:pt x="2768" y="663"/>
                  </a:lnTo>
                  <a:lnTo>
                    <a:pt x="2850" y="734"/>
                  </a:lnTo>
                  <a:lnTo>
                    <a:pt x="2929" y="808"/>
                  </a:lnTo>
                  <a:lnTo>
                    <a:pt x="3003" y="887"/>
                  </a:lnTo>
                  <a:lnTo>
                    <a:pt x="3074" y="969"/>
                  </a:lnTo>
                  <a:lnTo>
                    <a:pt x="3141" y="1053"/>
                  </a:lnTo>
                  <a:lnTo>
                    <a:pt x="3204" y="1141"/>
                  </a:lnTo>
                  <a:lnTo>
                    <a:pt x="3263" y="1232"/>
                  </a:lnTo>
                  <a:lnTo>
                    <a:pt x="3317" y="1327"/>
                  </a:lnTo>
                  <a:lnTo>
                    <a:pt x="3367" y="1424"/>
                  </a:lnTo>
                  <a:lnTo>
                    <a:pt x="3413" y="1523"/>
                  </a:lnTo>
                  <a:lnTo>
                    <a:pt x="3453" y="1625"/>
                  </a:lnTo>
                  <a:lnTo>
                    <a:pt x="3488" y="1729"/>
                  </a:lnTo>
                  <a:lnTo>
                    <a:pt x="3519" y="1837"/>
                  </a:lnTo>
                  <a:lnTo>
                    <a:pt x="3544" y="1945"/>
                  </a:lnTo>
                  <a:lnTo>
                    <a:pt x="3564" y="2056"/>
                  </a:lnTo>
                  <a:lnTo>
                    <a:pt x="3578" y="2168"/>
                  </a:lnTo>
                  <a:lnTo>
                    <a:pt x="3587" y="2282"/>
                  </a:lnTo>
                  <a:lnTo>
                    <a:pt x="3590" y="2398"/>
                  </a:lnTo>
                  <a:lnTo>
                    <a:pt x="3589" y="2441"/>
                  </a:lnTo>
                  <a:lnTo>
                    <a:pt x="3588" y="2484"/>
                  </a:lnTo>
                  <a:lnTo>
                    <a:pt x="3586" y="2527"/>
                  </a:lnTo>
                  <a:lnTo>
                    <a:pt x="3583" y="2569"/>
                  </a:lnTo>
                  <a:lnTo>
                    <a:pt x="3580" y="2612"/>
                  </a:lnTo>
                  <a:lnTo>
                    <a:pt x="3576" y="2654"/>
                  </a:lnTo>
                  <a:lnTo>
                    <a:pt x="3570" y="2696"/>
                  </a:lnTo>
                  <a:lnTo>
                    <a:pt x="3565" y="2737"/>
                  </a:lnTo>
                  <a:lnTo>
                    <a:pt x="3557" y="2779"/>
                  </a:lnTo>
                  <a:lnTo>
                    <a:pt x="3550" y="2820"/>
                  </a:lnTo>
                  <a:lnTo>
                    <a:pt x="3542" y="2861"/>
                  </a:lnTo>
                  <a:lnTo>
                    <a:pt x="3533" y="2902"/>
                  </a:lnTo>
                  <a:lnTo>
                    <a:pt x="3523" y="2942"/>
                  </a:lnTo>
                  <a:lnTo>
                    <a:pt x="3513" y="2982"/>
                  </a:lnTo>
                  <a:lnTo>
                    <a:pt x="3501" y="3022"/>
                  </a:lnTo>
                  <a:lnTo>
                    <a:pt x="3490" y="3061"/>
                  </a:lnTo>
                  <a:lnTo>
                    <a:pt x="3524" y="3013"/>
                  </a:lnTo>
                  <a:lnTo>
                    <a:pt x="3557" y="2964"/>
                  </a:lnTo>
                  <a:lnTo>
                    <a:pt x="3589" y="2915"/>
                  </a:lnTo>
                  <a:lnTo>
                    <a:pt x="3620" y="2864"/>
                  </a:lnTo>
                  <a:lnTo>
                    <a:pt x="3648" y="2812"/>
                  </a:lnTo>
                  <a:lnTo>
                    <a:pt x="3676" y="2760"/>
                  </a:lnTo>
                  <a:lnTo>
                    <a:pt x="3702" y="2707"/>
                  </a:lnTo>
                  <a:lnTo>
                    <a:pt x="3727" y="2652"/>
                  </a:lnTo>
                  <a:lnTo>
                    <a:pt x="3730" y="2621"/>
                  </a:lnTo>
                  <a:lnTo>
                    <a:pt x="3733" y="2589"/>
                  </a:lnTo>
                  <a:lnTo>
                    <a:pt x="3735" y="2558"/>
                  </a:lnTo>
                  <a:lnTo>
                    <a:pt x="3737" y="2526"/>
                  </a:lnTo>
                  <a:lnTo>
                    <a:pt x="3739" y="2494"/>
                  </a:lnTo>
                  <a:lnTo>
                    <a:pt x="3740" y="2462"/>
                  </a:lnTo>
                  <a:lnTo>
                    <a:pt x="3740" y="2430"/>
                  </a:lnTo>
                  <a:lnTo>
                    <a:pt x="3741" y="2398"/>
                  </a:lnTo>
                  <a:close/>
                </a:path>
              </a:pathLst>
            </a:custGeom>
            <a:solidFill>
              <a:srgbClr val="665C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819" y="868"/>
              <a:ext cx="252" cy="210"/>
            </a:xfrm>
            <a:custGeom>
              <a:avLst/>
              <a:gdLst/>
              <a:ahLst/>
              <a:cxnLst>
                <a:cxn ang="0">
                  <a:pos x="3773" y="2085"/>
                </a:cxn>
                <a:cxn ang="0">
                  <a:pos x="3712" y="1742"/>
                </a:cxn>
                <a:cxn ang="0">
                  <a:pos x="3602" y="1419"/>
                </a:cxn>
                <a:cxn ang="0">
                  <a:pos x="3447" y="1119"/>
                </a:cxn>
                <a:cxn ang="0">
                  <a:pos x="3253" y="846"/>
                </a:cxn>
                <a:cxn ang="0">
                  <a:pos x="3020" y="604"/>
                </a:cxn>
                <a:cxn ang="0">
                  <a:pos x="2756" y="397"/>
                </a:cxn>
                <a:cxn ang="0">
                  <a:pos x="2463" y="229"/>
                </a:cxn>
                <a:cxn ang="0">
                  <a:pos x="2145" y="105"/>
                </a:cxn>
                <a:cxn ang="0">
                  <a:pos x="1806" y="28"/>
                </a:cxn>
                <a:cxn ang="0">
                  <a:pos x="1452" y="0"/>
                </a:cxn>
                <a:cxn ang="0">
                  <a:pos x="1331" y="3"/>
                </a:cxn>
                <a:cxn ang="0">
                  <a:pos x="1211" y="12"/>
                </a:cxn>
                <a:cxn ang="0">
                  <a:pos x="1093" y="28"/>
                </a:cxn>
                <a:cxn ang="0">
                  <a:pos x="977" y="49"/>
                </a:cxn>
                <a:cxn ang="0">
                  <a:pos x="864" y="75"/>
                </a:cxn>
                <a:cxn ang="0">
                  <a:pos x="752" y="107"/>
                </a:cxn>
                <a:cxn ang="0">
                  <a:pos x="643" y="144"/>
                </a:cxn>
                <a:cxn ang="0">
                  <a:pos x="537" y="186"/>
                </a:cxn>
                <a:cxn ang="0">
                  <a:pos x="432" y="233"/>
                </a:cxn>
                <a:cxn ang="0">
                  <a:pos x="331" y="286"/>
                </a:cxn>
                <a:cxn ang="0">
                  <a:pos x="228" y="367"/>
                </a:cxn>
                <a:cxn ang="0">
                  <a:pos x="122" y="504"/>
                </a:cxn>
                <a:cxn ang="0">
                  <a:pos x="28" y="651"/>
                </a:cxn>
                <a:cxn ang="0">
                  <a:pos x="73" y="638"/>
                </a:cxn>
                <a:cxn ang="0">
                  <a:pos x="189" y="551"/>
                </a:cxn>
                <a:cxn ang="0">
                  <a:pos x="310" y="471"/>
                </a:cxn>
                <a:cxn ang="0">
                  <a:pos x="438" y="399"/>
                </a:cxn>
                <a:cxn ang="0">
                  <a:pos x="570" y="335"/>
                </a:cxn>
                <a:cxn ang="0">
                  <a:pos x="707" y="280"/>
                </a:cxn>
                <a:cxn ang="0">
                  <a:pos x="849" y="234"/>
                </a:cxn>
                <a:cxn ang="0">
                  <a:pos x="994" y="198"/>
                </a:cxn>
                <a:cxn ang="0">
                  <a:pos x="1143" y="172"/>
                </a:cxn>
                <a:cxn ang="0">
                  <a:pos x="1296" y="155"/>
                </a:cxn>
                <a:cxn ang="0">
                  <a:pos x="1452" y="150"/>
                </a:cxn>
                <a:cxn ang="0">
                  <a:pos x="1784" y="176"/>
                </a:cxn>
                <a:cxn ang="0">
                  <a:pos x="2101" y="248"/>
                </a:cxn>
                <a:cxn ang="0">
                  <a:pos x="2398" y="364"/>
                </a:cxn>
                <a:cxn ang="0">
                  <a:pos x="2672" y="521"/>
                </a:cxn>
                <a:cxn ang="0">
                  <a:pos x="2919" y="715"/>
                </a:cxn>
                <a:cxn ang="0">
                  <a:pos x="3136" y="941"/>
                </a:cxn>
                <a:cxn ang="0">
                  <a:pos x="3319" y="1197"/>
                </a:cxn>
                <a:cxn ang="0">
                  <a:pos x="3463" y="1477"/>
                </a:cxn>
                <a:cxn ang="0">
                  <a:pos x="3565" y="1780"/>
                </a:cxn>
                <a:cxn ang="0">
                  <a:pos x="3623" y="2100"/>
                </a:cxn>
                <a:cxn ang="0">
                  <a:pos x="3634" y="2378"/>
                </a:cxn>
                <a:cxn ang="0">
                  <a:pos x="3623" y="2543"/>
                </a:cxn>
                <a:cxn ang="0">
                  <a:pos x="3601" y="2704"/>
                </a:cxn>
                <a:cxn ang="0">
                  <a:pos x="3567" y="2861"/>
                </a:cxn>
                <a:cxn ang="0">
                  <a:pos x="3523" y="3013"/>
                </a:cxn>
                <a:cxn ang="0">
                  <a:pos x="3467" y="3160"/>
                </a:cxn>
                <a:cxn ang="0">
                  <a:pos x="3577" y="3030"/>
                </a:cxn>
                <a:cxn ang="0">
                  <a:pos x="3676" y="2890"/>
                </a:cxn>
                <a:cxn ang="0">
                  <a:pos x="3749" y="2736"/>
                </a:cxn>
                <a:cxn ang="0">
                  <a:pos x="3773" y="2561"/>
                </a:cxn>
                <a:cxn ang="0">
                  <a:pos x="3784" y="2383"/>
                </a:cxn>
              </a:cxnLst>
              <a:rect l="0" t="0" r="r" b="b"/>
              <a:pathLst>
                <a:path w="3786" h="3160">
                  <a:moveTo>
                    <a:pt x="3786" y="2323"/>
                  </a:moveTo>
                  <a:lnTo>
                    <a:pt x="3782" y="2203"/>
                  </a:lnTo>
                  <a:lnTo>
                    <a:pt x="3773" y="2085"/>
                  </a:lnTo>
                  <a:lnTo>
                    <a:pt x="3758" y="1970"/>
                  </a:lnTo>
                  <a:lnTo>
                    <a:pt x="3738" y="1855"/>
                  </a:lnTo>
                  <a:lnTo>
                    <a:pt x="3712" y="1742"/>
                  </a:lnTo>
                  <a:lnTo>
                    <a:pt x="3681" y="1632"/>
                  </a:lnTo>
                  <a:lnTo>
                    <a:pt x="3644" y="1524"/>
                  </a:lnTo>
                  <a:lnTo>
                    <a:pt x="3602" y="1419"/>
                  </a:lnTo>
                  <a:lnTo>
                    <a:pt x="3555" y="1317"/>
                  </a:lnTo>
                  <a:lnTo>
                    <a:pt x="3503" y="1216"/>
                  </a:lnTo>
                  <a:lnTo>
                    <a:pt x="3447" y="1119"/>
                  </a:lnTo>
                  <a:lnTo>
                    <a:pt x="3386" y="1024"/>
                  </a:lnTo>
                  <a:lnTo>
                    <a:pt x="3322" y="933"/>
                  </a:lnTo>
                  <a:lnTo>
                    <a:pt x="3253" y="846"/>
                  </a:lnTo>
                  <a:lnTo>
                    <a:pt x="3179" y="762"/>
                  </a:lnTo>
                  <a:lnTo>
                    <a:pt x="3102" y="681"/>
                  </a:lnTo>
                  <a:lnTo>
                    <a:pt x="3020" y="604"/>
                  </a:lnTo>
                  <a:lnTo>
                    <a:pt x="2936" y="531"/>
                  </a:lnTo>
                  <a:lnTo>
                    <a:pt x="2848" y="462"/>
                  </a:lnTo>
                  <a:lnTo>
                    <a:pt x="2756" y="397"/>
                  </a:lnTo>
                  <a:lnTo>
                    <a:pt x="2661" y="337"/>
                  </a:lnTo>
                  <a:lnTo>
                    <a:pt x="2564" y="281"/>
                  </a:lnTo>
                  <a:lnTo>
                    <a:pt x="2463" y="229"/>
                  </a:lnTo>
                  <a:lnTo>
                    <a:pt x="2360" y="183"/>
                  </a:lnTo>
                  <a:lnTo>
                    <a:pt x="2254" y="141"/>
                  </a:lnTo>
                  <a:lnTo>
                    <a:pt x="2145" y="105"/>
                  </a:lnTo>
                  <a:lnTo>
                    <a:pt x="2035" y="73"/>
                  </a:lnTo>
                  <a:lnTo>
                    <a:pt x="1922" y="48"/>
                  </a:lnTo>
                  <a:lnTo>
                    <a:pt x="1806" y="28"/>
                  </a:lnTo>
                  <a:lnTo>
                    <a:pt x="1690" y="12"/>
                  </a:lnTo>
                  <a:lnTo>
                    <a:pt x="1571" y="3"/>
                  </a:lnTo>
                  <a:lnTo>
                    <a:pt x="1452" y="0"/>
                  </a:lnTo>
                  <a:lnTo>
                    <a:pt x="1411" y="1"/>
                  </a:lnTo>
                  <a:lnTo>
                    <a:pt x="1370" y="2"/>
                  </a:lnTo>
                  <a:lnTo>
                    <a:pt x="1331" y="3"/>
                  </a:lnTo>
                  <a:lnTo>
                    <a:pt x="1291" y="6"/>
                  </a:lnTo>
                  <a:lnTo>
                    <a:pt x="1250" y="9"/>
                  </a:lnTo>
                  <a:lnTo>
                    <a:pt x="1211" y="12"/>
                  </a:lnTo>
                  <a:lnTo>
                    <a:pt x="1172" y="17"/>
                  </a:lnTo>
                  <a:lnTo>
                    <a:pt x="1132" y="23"/>
                  </a:lnTo>
                  <a:lnTo>
                    <a:pt x="1093" y="28"/>
                  </a:lnTo>
                  <a:lnTo>
                    <a:pt x="1054" y="34"/>
                  </a:lnTo>
                  <a:lnTo>
                    <a:pt x="1016" y="41"/>
                  </a:lnTo>
                  <a:lnTo>
                    <a:pt x="977" y="49"/>
                  </a:lnTo>
                  <a:lnTo>
                    <a:pt x="939" y="57"/>
                  </a:lnTo>
                  <a:lnTo>
                    <a:pt x="902" y="66"/>
                  </a:lnTo>
                  <a:lnTo>
                    <a:pt x="864" y="75"/>
                  </a:lnTo>
                  <a:lnTo>
                    <a:pt x="826" y="85"/>
                  </a:lnTo>
                  <a:lnTo>
                    <a:pt x="789" y="96"/>
                  </a:lnTo>
                  <a:lnTo>
                    <a:pt x="752" y="107"/>
                  </a:lnTo>
                  <a:lnTo>
                    <a:pt x="715" y="119"/>
                  </a:lnTo>
                  <a:lnTo>
                    <a:pt x="679" y="131"/>
                  </a:lnTo>
                  <a:lnTo>
                    <a:pt x="643" y="144"/>
                  </a:lnTo>
                  <a:lnTo>
                    <a:pt x="607" y="157"/>
                  </a:lnTo>
                  <a:lnTo>
                    <a:pt x="571" y="172"/>
                  </a:lnTo>
                  <a:lnTo>
                    <a:pt x="537" y="186"/>
                  </a:lnTo>
                  <a:lnTo>
                    <a:pt x="501" y="202"/>
                  </a:lnTo>
                  <a:lnTo>
                    <a:pt x="466" y="217"/>
                  </a:lnTo>
                  <a:lnTo>
                    <a:pt x="432" y="233"/>
                  </a:lnTo>
                  <a:lnTo>
                    <a:pt x="398" y="251"/>
                  </a:lnTo>
                  <a:lnTo>
                    <a:pt x="365" y="268"/>
                  </a:lnTo>
                  <a:lnTo>
                    <a:pt x="331" y="286"/>
                  </a:lnTo>
                  <a:lnTo>
                    <a:pt x="298" y="304"/>
                  </a:lnTo>
                  <a:lnTo>
                    <a:pt x="265" y="323"/>
                  </a:lnTo>
                  <a:lnTo>
                    <a:pt x="228" y="367"/>
                  </a:lnTo>
                  <a:lnTo>
                    <a:pt x="191" y="412"/>
                  </a:lnTo>
                  <a:lnTo>
                    <a:pt x="156" y="458"/>
                  </a:lnTo>
                  <a:lnTo>
                    <a:pt x="122" y="504"/>
                  </a:lnTo>
                  <a:lnTo>
                    <a:pt x="89" y="553"/>
                  </a:lnTo>
                  <a:lnTo>
                    <a:pt x="58" y="602"/>
                  </a:lnTo>
                  <a:lnTo>
                    <a:pt x="28" y="651"/>
                  </a:lnTo>
                  <a:lnTo>
                    <a:pt x="0" y="701"/>
                  </a:lnTo>
                  <a:lnTo>
                    <a:pt x="35" y="670"/>
                  </a:lnTo>
                  <a:lnTo>
                    <a:pt x="73" y="638"/>
                  </a:lnTo>
                  <a:lnTo>
                    <a:pt x="111" y="609"/>
                  </a:lnTo>
                  <a:lnTo>
                    <a:pt x="149" y="579"/>
                  </a:lnTo>
                  <a:lnTo>
                    <a:pt x="189" y="551"/>
                  </a:lnTo>
                  <a:lnTo>
                    <a:pt x="229" y="523"/>
                  </a:lnTo>
                  <a:lnTo>
                    <a:pt x="270" y="496"/>
                  </a:lnTo>
                  <a:lnTo>
                    <a:pt x="310" y="471"/>
                  </a:lnTo>
                  <a:lnTo>
                    <a:pt x="352" y="445"/>
                  </a:lnTo>
                  <a:lnTo>
                    <a:pt x="395" y="422"/>
                  </a:lnTo>
                  <a:lnTo>
                    <a:pt x="438" y="399"/>
                  </a:lnTo>
                  <a:lnTo>
                    <a:pt x="482" y="376"/>
                  </a:lnTo>
                  <a:lnTo>
                    <a:pt x="526" y="355"/>
                  </a:lnTo>
                  <a:lnTo>
                    <a:pt x="570" y="335"/>
                  </a:lnTo>
                  <a:lnTo>
                    <a:pt x="615" y="316"/>
                  </a:lnTo>
                  <a:lnTo>
                    <a:pt x="661" y="297"/>
                  </a:lnTo>
                  <a:lnTo>
                    <a:pt x="707" y="280"/>
                  </a:lnTo>
                  <a:lnTo>
                    <a:pt x="754" y="264"/>
                  </a:lnTo>
                  <a:lnTo>
                    <a:pt x="801" y="249"/>
                  </a:lnTo>
                  <a:lnTo>
                    <a:pt x="849" y="234"/>
                  </a:lnTo>
                  <a:lnTo>
                    <a:pt x="896" y="221"/>
                  </a:lnTo>
                  <a:lnTo>
                    <a:pt x="945" y="209"/>
                  </a:lnTo>
                  <a:lnTo>
                    <a:pt x="994" y="198"/>
                  </a:lnTo>
                  <a:lnTo>
                    <a:pt x="1043" y="188"/>
                  </a:lnTo>
                  <a:lnTo>
                    <a:pt x="1093" y="180"/>
                  </a:lnTo>
                  <a:lnTo>
                    <a:pt x="1143" y="172"/>
                  </a:lnTo>
                  <a:lnTo>
                    <a:pt x="1194" y="166"/>
                  </a:lnTo>
                  <a:lnTo>
                    <a:pt x="1245" y="159"/>
                  </a:lnTo>
                  <a:lnTo>
                    <a:pt x="1296" y="155"/>
                  </a:lnTo>
                  <a:lnTo>
                    <a:pt x="1348" y="152"/>
                  </a:lnTo>
                  <a:lnTo>
                    <a:pt x="1399" y="151"/>
                  </a:lnTo>
                  <a:lnTo>
                    <a:pt x="1452" y="150"/>
                  </a:lnTo>
                  <a:lnTo>
                    <a:pt x="1564" y="153"/>
                  </a:lnTo>
                  <a:lnTo>
                    <a:pt x="1675" y="161"/>
                  </a:lnTo>
                  <a:lnTo>
                    <a:pt x="1784" y="176"/>
                  </a:lnTo>
                  <a:lnTo>
                    <a:pt x="1891" y="194"/>
                  </a:lnTo>
                  <a:lnTo>
                    <a:pt x="1997" y="218"/>
                  </a:lnTo>
                  <a:lnTo>
                    <a:pt x="2101" y="248"/>
                  </a:lnTo>
                  <a:lnTo>
                    <a:pt x="2202" y="282"/>
                  </a:lnTo>
                  <a:lnTo>
                    <a:pt x="2301" y="321"/>
                  </a:lnTo>
                  <a:lnTo>
                    <a:pt x="2398" y="364"/>
                  </a:lnTo>
                  <a:lnTo>
                    <a:pt x="2492" y="413"/>
                  </a:lnTo>
                  <a:lnTo>
                    <a:pt x="2583" y="465"/>
                  </a:lnTo>
                  <a:lnTo>
                    <a:pt x="2672" y="521"/>
                  </a:lnTo>
                  <a:lnTo>
                    <a:pt x="2757" y="582"/>
                  </a:lnTo>
                  <a:lnTo>
                    <a:pt x="2840" y="646"/>
                  </a:lnTo>
                  <a:lnTo>
                    <a:pt x="2919" y="715"/>
                  </a:lnTo>
                  <a:lnTo>
                    <a:pt x="2995" y="786"/>
                  </a:lnTo>
                  <a:lnTo>
                    <a:pt x="3067" y="862"/>
                  </a:lnTo>
                  <a:lnTo>
                    <a:pt x="3136" y="941"/>
                  </a:lnTo>
                  <a:lnTo>
                    <a:pt x="3201" y="1023"/>
                  </a:lnTo>
                  <a:lnTo>
                    <a:pt x="3262" y="1109"/>
                  </a:lnTo>
                  <a:lnTo>
                    <a:pt x="3319" y="1197"/>
                  </a:lnTo>
                  <a:lnTo>
                    <a:pt x="3371" y="1287"/>
                  </a:lnTo>
                  <a:lnTo>
                    <a:pt x="3420" y="1381"/>
                  </a:lnTo>
                  <a:lnTo>
                    <a:pt x="3463" y="1477"/>
                  </a:lnTo>
                  <a:lnTo>
                    <a:pt x="3502" y="1576"/>
                  </a:lnTo>
                  <a:lnTo>
                    <a:pt x="3537" y="1677"/>
                  </a:lnTo>
                  <a:lnTo>
                    <a:pt x="3565" y="1780"/>
                  </a:lnTo>
                  <a:lnTo>
                    <a:pt x="3590" y="1885"/>
                  </a:lnTo>
                  <a:lnTo>
                    <a:pt x="3609" y="1992"/>
                  </a:lnTo>
                  <a:lnTo>
                    <a:pt x="3623" y="2100"/>
                  </a:lnTo>
                  <a:lnTo>
                    <a:pt x="3632" y="2211"/>
                  </a:lnTo>
                  <a:lnTo>
                    <a:pt x="3635" y="2323"/>
                  </a:lnTo>
                  <a:lnTo>
                    <a:pt x="3634" y="2378"/>
                  </a:lnTo>
                  <a:lnTo>
                    <a:pt x="3632" y="2433"/>
                  </a:lnTo>
                  <a:lnTo>
                    <a:pt x="3629" y="2488"/>
                  </a:lnTo>
                  <a:lnTo>
                    <a:pt x="3623" y="2543"/>
                  </a:lnTo>
                  <a:lnTo>
                    <a:pt x="3617" y="2596"/>
                  </a:lnTo>
                  <a:lnTo>
                    <a:pt x="3610" y="2650"/>
                  </a:lnTo>
                  <a:lnTo>
                    <a:pt x="3601" y="2704"/>
                  </a:lnTo>
                  <a:lnTo>
                    <a:pt x="3591" y="2757"/>
                  </a:lnTo>
                  <a:lnTo>
                    <a:pt x="3580" y="2808"/>
                  </a:lnTo>
                  <a:lnTo>
                    <a:pt x="3567" y="2861"/>
                  </a:lnTo>
                  <a:lnTo>
                    <a:pt x="3553" y="2912"/>
                  </a:lnTo>
                  <a:lnTo>
                    <a:pt x="3539" y="2962"/>
                  </a:lnTo>
                  <a:lnTo>
                    <a:pt x="3523" y="3013"/>
                  </a:lnTo>
                  <a:lnTo>
                    <a:pt x="3504" y="3063"/>
                  </a:lnTo>
                  <a:lnTo>
                    <a:pt x="3486" y="3113"/>
                  </a:lnTo>
                  <a:lnTo>
                    <a:pt x="3467" y="3160"/>
                  </a:lnTo>
                  <a:lnTo>
                    <a:pt x="3504" y="3118"/>
                  </a:lnTo>
                  <a:lnTo>
                    <a:pt x="3541" y="3074"/>
                  </a:lnTo>
                  <a:lnTo>
                    <a:pt x="3577" y="3030"/>
                  </a:lnTo>
                  <a:lnTo>
                    <a:pt x="3611" y="2985"/>
                  </a:lnTo>
                  <a:lnTo>
                    <a:pt x="3645" y="2938"/>
                  </a:lnTo>
                  <a:lnTo>
                    <a:pt x="3676" y="2890"/>
                  </a:lnTo>
                  <a:lnTo>
                    <a:pt x="3708" y="2842"/>
                  </a:lnTo>
                  <a:lnTo>
                    <a:pt x="3738" y="2793"/>
                  </a:lnTo>
                  <a:lnTo>
                    <a:pt x="3749" y="2736"/>
                  </a:lnTo>
                  <a:lnTo>
                    <a:pt x="3758" y="2679"/>
                  </a:lnTo>
                  <a:lnTo>
                    <a:pt x="3766" y="2620"/>
                  </a:lnTo>
                  <a:lnTo>
                    <a:pt x="3773" y="2561"/>
                  </a:lnTo>
                  <a:lnTo>
                    <a:pt x="3778" y="2502"/>
                  </a:lnTo>
                  <a:lnTo>
                    <a:pt x="3782" y="2443"/>
                  </a:lnTo>
                  <a:lnTo>
                    <a:pt x="3784" y="2383"/>
                  </a:lnTo>
                  <a:lnTo>
                    <a:pt x="3786" y="2323"/>
                  </a:lnTo>
                  <a:close/>
                </a:path>
              </a:pathLst>
            </a:custGeom>
            <a:solidFill>
              <a:srgbClr val="695F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812" y="873"/>
              <a:ext cx="254" cy="216"/>
            </a:xfrm>
            <a:custGeom>
              <a:avLst/>
              <a:gdLst/>
              <a:ahLst/>
              <a:cxnLst>
                <a:cxn ang="0">
                  <a:pos x="3796" y="2018"/>
                </a:cxn>
                <a:cxn ang="0">
                  <a:pos x="3737" y="1687"/>
                </a:cxn>
                <a:cxn ang="0">
                  <a:pos x="3631" y="1373"/>
                </a:cxn>
                <a:cxn ang="0">
                  <a:pos x="3481" y="1082"/>
                </a:cxn>
                <a:cxn ang="0">
                  <a:pos x="3292" y="819"/>
                </a:cxn>
                <a:cxn ang="0">
                  <a:pos x="3068" y="584"/>
                </a:cxn>
                <a:cxn ang="0">
                  <a:pos x="2812" y="385"/>
                </a:cxn>
                <a:cxn ang="0">
                  <a:pos x="2528" y="222"/>
                </a:cxn>
                <a:cxn ang="0">
                  <a:pos x="2221" y="102"/>
                </a:cxn>
                <a:cxn ang="0">
                  <a:pos x="1893" y="27"/>
                </a:cxn>
                <a:cxn ang="0">
                  <a:pos x="1550" y="0"/>
                </a:cxn>
                <a:cxn ang="0">
                  <a:pos x="1410" y="4"/>
                </a:cxn>
                <a:cxn ang="0">
                  <a:pos x="1274" y="17"/>
                </a:cxn>
                <a:cxn ang="0">
                  <a:pos x="1139" y="38"/>
                </a:cxn>
                <a:cxn ang="0">
                  <a:pos x="1008" y="65"/>
                </a:cxn>
                <a:cxn ang="0">
                  <a:pos x="879" y="102"/>
                </a:cxn>
                <a:cxn ang="0">
                  <a:pos x="754" y="144"/>
                </a:cxn>
                <a:cxn ang="0">
                  <a:pos x="632" y="194"/>
                </a:cxn>
                <a:cxn ang="0">
                  <a:pos x="513" y="251"/>
                </a:cxn>
                <a:cxn ang="0">
                  <a:pos x="399" y="314"/>
                </a:cxn>
                <a:cxn ang="0">
                  <a:pos x="289" y="384"/>
                </a:cxn>
                <a:cxn ang="0">
                  <a:pos x="186" y="479"/>
                </a:cxn>
                <a:cxn ang="0">
                  <a:pos x="99" y="624"/>
                </a:cxn>
                <a:cxn ang="0">
                  <a:pos x="22" y="775"/>
                </a:cxn>
                <a:cxn ang="0">
                  <a:pos x="74" y="751"/>
                </a:cxn>
                <a:cxn ang="0">
                  <a:pos x="192" y="643"/>
                </a:cxn>
                <a:cxn ang="0">
                  <a:pos x="318" y="546"/>
                </a:cxn>
                <a:cxn ang="0">
                  <a:pos x="451" y="458"/>
                </a:cxn>
                <a:cxn ang="0">
                  <a:pos x="592" y="379"/>
                </a:cxn>
                <a:cxn ang="0">
                  <a:pos x="739" y="312"/>
                </a:cxn>
                <a:cxn ang="0">
                  <a:pos x="892" y="255"/>
                </a:cxn>
                <a:cxn ang="0">
                  <a:pos x="1049" y="210"/>
                </a:cxn>
                <a:cxn ang="0">
                  <a:pos x="1212" y="177"/>
                </a:cxn>
                <a:cxn ang="0">
                  <a:pos x="1379" y="157"/>
                </a:cxn>
                <a:cxn ang="0">
                  <a:pos x="1550" y="150"/>
                </a:cxn>
                <a:cxn ang="0">
                  <a:pos x="1870" y="175"/>
                </a:cxn>
                <a:cxn ang="0">
                  <a:pos x="2177" y="245"/>
                </a:cxn>
                <a:cxn ang="0">
                  <a:pos x="2463" y="357"/>
                </a:cxn>
                <a:cxn ang="0">
                  <a:pos x="2728" y="508"/>
                </a:cxn>
                <a:cxn ang="0">
                  <a:pos x="2966" y="695"/>
                </a:cxn>
                <a:cxn ang="0">
                  <a:pos x="3176" y="914"/>
                </a:cxn>
                <a:cxn ang="0">
                  <a:pos x="3352" y="1160"/>
                </a:cxn>
                <a:cxn ang="0">
                  <a:pos x="3491" y="1431"/>
                </a:cxn>
                <a:cxn ang="0">
                  <a:pos x="3591" y="1724"/>
                </a:cxn>
                <a:cxn ang="0">
                  <a:pos x="3646" y="2034"/>
                </a:cxn>
                <a:cxn ang="0">
                  <a:pos x="3656" y="2316"/>
                </a:cxn>
                <a:cxn ang="0">
                  <a:pos x="3641" y="2513"/>
                </a:cxn>
                <a:cxn ang="0">
                  <a:pos x="3607" y="2706"/>
                </a:cxn>
                <a:cxn ang="0">
                  <a:pos x="3556" y="2892"/>
                </a:cxn>
                <a:cxn ang="0">
                  <a:pos x="3489" y="3071"/>
                </a:cxn>
                <a:cxn ang="0">
                  <a:pos x="3407" y="3241"/>
                </a:cxn>
                <a:cxn ang="0">
                  <a:pos x="3527" y="3125"/>
                </a:cxn>
                <a:cxn ang="0">
                  <a:pos x="3639" y="3000"/>
                </a:cxn>
                <a:cxn ang="0">
                  <a:pos x="3719" y="2872"/>
                </a:cxn>
                <a:cxn ang="0">
                  <a:pos x="3751" y="2752"/>
                </a:cxn>
                <a:cxn ang="0">
                  <a:pos x="3775" y="2629"/>
                </a:cxn>
                <a:cxn ang="0">
                  <a:pos x="3794" y="2504"/>
                </a:cxn>
                <a:cxn ang="0">
                  <a:pos x="3804" y="2377"/>
                </a:cxn>
                <a:cxn ang="0">
                  <a:pos x="3808" y="2248"/>
                </a:cxn>
              </a:cxnLst>
              <a:rect l="0" t="0" r="r" b="b"/>
              <a:pathLst>
                <a:path w="3808" h="3241">
                  <a:moveTo>
                    <a:pt x="3808" y="2248"/>
                  </a:moveTo>
                  <a:lnTo>
                    <a:pt x="3805" y="2132"/>
                  </a:lnTo>
                  <a:lnTo>
                    <a:pt x="3796" y="2018"/>
                  </a:lnTo>
                  <a:lnTo>
                    <a:pt x="3782" y="1906"/>
                  </a:lnTo>
                  <a:lnTo>
                    <a:pt x="3762" y="1795"/>
                  </a:lnTo>
                  <a:lnTo>
                    <a:pt x="3737" y="1687"/>
                  </a:lnTo>
                  <a:lnTo>
                    <a:pt x="3706" y="1579"/>
                  </a:lnTo>
                  <a:lnTo>
                    <a:pt x="3671" y="1475"/>
                  </a:lnTo>
                  <a:lnTo>
                    <a:pt x="3631" y="1373"/>
                  </a:lnTo>
                  <a:lnTo>
                    <a:pt x="3585" y="1274"/>
                  </a:lnTo>
                  <a:lnTo>
                    <a:pt x="3535" y="1177"/>
                  </a:lnTo>
                  <a:lnTo>
                    <a:pt x="3481" y="1082"/>
                  </a:lnTo>
                  <a:lnTo>
                    <a:pt x="3422" y="991"/>
                  </a:lnTo>
                  <a:lnTo>
                    <a:pt x="3359" y="903"/>
                  </a:lnTo>
                  <a:lnTo>
                    <a:pt x="3292" y="819"/>
                  </a:lnTo>
                  <a:lnTo>
                    <a:pt x="3221" y="737"/>
                  </a:lnTo>
                  <a:lnTo>
                    <a:pt x="3147" y="658"/>
                  </a:lnTo>
                  <a:lnTo>
                    <a:pt x="3068" y="584"/>
                  </a:lnTo>
                  <a:lnTo>
                    <a:pt x="2986" y="513"/>
                  </a:lnTo>
                  <a:lnTo>
                    <a:pt x="2900" y="447"/>
                  </a:lnTo>
                  <a:lnTo>
                    <a:pt x="2812" y="385"/>
                  </a:lnTo>
                  <a:lnTo>
                    <a:pt x="2721" y="326"/>
                  </a:lnTo>
                  <a:lnTo>
                    <a:pt x="2626" y="272"/>
                  </a:lnTo>
                  <a:lnTo>
                    <a:pt x="2528" y="222"/>
                  </a:lnTo>
                  <a:lnTo>
                    <a:pt x="2428" y="177"/>
                  </a:lnTo>
                  <a:lnTo>
                    <a:pt x="2325" y="137"/>
                  </a:lnTo>
                  <a:lnTo>
                    <a:pt x="2221" y="102"/>
                  </a:lnTo>
                  <a:lnTo>
                    <a:pt x="2113" y="71"/>
                  </a:lnTo>
                  <a:lnTo>
                    <a:pt x="2004" y="46"/>
                  </a:lnTo>
                  <a:lnTo>
                    <a:pt x="1893" y="27"/>
                  </a:lnTo>
                  <a:lnTo>
                    <a:pt x="1780" y="12"/>
                  </a:lnTo>
                  <a:lnTo>
                    <a:pt x="1666" y="3"/>
                  </a:lnTo>
                  <a:lnTo>
                    <a:pt x="1550" y="0"/>
                  </a:lnTo>
                  <a:lnTo>
                    <a:pt x="1503" y="1"/>
                  </a:lnTo>
                  <a:lnTo>
                    <a:pt x="1456" y="2"/>
                  </a:lnTo>
                  <a:lnTo>
                    <a:pt x="1410" y="4"/>
                  </a:lnTo>
                  <a:lnTo>
                    <a:pt x="1364" y="7"/>
                  </a:lnTo>
                  <a:lnTo>
                    <a:pt x="1319" y="12"/>
                  </a:lnTo>
                  <a:lnTo>
                    <a:pt x="1274" y="17"/>
                  </a:lnTo>
                  <a:lnTo>
                    <a:pt x="1229" y="23"/>
                  </a:lnTo>
                  <a:lnTo>
                    <a:pt x="1184" y="30"/>
                  </a:lnTo>
                  <a:lnTo>
                    <a:pt x="1139" y="38"/>
                  </a:lnTo>
                  <a:lnTo>
                    <a:pt x="1095" y="46"/>
                  </a:lnTo>
                  <a:lnTo>
                    <a:pt x="1052" y="55"/>
                  </a:lnTo>
                  <a:lnTo>
                    <a:pt x="1008" y="65"/>
                  </a:lnTo>
                  <a:lnTo>
                    <a:pt x="965" y="76"/>
                  </a:lnTo>
                  <a:lnTo>
                    <a:pt x="922" y="88"/>
                  </a:lnTo>
                  <a:lnTo>
                    <a:pt x="879" y="102"/>
                  </a:lnTo>
                  <a:lnTo>
                    <a:pt x="837" y="115"/>
                  </a:lnTo>
                  <a:lnTo>
                    <a:pt x="795" y="129"/>
                  </a:lnTo>
                  <a:lnTo>
                    <a:pt x="754" y="144"/>
                  </a:lnTo>
                  <a:lnTo>
                    <a:pt x="712" y="160"/>
                  </a:lnTo>
                  <a:lnTo>
                    <a:pt x="672" y="177"/>
                  </a:lnTo>
                  <a:lnTo>
                    <a:pt x="632" y="194"/>
                  </a:lnTo>
                  <a:lnTo>
                    <a:pt x="592" y="212"/>
                  </a:lnTo>
                  <a:lnTo>
                    <a:pt x="552" y="231"/>
                  </a:lnTo>
                  <a:lnTo>
                    <a:pt x="513" y="251"/>
                  </a:lnTo>
                  <a:lnTo>
                    <a:pt x="475" y="271"/>
                  </a:lnTo>
                  <a:lnTo>
                    <a:pt x="437" y="292"/>
                  </a:lnTo>
                  <a:lnTo>
                    <a:pt x="399" y="314"/>
                  </a:lnTo>
                  <a:lnTo>
                    <a:pt x="362" y="336"/>
                  </a:lnTo>
                  <a:lnTo>
                    <a:pt x="325" y="359"/>
                  </a:lnTo>
                  <a:lnTo>
                    <a:pt x="289" y="384"/>
                  </a:lnTo>
                  <a:lnTo>
                    <a:pt x="254" y="408"/>
                  </a:lnTo>
                  <a:lnTo>
                    <a:pt x="218" y="433"/>
                  </a:lnTo>
                  <a:lnTo>
                    <a:pt x="186" y="479"/>
                  </a:lnTo>
                  <a:lnTo>
                    <a:pt x="156" y="527"/>
                  </a:lnTo>
                  <a:lnTo>
                    <a:pt x="126" y="574"/>
                  </a:lnTo>
                  <a:lnTo>
                    <a:pt x="99" y="624"/>
                  </a:lnTo>
                  <a:lnTo>
                    <a:pt x="72" y="674"/>
                  </a:lnTo>
                  <a:lnTo>
                    <a:pt x="47" y="723"/>
                  </a:lnTo>
                  <a:lnTo>
                    <a:pt x="22" y="775"/>
                  </a:lnTo>
                  <a:lnTo>
                    <a:pt x="0" y="827"/>
                  </a:lnTo>
                  <a:lnTo>
                    <a:pt x="37" y="788"/>
                  </a:lnTo>
                  <a:lnTo>
                    <a:pt x="74" y="751"/>
                  </a:lnTo>
                  <a:lnTo>
                    <a:pt x="112" y="714"/>
                  </a:lnTo>
                  <a:lnTo>
                    <a:pt x="152" y="679"/>
                  </a:lnTo>
                  <a:lnTo>
                    <a:pt x="192" y="643"/>
                  </a:lnTo>
                  <a:lnTo>
                    <a:pt x="233" y="610"/>
                  </a:lnTo>
                  <a:lnTo>
                    <a:pt x="275" y="577"/>
                  </a:lnTo>
                  <a:lnTo>
                    <a:pt x="318" y="546"/>
                  </a:lnTo>
                  <a:lnTo>
                    <a:pt x="362" y="515"/>
                  </a:lnTo>
                  <a:lnTo>
                    <a:pt x="406" y="486"/>
                  </a:lnTo>
                  <a:lnTo>
                    <a:pt x="451" y="458"/>
                  </a:lnTo>
                  <a:lnTo>
                    <a:pt x="498" y="430"/>
                  </a:lnTo>
                  <a:lnTo>
                    <a:pt x="544" y="404"/>
                  </a:lnTo>
                  <a:lnTo>
                    <a:pt x="592" y="379"/>
                  </a:lnTo>
                  <a:lnTo>
                    <a:pt x="640" y="355"/>
                  </a:lnTo>
                  <a:lnTo>
                    <a:pt x="689" y="333"/>
                  </a:lnTo>
                  <a:lnTo>
                    <a:pt x="739" y="312"/>
                  </a:lnTo>
                  <a:lnTo>
                    <a:pt x="789" y="291"/>
                  </a:lnTo>
                  <a:lnTo>
                    <a:pt x="840" y="272"/>
                  </a:lnTo>
                  <a:lnTo>
                    <a:pt x="892" y="255"/>
                  </a:lnTo>
                  <a:lnTo>
                    <a:pt x="944" y="239"/>
                  </a:lnTo>
                  <a:lnTo>
                    <a:pt x="995" y="223"/>
                  </a:lnTo>
                  <a:lnTo>
                    <a:pt x="1049" y="210"/>
                  </a:lnTo>
                  <a:lnTo>
                    <a:pt x="1102" y="197"/>
                  </a:lnTo>
                  <a:lnTo>
                    <a:pt x="1158" y="187"/>
                  </a:lnTo>
                  <a:lnTo>
                    <a:pt x="1212" y="177"/>
                  </a:lnTo>
                  <a:lnTo>
                    <a:pt x="1267" y="169"/>
                  </a:lnTo>
                  <a:lnTo>
                    <a:pt x="1323" y="163"/>
                  </a:lnTo>
                  <a:lnTo>
                    <a:pt x="1379" y="157"/>
                  </a:lnTo>
                  <a:lnTo>
                    <a:pt x="1436" y="153"/>
                  </a:lnTo>
                  <a:lnTo>
                    <a:pt x="1492" y="151"/>
                  </a:lnTo>
                  <a:lnTo>
                    <a:pt x="1550" y="150"/>
                  </a:lnTo>
                  <a:lnTo>
                    <a:pt x="1658" y="153"/>
                  </a:lnTo>
                  <a:lnTo>
                    <a:pt x="1765" y="161"/>
                  </a:lnTo>
                  <a:lnTo>
                    <a:pt x="1870" y="175"/>
                  </a:lnTo>
                  <a:lnTo>
                    <a:pt x="1974" y="193"/>
                  </a:lnTo>
                  <a:lnTo>
                    <a:pt x="2076" y="216"/>
                  </a:lnTo>
                  <a:lnTo>
                    <a:pt x="2177" y="245"/>
                  </a:lnTo>
                  <a:lnTo>
                    <a:pt x="2274" y="277"/>
                  </a:lnTo>
                  <a:lnTo>
                    <a:pt x="2370" y="315"/>
                  </a:lnTo>
                  <a:lnTo>
                    <a:pt x="2463" y="357"/>
                  </a:lnTo>
                  <a:lnTo>
                    <a:pt x="2554" y="404"/>
                  </a:lnTo>
                  <a:lnTo>
                    <a:pt x="2642" y="454"/>
                  </a:lnTo>
                  <a:lnTo>
                    <a:pt x="2728" y="508"/>
                  </a:lnTo>
                  <a:lnTo>
                    <a:pt x="2810" y="567"/>
                  </a:lnTo>
                  <a:lnTo>
                    <a:pt x="2890" y="629"/>
                  </a:lnTo>
                  <a:lnTo>
                    <a:pt x="2966" y="695"/>
                  </a:lnTo>
                  <a:lnTo>
                    <a:pt x="3040" y="765"/>
                  </a:lnTo>
                  <a:lnTo>
                    <a:pt x="3110" y="838"/>
                  </a:lnTo>
                  <a:lnTo>
                    <a:pt x="3176" y="914"/>
                  </a:lnTo>
                  <a:lnTo>
                    <a:pt x="3238" y="993"/>
                  </a:lnTo>
                  <a:lnTo>
                    <a:pt x="3298" y="1075"/>
                  </a:lnTo>
                  <a:lnTo>
                    <a:pt x="3352" y="1160"/>
                  </a:lnTo>
                  <a:lnTo>
                    <a:pt x="3403" y="1249"/>
                  </a:lnTo>
                  <a:lnTo>
                    <a:pt x="3449" y="1339"/>
                  </a:lnTo>
                  <a:lnTo>
                    <a:pt x="3491" y="1431"/>
                  </a:lnTo>
                  <a:lnTo>
                    <a:pt x="3529" y="1527"/>
                  </a:lnTo>
                  <a:lnTo>
                    <a:pt x="3562" y="1624"/>
                  </a:lnTo>
                  <a:lnTo>
                    <a:pt x="3591" y="1724"/>
                  </a:lnTo>
                  <a:lnTo>
                    <a:pt x="3614" y="1826"/>
                  </a:lnTo>
                  <a:lnTo>
                    <a:pt x="3633" y="1928"/>
                  </a:lnTo>
                  <a:lnTo>
                    <a:pt x="3646" y="2034"/>
                  </a:lnTo>
                  <a:lnTo>
                    <a:pt x="3654" y="2140"/>
                  </a:lnTo>
                  <a:lnTo>
                    <a:pt x="3657" y="2248"/>
                  </a:lnTo>
                  <a:lnTo>
                    <a:pt x="3656" y="2316"/>
                  </a:lnTo>
                  <a:lnTo>
                    <a:pt x="3653" y="2381"/>
                  </a:lnTo>
                  <a:lnTo>
                    <a:pt x="3648" y="2447"/>
                  </a:lnTo>
                  <a:lnTo>
                    <a:pt x="3641" y="2513"/>
                  </a:lnTo>
                  <a:lnTo>
                    <a:pt x="3632" y="2578"/>
                  </a:lnTo>
                  <a:lnTo>
                    <a:pt x="3621" y="2642"/>
                  </a:lnTo>
                  <a:lnTo>
                    <a:pt x="3607" y="2706"/>
                  </a:lnTo>
                  <a:lnTo>
                    <a:pt x="3592" y="2769"/>
                  </a:lnTo>
                  <a:lnTo>
                    <a:pt x="3575" y="2831"/>
                  </a:lnTo>
                  <a:lnTo>
                    <a:pt x="3556" y="2892"/>
                  </a:lnTo>
                  <a:lnTo>
                    <a:pt x="3535" y="2952"/>
                  </a:lnTo>
                  <a:lnTo>
                    <a:pt x="3514" y="3012"/>
                  </a:lnTo>
                  <a:lnTo>
                    <a:pt x="3489" y="3071"/>
                  </a:lnTo>
                  <a:lnTo>
                    <a:pt x="3463" y="3129"/>
                  </a:lnTo>
                  <a:lnTo>
                    <a:pt x="3435" y="3186"/>
                  </a:lnTo>
                  <a:lnTo>
                    <a:pt x="3407" y="3241"/>
                  </a:lnTo>
                  <a:lnTo>
                    <a:pt x="3447" y="3204"/>
                  </a:lnTo>
                  <a:lnTo>
                    <a:pt x="3488" y="3165"/>
                  </a:lnTo>
                  <a:lnTo>
                    <a:pt x="3527" y="3125"/>
                  </a:lnTo>
                  <a:lnTo>
                    <a:pt x="3566" y="3084"/>
                  </a:lnTo>
                  <a:lnTo>
                    <a:pt x="3603" y="3043"/>
                  </a:lnTo>
                  <a:lnTo>
                    <a:pt x="3639" y="3000"/>
                  </a:lnTo>
                  <a:lnTo>
                    <a:pt x="3674" y="2956"/>
                  </a:lnTo>
                  <a:lnTo>
                    <a:pt x="3708" y="2911"/>
                  </a:lnTo>
                  <a:lnTo>
                    <a:pt x="3719" y="2872"/>
                  </a:lnTo>
                  <a:lnTo>
                    <a:pt x="3731" y="2832"/>
                  </a:lnTo>
                  <a:lnTo>
                    <a:pt x="3741" y="2792"/>
                  </a:lnTo>
                  <a:lnTo>
                    <a:pt x="3751" y="2752"/>
                  </a:lnTo>
                  <a:lnTo>
                    <a:pt x="3760" y="2711"/>
                  </a:lnTo>
                  <a:lnTo>
                    <a:pt x="3768" y="2670"/>
                  </a:lnTo>
                  <a:lnTo>
                    <a:pt x="3775" y="2629"/>
                  </a:lnTo>
                  <a:lnTo>
                    <a:pt x="3783" y="2587"/>
                  </a:lnTo>
                  <a:lnTo>
                    <a:pt x="3788" y="2546"/>
                  </a:lnTo>
                  <a:lnTo>
                    <a:pt x="3794" y="2504"/>
                  </a:lnTo>
                  <a:lnTo>
                    <a:pt x="3798" y="2462"/>
                  </a:lnTo>
                  <a:lnTo>
                    <a:pt x="3801" y="2419"/>
                  </a:lnTo>
                  <a:lnTo>
                    <a:pt x="3804" y="2377"/>
                  </a:lnTo>
                  <a:lnTo>
                    <a:pt x="3806" y="2334"/>
                  </a:lnTo>
                  <a:lnTo>
                    <a:pt x="3807" y="2291"/>
                  </a:lnTo>
                  <a:lnTo>
                    <a:pt x="3808" y="2248"/>
                  </a:lnTo>
                  <a:close/>
                </a:path>
              </a:pathLst>
            </a:custGeom>
            <a:solidFill>
              <a:srgbClr val="6B61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807" y="878"/>
              <a:ext cx="254" cy="220"/>
            </a:xfrm>
            <a:custGeom>
              <a:avLst/>
              <a:gdLst/>
              <a:ahLst/>
              <a:cxnLst>
                <a:cxn ang="0">
                  <a:pos x="3782" y="1842"/>
                </a:cxn>
                <a:cxn ang="0">
                  <a:pos x="3675" y="1426"/>
                </a:cxn>
                <a:cxn ang="0">
                  <a:pos x="3492" y="1047"/>
                </a:cxn>
                <a:cxn ang="0">
                  <a:pos x="3240" y="712"/>
                </a:cxn>
                <a:cxn ang="0">
                  <a:pos x="2930" y="432"/>
                </a:cxn>
                <a:cxn ang="0">
                  <a:pos x="2571" y="214"/>
                </a:cxn>
                <a:cxn ang="0">
                  <a:pos x="2170" y="68"/>
                </a:cxn>
                <a:cxn ang="0">
                  <a:pos x="1737" y="3"/>
                </a:cxn>
                <a:cxn ang="0">
                  <a:pos x="1469" y="5"/>
                </a:cxn>
                <a:cxn ang="0">
                  <a:pos x="1266" y="30"/>
                </a:cxn>
                <a:cxn ang="0">
                  <a:pos x="1069" y="71"/>
                </a:cxn>
                <a:cxn ang="0">
                  <a:pos x="880" y="130"/>
                </a:cxn>
                <a:cxn ang="0">
                  <a:pos x="699" y="205"/>
                </a:cxn>
                <a:cxn ang="0">
                  <a:pos x="525" y="295"/>
                </a:cxn>
                <a:cxn ang="0">
                  <a:pos x="361" y="401"/>
                </a:cxn>
                <a:cxn ang="0">
                  <a:pos x="208" y="520"/>
                </a:cxn>
                <a:cxn ang="0">
                  <a:pos x="98" y="699"/>
                </a:cxn>
                <a:cxn ang="0">
                  <a:pos x="17" y="904"/>
                </a:cxn>
                <a:cxn ang="0">
                  <a:pos x="111" y="824"/>
                </a:cxn>
                <a:cxn ang="0">
                  <a:pos x="274" y="663"/>
                </a:cxn>
                <a:cxn ang="0">
                  <a:pos x="454" y="520"/>
                </a:cxn>
                <a:cxn ang="0">
                  <a:pos x="651" y="397"/>
                </a:cxn>
                <a:cxn ang="0">
                  <a:pos x="862" y="297"/>
                </a:cxn>
                <a:cxn ang="0">
                  <a:pos x="1085" y="222"/>
                </a:cxn>
                <a:cxn ang="0">
                  <a:pos x="1319" y="173"/>
                </a:cxn>
                <a:cxn ang="0">
                  <a:pos x="1563" y="151"/>
                </a:cxn>
                <a:cxn ang="0">
                  <a:pos x="1934" y="174"/>
                </a:cxn>
                <a:cxn ang="0">
                  <a:pos x="2323" y="273"/>
                </a:cxn>
                <a:cxn ang="0">
                  <a:pos x="2679" y="443"/>
                </a:cxn>
                <a:cxn ang="0">
                  <a:pos x="2991" y="676"/>
                </a:cxn>
                <a:cxn ang="0">
                  <a:pos x="3253" y="963"/>
                </a:cxn>
                <a:cxn ang="0">
                  <a:pos x="3456" y="1296"/>
                </a:cxn>
                <a:cxn ang="0">
                  <a:pos x="3593" y="1668"/>
                </a:cxn>
                <a:cxn ang="0">
                  <a:pos x="3655" y="2069"/>
                </a:cxn>
                <a:cxn ang="0">
                  <a:pos x="3654" y="2290"/>
                </a:cxn>
                <a:cxn ang="0">
                  <a:pos x="3639" y="2443"/>
                </a:cxn>
                <a:cxn ang="0">
                  <a:pos x="3613" y="2593"/>
                </a:cxn>
                <a:cxn ang="0">
                  <a:pos x="3576" y="2738"/>
                </a:cxn>
                <a:cxn ang="0">
                  <a:pos x="3529" y="2880"/>
                </a:cxn>
                <a:cxn ang="0">
                  <a:pos x="3472" y="3016"/>
                </a:cxn>
                <a:cxn ang="0">
                  <a:pos x="3406" y="3148"/>
                </a:cxn>
                <a:cxn ang="0">
                  <a:pos x="3330" y="3274"/>
                </a:cxn>
                <a:cxn ang="0">
                  <a:pos x="3441" y="3202"/>
                </a:cxn>
                <a:cxn ang="0">
                  <a:pos x="3602" y="3051"/>
                </a:cxn>
                <a:cxn ang="0">
                  <a:pos x="3695" y="2863"/>
                </a:cxn>
                <a:cxn ang="0">
                  <a:pos x="3753" y="2659"/>
                </a:cxn>
                <a:cxn ang="0">
                  <a:pos x="3790" y="2447"/>
                </a:cxn>
                <a:cxn ang="0">
                  <a:pos x="3807" y="2228"/>
                </a:cxn>
              </a:cxnLst>
              <a:rect l="0" t="0" r="r" b="b"/>
              <a:pathLst>
                <a:path w="3808" h="3304">
                  <a:moveTo>
                    <a:pt x="3808" y="2173"/>
                  </a:moveTo>
                  <a:lnTo>
                    <a:pt x="3805" y="2061"/>
                  </a:lnTo>
                  <a:lnTo>
                    <a:pt x="3796" y="1950"/>
                  </a:lnTo>
                  <a:lnTo>
                    <a:pt x="3782" y="1842"/>
                  </a:lnTo>
                  <a:lnTo>
                    <a:pt x="3763" y="1735"/>
                  </a:lnTo>
                  <a:lnTo>
                    <a:pt x="3738" y="1630"/>
                  </a:lnTo>
                  <a:lnTo>
                    <a:pt x="3710" y="1527"/>
                  </a:lnTo>
                  <a:lnTo>
                    <a:pt x="3675" y="1426"/>
                  </a:lnTo>
                  <a:lnTo>
                    <a:pt x="3636" y="1327"/>
                  </a:lnTo>
                  <a:lnTo>
                    <a:pt x="3593" y="1231"/>
                  </a:lnTo>
                  <a:lnTo>
                    <a:pt x="3544" y="1137"/>
                  </a:lnTo>
                  <a:lnTo>
                    <a:pt x="3492" y="1047"/>
                  </a:lnTo>
                  <a:lnTo>
                    <a:pt x="3435" y="959"/>
                  </a:lnTo>
                  <a:lnTo>
                    <a:pt x="3374" y="873"/>
                  </a:lnTo>
                  <a:lnTo>
                    <a:pt x="3309" y="791"/>
                  </a:lnTo>
                  <a:lnTo>
                    <a:pt x="3240" y="712"/>
                  </a:lnTo>
                  <a:lnTo>
                    <a:pt x="3168" y="636"/>
                  </a:lnTo>
                  <a:lnTo>
                    <a:pt x="3092" y="565"/>
                  </a:lnTo>
                  <a:lnTo>
                    <a:pt x="3013" y="496"/>
                  </a:lnTo>
                  <a:lnTo>
                    <a:pt x="2930" y="432"/>
                  </a:lnTo>
                  <a:lnTo>
                    <a:pt x="2845" y="371"/>
                  </a:lnTo>
                  <a:lnTo>
                    <a:pt x="2756" y="315"/>
                  </a:lnTo>
                  <a:lnTo>
                    <a:pt x="2665" y="263"/>
                  </a:lnTo>
                  <a:lnTo>
                    <a:pt x="2571" y="214"/>
                  </a:lnTo>
                  <a:lnTo>
                    <a:pt x="2474" y="171"/>
                  </a:lnTo>
                  <a:lnTo>
                    <a:pt x="2375" y="132"/>
                  </a:lnTo>
                  <a:lnTo>
                    <a:pt x="2274" y="98"/>
                  </a:lnTo>
                  <a:lnTo>
                    <a:pt x="2170" y="68"/>
                  </a:lnTo>
                  <a:lnTo>
                    <a:pt x="2064" y="45"/>
                  </a:lnTo>
                  <a:lnTo>
                    <a:pt x="1957" y="26"/>
                  </a:lnTo>
                  <a:lnTo>
                    <a:pt x="1848" y="11"/>
                  </a:lnTo>
                  <a:lnTo>
                    <a:pt x="1737" y="3"/>
                  </a:lnTo>
                  <a:lnTo>
                    <a:pt x="1625" y="0"/>
                  </a:lnTo>
                  <a:lnTo>
                    <a:pt x="1572" y="1"/>
                  </a:lnTo>
                  <a:lnTo>
                    <a:pt x="1521" y="2"/>
                  </a:lnTo>
                  <a:lnTo>
                    <a:pt x="1469" y="5"/>
                  </a:lnTo>
                  <a:lnTo>
                    <a:pt x="1418" y="9"/>
                  </a:lnTo>
                  <a:lnTo>
                    <a:pt x="1367" y="16"/>
                  </a:lnTo>
                  <a:lnTo>
                    <a:pt x="1316" y="22"/>
                  </a:lnTo>
                  <a:lnTo>
                    <a:pt x="1266" y="30"/>
                  </a:lnTo>
                  <a:lnTo>
                    <a:pt x="1216" y="38"/>
                  </a:lnTo>
                  <a:lnTo>
                    <a:pt x="1167" y="48"/>
                  </a:lnTo>
                  <a:lnTo>
                    <a:pt x="1118" y="59"/>
                  </a:lnTo>
                  <a:lnTo>
                    <a:pt x="1069" y="71"/>
                  </a:lnTo>
                  <a:lnTo>
                    <a:pt x="1022" y="84"/>
                  </a:lnTo>
                  <a:lnTo>
                    <a:pt x="974" y="99"/>
                  </a:lnTo>
                  <a:lnTo>
                    <a:pt x="927" y="114"/>
                  </a:lnTo>
                  <a:lnTo>
                    <a:pt x="880" y="130"/>
                  </a:lnTo>
                  <a:lnTo>
                    <a:pt x="834" y="147"/>
                  </a:lnTo>
                  <a:lnTo>
                    <a:pt x="788" y="166"/>
                  </a:lnTo>
                  <a:lnTo>
                    <a:pt x="743" y="185"/>
                  </a:lnTo>
                  <a:lnTo>
                    <a:pt x="699" y="205"/>
                  </a:lnTo>
                  <a:lnTo>
                    <a:pt x="654" y="226"/>
                  </a:lnTo>
                  <a:lnTo>
                    <a:pt x="611" y="249"/>
                  </a:lnTo>
                  <a:lnTo>
                    <a:pt x="568" y="272"/>
                  </a:lnTo>
                  <a:lnTo>
                    <a:pt x="525" y="295"/>
                  </a:lnTo>
                  <a:lnTo>
                    <a:pt x="483" y="321"/>
                  </a:lnTo>
                  <a:lnTo>
                    <a:pt x="443" y="346"/>
                  </a:lnTo>
                  <a:lnTo>
                    <a:pt x="402" y="373"/>
                  </a:lnTo>
                  <a:lnTo>
                    <a:pt x="361" y="401"/>
                  </a:lnTo>
                  <a:lnTo>
                    <a:pt x="322" y="429"/>
                  </a:lnTo>
                  <a:lnTo>
                    <a:pt x="284" y="459"/>
                  </a:lnTo>
                  <a:lnTo>
                    <a:pt x="246" y="489"/>
                  </a:lnTo>
                  <a:lnTo>
                    <a:pt x="208" y="520"/>
                  </a:lnTo>
                  <a:lnTo>
                    <a:pt x="173" y="551"/>
                  </a:lnTo>
                  <a:lnTo>
                    <a:pt x="146" y="600"/>
                  </a:lnTo>
                  <a:lnTo>
                    <a:pt x="122" y="648"/>
                  </a:lnTo>
                  <a:lnTo>
                    <a:pt x="98" y="699"/>
                  </a:lnTo>
                  <a:lnTo>
                    <a:pt x="76" y="749"/>
                  </a:lnTo>
                  <a:lnTo>
                    <a:pt x="55" y="800"/>
                  </a:lnTo>
                  <a:lnTo>
                    <a:pt x="35" y="852"/>
                  </a:lnTo>
                  <a:lnTo>
                    <a:pt x="17" y="904"/>
                  </a:lnTo>
                  <a:lnTo>
                    <a:pt x="0" y="957"/>
                  </a:lnTo>
                  <a:lnTo>
                    <a:pt x="35" y="912"/>
                  </a:lnTo>
                  <a:lnTo>
                    <a:pt x="73" y="867"/>
                  </a:lnTo>
                  <a:lnTo>
                    <a:pt x="111" y="824"/>
                  </a:lnTo>
                  <a:lnTo>
                    <a:pt x="149" y="782"/>
                  </a:lnTo>
                  <a:lnTo>
                    <a:pt x="190" y="741"/>
                  </a:lnTo>
                  <a:lnTo>
                    <a:pt x="231" y="701"/>
                  </a:lnTo>
                  <a:lnTo>
                    <a:pt x="274" y="663"/>
                  </a:lnTo>
                  <a:lnTo>
                    <a:pt x="317" y="624"/>
                  </a:lnTo>
                  <a:lnTo>
                    <a:pt x="362" y="588"/>
                  </a:lnTo>
                  <a:lnTo>
                    <a:pt x="407" y="553"/>
                  </a:lnTo>
                  <a:lnTo>
                    <a:pt x="454" y="520"/>
                  </a:lnTo>
                  <a:lnTo>
                    <a:pt x="502" y="486"/>
                  </a:lnTo>
                  <a:lnTo>
                    <a:pt x="551" y="456"/>
                  </a:lnTo>
                  <a:lnTo>
                    <a:pt x="601" y="425"/>
                  </a:lnTo>
                  <a:lnTo>
                    <a:pt x="651" y="397"/>
                  </a:lnTo>
                  <a:lnTo>
                    <a:pt x="703" y="369"/>
                  </a:lnTo>
                  <a:lnTo>
                    <a:pt x="755" y="344"/>
                  </a:lnTo>
                  <a:lnTo>
                    <a:pt x="808" y="320"/>
                  </a:lnTo>
                  <a:lnTo>
                    <a:pt x="862" y="297"/>
                  </a:lnTo>
                  <a:lnTo>
                    <a:pt x="917" y="276"/>
                  </a:lnTo>
                  <a:lnTo>
                    <a:pt x="972" y="257"/>
                  </a:lnTo>
                  <a:lnTo>
                    <a:pt x="1029" y="239"/>
                  </a:lnTo>
                  <a:lnTo>
                    <a:pt x="1085" y="222"/>
                  </a:lnTo>
                  <a:lnTo>
                    <a:pt x="1143" y="207"/>
                  </a:lnTo>
                  <a:lnTo>
                    <a:pt x="1201" y="194"/>
                  </a:lnTo>
                  <a:lnTo>
                    <a:pt x="1260" y="183"/>
                  </a:lnTo>
                  <a:lnTo>
                    <a:pt x="1319" y="173"/>
                  </a:lnTo>
                  <a:lnTo>
                    <a:pt x="1379" y="165"/>
                  </a:lnTo>
                  <a:lnTo>
                    <a:pt x="1439" y="158"/>
                  </a:lnTo>
                  <a:lnTo>
                    <a:pt x="1501" y="153"/>
                  </a:lnTo>
                  <a:lnTo>
                    <a:pt x="1563" y="151"/>
                  </a:lnTo>
                  <a:lnTo>
                    <a:pt x="1625" y="150"/>
                  </a:lnTo>
                  <a:lnTo>
                    <a:pt x="1729" y="152"/>
                  </a:lnTo>
                  <a:lnTo>
                    <a:pt x="1833" y="161"/>
                  </a:lnTo>
                  <a:lnTo>
                    <a:pt x="1934" y="174"/>
                  </a:lnTo>
                  <a:lnTo>
                    <a:pt x="2035" y="191"/>
                  </a:lnTo>
                  <a:lnTo>
                    <a:pt x="2132" y="214"/>
                  </a:lnTo>
                  <a:lnTo>
                    <a:pt x="2229" y="241"/>
                  </a:lnTo>
                  <a:lnTo>
                    <a:pt x="2323" y="273"/>
                  </a:lnTo>
                  <a:lnTo>
                    <a:pt x="2416" y="309"/>
                  </a:lnTo>
                  <a:lnTo>
                    <a:pt x="2505" y="349"/>
                  </a:lnTo>
                  <a:lnTo>
                    <a:pt x="2593" y="394"/>
                  </a:lnTo>
                  <a:lnTo>
                    <a:pt x="2679" y="443"/>
                  </a:lnTo>
                  <a:lnTo>
                    <a:pt x="2761" y="495"/>
                  </a:lnTo>
                  <a:lnTo>
                    <a:pt x="2841" y="552"/>
                  </a:lnTo>
                  <a:lnTo>
                    <a:pt x="2917" y="612"/>
                  </a:lnTo>
                  <a:lnTo>
                    <a:pt x="2991" y="676"/>
                  </a:lnTo>
                  <a:lnTo>
                    <a:pt x="3062" y="743"/>
                  </a:lnTo>
                  <a:lnTo>
                    <a:pt x="3129" y="813"/>
                  </a:lnTo>
                  <a:lnTo>
                    <a:pt x="3193" y="887"/>
                  </a:lnTo>
                  <a:lnTo>
                    <a:pt x="3253" y="963"/>
                  </a:lnTo>
                  <a:lnTo>
                    <a:pt x="3309" y="1042"/>
                  </a:lnTo>
                  <a:lnTo>
                    <a:pt x="3362" y="1124"/>
                  </a:lnTo>
                  <a:lnTo>
                    <a:pt x="3411" y="1209"/>
                  </a:lnTo>
                  <a:lnTo>
                    <a:pt x="3456" y="1296"/>
                  </a:lnTo>
                  <a:lnTo>
                    <a:pt x="3498" y="1386"/>
                  </a:lnTo>
                  <a:lnTo>
                    <a:pt x="3534" y="1478"/>
                  </a:lnTo>
                  <a:lnTo>
                    <a:pt x="3566" y="1571"/>
                  </a:lnTo>
                  <a:lnTo>
                    <a:pt x="3593" y="1668"/>
                  </a:lnTo>
                  <a:lnTo>
                    <a:pt x="3616" y="1765"/>
                  </a:lnTo>
                  <a:lnTo>
                    <a:pt x="3633" y="1865"/>
                  </a:lnTo>
                  <a:lnTo>
                    <a:pt x="3647" y="1966"/>
                  </a:lnTo>
                  <a:lnTo>
                    <a:pt x="3655" y="2069"/>
                  </a:lnTo>
                  <a:lnTo>
                    <a:pt x="3657" y="2173"/>
                  </a:lnTo>
                  <a:lnTo>
                    <a:pt x="3657" y="2212"/>
                  </a:lnTo>
                  <a:lnTo>
                    <a:pt x="3656" y="2251"/>
                  </a:lnTo>
                  <a:lnTo>
                    <a:pt x="3654" y="2290"/>
                  </a:lnTo>
                  <a:lnTo>
                    <a:pt x="3651" y="2329"/>
                  </a:lnTo>
                  <a:lnTo>
                    <a:pt x="3648" y="2367"/>
                  </a:lnTo>
                  <a:lnTo>
                    <a:pt x="3644" y="2405"/>
                  </a:lnTo>
                  <a:lnTo>
                    <a:pt x="3639" y="2443"/>
                  </a:lnTo>
                  <a:lnTo>
                    <a:pt x="3633" y="2481"/>
                  </a:lnTo>
                  <a:lnTo>
                    <a:pt x="3627" y="2518"/>
                  </a:lnTo>
                  <a:lnTo>
                    <a:pt x="3621" y="2556"/>
                  </a:lnTo>
                  <a:lnTo>
                    <a:pt x="3613" y="2593"/>
                  </a:lnTo>
                  <a:lnTo>
                    <a:pt x="3605" y="2630"/>
                  </a:lnTo>
                  <a:lnTo>
                    <a:pt x="3596" y="2666"/>
                  </a:lnTo>
                  <a:lnTo>
                    <a:pt x="3587" y="2703"/>
                  </a:lnTo>
                  <a:lnTo>
                    <a:pt x="3576" y="2738"/>
                  </a:lnTo>
                  <a:lnTo>
                    <a:pt x="3566" y="2775"/>
                  </a:lnTo>
                  <a:lnTo>
                    <a:pt x="3554" y="2810"/>
                  </a:lnTo>
                  <a:lnTo>
                    <a:pt x="3542" y="2845"/>
                  </a:lnTo>
                  <a:lnTo>
                    <a:pt x="3529" y="2880"/>
                  </a:lnTo>
                  <a:lnTo>
                    <a:pt x="3516" y="2915"/>
                  </a:lnTo>
                  <a:lnTo>
                    <a:pt x="3502" y="2949"/>
                  </a:lnTo>
                  <a:lnTo>
                    <a:pt x="3488" y="2983"/>
                  </a:lnTo>
                  <a:lnTo>
                    <a:pt x="3472" y="3016"/>
                  </a:lnTo>
                  <a:lnTo>
                    <a:pt x="3456" y="3050"/>
                  </a:lnTo>
                  <a:lnTo>
                    <a:pt x="3440" y="3083"/>
                  </a:lnTo>
                  <a:lnTo>
                    <a:pt x="3423" y="3116"/>
                  </a:lnTo>
                  <a:lnTo>
                    <a:pt x="3406" y="3148"/>
                  </a:lnTo>
                  <a:lnTo>
                    <a:pt x="3388" y="3180"/>
                  </a:lnTo>
                  <a:lnTo>
                    <a:pt x="3369" y="3212"/>
                  </a:lnTo>
                  <a:lnTo>
                    <a:pt x="3350" y="3242"/>
                  </a:lnTo>
                  <a:lnTo>
                    <a:pt x="3330" y="3274"/>
                  </a:lnTo>
                  <a:lnTo>
                    <a:pt x="3309" y="3304"/>
                  </a:lnTo>
                  <a:lnTo>
                    <a:pt x="3354" y="3271"/>
                  </a:lnTo>
                  <a:lnTo>
                    <a:pt x="3398" y="3237"/>
                  </a:lnTo>
                  <a:lnTo>
                    <a:pt x="3441" y="3202"/>
                  </a:lnTo>
                  <a:lnTo>
                    <a:pt x="3483" y="3165"/>
                  </a:lnTo>
                  <a:lnTo>
                    <a:pt x="3523" y="3129"/>
                  </a:lnTo>
                  <a:lnTo>
                    <a:pt x="3563" y="3090"/>
                  </a:lnTo>
                  <a:lnTo>
                    <a:pt x="3602" y="3051"/>
                  </a:lnTo>
                  <a:lnTo>
                    <a:pt x="3640" y="3011"/>
                  </a:lnTo>
                  <a:lnTo>
                    <a:pt x="3659" y="2963"/>
                  </a:lnTo>
                  <a:lnTo>
                    <a:pt x="3677" y="2913"/>
                  </a:lnTo>
                  <a:lnTo>
                    <a:pt x="3695" y="2863"/>
                  </a:lnTo>
                  <a:lnTo>
                    <a:pt x="3711" y="2814"/>
                  </a:lnTo>
                  <a:lnTo>
                    <a:pt x="3726" y="2762"/>
                  </a:lnTo>
                  <a:lnTo>
                    <a:pt x="3740" y="2711"/>
                  </a:lnTo>
                  <a:lnTo>
                    <a:pt x="3753" y="2659"/>
                  </a:lnTo>
                  <a:lnTo>
                    <a:pt x="3764" y="2607"/>
                  </a:lnTo>
                  <a:lnTo>
                    <a:pt x="3774" y="2554"/>
                  </a:lnTo>
                  <a:lnTo>
                    <a:pt x="3783" y="2500"/>
                  </a:lnTo>
                  <a:lnTo>
                    <a:pt x="3790" y="2447"/>
                  </a:lnTo>
                  <a:lnTo>
                    <a:pt x="3796" y="2393"/>
                  </a:lnTo>
                  <a:lnTo>
                    <a:pt x="3802" y="2339"/>
                  </a:lnTo>
                  <a:lnTo>
                    <a:pt x="3805" y="2283"/>
                  </a:lnTo>
                  <a:lnTo>
                    <a:pt x="3807" y="2228"/>
                  </a:lnTo>
                  <a:lnTo>
                    <a:pt x="3808" y="2173"/>
                  </a:lnTo>
                  <a:close/>
                </a:path>
              </a:pathLst>
            </a:custGeom>
            <a:solidFill>
              <a:srgbClr val="6E64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804" y="883"/>
              <a:ext cx="252" cy="223"/>
            </a:xfrm>
            <a:custGeom>
              <a:avLst/>
              <a:gdLst/>
              <a:ahLst/>
              <a:cxnLst>
                <a:cxn ang="0">
                  <a:pos x="3761" y="1778"/>
                </a:cxn>
                <a:cxn ang="0">
                  <a:pos x="3658" y="1377"/>
                </a:cxn>
                <a:cxn ang="0">
                  <a:pos x="3481" y="1010"/>
                </a:cxn>
                <a:cxn ang="0">
                  <a:pos x="3238" y="688"/>
                </a:cxn>
                <a:cxn ang="0">
                  <a:pos x="2938" y="417"/>
                </a:cxn>
                <a:cxn ang="0">
                  <a:pos x="2591" y="207"/>
                </a:cxn>
                <a:cxn ang="0">
                  <a:pos x="2204" y="66"/>
                </a:cxn>
                <a:cxn ang="0">
                  <a:pos x="1786" y="3"/>
                </a:cxn>
                <a:cxn ang="0">
                  <a:pos x="1507" y="7"/>
                </a:cxn>
                <a:cxn ang="0">
                  <a:pos x="1286" y="37"/>
                </a:cxn>
                <a:cxn ang="0">
                  <a:pos x="1072" y="89"/>
                </a:cxn>
                <a:cxn ang="0">
                  <a:pos x="867" y="162"/>
                </a:cxn>
                <a:cxn ang="0">
                  <a:pos x="672" y="254"/>
                </a:cxn>
                <a:cxn ang="0">
                  <a:pos x="490" y="365"/>
                </a:cxn>
                <a:cxn ang="0">
                  <a:pos x="320" y="493"/>
                </a:cxn>
                <a:cxn ang="0">
                  <a:pos x="165" y="638"/>
                </a:cxn>
                <a:cxn ang="0">
                  <a:pos x="70" y="829"/>
                </a:cxn>
                <a:cxn ang="0">
                  <a:pos x="12" y="1040"/>
                </a:cxn>
                <a:cxn ang="0">
                  <a:pos x="104" y="939"/>
                </a:cxn>
                <a:cxn ang="0">
                  <a:pos x="263" y="752"/>
                </a:cxn>
                <a:cxn ang="0">
                  <a:pos x="446" y="584"/>
                </a:cxn>
                <a:cxn ang="0">
                  <a:pos x="648" y="441"/>
                </a:cxn>
                <a:cxn ang="0">
                  <a:pos x="867" y="325"/>
                </a:cxn>
                <a:cxn ang="0">
                  <a:pos x="1102" y="236"/>
                </a:cxn>
                <a:cxn ang="0">
                  <a:pos x="1351" y="177"/>
                </a:cxn>
                <a:cxn ang="0">
                  <a:pos x="1611" y="151"/>
                </a:cxn>
                <a:cxn ang="0">
                  <a:pos x="1975" y="173"/>
                </a:cxn>
                <a:cxn ang="0">
                  <a:pos x="2350" y="268"/>
                </a:cxn>
                <a:cxn ang="0">
                  <a:pos x="2692" y="432"/>
                </a:cxn>
                <a:cxn ang="0">
                  <a:pos x="2993" y="656"/>
                </a:cxn>
                <a:cxn ang="0">
                  <a:pos x="3246" y="932"/>
                </a:cxn>
                <a:cxn ang="0">
                  <a:pos x="3442" y="1254"/>
                </a:cxn>
                <a:cxn ang="0">
                  <a:pos x="3573" y="1611"/>
                </a:cxn>
                <a:cxn ang="0">
                  <a:pos x="3632" y="1997"/>
                </a:cxn>
                <a:cxn ang="0">
                  <a:pos x="3630" y="2230"/>
                </a:cxn>
                <a:cxn ang="0">
                  <a:pos x="3611" y="2404"/>
                </a:cxn>
                <a:cxn ang="0">
                  <a:pos x="3576" y="2573"/>
                </a:cxn>
                <a:cxn ang="0">
                  <a:pos x="3527" y="2735"/>
                </a:cxn>
                <a:cxn ang="0">
                  <a:pos x="3465" y="2893"/>
                </a:cxn>
                <a:cxn ang="0">
                  <a:pos x="3390" y="3042"/>
                </a:cxn>
                <a:cxn ang="0">
                  <a:pos x="3302" y="3184"/>
                </a:cxn>
                <a:cxn ang="0">
                  <a:pos x="3203" y="3318"/>
                </a:cxn>
                <a:cxn ang="0">
                  <a:pos x="3318" y="3261"/>
                </a:cxn>
                <a:cxn ang="0">
                  <a:pos x="3493" y="3128"/>
                </a:cxn>
                <a:cxn ang="0">
                  <a:pos x="3617" y="2921"/>
                </a:cxn>
                <a:cxn ang="0">
                  <a:pos x="3703" y="2681"/>
                </a:cxn>
                <a:cxn ang="0">
                  <a:pos x="3760" y="2428"/>
                </a:cxn>
                <a:cxn ang="0">
                  <a:pos x="3784" y="2166"/>
                </a:cxn>
              </a:cxnLst>
              <a:rect l="0" t="0" r="r" b="b"/>
              <a:pathLst>
                <a:path w="3785" h="3349">
                  <a:moveTo>
                    <a:pt x="3785" y="2098"/>
                  </a:moveTo>
                  <a:lnTo>
                    <a:pt x="3782" y="1990"/>
                  </a:lnTo>
                  <a:lnTo>
                    <a:pt x="3774" y="1884"/>
                  </a:lnTo>
                  <a:lnTo>
                    <a:pt x="3761" y="1778"/>
                  </a:lnTo>
                  <a:lnTo>
                    <a:pt x="3742" y="1676"/>
                  </a:lnTo>
                  <a:lnTo>
                    <a:pt x="3719" y="1574"/>
                  </a:lnTo>
                  <a:lnTo>
                    <a:pt x="3690" y="1474"/>
                  </a:lnTo>
                  <a:lnTo>
                    <a:pt x="3658" y="1377"/>
                  </a:lnTo>
                  <a:lnTo>
                    <a:pt x="3620" y="1281"/>
                  </a:lnTo>
                  <a:lnTo>
                    <a:pt x="3577" y="1189"/>
                  </a:lnTo>
                  <a:lnTo>
                    <a:pt x="3531" y="1099"/>
                  </a:lnTo>
                  <a:lnTo>
                    <a:pt x="3481" y="1010"/>
                  </a:lnTo>
                  <a:lnTo>
                    <a:pt x="3426" y="925"/>
                  </a:lnTo>
                  <a:lnTo>
                    <a:pt x="3366" y="843"/>
                  </a:lnTo>
                  <a:lnTo>
                    <a:pt x="3304" y="764"/>
                  </a:lnTo>
                  <a:lnTo>
                    <a:pt x="3238" y="688"/>
                  </a:lnTo>
                  <a:lnTo>
                    <a:pt x="3168" y="615"/>
                  </a:lnTo>
                  <a:lnTo>
                    <a:pt x="3094" y="545"/>
                  </a:lnTo>
                  <a:lnTo>
                    <a:pt x="3018" y="479"/>
                  </a:lnTo>
                  <a:lnTo>
                    <a:pt x="2938" y="417"/>
                  </a:lnTo>
                  <a:lnTo>
                    <a:pt x="2856" y="358"/>
                  </a:lnTo>
                  <a:lnTo>
                    <a:pt x="2770" y="304"/>
                  </a:lnTo>
                  <a:lnTo>
                    <a:pt x="2682" y="254"/>
                  </a:lnTo>
                  <a:lnTo>
                    <a:pt x="2591" y="207"/>
                  </a:lnTo>
                  <a:lnTo>
                    <a:pt x="2498" y="165"/>
                  </a:lnTo>
                  <a:lnTo>
                    <a:pt x="2402" y="127"/>
                  </a:lnTo>
                  <a:lnTo>
                    <a:pt x="2305" y="95"/>
                  </a:lnTo>
                  <a:lnTo>
                    <a:pt x="2204" y="66"/>
                  </a:lnTo>
                  <a:lnTo>
                    <a:pt x="2102" y="43"/>
                  </a:lnTo>
                  <a:lnTo>
                    <a:pt x="1998" y="25"/>
                  </a:lnTo>
                  <a:lnTo>
                    <a:pt x="1893" y="11"/>
                  </a:lnTo>
                  <a:lnTo>
                    <a:pt x="1786" y="3"/>
                  </a:lnTo>
                  <a:lnTo>
                    <a:pt x="1678" y="0"/>
                  </a:lnTo>
                  <a:lnTo>
                    <a:pt x="1620" y="1"/>
                  </a:lnTo>
                  <a:lnTo>
                    <a:pt x="1564" y="3"/>
                  </a:lnTo>
                  <a:lnTo>
                    <a:pt x="1507" y="7"/>
                  </a:lnTo>
                  <a:lnTo>
                    <a:pt x="1451" y="13"/>
                  </a:lnTo>
                  <a:lnTo>
                    <a:pt x="1395" y="19"/>
                  </a:lnTo>
                  <a:lnTo>
                    <a:pt x="1340" y="27"/>
                  </a:lnTo>
                  <a:lnTo>
                    <a:pt x="1286" y="37"/>
                  </a:lnTo>
                  <a:lnTo>
                    <a:pt x="1230" y="47"/>
                  </a:lnTo>
                  <a:lnTo>
                    <a:pt x="1177" y="60"/>
                  </a:lnTo>
                  <a:lnTo>
                    <a:pt x="1124" y="73"/>
                  </a:lnTo>
                  <a:lnTo>
                    <a:pt x="1072" y="89"/>
                  </a:lnTo>
                  <a:lnTo>
                    <a:pt x="1020" y="105"/>
                  </a:lnTo>
                  <a:lnTo>
                    <a:pt x="968" y="122"/>
                  </a:lnTo>
                  <a:lnTo>
                    <a:pt x="917" y="141"/>
                  </a:lnTo>
                  <a:lnTo>
                    <a:pt x="867" y="162"/>
                  </a:lnTo>
                  <a:lnTo>
                    <a:pt x="817" y="183"/>
                  </a:lnTo>
                  <a:lnTo>
                    <a:pt x="768" y="205"/>
                  </a:lnTo>
                  <a:lnTo>
                    <a:pt x="720" y="229"/>
                  </a:lnTo>
                  <a:lnTo>
                    <a:pt x="672" y="254"/>
                  </a:lnTo>
                  <a:lnTo>
                    <a:pt x="626" y="280"/>
                  </a:lnTo>
                  <a:lnTo>
                    <a:pt x="579" y="308"/>
                  </a:lnTo>
                  <a:lnTo>
                    <a:pt x="534" y="336"/>
                  </a:lnTo>
                  <a:lnTo>
                    <a:pt x="490" y="365"/>
                  </a:lnTo>
                  <a:lnTo>
                    <a:pt x="446" y="396"/>
                  </a:lnTo>
                  <a:lnTo>
                    <a:pt x="403" y="427"/>
                  </a:lnTo>
                  <a:lnTo>
                    <a:pt x="361" y="460"/>
                  </a:lnTo>
                  <a:lnTo>
                    <a:pt x="320" y="493"/>
                  </a:lnTo>
                  <a:lnTo>
                    <a:pt x="280" y="528"/>
                  </a:lnTo>
                  <a:lnTo>
                    <a:pt x="240" y="564"/>
                  </a:lnTo>
                  <a:lnTo>
                    <a:pt x="202" y="601"/>
                  </a:lnTo>
                  <a:lnTo>
                    <a:pt x="165" y="638"/>
                  </a:lnTo>
                  <a:lnTo>
                    <a:pt x="128" y="677"/>
                  </a:lnTo>
                  <a:lnTo>
                    <a:pt x="107" y="726"/>
                  </a:lnTo>
                  <a:lnTo>
                    <a:pt x="88" y="777"/>
                  </a:lnTo>
                  <a:lnTo>
                    <a:pt x="70" y="829"/>
                  </a:lnTo>
                  <a:lnTo>
                    <a:pt x="53" y="881"/>
                  </a:lnTo>
                  <a:lnTo>
                    <a:pt x="38" y="933"/>
                  </a:lnTo>
                  <a:lnTo>
                    <a:pt x="25" y="986"/>
                  </a:lnTo>
                  <a:lnTo>
                    <a:pt x="12" y="1040"/>
                  </a:lnTo>
                  <a:lnTo>
                    <a:pt x="0" y="1094"/>
                  </a:lnTo>
                  <a:lnTo>
                    <a:pt x="33" y="1041"/>
                  </a:lnTo>
                  <a:lnTo>
                    <a:pt x="68" y="990"/>
                  </a:lnTo>
                  <a:lnTo>
                    <a:pt x="104" y="939"/>
                  </a:lnTo>
                  <a:lnTo>
                    <a:pt x="142" y="891"/>
                  </a:lnTo>
                  <a:lnTo>
                    <a:pt x="181" y="843"/>
                  </a:lnTo>
                  <a:lnTo>
                    <a:pt x="222" y="796"/>
                  </a:lnTo>
                  <a:lnTo>
                    <a:pt x="263" y="752"/>
                  </a:lnTo>
                  <a:lnTo>
                    <a:pt x="307" y="707"/>
                  </a:lnTo>
                  <a:lnTo>
                    <a:pt x="352" y="666"/>
                  </a:lnTo>
                  <a:lnTo>
                    <a:pt x="398" y="624"/>
                  </a:lnTo>
                  <a:lnTo>
                    <a:pt x="446" y="584"/>
                  </a:lnTo>
                  <a:lnTo>
                    <a:pt x="494" y="547"/>
                  </a:lnTo>
                  <a:lnTo>
                    <a:pt x="544" y="510"/>
                  </a:lnTo>
                  <a:lnTo>
                    <a:pt x="595" y="475"/>
                  </a:lnTo>
                  <a:lnTo>
                    <a:pt x="648" y="441"/>
                  </a:lnTo>
                  <a:lnTo>
                    <a:pt x="701" y="410"/>
                  </a:lnTo>
                  <a:lnTo>
                    <a:pt x="756" y="380"/>
                  </a:lnTo>
                  <a:lnTo>
                    <a:pt x="811" y="351"/>
                  </a:lnTo>
                  <a:lnTo>
                    <a:pt x="867" y="325"/>
                  </a:lnTo>
                  <a:lnTo>
                    <a:pt x="925" y="300"/>
                  </a:lnTo>
                  <a:lnTo>
                    <a:pt x="983" y="276"/>
                  </a:lnTo>
                  <a:lnTo>
                    <a:pt x="1042" y="255"/>
                  </a:lnTo>
                  <a:lnTo>
                    <a:pt x="1102" y="236"/>
                  </a:lnTo>
                  <a:lnTo>
                    <a:pt x="1163" y="218"/>
                  </a:lnTo>
                  <a:lnTo>
                    <a:pt x="1225" y="202"/>
                  </a:lnTo>
                  <a:lnTo>
                    <a:pt x="1288" y="189"/>
                  </a:lnTo>
                  <a:lnTo>
                    <a:pt x="1351" y="177"/>
                  </a:lnTo>
                  <a:lnTo>
                    <a:pt x="1415" y="168"/>
                  </a:lnTo>
                  <a:lnTo>
                    <a:pt x="1480" y="160"/>
                  </a:lnTo>
                  <a:lnTo>
                    <a:pt x="1545" y="154"/>
                  </a:lnTo>
                  <a:lnTo>
                    <a:pt x="1611" y="151"/>
                  </a:lnTo>
                  <a:lnTo>
                    <a:pt x="1678" y="150"/>
                  </a:lnTo>
                  <a:lnTo>
                    <a:pt x="1778" y="152"/>
                  </a:lnTo>
                  <a:lnTo>
                    <a:pt x="1878" y="161"/>
                  </a:lnTo>
                  <a:lnTo>
                    <a:pt x="1975" y="173"/>
                  </a:lnTo>
                  <a:lnTo>
                    <a:pt x="2072" y="190"/>
                  </a:lnTo>
                  <a:lnTo>
                    <a:pt x="2167" y="211"/>
                  </a:lnTo>
                  <a:lnTo>
                    <a:pt x="2260" y="238"/>
                  </a:lnTo>
                  <a:lnTo>
                    <a:pt x="2350" y="268"/>
                  </a:lnTo>
                  <a:lnTo>
                    <a:pt x="2439" y="304"/>
                  </a:lnTo>
                  <a:lnTo>
                    <a:pt x="2526" y="342"/>
                  </a:lnTo>
                  <a:lnTo>
                    <a:pt x="2610" y="386"/>
                  </a:lnTo>
                  <a:lnTo>
                    <a:pt x="2692" y="432"/>
                  </a:lnTo>
                  <a:lnTo>
                    <a:pt x="2771" y="483"/>
                  </a:lnTo>
                  <a:lnTo>
                    <a:pt x="2849" y="537"/>
                  </a:lnTo>
                  <a:lnTo>
                    <a:pt x="2922" y="595"/>
                  </a:lnTo>
                  <a:lnTo>
                    <a:pt x="2993" y="656"/>
                  </a:lnTo>
                  <a:lnTo>
                    <a:pt x="3062" y="720"/>
                  </a:lnTo>
                  <a:lnTo>
                    <a:pt x="3126" y="788"/>
                  </a:lnTo>
                  <a:lnTo>
                    <a:pt x="3188" y="859"/>
                  </a:lnTo>
                  <a:lnTo>
                    <a:pt x="3246" y="932"/>
                  </a:lnTo>
                  <a:lnTo>
                    <a:pt x="3300" y="1008"/>
                  </a:lnTo>
                  <a:lnTo>
                    <a:pt x="3351" y="1087"/>
                  </a:lnTo>
                  <a:lnTo>
                    <a:pt x="3398" y="1170"/>
                  </a:lnTo>
                  <a:lnTo>
                    <a:pt x="3442" y="1254"/>
                  </a:lnTo>
                  <a:lnTo>
                    <a:pt x="3481" y="1340"/>
                  </a:lnTo>
                  <a:lnTo>
                    <a:pt x="3516" y="1428"/>
                  </a:lnTo>
                  <a:lnTo>
                    <a:pt x="3547" y="1518"/>
                  </a:lnTo>
                  <a:lnTo>
                    <a:pt x="3573" y="1611"/>
                  </a:lnTo>
                  <a:lnTo>
                    <a:pt x="3595" y="1705"/>
                  </a:lnTo>
                  <a:lnTo>
                    <a:pt x="3612" y="1801"/>
                  </a:lnTo>
                  <a:lnTo>
                    <a:pt x="3624" y="1899"/>
                  </a:lnTo>
                  <a:lnTo>
                    <a:pt x="3632" y="1997"/>
                  </a:lnTo>
                  <a:lnTo>
                    <a:pt x="3634" y="2098"/>
                  </a:lnTo>
                  <a:lnTo>
                    <a:pt x="3634" y="2142"/>
                  </a:lnTo>
                  <a:lnTo>
                    <a:pt x="3632" y="2187"/>
                  </a:lnTo>
                  <a:lnTo>
                    <a:pt x="3630" y="2230"/>
                  </a:lnTo>
                  <a:lnTo>
                    <a:pt x="3626" y="2274"/>
                  </a:lnTo>
                  <a:lnTo>
                    <a:pt x="3622" y="2318"/>
                  </a:lnTo>
                  <a:lnTo>
                    <a:pt x="3617" y="2361"/>
                  </a:lnTo>
                  <a:lnTo>
                    <a:pt x="3611" y="2404"/>
                  </a:lnTo>
                  <a:lnTo>
                    <a:pt x="3603" y="2446"/>
                  </a:lnTo>
                  <a:lnTo>
                    <a:pt x="3595" y="2489"/>
                  </a:lnTo>
                  <a:lnTo>
                    <a:pt x="3586" y="2531"/>
                  </a:lnTo>
                  <a:lnTo>
                    <a:pt x="3576" y="2573"/>
                  </a:lnTo>
                  <a:lnTo>
                    <a:pt x="3565" y="2614"/>
                  </a:lnTo>
                  <a:lnTo>
                    <a:pt x="3553" y="2655"/>
                  </a:lnTo>
                  <a:lnTo>
                    <a:pt x="3541" y="2696"/>
                  </a:lnTo>
                  <a:lnTo>
                    <a:pt x="3527" y="2735"/>
                  </a:lnTo>
                  <a:lnTo>
                    <a:pt x="3513" y="2775"/>
                  </a:lnTo>
                  <a:lnTo>
                    <a:pt x="3498" y="2815"/>
                  </a:lnTo>
                  <a:lnTo>
                    <a:pt x="3482" y="2854"/>
                  </a:lnTo>
                  <a:lnTo>
                    <a:pt x="3465" y="2893"/>
                  </a:lnTo>
                  <a:lnTo>
                    <a:pt x="3447" y="2930"/>
                  </a:lnTo>
                  <a:lnTo>
                    <a:pt x="3429" y="2968"/>
                  </a:lnTo>
                  <a:lnTo>
                    <a:pt x="3410" y="3005"/>
                  </a:lnTo>
                  <a:lnTo>
                    <a:pt x="3390" y="3042"/>
                  </a:lnTo>
                  <a:lnTo>
                    <a:pt x="3369" y="3078"/>
                  </a:lnTo>
                  <a:lnTo>
                    <a:pt x="3347" y="3114"/>
                  </a:lnTo>
                  <a:lnTo>
                    <a:pt x="3326" y="3149"/>
                  </a:lnTo>
                  <a:lnTo>
                    <a:pt x="3302" y="3184"/>
                  </a:lnTo>
                  <a:lnTo>
                    <a:pt x="3279" y="3218"/>
                  </a:lnTo>
                  <a:lnTo>
                    <a:pt x="3254" y="3252"/>
                  </a:lnTo>
                  <a:lnTo>
                    <a:pt x="3229" y="3285"/>
                  </a:lnTo>
                  <a:lnTo>
                    <a:pt x="3203" y="3318"/>
                  </a:lnTo>
                  <a:lnTo>
                    <a:pt x="3177" y="3349"/>
                  </a:lnTo>
                  <a:lnTo>
                    <a:pt x="3225" y="3321"/>
                  </a:lnTo>
                  <a:lnTo>
                    <a:pt x="3272" y="3291"/>
                  </a:lnTo>
                  <a:lnTo>
                    <a:pt x="3318" y="3261"/>
                  </a:lnTo>
                  <a:lnTo>
                    <a:pt x="3362" y="3229"/>
                  </a:lnTo>
                  <a:lnTo>
                    <a:pt x="3407" y="3197"/>
                  </a:lnTo>
                  <a:lnTo>
                    <a:pt x="3450" y="3162"/>
                  </a:lnTo>
                  <a:lnTo>
                    <a:pt x="3493" y="3128"/>
                  </a:lnTo>
                  <a:lnTo>
                    <a:pt x="3535" y="3091"/>
                  </a:lnTo>
                  <a:lnTo>
                    <a:pt x="3564" y="3036"/>
                  </a:lnTo>
                  <a:lnTo>
                    <a:pt x="3592" y="2979"/>
                  </a:lnTo>
                  <a:lnTo>
                    <a:pt x="3617" y="2921"/>
                  </a:lnTo>
                  <a:lnTo>
                    <a:pt x="3642" y="2862"/>
                  </a:lnTo>
                  <a:lnTo>
                    <a:pt x="3663" y="2802"/>
                  </a:lnTo>
                  <a:lnTo>
                    <a:pt x="3684" y="2742"/>
                  </a:lnTo>
                  <a:lnTo>
                    <a:pt x="3703" y="2681"/>
                  </a:lnTo>
                  <a:lnTo>
                    <a:pt x="3720" y="2619"/>
                  </a:lnTo>
                  <a:lnTo>
                    <a:pt x="3735" y="2556"/>
                  </a:lnTo>
                  <a:lnTo>
                    <a:pt x="3749" y="2492"/>
                  </a:lnTo>
                  <a:lnTo>
                    <a:pt x="3760" y="2428"/>
                  </a:lnTo>
                  <a:lnTo>
                    <a:pt x="3769" y="2363"/>
                  </a:lnTo>
                  <a:lnTo>
                    <a:pt x="3776" y="2297"/>
                  </a:lnTo>
                  <a:lnTo>
                    <a:pt x="3781" y="2231"/>
                  </a:lnTo>
                  <a:lnTo>
                    <a:pt x="3784" y="2166"/>
                  </a:lnTo>
                  <a:lnTo>
                    <a:pt x="3785" y="2098"/>
                  </a:lnTo>
                  <a:close/>
                </a:path>
              </a:pathLst>
            </a:custGeom>
            <a:solidFill>
              <a:srgbClr val="7168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802" y="888"/>
              <a:ext cx="249" cy="225"/>
            </a:xfrm>
            <a:custGeom>
              <a:avLst/>
              <a:gdLst/>
              <a:ahLst/>
              <a:cxnLst>
                <a:cxn ang="0">
                  <a:pos x="3716" y="1715"/>
                </a:cxn>
                <a:cxn ang="0">
                  <a:pos x="3617" y="1328"/>
                </a:cxn>
                <a:cxn ang="0">
                  <a:pos x="3445" y="974"/>
                </a:cxn>
                <a:cxn ang="0">
                  <a:pos x="3212" y="663"/>
                </a:cxn>
                <a:cxn ang="0">
                  <a:pos x="2924" y="402"/>
                </a:cxn>
                <a:cxn ang="0">
                  <a:pos x="2588" y="200"/>
                </a:cxn>
                <a:cxn ang="0">
                  <a:pos x="2215" y="64"/>
                </a:cxn>
                <a:cxn ang="0">
                  <a:pos x="1812" y="2"/>
                </a:cxn>
                <a:cxn ang="0">
                  <a:pos x="1522" y="8"/>
                </a:cxn>
                <a:cxn ang="0">
                  <a:pos x="1284" y="44"/>
                </a:cxn>
                <a:cxn ang="0">
                  <a:pos x="1055" y="107"/>
                </a:cxn>
                <a:cxn ang="0">
                  <a:pos x="838" y="194"/>
                </a:cxn>
                <a:cxn ang="0">
                  <a:pos x="634" y="306"/>
                </a:cxn>
                <a:cxn ang="0">
                  <a:pos x="445" y="438"/>
                </a:cxn>
                <a:cxn ang="0">
                  <a:pos x="273" y="591"/>
                </a:cxn>
                <a:cxn ang="0">
                  <a:pos x="118" y="762"/>
                </a:cxn>
                <a:cxn ang="0">
                  <a:pos x="42" y="964"/>
                </a:cxn>
                <a:cxn ang="0">
                  <a:pos x="6" y="1180"/>
                </a:cxn>
                <a:cxn ang="0">
                  <a:pos x="93" y="1060"/>
                </a:cxn>
                <a:cxn ang="0">
                  <a:pos x="244" y="845"/>
                </a:cxn>
                <a:cxn ang="0">
                  <a:pos x="423" y="654"/>
                </a:cxn>
                <a:cxn ang="0">
                  <a:pos x="628" y="489"/>
                </a:cxn>
                <a:cxn ang="0">
                  <a:pos x="854" y="353"/>
                </a:cxn>
                <a:cxn ang="0">
                  <a:pos x="1099" y="250"/>
                </a:cxn>
                <a:cxn ang="0">
                  <a:pos x="1361" y="182"/>
                </a:cxn>
                <a:cxn ang="0">
                  <a:pos x="1637" y="151"/>
                </a:cxn>
                <a:cxn ang="0">
                  <a:pos x="1994" y="172"/>
                </a:cxn>
                <a:cxn ang="0">
                  <a:pos x="2355" y="264"/>
                </a:cxn>
                <a:cxn ang="0">
                  <a:pos x="2683" y="421"/>
                </a:cxn>
                <a:cxn ang="0">
                  <a:pos x="2973" y="636"/>
                </a:cxn>
                <a:cxn ang="0">
                  <a:pos x="3215" y="902"/>
                </a:cxn>
                <a:cxn ang="0">
                  <a:pos x="3404" y="1211"/>
                </a:cxn>
                <a:cxn ang="0">
                  <a:pos x="3530" y="1555"/>
                </a:cxn>
                <a:cxn ang="0">
                  <a:pos x="3587" y="1926"/>
                </a:cxn>
                <a:cxn ang="0">
                  <a:pos x="3584" y="2171"/>
                </a:cxn>
                <a:cxn ang="0">
                  <a:pos x="3558" y="2363"/>
                </a:cxn>
                <a:cxn ang="0">
                  <a:pos x="3515" y="2549"/>
                </a:cxn>
                <a:cxn ang="0">
                  <a:pos x="3451" y="2727"/>
                </a:cxn>
                <a:cxn ang="0">
                  <a:pos x="3373" y="2897"/>
                </a:cxn>
                <a:cxn ang="0">
                  <a:pos x="3277" y="3056"/>
                </a:cxn>
                <a:cxn ang="0">
                  <a:pos x="3167" y="3205"/>
                </a:cxn>
                <a:cxn ang="0">
                  <a:pos x="3044" y="3342"/>
                </a:cxn>
                <a:cxn ang="0">
                  <a:pos x="3159" y="3301"/>
                </a:cxn>
                <a:cxn ang="0">
                  <a:pos x="3348" y="3186"/>
                </a:cxn>
                <a:cxn ang="0">
                  <a:pos x="3451" y="3062"/>
                </a:cxn>
                <a:cxn ang="0">
                  <a:pos x="3523" y="2933"/>
                </a:cxn>
                <a:cxn ang="0">
                  <a:pos x="3585" y="2799"/>
                </a:cxn>
                <a:cxn ang="0">
                  <a:pos x="3637" y="2660"/>
                </a:cxn>
                <a:cxn ang="0">
                  <a:pos x="3679" y="2516"/>
                </a:cxn>
                <a:cxn ang="0">
                  <a:pos x="3710" y="2368"/>
                </a:cxn>
                <a:cxn ang="0">
                  <a:pos x="3731" y="2217"/>
                </a:cxn>
                <a:cxn ang="0">
                  <a:pos x="3740" y="2062"/>
                </a:cxn>
              </a:cxnLst>
              <a:rect l="0" t="0" r="r" b="b"/>
              <a:pathLst>
                <a:path w="3740" h="3374">
                  <a:moveTo>
                    <a:pt x="3740" y="2023"/>
                  </a:moveTo>
                  <a:lnTo>
                    <a:pt x="3738" y="1919"/>
                  </a:lnTo>
                  <a:lnTo>
                    <a:pt x="3730" y="1816"/>
                  </a:lnTo>
                  <a:lnTo>
                    <a:pt x="3716" y="1715"/>
                  </a:lnTo>
                  <a:lnTo>
                    <a:pt x="3699" y="1615"/>
                  </a:lnTo>
                  <a:lnTo>
                    <a:pt x="3676" y="1518"/>
                  </a:lnTo>
                  <a:lnTo>
                    <a:pt x="3648" y="1421"/>
                  </a:lnTo>
                  <a:lnTo>
                    <a:pt x="3617" y="1328"/>
                  </a:lnTo>
                  <a:lnTo>
                    <a:pt x="3580" y="1236"/>
                  </a:lnTo>
                  <a:lnTo>
                    <a:pt x="3539" y="1146"/>
                  </a:lnTo>
                  <a:lnTo>
                    <a:pt x="3494" y="1059"/>
                  </a:lnTo>
                  <a:lnTo>
                    <a:pt x="3445" y="974"/>
                  </a:lnTo>
                  <a:lnTo>
                    <a:pt x="3392" y="892"/>
                  </a:lnTo>
                  <a:lnTo>
                    <a:pt x="3336" y="813"/>
                  </a:lnTo>
                  <a:lnTo>
                    <a:pt x="3276" y="737"/>
                  </a:lnTo>
                  <a:lnTo>
                    <a:pt x="3212" y="663"/>
                  </a:lnTo>
                  <a:lnTo>
                    <a:pt x="3145" y="593"/>
                  </a:lnTo>
                  <a:lnTo>
                    <a:pt x="3074" y="526"/>
                  </a:lnTo>
                  <a:lnTo>
                    <a:pt x="3000" y="462"/>
                  </a:lnTo>
                  <a:lnTo>
                    <a:pt x="2924" y="402"/>
                  </a:lnTo>
                  <a:lnTo>
                    <a:pt x="2844" y="345"/>
                  </a:lnTo>
                  <a:lnTo>
                    <a:pt x="2762" y="293"/>
                  </a:lnTo>
                  <a:lnTo>
                    <a:pt x="2676" y="245"/>
                  </a:lnTo>
                  <a:lnTo>
                    <a:pt x="2588" y="200"/>
                  </a:lnTo>
                  <a:lnTo>
                    <a:pt x="2499" y="159"/>
                  </a:lnTo>
                  <a:lnTo>
                    <a:pt x="2406" y="123"/>
                  </a:lnTo>
                  <a:lnTo>
                    <a:pt x="2312" y="91"/>
                  </a:lnTo>
                  <a:lnTo>
                    <a:pt x="2215" y="64"/>
                  </a:lnTo>
                  <a:lnTo>
                    <a:pt x="2118" y="41"/>
                  </a:lnTo>
                  <a:lnTo>
                    <a:pt x="2017" y="24"/>
                  </a:lnTo>
                  <a:lnTo>
                    <a:pt x="1916" y="11"/>
                  </a:lnTo>
                  <a:lnTo>
                    <a:pt x="1812" y="2"/>
                  </a:lnTo>
                  <a:lnTo>
                    <a:pt x="1708" y="0"/>
                  </a:lnTo>
                  <a:lnTo>
                    <a:pt x="1646" y="1"/>
                  </a:lnTo>
                  <a:lnTo>
                    <a:pt x="1584" y="3"/>
                  </a:lnTo>
                  <a:lnTo>
                    <a:pt x="1522" y="8"/>
                  </a:lnTo>
                  <a:lnTo>
                    <a:pt x="1462" y="15"/>
                  </a:lnTo>
                  <a:lnTo>
                    <a:pt x="1402" y="23"/>
                  </a:lnTo>
                  <a:lnTo>
                    <a:pt x="1343" y="33"/>
                  </a:lnTo>
                  <a:lnTo>
                    <a:pt x="1284" y="44"/>
                  </a:lnTo>
                  <a:lnTo>
                    <a:pt x="1226" y="57"/>
                  </a:lnTo>
                  <a:lnTo>
                    <a:pt x="1168" y="72"/>
                  </a:lnTo>
                  <a:lnTo>
                    <a:pt x="1112" y="89"/>
                  </a:lnTo>
                  <a:lnTo>
                    <a:pt x="1055" y="107"/>
                  </a:lnTo>
                  <a:lnTo>
                    <a:pt x="1000" y="126"/>
                  </a:lnTo>
                  <a:lnTo>
                    <a:pt x="945" y="147"/>
                  </a:lnTo>
                  <a:lnTo>
                    <a:pt x="891" y="170"/>
                  </a:lnTo>
                  <a:lnTo>
                    <a:pt x="838" y="194"/>
                  </a:lnTo>
                  <a:lnTo>
                    <a:pt x="786" y="219"/>
                  </a:lnTo>
                  <a:lnTo>
                    <a:pt x="734" y="247"/>
                  </a:lnTo>
                  <a:lnTo>
                    <a:pt x="684" y="275"/>
                  </a:lnTo>
                  <a:lnTo>
                    <a:pt x="634" y="306"/>
                  </a:lnTo>
                  <a:lnTo>
                    <a:pt x="585" y="336"/>
                  </a:lnTo>
                  <a:lnTo>
                    <a:pt x="537" y="370"/>
                  </a:lnTo>
                  <a:lnTo>
                    <a:pt x="490" y="403"/>
                  </a:lnTo>
                  <a:lnTo>
                    <a:pt x="445" y="438"/>
                  </a:lnTo>
                  <a:lnTo>
                    <a:pt x="400" y="474"/>
                  </a:lnTo>
                  <a:lnTo>
                    <a:pt x="357" y="513"/>
                  </a:lnTo>
                  <a:lnTo>
                    <a:pt x="314" y="551"/>
                  </a:lnTo>
                  <a:lnTo>
                    <a:pt x="273" y="591"/>
                  </a:lnTo>
                  <a:lnTo>
                    <a:pt x="232" y="632"/>
                  </a:lnTo>
                  <a:lnTo>
                    <a:pt x="194" y="674"/>
                  </a:lnTo>
                  <a:lnTo>
                    <a:pt x="156" y="717"/>
                  </a:lnTo>
                  <a:lnTo>
                    <a:pt x="118" y="762"/>
                  </a:lnTo>
                  <a:lnTo>
                    <a:pt x="83" y="807"/>
                  </a:lnTo>
                  <a:lnTo>
                    <a:pt x="68" y="859"/>
                  </a:lnTo>
                  <a:lnTo>
                    <a:pt x="54" y="911"/>
                  </a:lnTo>
                  <a:lnTo>
                    <a:pt x="42" y="964"/>
                  </a:lnTo>
                  <a:lnTo>
                    <a:pt x="30" y="1018"/>
                  </a:lnTo>
                  <a:lnTo>
                    <a:pt x="21" y="1071"/>
                  </a:lnTo>
                  <a:lnTo>
                    <a:pt x="12" y="1125"/>
                  </a:lnTo>
                  <a:lnTo>
                    <a:pt x="6" y="1180"/>
                  </a:lnTo>
                  <a:lnTo>
                    <a:pt x="0" y="1235"/>
                  </a:lnTo>
                  <a:lnTo>
                    <a:pt x="28" y="1176"/>
                  </a:lnTo>
                  <a:lnTo>
                    <a:pt x="60" y="1117"/>
                  </a:lnTo>
                  <a:lnTo>
                    <a:pt x="93" y="1060"/>
                  </a:lnTo>
                  <a:lnTo>
                    <a:pt x="128" y="1004"/>
                  </a:lnTo>
                  <a:lnTo>
                    <a:pt x="165" y="950"/>
                  </a:lnTo>
                  <a:lnTo>
                    <a:pt x="204" y="897"/>
                  </a:lnTo>
                  <a:lnTo>
                    <a:pt x="244" y="845"/>
                  </a:lnTo>
                  <a:lnTo>
                    <a:pt x="286" y="795"/>
                  </a:lnTo>
                  <a:lnTo>
                    <a:pt x="330" y="747"/>
                  </a:lnTo>
                  <a:lnTo>
                    <a:pt x="376" y="699"/>
                  </a:lnTo>
                  <a:lnTo>
                    <a:pt x="423" y="654"/>
                  </a:lnTo>
                  <a:lnTo>
                    <a:pt x="472" y="610"/>
                  </a:lnTo>
                  <a:lnTo>
                    <a:pt x="523" y="568"/>
                  </a:lnTo>
                  <a:lnTo>
                    <a:pt x="575" y="528"/>
                  </a:lnTo>
                  <a:lnTo>
                    <a:pt x="628" y="489"/>
                  </a:lnTo>
                  <a:lnTo>
                    <a:pt x="682" y="453"/>
                  </a:lnTo>
                  <a:lnTo>
                    <a:pt x="738" y="417"/>
                  </a:lnTo>
                  <a:lnTo>
                    <a:pt x="796" y="385"/>
                  </a:lnTo>
                  <a:lnTo>
                    <a:pt x="854" y="353"/>
                  </a:lnTo>
                  <a:lnTo>
                    <a:pt x="914" y="324"/>
                  </a:lnTo>
                  <a:lnTo>
                    <a:pt x="974" y="298"/>
                  </a:lnTo>
                  <a:lnTo>
                    <a:pt x="1036" y="272"/>
                  </a:lnTo>
                  <a:lnTo>
                    <a:pt x="1099" y="250"/>
                  </a:lnTo>
                  <a:lnTo>
                    <a:pt x="1164" y="230"/>
                  </a:lnTo>
                  <a:lnTo>
                    <a:pt x="1229" y="211"/>
                  </a:lnTo>
                  <a:lnTo>
                    <a:pt x="1294" y="195"/>
                  </a:lnTo>
                  <a:lnTo>
                    <a:pt x="1361" y="182"/>
                  </a:lnTo>
                  <a:lnTo>
                    <a:pt x="1430" y="171"/>
                  </a:lnTo>
                  <a:lnTo>
                    <a:pt x="1498" y="162"/>
                  </a:lnTo>
                  <a:lnTo>
                    <a:pt x="1567" y="156"/>
                  </a:lnTo>
                  <a:lnTo>
                    <a:pt x="1637" y="151"/>
                  </a:lnTo>
                  <a:lnTo>
                    <a:pt x="1708" y="149"/>
                  </a:lnTo>
                  <a:lnTo>
                    <a:pt x="1805" y="153"/>
                  </a:lnTo>
                  <a:lnTo>
                    <a:pt x="1899" y="160"/>
                  </a:lnTo>
                  <a:lnTo>
                    <a:pt x="1994" y="172"/>
                  </a:lnTo>
                  <a:lnTo>
                    <a:pt x="2087" y="188"/>
                  </a:lnTo>
                  <a:lnTo>
                    <a:pt x="2178" y="209"/>
                  </a:lnTo>
                  <a:lnTo>
                    <a:pt x="2267" y="234"/>
                  </a:lnTo>
                  <a:lnTo>
                    <a:pt x="2355" y="264"/>
                  </a:lnTo>
                  <a:lnTo>
                    <a:pt x="2440" y="298"/>
                  </a:lnTo>
                  <a:lnTo>
                    <a:pt x="2523" y="335"/>
                  </a:lnTo>
                  <a:lnTo>
                    <a:pt x="2605" y="376"/>
                  </a:lnTo>
                  <a:lnTo>
                    <a:pt x="2683" y="421"/>
                  </a:lnTo>
                  <a:lnTo>
                    <a:pt x="2760" y="470"/>
                  </a:lnTo>
                  <a:lnTo>
                    <a:pt x="2834" y="522"/>
                  </a:lnTo>
                  <a:lnTo>
                    <a:pt x="2904" y="577"/>
                  </a:lnTo>
                  <a:lnTo>
                    <a:pt x="2973" y="636"/>
                  </a:lnTo>
                  <a:lnTo>
                    <a:pt x="3039" y="698"/>
                  </a:lnTo>
                  <a:lnTo>
                    <a:pt x="3101" y="764"/>
                  </a:lnTo>
                  <a:lnTo>
                    <a:pt x="3160" y="832"/>
                  </a:lnTo>
                  <a:lnTo>
                    <a:pt x="3215" y="902"/>
                  </a:lnTo>
                  <a:lnTo>
                    <a:pt x="3268" y="976"/>
                  </a:lnTo>
                  <a:lnTo>
                    <a:pt x="3317" y="1052"/>
                  </a:lnTo>
                  <a:lnTo>
                    <a:pt x="3363" y="1130"/>
                  </a:lnTo>
                  <a:lnTo>
                    <a:pt x="3404" y="1211"/>
                  </a:lnTo>
                  <a:lnTo>
                    <a:pt x="3441" y="1293"/>
                  </a:lnTo>
                  <a:lnTo>
                    <a:pt x="3475" y="1379"/>
                  </a:lnTo>
                  <a:lnTo>
                    <a:pt x="3504" y="1466"/>
                  </a:lnTo>
                  <a:lnTo>
                    <a:pt x="3530" y="1555"/>
                  </a:lnTo>
                  <a:lnTo>
                    <a:pt x="3551" y="1645"/>
                  </a:lnTo>
                  <a:lnTo>
                    <a:pt x="3568" y="1738"/>
                  </a:lnTo>
                  <a:lnTo>
                    <a:pt x="3580" y="1832"/>
                  </a:lnTo>
                  <a:lnTo>
                    <a:pt x="3587" y="1926"/>
                  </a:lnTo>
                  <a:lnTo>
                    <a:pt x="3590" y="2023"/>
                  </a:lnTo>
                  <a:lnTo>
                    <a:pt x="3589" y="2072"/>
                  </a:lnTo>
                  <a:lnTo>
                    <a:pt x="3587" y="2122"/>
                  </a:lnTo>
                  <a:lnTo>
                    <a:pt x="3584" y="2171"/>
                  </a:lnTo>
                  <a:lnTo>
                    <a:pt x="3579" y="2219"/>
                  </a:lnTo>
                  <a:lnTo>
                    <a:pt x="3574" y="2268"/>
                  </a:lnTo>
                  <a:lnTo>
                    <a:pt x="3567" y="2316"/>
                  </a:lnTo>
                  <a:lnTo>
                    <a:pt x="3558" y="2363"/>
                  </a:lnTo>
                  <a:lnTo>
                    <a:pt x="3549" y="2410"/>
                  </a:lnTo>
                  <a:lnTo>
                    <a:pt x="3539" y="2457"/>
                  </a:lnTo>
                  <a:lnTo>
                    <a:pt x="3527" y="2503"/>
                  </a:lnTo>
                  <a:lnTo>
                    <a:pt x="3515" y="2549"/>
                  </a:lnTo>
                  <a:lnTo>
                    <a:pt x="3500" y="2595"/>
                  </a:lnTo>
                  <a:lnTo>
                    <a:pt x="3485" y="2639"/>
                  </a:lnTo>
                  <a:lnTo>
                    <a:pt x="3469" y="2683"/>
                  </a:lnTo>
                  <a:lnTo>
                    <a:pt x="3451" y="2727"/>
                  </a:lnTo>
                  <a:lnTo>
                    <a:pt x="3434" y="2770"/>
                  </a:lnTo>
                  <a:lnTo>
                    <a:pt x="3415" y="2813"/>
                  </a:lnTo>
                  <a:lnTo>
                    <a:pt x="3394" y="2855"/>
                  </a:lnTo>
                  <a:lnTo>
                    <a:pt x="3373" y="2897"/>
                  </a:lnTo>
                  <a:lnTo>
                    <a:pt x="3351" y="2937"/>
                  </a:lnTo>
                  <a:lnTo>
                    <a:pt x="3327" y="2978"/>
                  </a:lnTo>
                  <a:lnTo>
                    <a:pt x="3303" y="3017"/>
                  </a:lnTo>
                  <a:lnTo>
                    <a:pt x="3277" y="3056"/>
                  </a:lnTo>
                  <a:lnTo>
                    <a:pt x="3252" y="3095"/>
                  </a:lnTo>
                  <a:lnTo>
                    <a:pt x="3224" y="3132"/>
                  </a:lnTo>
                  <a:lnTo>
                    <a:pt x="3197" y="3169"/>
                  </a:lnTo>
                  <a:lnTo>
                    <a:pt x="3167" y="3205"/>
                  </a:lnTo>
                  <a:lnTo>
                    <a:pt x="3138" y="3241"/>
                  </a:lnTo>
                  <a:lnTo>
                    <a:pt x="3107" y="3275"/>
                  </a:lnTo>
                  <a:lnTo>
                    <a:pt x="3075" y="3310"/>
                  </a:lnTo>
                  <a:lnTo>
                    <a:pt x="3044" y="3342"/>
                  </a:lnTo>
                  <a:lnTo>
                    <a:pt x="3010" y="3374"/>
                  </a:lnTo>
                  <a:lnTo>
                    <a:pt x="3061" y="3351"/>
                  </a:lnTo>
                  <a:lnTo>
                    <a:pt x="3110" y="3327"/>
                  </a:lnTo>
                  <a:lnTo>
                    <a:pt x="3159" y="3301"/>
                  </a:lnTo>
                  <a:lnTo>
                    <a:pt x="3208" y="3274"/>
                  </a:lnTo>
                  <a:lnTo>
                    <a:pt x="3255" y="3246"/>
                  </a:lnTo>
                  <a:lnTo>
                    <a:pt x="3302" y="3216"/>
                  </a:lnTo>
                  <a:lnTo>
                    <a:pt x="3348" y="3186"/>
                  </a:lnTo>
                  <a:lnTo>
                    <a:pt x="3392" y="3154"/>
                  </a:lnTo>
                  <a:lnTo>
                    <a:pt x="3413" y="3124"/>
                  </a:lnTo>
                  <a:lnTo>
                    <a:pt x="3433" y="3092"/>
                  </a:lnTo>
                  <a:lnTo>
                    <a:pt x="3451" y="3062"/>
                  </a:lnTo>
                  <a:lnTo>
                    <a:pt x="3471" y="3031"/>
                  </a:lnTo>
                  <a:lnTo>
                    <a:pt x="3488" y="2998"/>
                  </a:lnTo>
                  <a:lnTo>
                    <a:pt x="3506" y="2966"/>
                  </a:lnTo>
                  <a:lnTo>
                    <a:pt x="3523" y="2933"/>
                  </a:lnTo>
                  <a:lnTo>
                    <a:pt x="3539" y="2900"/>
                  </a:lnTo>
                  <a:lnTo>
                    <a:pt x="3555" y="2867"/>
                  </a:lnTo>
                  <a:lnTo>
                    <a:pt x="3571" y="2833"/>
                  </a:lnTo>
                  <a:lnTo>
                    <a:pt x="3585" y="2799"/>
                  </a:lnTo>
                  <a:lnTo>
                    <a:pt x="3599" y="2765"/>
                  </a:lnTo>
                  <a:lnTo>
                    <a:pt x="3612" y="2730"/>
                  </a:lnTo>
                  <a:lnTo>
                    <a:pt x="3625" y="2695"/>
                  </a:lnTo>
                  <a:lnTo>
                    <a:pt x="3637" y="2660"/>
                  </a:lnTo>
                  <a:lnTo>
                    <a:pt x="3648" y="2625"/>
                  </a:lnTo>
                  <a:lnTo>
                    <a:pt x="3659" y="2588"/>
                  </a:lnTo>
                  <a:lnTo>
                    <a:pt x="3670" y="2553"/>
                  </a:lnTo>
                  <a:lnTo>
                    <a:pt x="3679" y="2516"/>
                  </a:lnTo>
                  <a:lnTo>
                    <a:pt x="3688" y="2480"/>
                  </a:lnTo>
                  <a:lnTo>
                    <a:pt x="3696" y="2443"/>
                  </a:lnTo>
                  <a:lnTo>
                    <a:pt x="3703" y="2406"/>
                  </a:lnTo>
                  <a:lnTo>
                    <a:pt x="3710" y="2368"/>
                  </a:lnTo>
                  <a:lnTo>
                    <a:pt x="3716" y="2331"/>
                  </a:lnTo>
                  <a:lnTo>
                    <a:pt x="3722" y="2293"/>
                  </a:lnTo>
                  <a:lnTo>
                    <a:pt x="3727" y="2255"/>
                  </a:lnTo>
                  <a:lnTo>
                    <a:pt x="3731" y="2217"/>
                  </a:lnTo>
                  <a:lnTo>
                    <a:pt x="3734" y="2179"/>
                  </a:lnTo>
                  <a:lnTo>
                    <a:pt x="3737" y="2140"/>
                  </a:lnTo>
                  <a:lnTo>
                    <a:pt x="3739" y="2101"/>
                  </a:lnTo>
                  <a:lnTo>
                    <a:pt x="3740" y="2062"/>
                  </a:lnTo>
                  <a:lnTo>
                    <a:pt x="3740" y="2023"/>
                  </a:lnTo>
                  <a:close/>
                </a:path>
              </a:pathLst>
            </a:custGeom>
            <a:solidFill>
              <a:srgbClr val="756C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801" y="893"/>
              <a:ext cx="245" cy="225"/>
            </a:xfrm>
            <a:custGeom>
              <a:avLst/>
              <a:gdLst/>
              <a:ahLst/>
              <a:cxnLst>
                <a:cxn ang="0">
                  <a:pos x="3651" y="1651"/>
                </a:cxn>
                <a:cxn ang="0">
                  <a:pos x="3555" y="1278"/>
                </a:cxn>
                <a:cxn ang="0">
                  <a:pos x="3390" y="937"/>
                </a:cxn>
                <a:cxn ang="0">
                  <a:pos x="3165" y="638"/>
                </a:cxn>
                <a:cxn ang="0">
                  <a:pos x="2888" y="387"/>
                </a:cxn>
                <a:cxn ang="0">
                  <a:pos x="2565" y="192"/>
                </a:cxn>
                <a:cxn ang="0">
                  <a:pos x="2206" y="61"/>
                </a:cxn>
                <a:cxn ang="0">
                  <a:pos x="1817" y="2"/>
                </a:cxn>
                <a:cxn ang="0">
                  <a:pos x="1519" y="10"/>
                </a:cxn>
                <a:cxn ang="0">
                  <a:pos x="1264" y="52"/>
                </a:cxn>
                <a:cxn ang="0">
                  <a:pos x="1022" y="126"/>
                </a:cxn>
                <a:cxn ang="0">
                  <a:pos x="795" y="230"/>
                </a:cxn>
                <a:cxn ang="0">
                  <a:pos x="583" y="360"/>
                </a:cxn>
                <a:cxn ang="0">
                  <a:pos x="391" y="516"/>
                </a:cxn>
                <a:cxn ang="0">
                  <a:pos x="220" y="693"/>
                </a:cxn>
                <a:cxn ang="0">
                  <a:pos x="72" y="891"/>
                </a:cxn>
                <a:cxn ang="0">
                  <a:pos x="16" y="1094"/>
                </a:cxn>
                <a:cxn ang="0">
                  <a:pos x="1" y="1299"/>
                </a:cxn>
                <a:cxn ang="0">
                  <a:pos x="1" y="1376"/>
                </a:cxn>
                <a:cxn ang="0">
                  <a:pos x="79" y="1188"/>
                </a:cxn>
                <a:cxn ang="0">
                  <a:pos x="217" y="946"/>
                </a:cxn>
                <a:cxn ang="0">
                  <a:pos x="389" y="729"/>
                </a:cxn>
                <a:cxn ang="0">
                  <a:pos x="593" y="541"/>
                </a:cxn>
                <a:cxn ang="0">
                  <a:pos x="823" y="385"/>
                </a:cxn>
                <a:cxn ang="0">
                  <a:pos x="1078" y="266"/>
                </a:cxn>
                <a:cxn ang="0">
                  <a:pos x="1352" y="187"/>
                </a:cxn>
                <a:cxn ang="0">
                  <a:pos x="1641" y="152"/>
                </a:cxn>
                <a:cxn ang="0">
                  <a:pos x="1992" y="171"/>
                </a:cxn>
                <a:cxn ang="0">
                  <a:pos x="2337" y="259"/>
                </a:cxn>
                <a:cxn ang="0">
                  <a:pos x="2653" y="410"/>
                </a:cxn>
                <a:cxn ang="0">
                  <a:pos x="2932" y="617"/>
                </a:cxn>
                <a:cxn ang="0">
                  <a:pos x="3164" y="873"/>
                </a:cxn>
                <a:cxn ang="0">
                  <a:pos x="3345" y="1169"/>
                </a:cxn>
                <a:cxn ang="0">
                  <a:pos x="3467" y="1498"/>
                </a:cxn>
                <a:cxn ang="0">
                  <a:pos x="3521" y="1855"/>
                </a:cxn>
                <a:cxn ang="0">
                  <a:pos x="3515" y="2111"/>
                </a:cxn>
                <a:cxn ang="0">
                  <a:pos x="3484" y="2321"/>
                </a:cxn>
                <a:cxn ang="0">
                  <a:pos x="3429" y="2523"/>
                </a:cxn>
                <a:cxn ang="0">
                  <a:pos x="3351" y="2714"/>
                </a:cxn>
                <a:cxn ang="0">
                  <a:pos x="3253" y="2894"/>
                </a:cxn>
                <a:cxn ang="0">
                  <a:pos x="3135" y="3061"/>
                </a:cxn>
                <a:cxn ang="0">
                  <a:pos x="3000" y="3213"/>
                </a:cxn>
                <a:cxn ang="0">
                  <a:pos x="2848" y="3349"/>
                </a:cxn>
                <a:cxn ang="0">
                  <a:pos x="2966" y="3323"/>
                </a:cxn>
                <a:cxn ang="0">
                  <a:pos x="3168" y="3226"/>
                </a:cxn>
                <a:cxn ang="0">
                  <a:pos x="3293" y="3102"/>
                </a:cxn>
                <a:cxn ang="0">
                  <a:pos x="3386" y="2964"/>
                </a:cxn>
                <a:cxn ang="0">
                  <a:pos x="3468" y="2818"/>
                </a:cxn>
                <a:cxn ang="0">
                  <a:pos x="3537" y="2665"/>
                </a:cxn>
                <a:cxn ang="0">
                  <a:pos x="3592" y="2505"/>
                </a:cxn>
                <a:cxn ang="0">
                  <a:pos x="3634" y="2339"/>
                </a:cxn>
                <a:cxn ang="0">
                  <a:pos x="3661" y="2168"/>
                </a:cxn>
                <a:cxn ang="0">
                  <a:pos x="3673" y="1992"/>
                </a:cxn>
              </a:cxnLst>
              <a:rect l="0" t="0" r="r" b="b"/>
              <a:pathLst>
                <a:path w="3673" h="3381">
                  <a:moveTo>
                    <a:pt x="3673" y="1948"/>
                  </a:moveTo>
                  <a:lnTo>
                    <a:pt x="3671" y="1847"/>
                  </a:lnTo>
                  <a:lnTo>
                    <a:pt x="3663" y="1749"/>
                  </a:lnTo>
                  <a:lnTo>
                    <a:pt x="3651" y="1651"/>
                  </a:lnTo>
                  <a:lnTo>
                    <a:pt x="3634" y="1555"/>
                  </a:lnTo>
                  <a:lnTo>
                    <a:pt x="3612" y="1461"/>
                  </a:lnTo>
                  <a:lnTo>
                    <a:pt x="3586" y="1368"/>
                  </a:lnTo>
                  <a:lnTo>
                    <a:pt x="3555" y="1278"/>
                  </a:lnTo>
                  <a:lnTo>
                    <a:pt x="3520" y="1190"/>
                  </a:lnTo>
                  <a:lnTo>
                    <a:pt x="3481" y="1104"/>
                  </a:lnTo>
                  <a:lnTo>
                    <a:pt x="3437" y="1020"/>
                  </a:lnTo>
                  <a:lnTo>
                    <a:pt x="3390" y="937"/>
                  </a:lnTo>
                  <a:lnTo>
                    <a:pt x="3339" y="858"/>
                  </a:lnTo>
                  <a:lnTo>
                    <a:pt x="3285" y="782"/>
                  </a:lnTo>
                  <a:lnTo>
                    <a:pt x="3227" y="709"/>
                  </a:lnTo>
                  <a:lnTo>
                    <a:pt x="3165" y="638"/>
                  </a:lnTo>
                  <a:lnTo>
                    <a:pt x="3101" y="570"/>
                  </a:lnTo>
                  <a:lnTo>
                    <a:pt x="3032" y="506"/>
                  </a:lnTo>
                  <a:lnTo>
                    <a:pt x="2961" y="445"/>
                  </a:lnTo>
                  <a:lnTo>
                    <a:pt x="2888" y="387"/>
                  </a:lnTo>
                  <a:lnTo>
                    <a:pt x="2810" y="333"/>
                  </a:lnTo>
                  <a:lnTo>
                    <a:pt x="2731" y="282"/>
                  </a:lnTo>
                  <a:lnTo>
                    <a:pt x="2649" y="235"/>
                  </a:lnTo>
                  <a:lnTo>
                    <a:pt x="2565" y="192"/>
                  </a:lnTo>
                  <a:lnTo>
                    <a:pt x="2478" y="154"/>
                  </a:lnTo>
                  <a:lnTo>
                    <a:pt x="2389" y="118"/>
                  </a:lnTo>
                  <a:lnTo>
                    <a:pt x="2299" y="88"/>
                  </a:lnTo>
                  <a:lnTo>
                    <a:pt x="2206" y="61"/>
                  </a:lnTo>
                  <a:lnTo>
                    <a:pt x="2111" y="40"/>
                  </a:lnTo>
                  <a:lnTo>
                    <a:pt x="2014" y="23"/>
                  </a:lnTo>
                  <a:lnTo>
                    <a:pt x="1917" y="11"/>
                  </a:lnTo>
                  <a:lnTo>
                    <a:pt x="1817" y="2"/>
                  </a:lnTo>
                  <a:lnTo>
                    <a:pt x="1717" y="0"/>
                  </a:lnTo>
                  <a:lnTo>
                    <a:pt x="1650" y="1"/>
                  </a:lnTo>
                  <a:lnTo>
                    <a:pt x="1584" y="4"/>
                  </a:lnTo>
                  <a:lnTo>
                    <a:pt x="1519" y="10"/>
                  </a:lnTo>
                  <a:lnTo>
                    <a:pt x="1454" y="18"/>
                  </a:lnTo>
                  <a:lnTo>
                    <a:pt x="1390" y="27"/>
                  </a:lnTo>
                  <a:lnTo>
                    <a:pt x="1327" y="39"/>
                  </a:lnTo>
                  <a:lnTo>
                    <a:pt x="1264" y="52"/>
                  </a:lnTo>
                  <a:lnTo>
                    <a:pt x="1202" y="68"/>
                  </a:lnTo>
                  <a:lnTo>
                    <a:pt x="1141" y="86"/>
                  </a:lnTo>
                  <a:lnTo>
                    <a:pt x="1081" y="105"/>
                  </a:lnTo>
                  <a:lnTo>
                    <a:pt x="1022" y="126"/>
                  </a:lnTo>
                  <a:lnTo>
                    <a:pt x="964" y="150"/>
                  </a:lnTo>
                  <a:lnTo>
                    <a:pt x="906" y="175"/>
                  </a:lnTo>
                  <a:lnTo>
                    <a:pt x="850" y="201"/>
                  </a:lnTo>
                  <a:lnTo>
                    <a:pt x="795" y="230"/>
                  </a:lnTo>
                  <a:lnTo>
                    <a:pt x="740" y="260"/>
                  </a:lnTo>
                  <a:lnTo>
                    <a:pt x="687" y="291"/>
                  </a:lnTo>
                  <a:lnTo>
                    <a:pt x="634" y="325"/>
                  </a:lnTo>
                  <a:lnTo>
                    <a:pt x="583" y="360"/>
                  </a:lnTo>
                  <a:lnTo>
                    <a:pt x="533" y="397"/>
                  </a:lnTo>
                  <a:lnTo>
                    <a:pt x="485" y="434"/>
                  </a:lnTo>
                  <a:lnTo>
                    <a:pt x="437" y="474"/>
                  </a:lnTo>
                  <a:lnTo>
                    <a:pt x="391" y="516"/>
                  </a:lnTo>
                  <a:lnTo>
                    <a:pt x="346" y="557"/>
                  </a:lnTo>
                  <a:lnTo>
                    <a:pt x="302" y="602"/>
                  </a:lnTo>
                  <a:lnTo>
                    <a:pt x="261" y="646"/>
                  </a:lnTo>
                  <a:lnTo>
                    <a:pt x="220" y="693"/>
                  </a:lnTo>
                  <a:lnTo>
                    <a:pt x="181" y="741"/>
                  </a:lnTo>
                  <a:lnTo>
                    <a:pt x="143" y="789"/>
                  </a:lnTo>
                  <a:lnTo>
                    <a:pt x="107" y="839"/>
                  </a:lnTo>
                  <a:lnTo>
                    <a:pt x="72" y="891"/>
                  </a:lnTo>
                  <a:lnTo>
                    <a:pt x="39" y="944"/>
                  </a:lnTo>
                  <a:lnTo>
                    <a:pt x="30" y="993"/>
                  </a:lnTo>
                  <a:lnTo>
                    <a:pt x="22" y="1043"/>
                  </a:lnTo>
                  <a:lnTo>
                    <a:pt x="16" y="1094"/>
                  </a:lnTo>
                  <a:lnTo>
                    <a:pt x="10" y="1144"/>
                  </a:lnTo>
                  <a:lnTo>
                    <a:pt x="6" y="1195"/>
                  </a:lnTo>
                  <a:lnTo>
                    <a:pt x="3" y="1247"/>
                  </a:lnTo>
                  <a:lnTo>
                    <a:pt x="1" y="1299"/>
                  </a:lnTo>
                  <a:lnTo>
                    <a:pt x="0" y="1350"/>
                  </a:lnTo>
                  <a:lnTo>
                    <a:pt x="0" y="1358"/>
                  </a:lnTo>
                  <a:lnTo>
                    <a:pt x="1" y="1367"/>
                  </a:lnTo>
                  <a:lnTo>
                    <a:pt x="1" y="1376"/>
                  </a:lnTo>
                  <a:lnTo>
                    <a:pt x="1" y="1385"/>
                  </a:lnTo>
                  <a:lnTo>
                    <a:pt x="24" y="1318"/>
                  </a:lnTo>
                  <a:lnTo>
                    <a:pt x="51" y="1253"/>
                  </a:lnTo>
                  <a:lnTo>
                    <a:pt x="79" y="1188"/>
                  </a:lnTo>
                  <a:lnTo>
                    <a:pt x="110" y="1125"/>
                  </a:lnTo>
                  <a:lnTo>
                    <a:pt x="143" y="1064"/>
                  </a:lnTo>
                  <a:lnTo>
                    <a:pt x="179" y="1004"/>
                  </a:lnTo>
                  <a:lnTo>
                    <a:pt x="217" y="946"/>
                  </a:lnTo>
                  <a:lnTo>
                    <a:pt x="257" y="889"/>
                  </a:lnTo>
                  <a:lnTo>
                    <a:pt x="298" y="834"/>
                  </a:lnTo>
                  <a:lnTo>
                    <a:pt x="343" y="780"/>
                  </a:lnTo>
                  <a:lnTo>
                    <a:pt x="389" y="729"/>
                  </a:lnTo>
                  <a:lnTo>
                    <a:pt x="437" y="679"/>
                  </a:lnTo>
                  <a:lnTo>
                    <a:pt x="487" y="631"/>
                  </a:lnTo>
                  <a:lnTo>
                    <a:pt x="539" y="585"/>
                  </a:lnTo>
                  <a:lnTo>
                    <a:pt x="593" y="541"/>
                  </a:lnTo>
                  <a:lnTo>
                    <a:pt x="648" y="498"/>
                  </a:lnTo>
                  <a:lnTo>
                    <a:pt x="705" y="459"/>
                  </a:lnTo>
                  <a:lnTo>
                    <a:pt x="763" y="420"/>
                  </a:lnTo>
                  <a:lnTo>
                    <a:pt x="823" y="385"/>
                  </a:lnTo>
                  <a:lnTo>
                    <a:pt x="884" y="351"/>
                  </a:lnTo>
                  <a:lnTo>
                    <a:pt x="947" y="321"/>
                  </a:lnTo>
                  <a:lnTo>
                    <a:pt x="1012" y="291"/>
                  </a:lnTo>
                  <a:lnTo>
                    <a:pt x="1078" y="266"/>
                  </a:lnTo>
                  <a:lnTo>
                    <a:pt x="1144" y="242"/>
                  </a:lnTo>
                  <a:lnTo>
                    <a:pt x="1212" y="222"/>
                  </a:lnTo>
                  <a:lnTo>
                    <a:pt x="1282" y="202"/>
                  </a:lnTo>
                  <a:lnTo>
                    <a:pt x="1352" y="187"/>
                  </a:lnTo>
                  <a:lnTo>
                    <a:pt x="1422" y="174"/>
                  </a:lnTo>
                  <a:lnTo>
                    <a:pt x="1495" y="164"/>
                  </a:lnTo>
                  <a:lnTo>
                    <a:pt x="1568" y="156"/>
                  </a:lnTo>
                  <a:lnTo>
                    <a:pt x="1641" y="152"/>
                  </a:lnTo>
                  <a:lnTo>
                    <a:pt x="1717" y="150"/>
                  </a:lnTo>
                  <a:lnTo>
                    <a:pt x="1810" y="153"/>
                  </a:lnTo>
                  <a:lnTo>
                    <a:pt x="1901" y="160"/>
                  </a:lnTo>
                  <a:lnTo>
                    <a:pt x="1992" y="171"/>
                  </a:lnTo>
                  <a:lnTo>
                    <a:pt x="2081" y="186"/>
                  </a:lnTo>
                  <a:lnTo>
                    <a:pt x="2168" y="206"/>
                  </a:lnTo>
                  <a:lnTo>
                    <a:pt x="2254" y="231"/>
                  </a:lnTo>
                  <a:lnTo>
                    <a:pt x="2337" y="259"/>
                  </a:lnTo>
                  <a:lnTo>
                    <a:pt x="2420" y="291"/>
                  </a:lnTo>
                  <a:lnTo>
                    <a:pt x="2499" y="327"/>
                  </a:lnTo>
                  <a:lnTo>
                    <a:pt x="2578" y="367"/>
                  </a:lnTo>
                  <a:lnTo>
                    <a:pt x="2653" y="410"/>
                  </a:lnTo>
                  <a:lnTo>
                    <a:pt x="2727" y="457"/>
                  </a:lnTo>
                  <a:lnTo>
                    <a:pt x="2797" y="507"/>
                  </a:lnTo>
                  <a:lnTo>
                    <a:pt x="2865" y="560"/>
                  </a:lnTo>
                  <a:lnTo>
                    <a:pt x="2932" y="617"/>
                  </a:lnTo>
                  <a:lnTo>
                    <a:pt x="2994" y="677"/>
                  </a:lnTo>
                  <a:lnTo>
                    <a:pt x="3054" y="739"/>
                  </a:lnTo>
                  <a:lnTo>
                    <a:pt x="3111" y="805"/>
                  </a:lnTo>
                  <a:lnTo>
                    <a:pt x="3164" y="873"/>
                  </a:lnTo>
                  <a:lnTo>
                    <a:pt x="3215" y="943"/>
                  </a:lnTo>
                  <a:lnTo>
                    <a:pt x="3262" y="1016"/>
                  </a:lnTo>
                  <a:lnTo>
                    <a:pt x="3305" y="1091"/>
                  </a:lnTo>
                  <a:lnTo>
                    <a:pt x="3345" y="1169"/>
                  </a:lnTo>
                  <a:lnTo>
                    <a:pt x="3381" y="1248"/>
                  </a:lnTo>
                  <a:lnTo>
                    <a:pt x="3414" y="1330"/>
                  </a:lnTo>
                  <a:lnTo>
                    <a:pt x="3442" y="1413"/>
                  </a:lnTo>
                  <a:lnTo>
                    <a:pt x="3467" y="1498"/>
                  </a:lnTo>
                  <a:lnTo>
                    <a:pt x="3486" y="1586"/>
                  </a:lnTo>
                  <a:lnTo>
                    <a:pt x="3502" y="1674"/>
                  </a:lnTo>
                  <a:lnTo>
                    <a:pt x="3513" y="1764"/>
                  </a:lnTo>
                  <a:lnTo>
                    <a:pt x="3521" y="1855"/>
                  </a:lnTo>
                  <a:lnTo>
                    <a:pt x="3524" y="1948"/>
                  </a:lnTo>
                  <a:lnTo>
                    <a:pt x="3523" y="2002"/>
                  </a:lnTo>
                  <a:lnTo>
                    <a:pt x="3520" y="2057"/>
                  </a:lnTo>
                  <a:lnTo>
                    <a:pt x="3515" y="2111"/>
                  </a:lnTo>
                  <a:lnTo>
                    <a:pt x="3510" y="2164"/>
                  </a:lnTo>
                  <a:lnTo>
                    <a:pt x="3503" y="2216"/>
                  </a:lnTo>
                  <a:lnTo>
                    <a:pt x="3494" y="2269"/>
                  </a:lnTo>
                  <a:lnTo>
                    <a:pt x="3484" y="2321"/>
                  </a:lnTo>
                  <a:lnTo>
                    <a:pt x="3473" y="2372"/>
                  </a:lnTo>
                  <a:lnTo>
                    <a:pt x="3459" y="2423"/>
                  </a:lnTo>
                  <a:lnTo>
                    <a:pt x="3445" y="2473"/>
                  </a:lnTo>
                  <a:lnTo>
                    <a:pt x="3429" y="2523"/>
                  </a:lnTo>
                  <a:lnTo>
                    <a:pt x="3412" y="2571"/>
                  </a:lnTo>
                  <a:lnTo>
                    <a:pt x="3393" y="2620"/>
                  </a:lnTo>
                  <a:lnTo>
                    <a:pt x="3373" y="2668"/>
                  </a:lnTo>
                  <a:lnTo>
                    <a:pt x="3351" y="2714"/>
                  </a:lnTo>
                  <a:lnTo>
                    <a:pt x="3329" y="2760"/>
                  </a:lnTo>
                  <a:lnTo>
                    <a:pt x="3305" y="2806"/>
                  </a:lnTo>
                  <a:lnTo>
                    <a:pt x="3279" y="2850"/>
                  </a:lnTo>
                  <a:lnTo>
                    <a:pt x="3253" y="2894"/>
                  </a:lnTo>
                  <a:lnTo>
                    <a:pt x="3225" y="2937"/>
                  </a:lnTo>
                  <a:lnTo>
                    <a:pt x="3197" y="2979"/>
                  </a:lnTo>
                  <a:lnTo>
                    <a:pt x="3166" y="3021"/>
                  </a:lnTo>
                  <a:lnTo>
                    <a:pt x="3135" y="3061"/>
                  </a:lnTo>
                  <a:lnTo>
                    <a:pt x="3103" y="3101"/>
                  </a:lnTo>
                  <a:lnTo>
                    <a:pt x="3070" y="3139"/>
                  </a:lnTo>
                  <a:lnTo>
                    <a:pt x="3036" y="3177"/>
                  </a:lnTo>
                  <a:lnTo>
                    <a:pt x="3000" y="3213"/>
                  </a:lnTo>
                  <a:lnTo>
                    <a:pt x="2963" y="3249"/>
                  </a:lnTo>
                  <a:lnTo>
                    <a:pt x="2926" y="3283"/>
                  </a:lnTo>
                  <a:lnTo>
                    <a:pt x="2888" y="3317"/>
                  </a:lnTo>
                  <a:lnTo>
                    <a:pt x="2848" y="3349"/>
                  </a:lnTo>
                  <a:lnTo>
                    <a:pt x="2808" y="3381"/>
                  </a:lnTo>
                  <a:lnTo>
                    <a:pt x="2861" y="3362"/>
                  </a:lnTo>
                  <a:lnTo>
                    <a:pt x="2914" y="3343"/>
                  </a:lnTo>
                  <a:lnTo>
                    <a:pt x="2966" y="3323"/>
                  </a:lnTo>
                  <a:lnTo>
                    <a:pt x="3018" y="3300"/>
                  </a:lnTo>
                  <a:lnTo>
                    <a:pt x="3068" y="3277"/>
                  </a:lnTo>
                  <a:lnTo>
                    <a:pt x="3118" y="3253"/>
                  </a:lnTo>
                  <a:lnTo>
                    <a:pt x="3168" y="3226"/>
                  </a:lnTo>
                  <a:lnTo>
                    <a:pt x="3216" y="3199"/>
                  </a:lnTo>
                  <a:lnTo>
                    <a:pt x="3242" y="3168"/>
                  </a:lnTo>
                  <a:lnTo>
                    <a:pt x="3268" y="3135"/>
                  </a:lnTo>
                  <a:lnTo>
                    <a:pt x="3293" y="3102"/>
                  </a:lnTo>
                  <a:lnTo>
                    <a:pt x="3318" y="3068"/>
                  </a:lnTo>
                  <a:lnTo>
                    <a:pt x="3341" y="3034"/>
                  </a:lnTo>
                  <a:lnTo>
                    <a:pt x="3365" y="2999"/>
                  </a:lnTo>
                  <a:lnTo>
                    <a:pt x="3386" y="2964"/>
                  </a:lnTo>
                  <a:lnTo>
                    <a:pt x="3408" y="2928"/>
                  </a:lnTo>
                  <a:lnTo>
                    <a:pt x="3429" y="2892"/>
                  </a:lnTo>
                  <a:lnTo>
                    <a:pt x="3449" y="2855"/>
                  </a:lnTo>
                  <a:lnTo>
                    <a:pt x="3468" y="2818"/>
                  </a:lnTo>
                  <a:lnTo>
                    <a:pt x="3486" y="2780"/>
                  </a:lnTo>
                  <a:lnTo>
                    <a:pt x="3504" y="2743"/>
                  </a:lnTo>
                  <a:lnTo>
                    <a:pt x="3521" y="2704"/>
                  </a:lnTo>
                  <a:lnTo>
                    <a:pt x="3537" y="2665"/>
                  </a:lnTo>
                  <a:lnTo>
                    <a:pt x="3552" y="2625"/>
                  </a:lnTo>
                  <a:lnTo>
                    <a:pt x="3566" y="2585"/>
                  </a:lnTo>
                  <a:lnTo>
                    <a:pt x="3580" y="2546"/>
                  </a:lnTo>
                  <a:lnTo>
                    <a:pt x="3592" y="2505"/>
                  </a:lnTo>
                  <a:lnTo>
                    <a:pt x="3604" y="2464"/>
                  </a:lnTo>
                  <a:lnTo>
                    <a:pt x="3615" y="2423"/>
                  </a:lnTo>
                  <a:lnTo>
                    <a:pt x="3626" y="2381"/>
                  </a:lnTo>
                  <a:lnTo>
                    <a:pt x="3634" y="2339"/>
                  </a:lnTo>
                  <a:lnTo>
                    <a:pt x="3643" y="2296"/>
                  </a:lnTo>
                  <a:lnTo>
                    <a:pt x="3650" y="2254"/>
                  </a:lnTo>
                  <a:lnTo>
                    <a:pt x="3656" y="2211"/>
                  </a:lnTo>
                  <a:lnTo>
                    <a:pt x="3661" y="2168"/>
                  </a:lnTo>
                  <a:lnTo>
                    <a:pt x="3666" y="2124"/>
                  </a:lnTo>
                  <a:lnTo>
                    <a:pt x="3669" y="2080"/>
                  </a:lnTo>
                  <a:lnTo>
                    <a:pt x="3671" y="2037"/>
                  </a:lnTo>
                  <a:lnTo>
                    <a:pt x="3673" y="1992"/>
                  </a:lnTo>
                  <a:lnTo>
                    <a:pt x="3673" y="1948"/>
                  </a:lnTo>
                  <a:close/>
                </a:path>
              </a:pathLst>
            </a:custGeom>
            <a:solidFill>
              <a:srgbClr val="7970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801" y="898"/>
              <a:ext cx="240" cy="224"/>
            </a:xfrm>
            <a:custGeom>
              <a:avLst/>
              <a:gdLst/>
              <a:ahLst/>
              <a:cxnLst>
                <a:cxn ang="0">
                  <a:pos x="3577" y="1589"/>
                </a:cxn>
                <a:cxn ang="0">
                  <a:pos x="3484" y="1230"/>
                </a:cxn>
                <a:cxn ang="0">
                  <a:pos x="3326" y="903"/>
                </a:cxn>
                <a:cxn ang="0">
                  <a:pos x="3110" y="615"/>
                </a:cxn>
                <a:cxn ang="0">
                  <a:pos x="2843" y="373"/>
                </a:cxn>
                <a:cxn ang="0">
                  <a:pos x="2532" y="186"/>
                </a:cxn>
                <a:cxn ang="0">
                  <a:pos x="2187" y="60"/>
                </a:cxn>
                <a:cxn ang="0">
                  <a:pos x="1814" y="4"/>
                </a:cxn>
                <a:cxn ang="0">
                  <a:pos x="1507" y="13"/>
                </a:cxn>
                <a:cxn ang="0">
                  <a:pos x="1238" y="62"/>
                </a:cxn>
                <a:cxn ang="0">
                  <a:pos x="983" y="149"/>
                </a:cxn>
                <a:cxn ang="0">
                  <a:pos x="747" y="268"/>
                </a:cxn>
                <a:cxn ang="0">
                  <a:pos x="532" y="419"/>
                </a:cxn>
                <a:cxn ang="0">
                  <a:pos x="339" y="598"/>
                </a:cxn>
                <a:cxn ang="0">
                  <a:pos x="174" y="802"/>
                </a:cxn>
                <a:cxn ang="0">
                  <a:pos x="37" y="1027"/>
                </a:cxn>
                <a:cxn ang="0">
                  <a:pos x="4" y="1157"/>
                </a:cxn>
                <a:cxn ang="0">
                  <a:pos x="0" y="1252"/>
                </a:cxn>
                <a:cxn ang="0">
                  <a:pos x="3" y="1378"/>
                </a:cxn>
                <a:cxn ang="0">
                  <a:pos x="13" y="1511"/>
                </a:cxn>
                <a:cxn ang="0">
                  <a:pos x="74" y="1326"/>
                </a:cxn>
                <a:cxn ang="0">
                  <a:pos x="193" y="1055"/>
                </a:cxn>
                <a:cxn ang="0">
                  <a:pos x="354" y="811"/>
                </a:cxn>
                <a:cxn ang="0">
                  <a:pos x="553" y="598"/>
                </a:cxn>
                <a:cxn ang="0">
                  <a:pos x="786" y="420"/>
                </a:cxn>
                <a:cxn ang="0">
                  <a:pos x="1048" y="284"/>
                </a:cxn>
                <a:cxn ang="0">
                  <a:pos x="1334" y="193"/>
                </a:cxn>
                <a:cxn ang="0">
                  <a:pos x="1637" y="153"/>
                </a:cxn>
                <a:cxn ang="0">
                  <a:pos x="1980" y="171"/>
                </a:cxn>
                <a:cxn ang="0">
                  <a:pos x="2312" y="255"/>
                </a:cxn>
                <a:cxn ang="0">
                  <a:pos x="2615" y="400"/>
                </a:cxn>
                <a:cxn ang="0">
                  <a:pos x="2881" y="599"/>
                </a:cxn>
                <a:cxn ang="0">
                  <a:pos x="3104" y="843"/>
                </a:cxn>
                <a:cxn ang="0">
                  <a:pos x="3277" y="1127"/>
                </a:cxn>
                <a:cxn ang="0">
                  <a:pos x="3393" y="1444"/>
                </a:cxn>
                <a:cxn ang="0">
                  <a:pos x="3446" y="1785"/>
                </a:cxn>
                <a:cxn ang="0">
                  <a:pos x="3439" y="2051"/>
                </a:cxn>
                <a:cxn ang="0">
                  <a:pos x="3399" y="2279"/>
                </a:cxn>
                <a:cxn ang="0">
                  <a:pos x="3332" y="2495"/>
                </a:cxn>
                <a:cxn ang="0">
                  <a:pos x="3237" y="2699"/>
                </a:cxn>
                <a:cxn ang="0">
                  <a:pos x="3117" y="2887"/>
                </a:cxn>
                <a:cxn ang="0">
                  <a:pos x="2974" y="3058"/>
                </a:cxn>
                <a:cxn ang="0">
                  <a:pos x="2812" y="3208"/>
                </a:cxn>
                <a:cxn ang="0">
                  <a:pos x="2631" y="3338"/>
                </a:cxn>
                <a:cxn ang="0">
                  <a:pos x="2751" y="3325"/>
                </a:cxn>
                <a:cxn ang="0">
                  <a:pos x="2967" y="3248"/>
                </a:cxn>
                <a:cxn ang="0">
                  <a:pos x="3116" y="3126"/>
                </a:cxn>
                <a:cxn ang="0">
                  <a:pos x="3233" y="2983"/>
                </a:cxn>
                <a:cxn ang="0">
                  <a:pos x="3336" y="2829"/>
                </a:cxn>
                <a:cxn ang="0">
                  <a:pos x="3424" y="2664"/>
                </a:cxn>
                <a:cxn ang="0">
                  <a:pos x="3494" y="2490"/>
                </a:cxn>
                <a:cxn ang="0">
                  <a:pos x="3548" y="2308"/>
                </a:cxn>
                <a:cxn ang="0">
                  <a:pos x="3583" y="2119"/>
                </a:cxn>
                <a:cxn ang="0">
                  <a:pos x="3598" y="1923"/>
                </a:cxn>
              </a:cxnLst>
              <a:rect l="0" t="0" r="r" b="b"/>
              <a:pathLst>
                <a:path w="3598" h="3366">
                  <a:moveTo>
                    <a:pt x="3598" y="1874"/>
                  </a:moveTo>
                  <a:lnTo>
                    <a:pt x="3596" y="1777"/>
                  </a:lnTo>
                  <a:lnTo>
                    <a:pt x="3589" y="1683"/>
                  </a:lnTo>
                  <a:lnTo>
                    <a:pt x="3577" y="1589"/>
                  </a:lnTo>
                  <a:lnTo>
                    <a:pt x="3560" y="1496"/>
                  </a:lnTo>
                  <a:lnTo>
                    <a:pt x="3539" y="1406"/>
                  </a:lnTo>
                  <a:lnTo>
                    <a:pt x="3513" y="1317"/>
                  </a:lnTo>
                  <a:lnTo>
                    <a:pt x="3484" y="1230"/>
                  </a:lnTo>
                  <a:lnTo>
                    <a:pt x="3450" y="1144"/>
                  </a:lnTo>
                  <a:lnTo>
                    <a:pt x="3413" y="1062"/>
                  </a:lnTo>
                  <a:lnTo>
                    <a:pt x="3371" y="981"/>
                  </a:lnTo>
                  <a:lnTo>
                    <a:pt x="3326" y="903"/>
                  </a:lnTo>
                  <a:lnTo>
                    <a:pt x="3277" y="827"/>
                  </a:lnTo>
                  <a:lnTo>
                    <a:pt x="3224" y="753"/>
                  </a:lnTo>
                  <a:lnTo>
                    <a:pt x="3169" y="683"/>
                  </a:lnTo>
                  <a:lnTo>
                    <a:pt x="3110" y="615"/>
                  </a:lnTo>
                  <a:lnTo>
                    <a:pt x="3048" y="549"/>
                  </a:lnTo>
                  <a:lnTo>
                    <a:pt x="2982" y="487"/>
                  </a:lnTo>
                  <a:lnTo>
                    <a:pt x="2913" y="428"/>
                  </a:lnTo>
                  <a:lnTo>
                    <a:pt x="2843" y="373"/>
                  </a:lnTo>
                  <a:lnTo>
                    <a:pt x="2769" y="321"/>
                  </a:lnTo>
                  <a:lnTo>
                    <a:pt x="2692" y="272"/>
                  </a:lnTo>
                  <a:lnTo>
                    <a:pt x="2614" y="227"/>
                  </a:lnTo>
                  <a:lnTo>
                    <a:pt x="2532" y="186"/>
                  </a:lnTo>
                  <a:lnTo>
                    <a:pt x="2449" y="149"/>
                  </a:lnTo>
                  <a:lnTo>
                    <a:pt x="2364" y="115"/>
                  </a:lnTo>
                  <a:lnTo>
                    <a:pt x="2276" y="86"/>
                  </a:lnTo>
                  <a:lnTo>
                    <a:pt x="2187" y="60"/>
                  </a:lnTo>
                  <a:lnTo>
                    <a:pt x="2096" y="39"/>
                  </a:lnTo>
                  <a:lnTo>
                    <a:pt x="2003" y="23"/>
                  </a:lnTo>
                  <a:lnTo>
                    <a:pt x="1908" y="11"/>
                  </a:lnTo>
                  <a:lnTo>
                    <a:pt x="1814" y="4"/>
                  </a:lnTo>
                  <a:lnTo>
                    <a:pt x="1717" y="0"/>
                  </a:lnTo>
                  <a:lnTo>
                    <a:pt x="1646" y="2"/>
                  </a:lnTo>
                  <a:lnTo>
                    <a:pt x="1576" y="7"/>
                  </a:lnTo>
                  <a:lnTo>
                    <a:pt x="1507" y="13"/>
                  </a:lnTo>
                  <a:lnTo>
                    <a:pt x="1439" y="22"/>
                  </a:lnTo>
                  <a:lnTo>
                    <a:pt x="1370" y="33"/>
                  </a:lnTo>
                  <a:lnTo>
                    <a:pt x="1303" y="46"/>
                  </a:lnTo>
                  <a:lnTo>
                    <a:pt x="1238" y="62"/>
                  </a:lnTo>
                  <a:lnTo>
                    <a:pt x="1173" y="81"/>
                  </a:lnTo>
                  <a:lnTo>
                    <a:pt x="1108" y="101"/>
                  </a:lnTo>
                  <a:lnTo>
                    <a:pt x="1045" y="124"/>
                  </a:lnTo>
                  <a:lnTo>
                    <a:pt x="983" y="149"/>
                  </a:lnTo>
                  <a:lnTo>
                    <a:pt x="923" y="176"/>
                  </a:lnTo>
                  <a:lnTo>
                    <a:pt x="863" y="204"/>
                  </a:lnTo>
                  <a:lnTo>
                    <a:pt x="804" y="236"/>
                  </a:lnTo>
                  <a:lnTo>
                    <a:pt x="747" y="268"/>
                  </a:lnTo>
                  <a:lnTo>
                    <a:pt x="691" y="304"/>
                  </a:lnTo>
                  <a:lnTo>
                    <a:pt x="637" y="340"/>
                  </a:lnTo>
                  <a:lnTo>
                    <a:pt x="583" y="379"/>
                  </a:lnTo>
                  <a:lnTo>
                    <a:pt x="532" y="419"/>
                  </a:lnTo>
                  <a:lnTo>
                    <a:pt x="481" y="461"/>
                  </a:lnTo>
                  <a:lnTo>
                    <a:pt x="432" y="505"/>
                  </a:lnTo>
                  <a:lnTo>
                    <a:pt x="385" y="551"/>
                  </a:lnTo>
                  <a:lnTo>
                    <a:pt x="339" y="598"/>
                  </a:lnTo>
                  <a:lnTo>
                    <a:pt x="295" y="646"/>
                  </a:lnTo>
                  <a:lnTo>
                    <a:pt x="253" y="696"/>
                  </a:lnTo>
                  <a:lnTo>
                    <a:pt x="213" y="748"/>
                  </a:lnTo>
                  <a:lnTo>
                    <a:pt x="174" y="802"/>
                  </a:lnTo>
                  <a:lnTo>
                    <a:pt x="137" y="855"/>
                  </a:lnTo>
                  <a:lnTo>
                    <a:pt x="102" y="911"/>
                  </a:lnTo>
                  <a:lnTo>
                    <a:pt x="69" y="968"/>
                  </a:lnTo>
                  <a:lnTo>
                    <a:pt x="37" y="1027"/>
                  </a:lnTo>
                  <a:lnTo>
                    <a:pt x="9" y="1086"/>
                  </a:lnTo>
                  <a:lnTo>
                    <a:pt x="7" y="1110"/>
                  </a:lnTo>
                  <a:lnTo>
                    <a:pt x="5" y="1133"/>
                  </a:lnTo>
                  <a:lnTo>
                    <a:pt x="4" y="1157"/>
                  </a:lnTo>
                  <a:lnTo>
                    <a:pt x="3" y="1181"/>
                  </a:lnTo>
                  <a:lnTo>
                    <a:pt x="2" y="1204"/>
                  </a:lnTo>
                  <a:lnTo>
                    <a:pt x="1" y="1229"/>
                  </a:lnTo>
                  <a:lnTo>
                    <a:pt x="0" y="1252"/>
                  </a:lnTo>
                  <a:lnTo>
                    <a:pt x="0" y="1276"/>
                  </a:lnTo>
                  <a:lnTo>
                    <a:pt x="1" y="1310"/>
                  </a:lnTo>
                  <a:lnTo>
                    <a:pt x="1" y="1344"/>
                  </a:lnTo>
                  <a:lnTo>
                    <a:pt x="3" y="1378"/>
                  </a:lnTo>
                  <a:lnTo>
                    <a:pt x="5" y="1411"/>
                  </a:lnTo>
                  <a:lnTo>
                    <a:pt x="7" y="1445"/>
                  </a:lnTo>
                  <a:lnTo>
                    <a:pt x="10" y="1477"/>
                  </a:lnTo>
                  <a:lnTo>
                    <a:pt x="13" y="1511"/>
                  </a:lnTo>
                  <a:lnTo>
                    <a:pt x="17" y="1543"/>
                  </a:lnTo>
                  <a:lnTo>
                    <a:pt x="33" y="1470"/>
                  </a:lnTo>
                  <a:lnTo>
                    <a:pt x="53" y="1397"/>
                  </a:lnTo>
                  <a:lnTo>
                    <a:pt x="74" y="1326"/>
                  </a:lnTo>
                  <a:lnTo>
                    <a:pt x="100" y="1256"/>
                  </a:lnTo>
                  <a:lnTo>
                    <a:pt x="128" y="1187"/>
                  </a:lnTo>
                  <a:lnTo>
                    <a:pt x="159" y="1120"/>
                  </a:lnTo>
                  <a:lnTo>
                    <a:pt x="193" y="1055"/>
                  </a:lnTo>
                  <a:lnTo>
                    <a:pt x="229" y="991"/>
                  </a:lnTo>
                  <a:lnTo>
                    <a:pt x="269" y="929"/>
                  </a:lnTo>
                  <a:lnTo>
                    <a:pt x="311" y="869"/>
                  </a:lnTo>
                  <a:lnTo>
                    <a:pt x="354" y="811"/>
                  </a:lnTo>
                  <a:lnTo>
                    <a:pt x="400" y="754"/>
                  </a:lnTo>
                  <a:lnTo>
                    <a:pt x="449" y="700"/>
                  </a:lnTo>
                  <a:lnTo>
                    <a:pt x="500" y="647"/>
                  </a:lnTo>
                  <a:lnTo>
                    <a:pt x="553" y="598"/>
                  </a:lnTo>
                  <a:lnTo>
                    <a:pt x="609" y="549"/>
                  </a:lnTo>
                  <a:lnTo>
                    <a:pt x="666" y="504"/>
                  </a:lnTo>
                  <a:lnTo>
                    <a:pt x="725" y="461"/>
                  </a:lnTo>
                  <a:lnTo>
                    <a:pt x="786" y="420"/>
                  </a:lnTo>
                  <a:lnTo>
                    <a:pt x="850" y="382"/>
                  </a:lnTo>
                  <a:lnTo>
                    <a:pt x="914" y="347"/>
                  </a:lnTo>
                  <a:lnTo>
                    <a:pt x="980" y="314"/>
                  </a:lnTo>
                  <a:lnTo>
                    <a:pt x="1048" y="284"/>
                  </a:lnTo>
                  <a:lnTo>
                    <a:pt x="1118" y="257"/>
                  </a:lnTo>
                  <a:lnTo>
                    <a:pt x="1188" y="233"/>
                  </a:lnTo>
                  <a:lnTo>
                    <a:pt x="1260" y="211"/>
                  </a:lnTo>
                  <a:lnTo>
                    <a:pt x="1334" y="193"/>
                  </a:lnTo>
                  <a:lnTo>
                    <a:pt x="1408" y="178"/>
                  </a:lnTo>
                  <a:lnTo>
                    <a:pt x="1483" y="166"/>
                  </a:lnTo>
                  <a:lnTo>
                    <a:pt x="1560" y="158"/>
                  </a:lnTo>
                  <a:lnTo>
                    <a:pt x="1637" y="153"/>
                  </a:lnTo>
                  <a:lnTo>
                    <a:pt x="1717" y="151"/>
                  </a:lnTo>
                  <a:lnTo>
                    <a:pt x="1806" y="153"/>
                  </a:lnTo>
                  <a:lnTo>
                    <a:pt x="1893" y="160"/>
                  </a:lnTo>
                  <a:lnTo>
                    <a:pt x="1980" y="171"/>
                  </a:lnTo>
                  <a:lnTo>
                    <a:pt x="2065" y="186"/>
                  </a:lnTo>
                  <a:lnTo>
                    <a:pt x="2149" y="205"/>
                  </a:lnTo>
                  <a:lnTo>
                    <a:pt x="2231" y="229"/>
                  </a:lnTo>
                  <a:lnTo>
                    <a:pt x="2312" y="255"/>
                  </a:lnTo>
                  <a:lnTo>
                    <a:pt x="2390" y="286"/>
                  </a:lnTo>
                  <a:lnTo>
                    <a:pt x="2467" y="321"/>
                  </a:lnTo>
                  <a:lnTo>
                    <a:pt x="2541" y="358"/>
                  </a:lnTo>
                  <a:lnTo>
                    <a:pt x="2615" y="400"/>
                  </a:lnTo>
                  <a:lnTo>
                    <a:pt x="2684" y="445"/>
                  </a:lnTo>
                  <a:lnTo>
                    <a:pt x="2752" y="493"/>
                  </a:lnTo>
                  <a:lnTo>
                    <a:pt x="2817" y="544"/>
                  </a:lnTo>
                  <a:lnTo>
                    <a:pt x="2881" y="599"/>
                  </a:lnTo>
                  <a:lnTo>
                    <a:pt x="2941" y="656"/>
                  </a:lnTo>
                  <a:lnTo>
                    <a:pt x="2998" y="715"/>
                  </a:lnTo>
                  <a:lnTo>
                    <a:pt x="3053" y="778"/>
                  </a:lnTo>
                  <a:lnTo>
                    <a:pt x="3104" y="843"/>
                  </a:lnTo>
                  <a:lnTo>
                    <a:pt x="3152" y="910"/>
                  </a:lnTo>
                  <a:lnTo>
                    <a:pt x="3198" y="980"/>
                  </a:lnTo>
                  <a:lnTo>
                    <a:pt x="3239" y="1053"/>
                  </a:lnTo>
                  <a:lnTo>
                    <a:pt x="3277" y="1127"/>
                  </a:lnTo>
                  <a:lnTo>
                    <a:pt x="3312" y="1203"/>
                  </a:lnTo>
                  <a:lnTo>
                    <a:pt x="3343" y="1281"/>
                  </a:lnTo>
                  <a:lnTo>
                    <a:pt x="3370" y="1361"/>
                  </a:lnTo>
                  <a:lnTo>
                    <a:pt x="3393" y="1444"/>
                  </a:lnTo>
                  <a:lnTo>
                    <a:pt x="3413" y="1527"/>
                  </a:lnTo>
                  <a:lnTo>
                    <a:pt x="3428" y="1612"/>
                  </a:lnTo>
                  <a:lnTo>
                    <a:pt x="3439" y="1698"/>
                  </a:lnTo>
                  <a:lnTo>
                    <a:pt x="3446" y="1785"/>
                  </a:lnTo>
                  <a:lnTo>
                    <a:pt x="3448" y="1874"/>
                  </a:lnTo>
                  <a:lnTo>
                    <a:pt x="3447" y="1933"/>
                  </a:lnTo>
                  <a:lnTo>
                    <a:pt x="3444" y="1992"/>
                  </a:lnTo>
                  <a:lnTo>
                    <a:pt x="3439" y="2051"/>
                  </a:lnTo>
                  <a:lnTo>
                    <a:pt x="3432" y="2109"/>
                  </a:lnTo>
                  <a:lnTo>
                    <a:pt x="3423" y="2167"/>
                  </a:lnTo>
                  <a:lnTo>
                    <a:pt x="3413" y="2222"/>
                  </a:lnTo>
                  <a:lnTo>
                    <a:pt x="3399" y="2279"/>
                  </a:lnTo>
                  <a:lnTo>
                    <a:pt x="3385" y="2334"/>
                  </a:lnTo>
                  <a:lnTo>
                    <a:pt x="3370" y="2389"/>
                  </a:lnTo>
                  <a:lnTo>
                    <a:pt x="3351" y="2442"/>
                  </a:lnTo>
                  <a:lnTo>
                    <a:pt x="3332" y="2495"/>
                  </a:lnTo>
                  <a:lnTo>
                    <a:pt x="3311" y="2548"/>
                  </a:lnTo>
                  <a:lnTo>
                    <a:pt x="3287" y="2599"/>
                  </a:lnTo>
                  <a:lnTo>
                    <a:pt x="3263" y="2649"/>
                  </a:lnTo>
                  <a:lnTo>
                    <a:pt x="3237" y="2699"/>
                  </a:lnTo>
                  <a:lnTo>
                    <a:pt x="3210" y="2748"/>
                  </a:lnTo>
                  <a:lnTo>
                    <a:pt x="3180" y="2795"/>
                  </a:lnTo>
                  <a:lnTo>
                    <a:pt x="3150" y="2842"/>
                  </a:lnTo>
                  <a:lnTo>
                    <a:pt x="3117" y="2887"/>
                  </a:lnTo>
                  <a:lnTo>
                    <a:pt x="3083" y="2931"/>
                  </a:lnTo>
                  <a:lnTo>
                    <a:pt x="3049" y="2975"/>
                  </a:lnTo>
                  <a:lnTo>
                    <a:pt x="3012" y="3017"/>
                  </a:lnTo>
                  <a:lnTo>
                    <a:pt x="2974" y="3058"/>
                  </a:lnTo>
                  <a:lnTo>
                    <a:pt x="2936" y="3098"/>
                  </a:lnTo>
                  <a:lnTo>
                    <a:pt x="2896" y="3135"/>
                  </a:lnTo>
                  <a:lnTo>
                    <a:pt x="2854" y="3173"/>
                  </a:lnTo>
                  <a:lnTo>
                    <a:pt x="2812" y="3208"/>
                  </a:lnTo>
                  <a:lnTo>
                    <a:pt x="2769" y="3243"/>
                  </a:lnTo>
                  <a:lnTo>
                    <a:pt x="2724" y="3276"/>
                  </a:lnTo>
                  <a:lnTo>
                    <a:pt x="2678" y="3308"/>
                  </a:lnTo>
                  <a:lnTo>
                    <a:pt x="2631" y="3338"/>
                  </a:lnTo>
                  <a:lnTo>
                    <a:pt x="2582" y="3366"/>
                  </a:lnTo>
                  <a:lnTo>
                    <a:pt x="2639" y="3354"/>
                  </a:lnTo>
                  <a:lnTo>
                    <a:pt x="2695" y="3340"/>
                  </a:lnTo>
                  <a:lnTo>
                    <a:pt x="2751" y="3325"/>
                  </a:lnTo>
                  <a:lnTo>
                    <a:pt x="2806" y="3308"/>
                  </a:lnTo>
                  <a:lnTo>
                    <a:pt x="2860" y="3289"/>
                  </a:lnTo>
                  <a:lnTo>
                    <a:pt x="2914" y="3269"/>
                  </a:lnTo>
                  <a:lnTo>
                    <a:pt x="2967" y="3248"/>
                  </a:lnTo>
                  <a:lnTo>
                    <a:pt x="3019" y="3225"/>
                  </a:lnTo>
                  <a:lnTo>
                    <a:pt x="3052" y="3193"/>
                  </a:lnTo>
                  <a:lnTo>
                    <a:pt x="3084" y="3161"/>
                  </a:lnTo>
                  <a:lnTo>
                    <a:pt x="3116" y="3126"/>
                  </a:lnTo>
                  <a:lnTo>
                    <a:pt x="3147" y="3092"/>
                  </a:lnTo>
                  <a:lnTo>
                    <a:pt x="3176" y="3056"/>
                  </a:lnTo>
                  <a:lnTo>
                    <a:pt x="3205" y="3020"/>
                  </a:lnTo>
                  <a:lnTo>
                    <a:pt x="3233" y="2983"/>
                  </a:lnTo>
                  <a:lnTo>
                    <a:pt x="3261" y="2946"/>
                  </a:lnTo>
                  <a:lnTo>
                    <a:pt x="3286" y="2907"/>
                  </a:lnTo>
                  <a:lnTo>
                    <a:pt x="3312" y="2868"/>
                  </a:lnTo>
                  <a:lnTo>
                    <a:pt x="3336" y="2829"/>
                  </a:lnTo>
                  <a:lnTo>
                    <a:pt x="3360" y="2788"/>
                  </a:lnTo>
                  <a:lnTo>
                    <a:pt x="3382" y="2748"/>
                  </a:lnTo>
                  <a:lnTo>
                    <a:pt x="3403" y="2706"/>
                  </a:lnTo>
                  <a:lnTo>
                    <a:pt x="3424" y="2664"/>
                  </a:lnTo>
                  <a:lnTo>
                    <a:pt x="3443" y="2621"/>
                  </a:lnTo>
                  <a:lnTo>
                    <a:pt x="3460" y="2578"/>
                  </a:lnTo>
                  <a:lnTo>
                    <a:pt x="3478" y="2534"/>
                  </a:lnTo>
                  <a:lnTo>
                    <a:pt x="3494" y="2490"/>
                  </a:lnTo>
                  <a:lnTo>
                    <a:pt x="3509" y="2446"/>
                  </a:lnTo>
                  <a:lnTo>
                    <a:pt x="3523" y="2400"/>
                  </a:lnTo>
                  <a:lnTo>
                    <a:pt x="3536" y="2354"/>
                  </a:lnTo>
                  <a:lnTo>
                    <a:pt x="3548" y="2308"/>
                  </a:lnTo>
                  <a:lnTo>
                    <a:pt x="3558" y="2261"/>
                  </a:lnTo>
                  <a:lnTo>
                    <a:pt x="3567" y="2214"/>
                  </a:lnTo>
                  <a:lnTo>
                    <a:pt x="3576" y="2167"/>
                  </a:lnTo>
                  <a:lnTo>
                    <a:pt x="3583" y="2119"/>
                  </a:lnTo>
                  <a:lnTo>
                    <a:pt x="3588" y="2070"/>
                  </a:lnTo>
                  <a:lnTo>
                    <a:pt x="3593" y="2022"/>
                  </a:lnTo>
                  <a:lnTo>
                    <a:pt x="3596" y="1973"/>
                  </a:lnTo>
                  <a:lnTo>
                    <a:pt x="3598" y="1923"/>
                  </a:lnTo>
                  <a:lnTo>
                    <a:pt x="3598" y="1874"/>
                  </a:lnTo>
                  <a:close/>
                </a:path>
              </a:pathLst>
            </a:custGeom>
            <a:solidFill>
              <a:srgbClr val="7C73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801" y="903"/>
              <a:ext cx="235" cy="221"/>
            </a:xfrm>
            <a:custGeom>
              <a:avLst/>
              <a:gdLst/>
              <a:ahLst/>
              <a:cxnLst>
                <a:cxn ang="0">
                  <a:pos x="3501" y="1524"/>
                </a:cxn>
                <a:cxn ang="0">
                  <a:pos x="3413" y="1180"/>
                </a:cxn>
                <a:cxn ang="0">
                  <a:pos x="3261" y="866"/>
                </a:cxn>
                <a:cxn ang="0">
                  <a:pos x="3053" y="589"/>
                </a:cxn>
                <a:cxn ang="0">
                  <a:pos x="2796" y="357"/>
                </a:cxn>
                <a:cxn ang="0">
                  <a:pos x="2498" y="177"/>
                </a:cxn>
                <a:cxn ang="0">
                  <a:pos x="2167" y="56"/>
                </a:cxn>
                <a:cxn ang="0">
                  <a:pos x="1809" y="3"/>
                </a:cxn>
                <a:cxn ang="0">
                  <a:pos x="1494" y="14"/>
                </a:cxn>
                <a:cxn ang="0">
                  <a:pos x="1211" y="70"/>
                </a:cxn>
                <a:cxn ang="0">
                  <a:pos x="946" y="171"/>
                </a:cxn>
                <a:cxn ang="0">
                  <a:pos x="704" y="308"/>
                </a:cxn>
                <a:cxn ang="0">
                  <a:pos x="486" y="480"/>
                </a:cxn>
                <a:cxn ang="0">
                  <a:pos x="297" y="684"/>
                </a:cxn>
                <a:cxn ang="0">
                  <a:pos x="142" y="914"/>
                </a:cxn>
                <a:cxn ang="0">
                  <a:pos x="23" y="1168"/>
                </a:cxn>
                <a:cxn ang="0">
                  <a:pos x="10" y="1417"/>
                </a:cxn>
                <a:cxn ang="0">
                  <a:pos x="48" y="1654"/>
                </a:cxn>
                <a:cxn ang="0">
                  <a:pos x="91" y="1472"/>
                </a:cxn>
                <a:cxn ang="0">
                  <a:pos x="183" y="1171"/>
                </a:cxn>
                <a:cxn ang="0">
                  <a:pos x="328" y="898"/>
                </a:cxn>
                <a:cxn ang="0">
                  <a:pos x="519" y="659"/>
                </a:cxn>
                <a:cxn ang="0">
                  <a:pos x="752" y="458"/>
                </a:cxn>
                <a:cxn ang="0">
                  <a:pos x="1019" y="303"/>
                </a:cxn>
                <a:cxn ang="0">
                  <a:pos x="1314" y="198"/>
                </a:cxn>
                <a:cxn ang="0">
                  <a:pos x="1633" y="152"/>
                </a:cxn>
                <a:cxn ang="0">
                  <a:pos x="1968" y="169"/>
                </a:cxn>
                <a:cxn ang="0">
                  <a:pos x="2284" y="250"/>
                </a:cxn>
                <a:cxn ang="0">
                  <a:pos x="2574" y="388"/>
                </a:cxn>
                <a:cxn ang="0">
                  <a:pos x="2829" y="578"/>
                </a:cxn>
                <a:cxn ang="0">
                  <a:pos x="3043" y="812"/>
                </a:cxn>
                <a:cxn ang="0">
                  <a:pos x="3209" y="1084"/>
                </a:cxn>
                <a:cxn ang="0">
                  <a:pos x="3320" y="1386"/>
                </a:cxn>
                <a:cxn ang="0">
                  <a:pos x="3370" y="1713"/>
                </a:cxn>
                <a:cxn ang="0">
                  <a:pos x="3361" y="1989"/>
                </a:cxn>
                <a:cxn ang="0">
                  <a:pos x="3313" y="2235"/>
                </a:cxn>
                <a:cxn ang="0">
                  <a:pos x="3230" y="2466"/>
                </a:cxn>
                <a:cxn ang="0">
                  <a:pos x="3115" y="2680"/>
                </a:cxn>
                <a:cxn ang="0">
                  <a:pos x="2970" y="2874"/>
                </a:cxn>
                <a:cxn ang="0">
                  <a:pos x="2800" y="3043"/>
                </a:cxn>
                <a:cxn ang="0">
                  <a:pos x="2607" y="3188"/>
                </a:cxn>
                <a:cxn ang="0">
                  <a:pos x="2393" y="3303"/>
                </a:cxn>
                <a:cxn ang="0">
                  <a:pos x="2517" y="3303"/>
                </a:cxn>
                <a:cxn ang="0">
                  <a:pos x="2750" y="3248"/>
                </a:cxn>
                <a:cxn ang="0">
                  <a:pos x="2925" y="3133"/>
                </a:cxn>
                <a:cxn ang="0">
                  <a:pos x="3069" y="2989"/>
                </a:cxn>
                <a:cxn ang="0">
                  <a:pos x="3196" y="2829"/>
                </a:cxn>
                <a:cxn ang="0">
                  <a:pos x="3304" y="2656"/>
                </a:cxn>
                <a:cxn ang="0">
                  <a:pos x="3392" y="2470"/>
                </a:cxn>
                <a:cxn ang="0">
                  <a:pos x="3458" y="2273"/>
                </a:cxn>
                <a:cxn ang="0">
                  <a:pos x="3502" y="2066"/>
                </a:cxn>
                <a:cxn ang="0">
                  <a:pos x="3522" y="1852"/>
                </a:cxn>
              </a:cxnLst>
              <a:rect l="0" t="0" r="r" b="b"/>
              <a:pathLst>
                <a:path w="3523" h="3327">
                  <a:moveTo>
                    <a:pt x="3523" y="1798"/>
                  </a:moveTo>
                  <a:lnTo>
                    <a:pt x="3520" y="1705"/>
                  </a:lnTo>
                  <a:lnTo>
                    <a:pt x="3512" y="1614"/>
                  </a:lnTo>
                  <a:lnTo>
                    <a:pt x="3501" y="1524"/>
                  </a:lnTo>
                  <a:lnTo>
                    <a:pt x="3486" y="1436"/>
                  </a:lnTo>
                  <a:lnTo>
                    <a:pt x="3466" y="1348"/>
                  </a:lnTo>
                  <a:lnTo>
                    <a:pt x="3441" y="1263"/>
                  </a:lnTo>
                  <a:lnTo>
                    <a:pt x="3413" y="1180"/>
                  </a:lnTo>
                  <a:lnTo>
                    <a:pt x="3380" y="1098"/>
                  </a:lnTo>
                  <a:lnTo>
                    <a:pt x="3344" y="1019"/>
                  </a:lnTo>
                  <a:lnTo>
                    <a:pt x="3305" y="941"/>
                  </a:lnTo>
                  <a:lnTo>
                    <a:pt x="3261" y="866"/>
                  </a:lnTo>
                  <a:lnTo>
                    <a:pt x="3214" y="793"/>
                  </a:lnTo>
                  <a:lnTo>
                    <a:pt x="3163" y="723"/>
                  </a:lnTo>
                  <a:lnTo>
                    <a:pt x="3110" y="655"/>
                  </a:lnTo>
                  <a:lnTo>
                    <a:pt x="3053" y="589"/>
                  </a:lnTo>
                  <a:lnTo>
                    <a:pt x="2993" y="527"/>
                  </a:lnTo>
                  <a:lnTo>
                    <a:pt x="2931" y="467"/>
                  </a:lnTo>
                  <a:lnTo>
                    <a:pt x="2864" y="410"/>
                  </a:lnTo>
                  <a:lnTo>
                    <a:pt x="2796" y="357"/>
                  </a:lnTo>
                  <a:lnTo>
                    <a:pt x="2726" y="307"/>
                  </a:lnTo>
                  <a:lnTo>
                    <a:pt x="2652" y="260"/>
                  </a:lnTo>
                  <a:lnTo>
                    <a:pt x="2577" y="217"/>
                  </a:lnTo>
                  <a:lnTo>
                    <a:pt x="2498" y="177"/>
                  </a:lnTo>
                  <a:lnTo>
                    <a:pt x="2419" y="141"/>
                  </a:lnTo>
                  <a:lnTo>
                    <a:pt x="2336" y="109"/>
                  </a:lnTo>
                  <a:lnTo>
                    <a:pt x="2253" y="81"/>
                  </a:lnTo>
                  <a:lnTo>
                    <a:pt x="2167" y="56"/>
                  </a:lnTo>
                  <a:lnTo>
                    <a:pt x="2080" y="36"/>
                  </a:lnTo>
                  <a:lnTo>
                    <a:pt x="1991" y="21"/>
                  </a:lnTo>
                  <a:lnTo>
                    <a:pt x="1900" y="9"/>
                  </a:lnTo>
                  <a:lnTo>
                    <a:pt x="1809" y="3"/>
                  </a:lnTo>
                  <a:lnTo>
                    <a:pt x="1716" y="0"/>
                  </a:lnTo>
                  <a:lnTo>
                    <a:pt x="1640" y="2"/>
                  </a:lnTo>
                  <a:lnTo>
                    <a:pt x="1567" y="6"/>
                  </a:lnTo>
                  <a:lnTo>
                    <a:pt x="1494" y="14"/>
                  </a:lnTo>
                  <a:lnTo>
                    <a:pt x="1421" y="24"/>
                  </a:lnTo>
                  <a:lnTo>
                    <a:pt x="1351" y="37"/>
                  </a:lnTo>
                  <a:lnTo>
                    <a:pt x="1281" y="52"/>
                  </a:lnTo>
                  <a:lnTo>
                    <a:pt x="1211" y="70"/>
                  </a:lnTo>
                  <a:lnTo>
                    <a:pt x="1143" y="92"/>
                  </a:lnTo>
                  <a:lnTo>
                    <a:pt x="1077" y="116"/>
                  </a:lnTo>
                  <a:lnTo>
                    <a:pt x="1011" y="141"/>
                  </a:lnTo>
                  <a:lnTo>
                    <a:pt x="946" y="171"/>
                  </a:lnTo>
                  <a:lnTo>
                    <a:pt x="883" y="201"/>
                  </a:lnTo>
                  <a:lnTo>
                    <a:pt x="822" y="235"/>
                  </a:lnTo>
                  <a:lnTo>
                    <a:pt x="762" y="270"/>
                  </a:lnTo>
                  <a:lnTo>
                    <a:pt x="704" y="308"/>
                  </a:lnTo>
                  <a:lnTo>
                    <a:pt x="647" y="348"/>
                  </a:lnTo>
                  <a:lnTo>
                    <a:pt x="592" y="390"/>
                  </a:lnTo>
                  <a:lnTo>
                    <a:pt x="538" y="435"/>
                  </a:lnTo>
                  <a:lnTo>
                    <a:pt x="486" y="480"/>
                  </a:lnTo>
                  <a:lnTo>
                    <a:pt x="436" y="529"/>
                  </a:lnTo>
                  <a:lnTo>
                    <a:pt x="388" y="579"/>
                  </a:lnTo>
                  <a:lnTo>
                    <a:pt x="342" y="630"/>
                  </a:lnTo>
                  <a:lnTo>
                    <a:pt x="297" y="684"/>
                  </a:lnTo>
                  <a:lnTo>
                    <a:pt x="256" y="739"/>
                  </a:lnTo>
                  <a:lnTo>
                    <a:pt x="216" y="796"/>
                  </a:lnTo>
                  <a:lnTo>
                    <a:pt x="178" y="854"/>
                  </a:lnTo>
                  <a:lnTo>
                    <a:pt x="142" y="914"/>
                  </a:lnTo>
                  <a:lnTo>
                    <a:pt x="109" y="975"/>
                  </a:lnTo>
                  <a:lnTo>
                    <a:pt x="78" y="1038"/>
                  </a:lnTo>
                  <a:lnTo>
                    <a:pt x="50" y="1102"/>
                  </a:lnTo>
                  <a:lnTo>
                    <a:pt x="23" y="1168"/>
                  </a:lnTo>
                  <a:lnTo>
                    <a:pt x="0" y="1234"/>
                  </a:lnTo>
                  <a:lnTo>
                    <a:pt x="2" y="1296"/>
                  </a:lnTo>
                  <a:lnTo>
                    <a:pt x="5" y="1356"/>
                  </a:lnTo>
                  <a:lnTo>
                    <a:pt x="10" y="1417"/>
                  </a:lnTo>
                  <a:lnTo>
                    <a:pt x="17" y="1477"/>
                  </a:lnTo>
                  <a:lnTo>
                    <a:pt x="26" y="1536"/>
                  </a:lnTo>
                  <a:lnTo>
                    <a:pt x="36" y="1595"/>
                  </a:lnTo>
                  <a:lnTo>
                    <a:pt x="48" y="1654"/>
                  </a:lnTo>
                  <a:lnTo>
                    <a:pt x="62" y="1711"/>
                  </a:lnTo>
                  <a:lnTo>
                    <a:pt x="68" y="1630"/>
                  </a:lnTo>
                  <a:lnTo>
                    <a:pt x="78" y="1550"/>
                  </a:lnTo>
                  <a:lnTo>
                    <a:pt x="91" y="1472"/>
                  </a:lnTo>
                  <a:lnTo>
                    <a:pt x="110" y="1394"/>
                  </a:lnTo>
                  <a:lnTo>
                    <a:pt x="130" y="1319"/>
                  </a:lnTo>
                  <a:lnTo>
                    <a:pt x="155" y="1244"/>
                  </a:lnTo>
                  <a:lnTo>
                    <a:pt x="183" y="1171"/>
                  </a:lnTo>
                  <a:lnTo>
                    <a:pt x="215" y="1100"/>
                  </a:lnTo>
                  <a:lnTo>
                    <a:pt x="249" y="1031"/>
                  </a:lnTo>
                  <a:lnTo>
                    <a:pt x="287" y="964"/>
                  </a:lnTo>
                  <a:lnTo>
                    <a:pt x="328" y="898"/>
                  </a:lnTo>
                  <a:lnTo>
                    <a:pt x="372" y="835"/>
                  </a:lnTo>
                  <a:lnTo>
                    <a:pt x="418" y="773"/>
                  </a:lnTo>
                  <a:lnTo>
                    <a:pt x="467" y="714"/>
                  </a:lnTo>
                  <a:lnTo>
                    <a:pt x="519" y="659"/>
                  </a:lnTo>
                  <a:lnTo>
                    <a:pt x="573" y="604"/>
                  </a:lnTo>
                  <a:lnTo>
                    <a:pt x="631" y="552"/>
                  </a:lnTo>
                  <a:lnTo>
                    <a:pt x="690" y="504"/>
                  </a:lnTo>
                  <a:lnTo>
                    <a:pt x="752" y="458"/>
                  </a:lnTo>
                  <a:lnTo>
                    <a:pt x="815" y="414"/>
                  </a:lnTo>
                  <a:lnTo>
                    <a:pt x="881" y="374"/>
                  </a:lnTo>
                  <a:lnTo>
                    <a:pt x="948" y="336"/>
                  </a:lnTo>
                  <a:lnTo>
                    <a:pt x="1019" y="303"/>
                  </a:lnTo>
                  <a:lnTo>
                    <a:pt x="1090" y="271"/>
                  </a:lnTo>
                  <a:lnTo>
                    <a:pt x="1164" y="244"/>
                  </a:lnTo>
                  <a:lnTo>
                    <a:pt x="1238" y="220"/>
                  </a:lnTo>
                  <a:lnTo>
                    <a:pt x="1314" y="198"/>
                  </a:lnTo>
                  <a:lnTo>
                    <a:pt x="1392" y="181"/>
                  </a:lnTo>
                  <a:lnTo>
                    <a:pt x="1471" y="168"/>
                  </a:lnTo>
                  <a:lnTo>
                    <a:pt x="1552" y="158"/>
                  </a:lnTo>
                  <a:lnTo>
                    <a:pt x="1633" y="152"/>
                  </a:lnTo>
                  <a:lnTo>
                    <a:pt x="1716" y="150"/>
                  </a:lnTo>
                  <a:lnTo>
                    <a:pt x="1800" y="152"/>
                  </a:lnTo>
                  <a:lnTo>
                    <a:pt x="1885" y="158"/>
                  </a:lnTo>
                  <a:lnTo>
                    <a:pt x="1968" y="169"/>
                  </a:lnTo>
                  <a:lnTo>
                    <a:pt x="2049" y="183"/>
                  </a:lnTo>
                  <a:lnTo>
                    <a:pt x="2130" y="201"/>
                  </a:lnTo>
                  <a:lnTo>
                    <a:pt x="2208" y="224"/>
                  </a:lnTo>
                  <a:lnTo>
                    <a:pt x="2284" y="250"/>
                  </a:lnTo>
                  <a:lnTo>
                    <a:pt x="2360" y="279"/>
                  </a:lnTo>
                  <a:lnTo>
                    <a:pt x="2433" y="312"/>
                  </a:lnTo>
                  <a:lnTo>
                    <a:pt x="2505" y="348"/>
                  </a:lnTo>
                  <a:lnTo>
                    <a:pt x="2574" y="388"/>
                  </a:lnTo>
                  <a:lnTo>
                    <a:pt x="2641" y="432"/>
                  </a:lnTo>
                  <a:lnTo>
                    <a:pt x="2706" y="477"/>
                  </a:lnTo>
                  <a:lnTo>
                    <a:pt x="2769" y="526"/>
                  </a:lnTo>
                  <a:lnTo>
                    <a:pt x="2829" y="578"/>
                  </a:lnTo>
                  <a:lnTo>
                    <a:pt x="2887" y="632"/>
                  </a:lnTo>
                  <a:lnTo>
                    <a:pt x="2942" y="690"/>
                  </a:lnTo>
                  <a:lnTo>
                    <a:pt x="2994" y="750"/>
                  </a:lnTo>
                  <a:lnTo>
                    <a:pt x="3043" y="812"/>
                  </a:lnTo>
                  <a:lnTo>
                    <a:pt x="3089" y="877"/>
                  </a:lnTo>
                  <a:lnTo>
                    <a:pt x="3132" y="944"/>
                  </a:lnTo>
                  <a:lnTo>
                    <a:pt x="3172" y="1013"/>
                  </a:lnTo>
                  <a:lnTo>
                    <a:pt x="3209" y="1084"/>
                  </a:lnTo>
                  <a:lnTo>
                    <a:pt x="3241" y="1157"/>
                  </a:lnTo>
                  <a:lnTo>
                    <a:pt x="3271" y="1232"/>
                  </a:lnTo>
                  <a:lnTo>
                    <a:pt x="3297" y="1308"/>
                  </a:lnTo>
                  <a:lnTo>
                    <a:pt x="3320" y="1386"/>
                  </a:lnTo>
                  <a:lnTo>
                    <a:pt x="3338" y="1466"/>
                  </a:lnTo>
                  <a:lnTo>
                    <a:pt x="3352" y="1547"/>
                  </a:lnTo>
                  <a:lnTo>
                    <a:pt x="3364" y="1629"/>
                  </a:lnTo>
                  <a:lnTo>
                    <a:pt x="3370" y="1713"/>
                  </a:lnTo>
                  <a:lnTo>
                    <a:pt x="3372" y="1798"/>
                  </a:lnTo>
                  <a:lnTo>
                    <a:pt x="3371" y="1862"/>
                  </a:lnTo>
                  <a:lnTo>
                    <a:pt x="3367" y="1926"/>
                  </a:lnTo>
                  <a:lnTo>
                    <a:pt x="3361" y="1989"/>
                  </a:lnTo>
                  <a:lnTo>
                    <a:pt x="3352" y="2052"/>
                  </a:lnTo>
                  <a:lnTo>
                    <a:pt x="3341" y="2114"/>
                  </a:lnTo>
                  <a:lnTo>
                    <a:pt x="3328" y="2175"/>
                  </a:lnTo>
                  <a:lnTo>
                    <a:pt x="3313" y="2235"/>
                  </a:lnTo>
                  <a:lnTo>
                    <a:pt x="3295" y="2294"/>
                  </a:lnTo>
                  <a:lnTo>
                    <a:pt x="3275" y="2352"/>
                  </a:lnTo>
                  <a:lnTo>
                    <a:pt x="3254" y="2410"/>
                  </a:lnTo>
                  <a:lnTo>
                    <a:pt x="3230" y="2466"/>
                  </a:lnTo>
                  <a:lnTo>
                    <a:pt x="3204" y="2522"/>
                  </a:lnTo>
                  <a:lnTo>
                    <a:pt x="3176" y="2575"/>
                  </a:lnTo>
                  <a:lnTo>
                    <a:pt x="3147" y="2628"/>
                  </a:lnTo>
                  <a:lnTo>
                    <a:pt x="3115" y="2680"/>
                  </a:lnTo>
                  <a:lnTo>
                    <a:pt x="3081" y="2730"/>
                  </a:lnTo>
                  <a:lnTo>
                    <a:pt x="3047" y="2779"/>
                  </a:lnTo>
                  <a:lnTo>
                    <a:pt x="3009" y="2827"/>
                  </a:lnTo>
                  <a:lnTo>
                    <a:pt x="2970" y="2874"/>
                  </a:lnTo>
                  <a:lnTo>
                    <a:pt x="2931" y="2918"/>
                  </a:lnTo>
                  <a:lnTo>
                    <a:pt x="2889" y="2962"/>
                  </a:lnTo>
                  <a:lnTo>
                    <a:pt x="2845" y="3003"/>
                  </a:lnTo>
                  <a:lnTo>
                    <a:pt x="2800" y="3043"/>
                  </a:lnTo>
                  <a:lnTo>
                    <a:pt x="2754" y="3081"/>
                  </a:lnTo>
                  <a:lnTo>
                    <a:pt x="2706" y="3119"/>
                  </a:lnTo>
                  <a:lnTo>
                    <a:pt x="2656" y="3154"/>
                  </a:lnTo>
                  <a:lnTo>
                    <a:pt x="2607" y="3188"/>
                  </a:lnTo>
                  <a:lnTo>
                    <a:pt x="2555" y="3219"/>
                  </a:lnTo>
                  <a:lnTo>
                    <a:pt x="2502" y="3249"/>
                  </a:lnTo>
                  <a:lnTo>
                    <a:pt x="2448" y="3276"/>
                  </a:lnTo>
                  <a:lnTo>
                    <a:pt x="2393" y="3303"/>
                  </a:lnTo>
                  <a:lnTo>
                    <a:pt x="2335" y="3327"/>
                  </a:lnTo>
                  <a:lnTo>
                    <a:pt x="2397" y="3320"/>
                  </a:lnTo>
                  <a:lnTo>
                    <a:pt x="2457" y="3313"/>
                  </a:lnTo>
                  <a:lnTo>
                    <a:pt x="2517" y="3303"/>
                  </a:lnTo>
                  <a:lnTo>
                    <a:pt x="2576" y="3291"/>
                  </a:lnTo>
                  <a:lnTo>
                    <a:pt x="2635" y="3278"/>
                  </a:lnTo>
                  <a:lnTo>
                    <a:pt x="2693" y="3264"/>
                  </a:lnTo>
                  <a:lnTo>
                    <a:pt x="2750" y="3248"/>
                  </a:lnTo>
                  <a:lnTo>
                    <a:pt x="2807" y="3231"/>
                  </a:lnTo>
                  <a:lnTo>
                    <a:pt x="2848" y="3199"/>
                  </a:lnTo>
                  <a:lnTo>
                    <a:pt x="2887" y="3167"/>
                  </a:lnTo>
                  <a:lnTo>
                    <a:pt x="2925" y="3133"/>
                  </a:lnTo>
                  <a:lnTo>
                    <a:pt x="2963" y="3099"/>
                  </a:lnTo>
                  <a:lnTo>
                    <a:pt x="2999" y="3063"/>
                  </a:lnTo>
                  <a:lnTo>
                    <a:pt x="3035" y="3027"/>
                  </a:lnTo>
                  <a:lnTo>
                    <a:pt x="3069" y="2989"/>
                  </a:lnTo>
                  <a:lnTo>
                    <a:pt x="3103" y="2951"/>
                  </a:lnTo>
                  <a:lnTo>
                    <a:pt x="3134" y="2911"/>
                  </a:lnTo>
                  <a:lnTo>
                    <a:pt x="3166" y="2871"/>
                  </a:lnTo>
                  <a:lnTo>
                    <a:pt x="3196" y="2829"/>
                  </a:lnTo>
                  <a:lnTo>
                    <a:pt x="3224" y="2787"/>
                  </a:lnTo>
                  <a:lnTo>
                    <a:pt x="3252" y="2744"/>
                  </a:lnTo>
                  <a:lnTo>
                    <a:pt x="3278" y="2700"/>
                  </a:lnTo>
                  <a:lnTo>
                    <a:pt x="3304" y="2656"/>
                  </a:lnTo>
                  <a:lnTo>
                    <a:pt x="3328" y="2610"/>
                  </a:lnTo>
                  <a:lnTo>
                    <a:pt x="3350" y="2564"/>
                  </a:lnTo>
                  <a:lnTo>
                    <a:pt x="3372" y="2518"/>
                  </a:lnTo>
                  <a:lnTo>
                    <a:pt x="3392" y="2470"/>
                  </a:lnTo>
                  <a:lnTo>
                    <a:pt x="3411" y="2421"/>
                  </a:lnTo>
                  <a:lnTo>
                    <a:pt x="3428" y="2373"/>
                  </a:lnTo>
                  <a:lnTo>
                    <a:pt x="3444" y="2323"/>
                  </a:lnTo>
                  <a:lnTo>
                    <a:pt x="3458" y="2273"/>
                  </a:lnTo>
                  <a:lnTo>
                    <a:pt x="3472" y="2222"/>
                  </a:lnTo>
                  <a:lnTo>
                    <a:pt x="3483" y="2171"/>
                  </a:lnTo>
                  <a:lnTo>
                    <a:pt x="3493" y="2119"/>
                  </a:lnTo>
                  <a:lnTo>
                    <a:pt x="3502" y="2066"/>
                  </a:lnTo>
                  <a:lnTo>
                    <a:pt x="3509" y="2014"/>
                  </a:lnTo>
                  <a:lnTo>
                    <a:pt x="3514" y="1961"/>
                  </a:lnTo>
                  <a:lnTo>
                    <a:pt x="3519" y="1907"/>
                  </a:lnTo>
                  <a:lnTo>
                    <a:pt x="3522" y="1852"/>
                  </a:lnTo>
                  <a:lnTo>
                    <a:pt x="3523" y="1798"/>
                  </a:lnTo>
                  <a:close/>
                </a:path>
              </a:pathLst>
            </a:custGeom>
            <a:solidFill>
              <a:srgbClr val="7F76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802" y="908"/>
              <a:ext cx="229" cy="217"/>
            </a:xfrm>
            <a:custGeom>
              <a:avLst/>
              <a:gdLst/>
              <a:ahLst/>
              <a:cxnLst>
                <a:cxn ang="0">
                  <a:pos x="3411" y="1461"/>
                </a:cxn>
                <a:cxn ang="0">
                  <a:pos x="3326" y="1130"/>
                </a:cxn>
                <a:cxn ang="0">
                  <a:pos x="3181" y="829"/>
                </a:cxn>
                <a:cxn ang="0">
                  <a:pos x="2981" y="564"/>
                </a:cxn>
                <a:cxn ang="0">
                  <a:pos x="2735" y="342"/>
                </a:cxn>
                <a:cxn ang="0">
                  <a:pos x="2450" y="170"/>
                </a:cxn>
                <a:cxn ang="0">
                  <a:pos x="2132" y="54"/>
                </a:cxn>
                <a:cxn ang="0">
                  <a:pos x="1789" y="2"/>
                </a:cxn>
                <a:cxn ang="0">
                  <a:pos x="1466" y="15"/>
                </a:cxn>
                <a:cxn ang="0">
                  <a:pos x="1171" y="82"/>
                </a:cxn>
                <a:cxn ang="0">
                  <a:pos x="897" y="196"/>
                </a:cxn>
                <a:cxn ang="0">
                  <a:pos x="649" y="353"/>
                </a:cxn>
                <a:cxn ang="0">
                  <a:pos x="432" y="549"/>
                </a:cxn>
                <a:cxn ang="0">
                  <a:pos x="252" y="778"/>
                </a:cxn>
                <a:cxn ang="0">
                  <a:pos x="111" y="1036"/>
                </a:cxn>
                <a:cxn ang="0">
                  <a:pos x="16" y="1319"/>
                </a:cxn>
                <a:cxn ang="0">
                  <a:pos x="14" y="1490"/>
                </a:cxn>
                <a:cxn ang="0">
                  <a:pos x="41" y="1618"/>
                </a:cxn>
                <a:cxn ang="0">
                  <a:pos x="75" y="1744"/>
                </a:cxn>
                <a:cxn ang="0">
                  <a:pos x="126" y="1875"/>
                </a:cxn>
                <a:cxn ang="0">
                  <a:pos x="120" y="1788"/>
                </a:cxn>
                <a:cxn ang="0">
                  <a:pos x="120" y="1642"/>
                </a:cxn>
                <a:cxn ang="0">
                  <a:pos x="168" y="1330"/>
                </a:cxn>
                <a:cxn ang="0">
                  <a:pos x="274" y="1041"/>
                </a:cxn>
                <a:cxn ang="0">
                  <a:pos x="432" y="781"/>
                </a:cxn>
                <a:cxn ang="0">
                  <a:pos x="637" y="558"/>
                </a:cxn>
                <a:cxn ang="0">
                  <a:pos x="880" y="378"/>
                </a:cxn>
                <a:cxn ang="0">
                  <a:pos x="1156" y="245"/>
                </a:cxn>
                <a:cxn ang="0">
                  <a:pos x="1458" y="168"/>
                </a:cxn>
                <a:cxn ang="0">
                  <a:pos x="1780" y="152"/>
                </a:cxn>
                <a:cxn ang="0">
                  <a:pos x="2094" y="199"/>
                </a:cxn>
                <a:cxn ang="0">
                  <a:pos x="2385" y="305"/>
                </a:cxn>
                <a:cxn ang="0">
                  <a:pos x="2646" y="462"/>
                </a:cxn>
                <a:cxn ang="0">
                  <a:pos x="2870" y="665"/>
                </a:cxn>
                <a:cxn ang="0">
                  <a:pos x="3051" y="907"/>
                </a:cxn>
                <a:cxn ang="0">
                  <a:pos x="3185" y="1182"/>
                </a:cxn>
                <a:cxn ang="0">
                  <a:pos x="3262" y="1483"/>
                </a:cxn>
                <a:cxn ang="0">
                  <a:pos x="3278" y="1793"/>
                </a:cxn>
                <a:cxn ang="0">
                  <a:pos x="3243" y="2064"/>
                </a:cxn>
                <a:cxn ang="0">
                  <a:pos x="3162" y="2320"/>
                </a:cxn>
                <a:cxn ang="0">
                  <a:pos x="3042" y="2553"/>
                </a:cxn>
                <a:cxn ang="0">
                  <a:pos x="2885" y="2763"/>
                </a:cxn>
                <a:cxn ang="0">
                  <a:pos x="2696" y="2944"/>
                </a:cxn>
                <a:cxn ang="0">
                  <a:pos x="2479" y="3092"/>
                </a:cxn>
                <a:cxn ang="0">
                  <a:pos x="2239" y="3202"/>
                </a:cxn>
                <a:cxn ang="0">
                  <a:pos x="2066" y="3259"/>
                </a:cxn>
                <a:cxn ang="0">
                  <a:pos x="2185" y="3259"/>
                </a:cxn>
                <a:cxn ang="0">
                  <a:pos x="2405" y="3243"/>
                </a:cxn>
                <a:cxn ang="0">
                  <a:pos x="2614" y="3187"/>
                </a:cxn>
                <a:cxn ang="0">
                  <a:pos x="2795" y="3057"/>
                </a:cxn>
                <a:cxn ang="0">
                  <a:pos x="2957" y="2907"/>
                </a:cxn>
                <a:cxn ang="0">
                  <a:pos x="3100" y="2736"/>
                </a:cxn>
                <a:cxn ang="0">
                  <a:pos x="3220" y="2548"/>
                </a:cxn>
                <a:cxn ang="0">
                  <a:pos x="3315" y="2344"/>
                </a:cxn>
                <a:cxn ang="0">
                  <a:pos x="3382" y="2128"/>
                </a:cxn>
                <a:cxn ang="0">
                  <a:pos x="3422" y="1900"/>
                </a:cxn>
              </a:cxnLst>
              <a:rect l="0" t="0" r="r" b="b"/>
              <a:pathLst>
                <a:path w="3431" h="3260">
                  <a:moveTo>
                    <a:pt x="3431" y="1723"/>
                  </a:moveTo>
                  <a:lnTo>
                    <a:pt x="3429" y="1634"/>
                  </a:lnTo>
                  <a:lnTo>
                    <a:pt x="3422" y="1547"/>
                  </a:lnTo>
                  <a:lnTo>
                    <a:pt x="3411" y="1461"/>
                  </a:lnTo>
                  <a:lnTo>
                    <a:pt x="3396" y="1376"/>
                  </a:lnTo>
                  <a:lnTo>
                    <a:pt x="3376" y="1293"/>
                  </a:lnTo>
                  <a:lnTo>
                    <a:pt x="3353" y="1210"/>
                  </a:lnTo>
                  <a:lnTo>
                    <a:pt x="3326" y="1130"/>
                  </a:lnTo>
                  <a:lnTo>
                    <a:pt x="3295" y="1052"/>
                  </a:lnTo>
                  <a:lnTo>
                    <a:pt x="3260" y="976"/>
                  </a:lnTo>
                  <a:lnTo>
                    <a:pt x="3222" y="902"/>
                  </a:lnTo>
                  <a:lnTo>
                    <a:pt x="3181" y="829"/>
                  </a:lnTo>
                  <a:lnTo>
                    <a:pt x="3135" y="759"/>
                  </a:lnTo>
                  <a:lnTo>
                    <a:pt x="3087" y="692"/>
                  </a:lnTo>
                  <a:lnTo>
                    <a:pt x="3036" y="627"/>
                  </a:lnTo>
                  <a:lnTo>
                    <a:pt x="2981" y="564"/>
                  </a:lnTo>
                  <a:lnTo>
                    <a:pt x="2924" y="505"/>
                  </a:lnTo>
                  <a:lnTo>
                    <a:pt x="2864" y="448"/>
                  </a:lnTo>
                  <a:lnTo>
                    <a:pt x="2800" y="393"/>
                  </a:lnTo>
                  <a:lnTo>
                    <a:pt x="2735" y="342"/>
                  </a:lnTo>
                  <a:lnTo>
                    <a:pt x="2667" y="294"/>
                  </a:lnTo>
                  <a:lnTo>
                    <a:pt x="2598" y="249"/>
                  </a:lnTo>
                  <a:lnTo>
                    <a:pt x="2524" y="207"/>
                  </a:lnTo>
                  <a:lnTo>
                    <a:pt x="2450" y="170"/>
                  </a:lnTo>
                  <a:lnTo>
                    <a:pt x="2373" y="135"/>
                  </a:lnTo>
                  <a:lnTo>
                    <a:pt x="2295" y="104"/>
                  </a:lnTo>
                  <a:lnTo>
                    <a:pt x="2214" y="78"/>
                  </a:lnTo>
                  <a:lnTo>
                    <a:pt x="2132" y="54"/>
                  </a:lnTo>
                  <a:lnTo>
                    <a:pt x="2048" y="35"/>
                  </a:lnTo>
                  <a:lnTo>
                    <a:pt x="1963" y="20"/>
                  </a:lnTo>
                  <a:lnTo>
                    <a:pt x="1876" y="9"/>
                  </a:lnTo>
                  <a:lnTo>
                    <a:pt x="1789" y="2"/>
                  </a:lnTo>
                  <a:lnTo>
                    <a:pt x="1700" y="0"/>
                  </a:lnTo>
                  <a:lnTo>
                    <a:pt x="1620" y="2"/>
                  </a:lnTo>
                  <a:lnTo>
                    <a:pt x="1543" y="7"/>
                  </a:lnTo>
                  <a:lnTo>
                    <a:pt x="1466" y="15"/>
                  </a:lnTo>
                  <a:lnTo>
                    <a:pt x="1391" y="27"/>
                  </a:lnTo>
                  <a:lnTo>
                    <a:pt x="1317" y="42"/>
                  </a:lnTo>
                  <a:lnTo>
                    <a:pt x="1243" y="60"/>
                  </a:lnTo>
                  <a:lnTo>
                    <a:pt x="1171" y="82"/>
                  </a:lnTo>
                  <a:lnTo>
                    <a:pt x="1101" y="106"/>
                  </a:lnTo>
                  <a:lnTo>
                    <a:pt x="1031" y="133"/>
                  </a:lnTo>
                  <a:lnTo>
                    <a:pt x="963" y="163"/>
                  </a:lnTo>
                  <a:lnTo>
                    <a:pt x="897" y="196"/>
                  </a:lnTo>
                  <a:lnTo>
                    <a:pt x="833" y="231"/>
                  </a:lnTo>
                  <a:lnTo>
                    <a:pt x="769" y="269"/>
                  </a:lnTo>
                  <a:lnTo>
                    <a:pt x="708" y="310"/>
                  </a:lnTo>
                  <a:lnTo>
                    <a:pt x="649" y="353"/>
                  </a:lnTo>
                  <a:lnTo>
                    <a:pt x="592" y="398"/>
                  </a:lnTo>
                  <a:lnTo>
                    <a:pt x="536" y="447"/>
                  </a:lnTo>
                  <a:lnTo>
                    <a:pt x="483" y="496"/>
                  </a:lnTo>
                  <a:lnTo>
                    <a:pt x="432" y="549"/>
                  </a:lnTo>
                  <a:lnTo>
                    <a:pt x="383" y="603"/>
                  </a:lnTo>
                  <a:lnTo>
                    <a:pt x="337" y="660"/>
                  </a:lnTo>
                  <a:lnTo>
                    <a:pt x="294" y="718"/>
                  </a:lnTo>
                  <a:lnTo>
                    <a:pt x="252" y="778"/>
                  </a:lnTo>
                  <a:lnTo>
                    <a:pt x="212" y="840"/>
                  </a:lnTo>
                  <a:lnTo>
                    <a:pt x="176" y="904"/>
                  </a:lnTo>
                  <a:lnTo>
                    <a:pt x="142" y="969"/>
                  </a:lnTo>
                  <a:lnTo>
                    <a:pt x="111" y="1036"/>
                  </a:lnTo>
                  <a:lnTo>
                    <a:pt x="83" y="1105"/>
                  </a:lnTo>
                  <a:lnTo>
                    <a:pt x="57" y="1175"/>
                  </a:lnTo>
                  <a:lnTo>
                    <a:pt x="36" y="1246"/>
                  </a:lnTo>
                  <a:lnTo>
                    <a:pt x="16" y="1319"/>
                  </a:lnTo>
                  <a:lnTo>
                    <a:pt x="0" y="1392"/>
                  </a:lnTo>
                  <a:lnTo>
                    <a:pt x="4" y="1425"/>
                  </a:lnTo>
                  <a:lnTo>
                    <a:pt x="9" y="1458"/>
                  </a:lnTo>
                  <a:lnTo>
                    <a:pt x="14" y="1490"/>
                  </a:lnTo>
                  <a:lnTo>
                    <a:pt x="20" y="1523"/>
                  </a:lnTo>
                  <a:lnTo>
                    <a:pt x="27" y="1555"/>
                  </a:lnTo>
                  <a:lnTo>
                    <a:pt x="34" y="1587"/>
                  </a:lnTo>
                  <a:lnTo>
                    <a:pt x="41" y="1618"/>
                  </a:lnTo>
                  <a:lnTo>
                    <a:pt x="49" y="1650"/>
                  </a:lnTo>
                  <a:lnTo>
                    <a:pt x="57" y="1681"/>
                  </a:lnTo>
                  <a:lnTo>
                    <a:pt x="66" y="1712"/>
                  </a:lnTo>
                  <a:lnTo>
                    <a:pt x="75" y="1744"/>
                  </a:lnTo>
                  <a:lnTo>
                    <a:pt x="85" y="1774"/>
                  </a:lnTo>
                  <a:lnTo>
                    <a:pt x="106" y="1835"/>
                  </a:lnTo>
                  <a:lnTo>
                    <a:pt x="128" y="1896"/>
                  </a:lnTo>
                  <a:lnTo>
                    <a:pt x="126" y="1875"/>
                  </a:lnTo>
                  <a:lnTo>
                    <a:pt x="124" y="1853"/>
                  </a:lnTo>
                  <a:lnTo>
                    <a:pt x="122" y="1831"/>
                  </a:lnTo>
                  <a:lnTo>
                    <a:pt x="121" y="1810"/>
                  </a:lnTo>
                  <a:lnTo>
                    <a:pt x="120" y="1788"/>
                  </a:lnTo>
                  <a:lnTo>
                    <a:pt x="119" y="1766"/>
                  </a:lnTo>
                  <a:lnTo>
                    <a:pt x="118" y="1745"/>
                  </a:lnTo>
                  <a:lnTo>
                    <a:pt x="118" y="1723"/>
                  </a:lnTo>
                  <a:lnTo>
                    <a:pt x="120" y="1642"/>
                  </a:lnTo>
                  <a:lnTo>
                    <a:pt x="126" y="1562"/>
                  </a:lnTo>
                  <a:lnTo>
                    <a:pt x="137" y="1483"/>
                  </a:lnTo>
                  <a:lnTo>
                    <a:pt x="151" y="1406"/>
                  </a:lnTo>
                  <a:lnTo>
                    <a:pt x="168" y="1330"/>
                  </a:lnTo>
                  <a:lnTo>
                    <a:pt x="190" y="1255"/>
                  </a:lnTo>
                  <a:lnTo>
                    <a:pt x="214" y="1182"/>
                  </a:lnTo>
                  <a:lnTo>
                    <a:pt x="243" y="1111"/>
                  </a:lnTo>
                  <a:lnTo>
                    <a:pt x="274" y="1041"/>
                  </a:lnTo>
                  <a:lnTo>
                    <a:pt x="310" y="973"/>
                  </a:lnTo>
                  <a:lnTo>
                    <a:pt x="348" y="907"/>
                  </a:lnTo>
                  <a:lnTo>
                    <a:pt x="388" y="843"/>
                  </a:lnTo>
                  <a:lnTo>
                    <a:pt x="432" y="781"/>
                  </a:lnTo>
                  <a:lnTo>
                    <a:pt x="480" y="723"/>
                  </a:lnTo>
                  <a:lnTo>
                    <a:pt x="529" y="665"/>
                  </a:lnTo>
                  <a:lnTo>
                    <a:pt x="582" y="610"/>
                  </a:lnTo>
                  <a:lnTo>
                    <a:pt x="637" y="558"/>
                  </a:lnTo>
                  <a:lnTo>
                    <a:pt x="694" y="509"/>
                  </a:lnTo>
                  <a:lnTo>
                    <a:pt x="753" y="462"/>
                  </a:lnTo>
                  <a:lnTo>
                    <a:pt x="815" y="418"/>
                  </a:lnTo>
                  <a:lnTo>
                    <a:pt x="880" y="378"/>
                  </a:lnTo>
                  <a:lnTo>
                    <a:pt x="946" y="339"/>
                  </a:lnTo>
                  <a:lnTo>
                    <a:pt x="1014" y="305"/>
                  </a:lnTo>
                  <a:lnTo>
                    <a:pt x="1084" y="273"/>
                  </a:lnTo>
                  <a:lnTo>
                    <a:pt x="1156" y="245"/>
                  </a:lnTo>
                  <a:lnTo>
                    <a:pt x="1229" y="221"/>
                  </a:lnTo>
                  <a:lnTo>
                    <a:pt x="1304" y="199"/>
                  </a:lnTo>
                  <a:lnTo>
                    <a:pt x="1381" y="182"/>
                  </a:lnTo>
                  <a:lnTo>
                    <a:pt x="1458" y="168"/>
                  </a:lnTo>
                  <a:lnTo>
                    <a:pt x="1538" y="158"/>
                  </a:lnTo>
                  <a:lnTo>
                    <a:pt x="1618" y="152"/>
                  </a:lnTo>
                  <a:lnTo>
                    <a:pt x="1700" y="150"/>
                  </a:lnTo>
                  <a:lnTo>
                    <a:pt x="1780" y="152"/>
                  </a:lnTo>
                  <a:lnTo>
                    <a:pt x="1861" y="158"/>
                  </a:lnTo>
                  <a:lnTo>
                    <a:pt x="1940" y="168"/>
                  </a:lnTo>
                  <a:lnTo>
                    <a:pt x="2018" y="182"/>
                  </a:lnTo>
                  <a:lnTo>
                    <a:pt x="2094" y="199"/>
                  </a:lnTo>
                  <a:lnTo>
                    <a:pt x="2170" y="221"/>
                  </a:lnTo>
                  <a:lnTo>
                    <a:pt x="2243" y="245"/>
                  </a:lnTo>
                  <a:lnTo>
                    <a:pt x="2314" y="273"/>
                  </a:lnTo>
                  <a:lnTo>
                    <a:pt x="2385" y="305"/>
                  </a:lnTo>
                  <a:lnTo>
                    <a:pt x="2453" y="339"/>
                  </a:lnTo>
                  <a:lnTo>
                    <a:pt x="2519" y="378"/>
                  </a:lnTo>
                  <a:lnTo>
                    <a:pt x="2583" y="418"/>
                  </a:lnTo>
                  <a:lnTo>
                    <a:pt x="2646" y="462"/>
                  </a:lnTo>
                  <a:lnTo>
                    <a:pt x="2705" y="509"/>
                  </a:lnTo>
                  <a:lnTo>
                    <a:pt x="2763" y="558"/>
                  </a:lnTo>
                  <a:lnTo>
                    <a:pt x="2818" y="610"/>
                  </a:lnTo>
                  <a:lnTo>
                    <a:pt x="2870" y="665"/>
                  </a:lnTo>
                  <a:lnTo>
                    <a:pt x="2920" y="723"/>
                  </a:lnTo>
                  <a:lnTo>
                    <a:pt x="2967" y="781"/>
                  </a:lnTo>
                  <a:lnTo>
                    <a:pt x="3010" y="843"/>
                  </a:lnTo>
                  <a:lnTo>
                    <a:pt x="3051" y="907"/>
                  </a:lnTo>
                  <a:lnTo>
                    <a:pt x="3090" y="973"/>
                  </a:lnTo>
                  <a:lnTo>
                    <a:pt x="3124" y="1041"/>
                  </a:lnTo>
                  <a:lnTo>
                    <a:pt x="3156" y="1111"/>
                  </a:lnTo>
                  <a:lnTo>
                    <a:pt x="3185" y="1182"/>
                  </a:lnTo>
                  <a:lnTo>
                    <a:pt x="3209" y="1255"/>
                  </a:lnTo>
                  <a:lnTo>
                    <a:pt x="3230" y="1330"/>
                  </a:lnTo>
                  <a:lnTo>
                    <a:pt x="3248" y="1406"/>
                  </a:lnTo>
                  <a:lnTo>
                    <a:pt x="3262" y="1483"/>
                  </a:lnTo>
                  <a:lnTo>
                    <a:pt x="3272" y="1562"/>
                  </a:lnTo>
                  <a:lnTo>
                    <a:pt x="3278" y="1642"/>
                  </a:lnTo>
                  <a:lnTo>
                    <a:pt x="3280" y="1723"/>
                  </a:lnTo>
                  <a:lnTo>
                    <a:pt x="3278" y="1793"/>
                  </a:lnTo>
                  <a:lnTo>
                    <a:pt x="3274" y="1863"/>
                  </a:lnTo>
                  <a:lnTo>
                    <a:pt x="3266" y="1930"/>
                  </a:lnTo>
                  <a:lnTo>
                    <a:pt x="3256" y="1997"/>
                  </a:lnTo>
                  <a:lnTo>
                    <a:pt x="3243" y="2064"/>
                  </a:lnTo>
                  <a:lnTo>
                    <a:pt x="3226" y="2130"/>
                  </a:lnTo>
                  <a:lnTo>
                    <a:pt x="3208" y="2194"/>
                  </a:lnTo>
                  <a:lnTo>
                    <a:pt x="3187" y="2257"/>
                  </a:lnTo>
                  <a:lnTo>
                    <a:pt x="3162" y="2320"/>
                  </a:lnTo>
                  <a:lnTo>
                    <a:pt x="3136" y="2380"/>
                  </a:lnTo>
                  <a:lnTo>
                    <a:pt x="3107" y="2440"/>
                  </a:lnTo>
                  <a:lnTo>
                    <a:pt x="3076" y="2497"/>
                  </a:lnTo>
                  <a:lnTo>
                    <a:pt x="3042" y="2553"/>
                  </a:lnTo>
                  <a:lnTo>
                    <a:pt x="3006" y="2609"/>
                  </a:lnTo>
                  <a:lnTo>
                    <a:pt x="2968" y="2662"/>
                  </a:lnTo>
                  <a:lnTo>
                    <a:pt x="2928" y="2713"/>
                  </a:lnTo>
                  <a:lnTo>
                    <a:pt x="2885" y="2763"/>
                  </a:lnTo>
                  <a:lnTo>
                    <a:pt x="2841" y="2811"/>
                  </a:lnTo>
                  <a:lnTo>
                    <a:pt x="2794" y="2857"/>
                  </a:lnTo>
                  <a:lnTo>
                    <a:pt x="2746" y="2901"/>
                  </a:lnTo>
                  <a:lnTo>
                    <a:pt x="2696" y="2944"/>
                  </a:lnTo>
                  <a:lnTo>
                    <a:pt x="2645" y="2984"/>
                  </a:lnTo>
                  <a:lnTo>
                    <a:pt x="2592" y="3022"/>
                  </a:lnTo>
                  <a:lnTo>
                    <a:pt x="2536" y="3058"/>
                  </a:lnTo>
                  <a:lnTo>
                    <a:pt x="2479" y="3092"/>
                  </a:lnTo>
                  <a:lnTo>
                    <a:pt x="2421" y="3123"/>
                  </a:lnTo>
                  <a:lnTo>
                    <a:pt x="2362" y="3151"/>
                  </a:lnTo>
                  <a:lnTo>
                    <a:pt x="2301" y="3178"/>
                  </a:lnTo>
                  <a:lnTo>
                    <a:pt x="2239" y="3202"/>
                  </a:lnTo>
                  <a:lnTo>
                    <a:pt x="2176" y="3223"/>
                  </a:lnTo>
                  <a:lnTo>
                    <a:pt x="2112" y="3243"/>
                  </a:lnTo>
                  <a:lnTo>
                    <a:pt x="2045" y="3258"/>
                  </a:lnTo>
                  <a:lnTo>
                    <a:pt x="2066" y="3259"/>
                  </a:lnTo>
                  <a:lnTo>
                    <a:pt x="2087" y="3260"/>
                  </a:lnTo>
                  <a:lnTo>
                    <a:pt x="2107" y="3260"/>
                  </a:lnTo>
                  <a:lnTo>
                    <a:pt x="2129" y="3260"/>
                  </a:lnTo>
                  <a:lnTo>
                    <a:pt x="2185" y="3259"/>
                  </a:lnTo>
                  <a:lnTo>
                    <a:pt x="2240" y="3257"/>
                  </a:lnTo>
                  <a:lnTo>
                    <a:pt x="2295" y="3254"/>
                  </a:lnTo>
                  <a:lnTo>
                    <a:pt x="2350" y="3249"/>
                  </a:lnTo>
                  <a:lnTo>
                    <a:pt x="2405" y="3243"/>
                  </a:lnTo>
                  <a:lnTo>
                    <a:pt x="2459" y="3235"/>
                  </a:lnTo>
                  <a:lnTo>
                    <a:pt x="2512" y="3226"/>
                  </a:lnTo>
                  <a:lnTo>
                    <a:pt x="2565" y="3215"/>
                  </a:lnTo>
                  <a:lnTo>
                    <a:pt x="2614" y="3187"/>
                  </a:lnTo>
                  <a:lnTo>
                    <a:pt x="2661" y="3157"/>
                  </a:lnTo>
                  <a:lnTo>
                    <a:pt x="2707" y="3125"/>
                  </a:lnTo>
                  <a:lnTo>
                    <a:pt x="2752" y="3092"/>
                  </a:lnTo>
                  <a:lnTo>
                    <a:pt x="2795" y="3057"/>
                  </a:lnTo>
                  <a:lnTo>
                    <a:pt x="2837" y="3022"/>
                  </a:lnTo>
                  <a:lnTo>
                    <a:pt x="2879" y="2984"/>
                  </a:lnTo>
                  <a:lnTo>
                    <a:pt x="2919" y="2947"/>
                  </a:lnTo>
                  <a:lnTo>
                    <a:pt x="2957" y="2907"/>
                  </a:lnTo>
                  <a:lnTo>
                    <a:pt x="2995" y="2866"/>
                  </a:lnTo>
                  <a:lnTo>
                    <a:pt x="3032" y="2824"/>
                  </a:lnTo>
                  <a:lnTo>
                    <a:pt x="3066" y="2780"/>
                  </a:lnTo>
                  <a:lnTo>
                    <a:pt x="3100" y="2736"/>
                  </a:lnTo>
                  <a:lnTo>
                    <a:pt x="3133" y="2691"/>
                  </a:lnTo>
                  <a:lnTo>
                    <a:pt x="3163" y="2644"/>
                  </a:lnTo>
                  <a:lnTo>
                    <a:pt x="3193" y="2597"/>
                  </a:lnTo>
                  <a:lnTo>
                    <a:pt x="3220" y="2548"/>
                  </a:lnTo>
                  <a:lnTo>
                    <a:pt x="3246" y="2498"/>
                  </a:lnTo>
                  <a:lnTo>
                    <a:pt x="3270" y="2448"/>
                  </a:lnTo>
                  <a:lnTo>
                    <a:pt x="3294" y="2397"/>
                  </a:lnTo>
                  <a:lnTo>
                    <a:pt x="3315" y="2344"/>
                  </a:lnTo>
                  <a:lnTo>
                    <a:pt x="3334" y="2291"/>
                  </a:lnTo>
                  <a:lnTo>
                    <a:pt x="3353" y="2238"/>
                  </a:lnTo>
                  <a:lnTo>
                    <a:pt x="3368" y="2183"/>
                  </a:lnTo>
                  <a:lnTo>
                    <a:pt x="3382" y="2128"/>
                  </a:lnTo>
                  <a:lnTo>
                    <a:pt x="3396" y="2071"/>
                  </a:lnTo>
                  <a:lnTo>
                    <a:pt x="3406" y="2016"/>
                  </a:lnTo>
                  <a:lnTo>
                    <a:pt x="3415" y="1958"/>
                  </a:lnTo>
                  <a:lnTo>
                    <a:pt x="3422" y="1900"/>
                  </a:lnTo>
                  <a:lnTo>
                    <a:pt x="3427" y="1841"/>
                  </a:lnTo>
                  <a:lnTo>
                    <a:pt x="3430" y="1782"/>
                  </a:lnTo>
                  <a:lnTo>
                    <a:pt x="3431" y="1723"/>
                  </a:lnTo>
                  <a:close/>
                </a:path>
              </a:pathLst>
            </a:custGeom>
            <a:solidFill>
              <a:srgbClr val="837A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805" y="913"/>
              <a:ext cx="221" cy="212"/>
            </a:xfrm>
            <a:custGeom>
              <a:avLst/>
              <a:gdLst/>
              <a:ahLst/>
              <a:cxnLst>
                <a:cxn ang="0">
                  <a:pos x="3290" y="1397"/>
                </a:cxn>
                <a:cxn ang="0">
                  <a:pos x="3209" y="1082"/>
                </a:cxn>
                <a:cxn ang="0">
                  <a:pos x="3069" y="794"/>
                </a:cxn>
                <a:cxn ang="0">
                  <a:pos x="2879" y="540"/>
                </a:cxn>
                <a:cxn ang="0">
                  <a:pos x="2644" y="327"/>
                </a:cxn>
                <a:cxn ang="0">
                  <a:pos x="2371" y="162"/>
                </a:cxn>
                <a:cxn ang="0">
                  <a:pos x="2068" y="51"/>
                </a:cxn>
                <a:cxn ang="0">
                  <a:pos x="1738" y="2"/>
                </a:cxn>
                <a:cxn ang="0">
                  <a:pos x="1409" y="18"/>
                </a:cxn>
                <a:cxn ang="0">
                  <a:pos x="1102" y="94"/>
                </a:cxn>
                <a:cxn ang="0">
                  <a:pos x="819" y="224"/>
                </a:cxn>
                <a:cxn ang="0">
                  <a:pos x="569" y="403"/>
                </a:cxn>
                <a:cxn ang="0">
                  <a:pos x="356" y="623"/>
                </a:cxn>
                <a:cxn ang="0">
                  <a:pos x="187" y="881"/>
                </a:cxn>
                <a:cxn ang="0">
                  <a:pos x="68" y="1169"/>
                </a:cxn>
                <a:cxn ang="0">
                  <a:pos x="6" y="1480"/>
                </a:cxn>
                <a:cxn ang="0">
                  <a:pos x="29" y="1670"/>
                </a:cxn>
                <a:cxn ang="0">
                  <a:pos x="78" y="1810"/>
                </a:cxn>
                <a:cxn ang="0">
                  <a:pos x="135" y="1946"/>
                </a:cxn>
                <a:cxn ang="0">
                  <a:pos x="203" y="2077"/>
                </a:cxn>
                <a:cxn ang="0">
                  <a:pos x="197" y="2027"/>
                </a:cxn>
                <a:cxn ang="0">
                  <a:pos x="171" y="1913"/>
                </a:cxn>
                <a:cxn ang="0">
                  <a:pos x="155" y="1797"/>
                </a:cxn>
                <a:cxn ang="0">
                  <a:pos x="148" y="1678"/>
                </a:cxn>
                <a:cxn ang="0">
                  <a:pos x="165" y="1419"/>
                </a:cxn>
                <a:cxn ang="0">
                  <a:pos x="239" y="1132"/>
                </a:cxn>
                <a:cxn ang="0">
                  <a:pos x="366" y="871"/>
                </a:cxn>
                <a:cxn ang="0">
                  <a:pos x="539" y="641"/>
                </a:cxn>
                <a:cxn ang="0">
                  <a:pos x="753" y="447"/>
                </a:cxn>
                <a:cxn ang="0">
                  <a:pos x="1001" y="298"/>
                </a:cxn>
                <a:cxn ang="0">
                  <a:pos x="1277" y="196"/>
                </a:cxn>
                <a:cxn ang="0">
                  <a:pos x="1576" y="152"/>
                </a:cxn>
                <a:cxn ang="0">
                  <a:pos x="1883" y="167"/>
                </a:cxn>
                <a:cxn ang="0">
                  <a:pos x="2172" y="241"/>
                </a:cxn>
                <a:cxn ang="0">
                  <a:pos x="2434" y="367"/>
                </a:cxn>
                <a:cxn ang="0">
                  <a:pos x="2666" y="539"/>
                </a:cxn>
                <a:cxn ang="0">
                  <a:pos x="2860" y="751"/>
                </a:cxn>
                <a:cxn ang="0">
                  <a:pos x="3010" y="999"/>
                </a:cxn>
                <a:cxn ang="0">
                  <a:pos x="3112" y="1273"/>
                </a:cxn>
                <a:cxn ang="0">
                  <a:pos x="3157" y="1570"/>
                </a:cxn>
                <a:cxn ang="0">
                  <a:pos x="3142" y="1874"/>
                </a:cxn>
                <a:cxn ang="0">
                  <a:pos x="3069" y="2159"/>
                </a:cxn>
                <a:cxn ang="0">
                  <a:pos x="2944" y="2419"/>
                </a:cxn>
                <a:cxn ang="0">
                  <a:pos x="2774" y="2649"/>
                </a:cxn>
                <a:cxn ang="0">
                  <a:pos x="2563" y="2842"/>
                </a:cxn>
                <a:cxn ang="0">
                  <a:pos x="2318" y="2992"/>
                </a:cxn>
                <a:cxn ang="0">
                  <a:pos x="2045" y="3095"/>
                </a:cxn>
                <a:cxn ang="0">
                  <a:pos x="1751" y="3143"/>
                </a:cxn>
                <a:cxn ang="0">
                  <a:pos x="1824" y="3170"/>
                </a:cxn>
                <a:cxn ang="0">
                  <a:pos x="2030" y="3184"/>
                </a:cxn>
                <a:cxn ang="0">
                  <a:pos x="2154" y="3184"/>
                </a:cxn>
                <a:cxn ang="0">
                  <a:pos x="2250" y="3179"/>
                </a:cxn>
                <a:cxn ang="0">
                  <a:pos x="2440" y="3099"/>
                </a:cxn>
                <a:cxn ang="0">
                  <a:pos x="2643" y="2969"/>
                </a:cxn>
                <a:cxn ang="0">
                  <a:pos x="2827" y="2812"/>
                </a:cxn>
                <a:cxn ang="0">
                  <a:pos x="2984" y="2629"/>
                </a:cxn>
                <a:cxn ang="0">
                  <a:pos x="3114" y="2425"/>
                </a:cxn>
                <a:cxn ang="0">
                  <a:pos x="3213" y="2202"/>
                </a:cxn>
                <a:cxn ang="0">
                  <a:pos x="3279" y="1964"/>
                </a:cxn>
                <a:cxn ang="0">
                  <a:pos x="3309" y="1712"/>
                </a:cxn>
              </a:cxnLst>
              <a:rect l="0" t="0" r="r" b="b"/>
              <a:pathLst>
                <a:path w="3310" h="3185">
                  <a:moveTo>
                    <a:pt x="3310" y="1648"/>
                  </a:moveTo>
                  <a:lnTo>
                    <a:pt x="3308" y="1563"/>
                  </a:lnTo>
                  <a:lnTo>
                    <a:pt x="3301" y="1479"/>
                  </a:lnTo>
                  <a:lnTo>
                    <a:pt x="3290" y="1397"/>
                  </a:lnTo>
                  <a:lnTo>
                    <a:pt x="3276" y="1316"/>
                  </a:lnTo>
                  <a:lnTo>
                    <a:pt x="3258" y="1236"/>
                  </a:lnTo>
                  <a:lnTo>
                    <a:pt x="3235" y="1158"/>
                  </a:lnTo>
                  <a:lnTo>
                    <a:pt x="3209" y="1082"/>
                  </a:lnTo>
                  <a:lnTo>
                    <a:pt x="3179" y="1007"/>
                  </a:lnTo>
                  <a:lnTo>
                    <a:pt x="3146" y="934"/>
                  </a:lnTo>
                  <a:lnTo>
                    <a:pt x="3110" y="863"/>
                  </a:lnTo>
                  <a:lnTo>
                    <a:pt x="3069" y="794"/>
                  </a:lnTo>
                  <a:lnTo>
                    <a:pt x="3027" y="727"/>
                  </a:lnTo>
                  <a:lnTo>
                    <a:pt x="2981" y="662"/>
                  </a:lnTo>
                  <a:lnTo>
                    <a:pt x="2932" y="600"/>
                  </a:lnTo>
                  <a:lnTo>
                    <a:pt x="2879" y="540"/>
                  </a:lnTo>
                  <a:lnTo>
                    <a:pt x="2825" y="482"/>
                  </a:lnTo>
                  <a:lnTo>
                    <a:pt x="2767" y="428"/>
                  </a:lnTo>
                  <a:lnTo>
                    <a:pt x="2707" y="376"/>
                  </a:lnTo>
                  <a:lnTo>
                    <a:pt x="2644" y="327"/>
                  </a:lnTo>
                  <a:lnTo>
                    <a:pt x="2579" y="282"/>
                  </a:lnTo>
                  <a:lnTo>
                    <a:pt x="2512" y="238"/>
                  </a:lnTo>
                  <a:lnTo>
                    <a:pt x="2443" y="198"/>
                  </a:lnTo>
                  <a:lnTo>
                    <a:pt x="2371" y="162"/>
                  </a:lnTo>
                  <a:lnTo>
                    <a:pt x="2298" y="129"/>
                  </a:lnTo>
                  <a:lnTo>
                    <a:pt x="2222" y="100"/>
                  </a:lnTo>
                  <a:lnTo>
                    <a:pt x="2146" y="74"/>
                  </a:lnTo>
                  <a:lnTo>
                    <a:pt x="2068" y="51"/>
                  </a:lnTo>
                  <a:lnTo>
                    <a:pt x="1987" y="33"/>
                  </a:lnTo>
                  <a:lnTo>
                    <a:pt x="1906" y="19"/>
                  </a:lnTo>
                  <a:lnTo>
                    <a:pt x="1823" y="8"/>
                  </a:lnTo>
                  <a:lnTo>
                    <a:pt x="1738" y="2"/>
                  </a:lnTo>
                  <a:lnTo>
                    <a:pt x="1654" y="0"/>
                  </a:lnTo>
                  <a:lnTo>
                    <a:pt x="1571" y="2"/>
                  </a:lnTo>
                  <a:lnTo>
                    <a:pt x="1490" y="8"/>
                  </a:lnTo>
                  <a:lnTo>
                    <a:pt x="1409" y="18"/>
                  </a:lnTo>
                  <a:lnTo>
                    <a:pt x="1330" y="31"/>
                  </a:lnTo>
                  <a:lnTo>
                    <a:pt x="1252" y="48"/>
                  </a:lnTo>
                  <a:lnTo>
                    <a:pt x="1176" y="70"/>
                  </a:lnTo>
                  <a:lnTo>
                    <a:pt x="1102" y="94"/>
                  </a:lnTo>
                  <a:lnTo>
                    <a:pt x="1028" y="121"/>
                  </a:lnTo>
                  <a:lnTo>
                    <a:pt x="957" y="153"/>
                  </a:lnTo>
                  <a:lnTo>
                    <a:pt x="886" y="186"/>
                  </a:lnTo>
                  <a:lnTo>
                    <a:pt x="819" y="224"/>
                  </a:lnTo>
                  <a:lnTo>
                    <a:pt x="753" y="264"/>
                  </a:lnTo>
                  <a:lnTo>
                    <a:pt x="689" y="308"/>
                  </a:lnTo>
                  <a:lnTo>
                    <a:pt x="628" y="354"/>
                  </a:lnTo>
                  <a:lnTo>
                    <a:pt x="569" y="403"/>
                  </a:lnTo>
                  <a:lnTo>
                    <a:pt x="511" y="454"/>
                  </a:lnTo>
                  <a:lnTo>
                    <a:pt x="457" y="509"/>
                  </a:lnTo>
                  <a:lnTo>
                    <a:pt x="405" y="564"/>
                  </a:lnTo>
                  <a:lnTo>
                    <a:pt x="356" y="623"/>
                  </a:lnTo>
                  <a:lnTo>
                    <a:pt x="310" y="685"/>
                  </a:lnTo>
                  <a:lnTo>
                    <a:pt x="266" y="748"/>
                  </a:lnTo>
                  <a:lnTo>
                    <a:pt x="225" y="814"/>
                  </a:lnTo>
                  <a:lnTo>
                    <a:pt x="187" y="881"/>
                  </a:lnTo>
                  <a:lnTo>
                    <a:pt x="153" y="950"/>
                  </a:lnTo>
                  <a:lnTo>
                    <a:pt x="121" y="1022"/>
                  </a:lnTo>
                  <a:lnTo>
                    <a:pt x="93" y="1094"/>
                  </a:lnTo>
                  <a:lnTo>
                    <a:pt x="68" y="1169"/>
                  </a:lnTo>
                  <a:lnTo>
                    <a:pt x="48" y="1244"/>
                  </a:lnTo>
                  <a:lnTo>
                    <a:pt x="29" y="1322"/>
                  </a:lnTo>
                  <a:lnTo>
                    <a:pt x="16" y="1400"/>
                  </a:lnTo>
                  <a:lnTo>
                    <a:pt x="6" y="1480"/>
                  </a:lnTo>
                  <a:lnTo>
                    <a:pt x="0" y="1561"/>
                  </a:lnTo>
                  <a:lnTo>
                    <a:pt x="9" y="1598"/>
                  </a:lnTo>
                  <a:lnTo>
                    <a:pt x="19" y="1633"/>
                  </a:lnTo>
                  <a:lnTo>
                    <a:pt x="29" y="1670"/>
                  </a:lnTo>
                  <a:lnTo>
                    <a:pt x="41" y="1705"/>
                  </a:lnTo>
                  <a:lnTo>
                    <a:pt x="53" y="1740"/>
                  </a:lnTo>
                  <a:lnTo>
                    <a:pt x="65" y="1775"/>
                  </a:lnTo>
                  <a:lnTo>
                    <a:pt x="78" y="1810"/>
                  </a:lnTo>
                  <a:lnTo>
                    <a:pt x="92" y="1844"/>
                  </a:lnTo>
                  <a:lnTo>
                    <a:pt x="106" y="1879"/>
                  </a:lnTo>
                  <a:lnTo>
                    <a:pt x="120" y="1912"/>
                  </a:lnTo>
                  <a:lnTo>
                    <a:pt x="135" y="1946"/>
                  </a:lnTo>
                  <a:lnTo>
                    <a:pt x="152" y="1979"/>
                  </a:lnTo>
                  <a:lnTo>
                    <a:pt x="168" y="2013"/>
                  </a:lnTo>
                  <a:lnTo>
                    <a:pt x="185" y="2045"/>
                  </a:lnTo>
                  <a:lnTo>
                    <a:pt x="203" y="2077"/>
                  </a:lnTo>
                  <a:lnTo>
                    <a:pt x="221" y="2109"/>
                  </a:lnTo>
                  <a:lnTo>
                    <a:pt x="212" y="2082"/>
                  </a:lnTo>
                  <a:lnTo>
                    <a:pt x="204" y="2054"/>
                  </a:lnTo>
                  <a:lnTo>
                    <a:pt x="197" y="2027"/>
                  </a:lnTo>
                  <a:lnTo>
                    <a:pt x="189" y="1998"/>
                  </a:lnTo>
                  <a:lnTo>
                    <a:pt x="182" y="1970"/>
                  </a:lnTo>
                  <a:lnTo>
                    <a:pt x="177" y="1942"/>
                  </a:lnTo>
                  <a:lnTo>
                    <a:pt x="171" y="1913"/>
                  </a:lnTo>
                  <a:lnTo>
                    <a:pt x="167" y="1884"/>
                  </a:lnTo>
                  <a:lnTo>
                    <a:pt x="162" y="1855"/>
                  </a:lnTo>
                  <a:lnTo>
                    <a:pt x="159" y="1826"/>
                  </a:lnTo>
                  <a:lnTo>
                    <a:pt x="155" y="1797"/>
                  </a:lnTo>
                  <a:lnTo>
                    <a:pt x="153" y="1767"/>
                  </a:lnTo>
                  <a:lnTo>
                    <a:pt x="151" y="1738"/>
                  </a:lnTo>
                  <a:lnTo>
                    <a:pt x="149" y="1707"/>
                  </a:lnTo>
                  <a:lnTo>
                    <a:pt x="148" y="1678"/>
                  </a:lnTo>
                  <a:lnTo>
                    <a:pt x="148" y="1648"/>
                  </a:lnTo>
                  <a:lnTo>
                    <a:pt x="150" y="1570"/>
                  </a:lnTo>
                  <a:lnTo>
                    <a:pt x="156" y="1494"/>
                  </a:lnTo>
                  <a:lnTo>
                    <a:pt x="165" y="1419"/>
                  </a:lnTo>
                  <a:lnTo>
                    <a:pt x="178" y="1346"/>
                  </a:lnTo>
                  <a:lnTo>
                    <a:pt x="196" y="1273"/>
                  </a:lnTo>
                  <a:lnTo>
                    <a:pt x="216" y="1202"/>
                  </a:lnTo>
                  <a:lnTo>
                    <a:pt x="239" y="1132"/>
                  </a:lnTo>
                  <a:lnTo>
                    <a:pt x="266" y="1064"/>
                  </a:lnTo>
                  <a:lnTo>
                    <a:pt x="296" y="999"/>
                  </a:lnTo>
                  <a:lnTo>
                    <a:pt x="329" y="934"/>
                  </a:lnTo>
                  <a:lnTo>
                    <a:pt x="366" y="871"/>
                  </a:lnTo>
                  <a:lnTo>
                    <a:pt x="404" y="810"/>
                  </a:lnTo>
                  <a:lnTo>
                    <a:pt x="447" y="751"/>
                  </a:lnTo>
                  <a:lnTo>
                    <a:pt x="492" y="695"/>
                  </a:lnTo>
                  <a:lnTo>
                    <a:pt x="539" y="641"/>
                  </a:lnTo>
                  <a:lnTo>
                    <a:pt x="589" y="589"/>
                  </a:lnTo>
                  <a:lnTo>
                    <a:pt x="641" y="539"/>
                  </a:lnTo>
                  <a:lnTo>
                    <a:pt x="696" y="491"/>
                  </a:lnTo>
                  <a:lnTo>
                    <a:pt x="753" y="447"/>
                  </a:lnTo>
                  <a:lnTo>
                    <a:pt x="812" y="405"/>
                  </a:lnTo>
                  <a:lnTo>
                    <a:pt x="873" y="367"/>
                  </a:lnTo>
                  <a:lnTo>
                    <a:pt x="935" y="330"/>
                  </a:lnTo>
                  <a:lnTo>
                    <a:pt x="1001" y="298"/>
                  </a:lnTo>
                  <a:lnTo>
                    <a:pt x="1068" y="267"/>
                  </a:lnTo>
                  <a:lnTo>
                    <a:pt x="1136" y="241"/>
                  </a:lnTo>
                  <a:lnTo>
                    <a:pt x="1205" y="217"/>
                  </a:lnTo>
                  <a:lnTo>
                    <a:pt x="1277" y="196"/>
                  </a:lnTo>
                  <a:lnTo>
                    <a:pt x="1350" y="180"/>
                  </a:lnTo>
                  <a:lnTo>
                    <a:pt x="1425" y="167"/>
                  </a:lnTo>
                  <a:lnTo>
                    <a:pt x="1500" y="157"/>
                  </a:lnTo>
                  <a:lnTo>
                    <a:pt x="1576" y="152"/>
                  </a:lnTo>
                  <a:lnTo>
                    <a:pt x="1654" y="150"/>
                  </a:lnTo>
                  <a:lnTo>
                    <a:pt x="1731" y="152"/>
                  </a:lnTo>
                  <a:lnTo>
                    <a:pt x="1808" y="157"/>
                  </a:lnTo>
                  <a:lnTo>
                    <a:pt x="1883" y="167"/>
                  </a:lnTo>
                  <a:lnTo>
                    <a:pt x="1957" y="180"/>
                  </a:lnTo>
                  <a:lnTo>
                    <a:pt x="2030" y="196"/>
                  </a:lnTo>
                  <a:lnTo>
                    <a:pt x="2101" y="217"/>
                  </a:lnTo>
                  <a:lnTo>
                    <a:pt x="2172" y="241"/>
                  </a:lnTo>
                  <a:lnTo>
                    <a:pt x="2240" y="267"/>
                  </a:lnTo>
                  <a:lnTo>
                    <a:pt x="2306" y="298"/>
                  </a:lnTo>
                  <a:lnTo>
                    <a:pt x="2371" y="330"/>
                  </a:lnTo>
                  <a:lnTo>
                    <a:pt x="2434" y="367"/>
                  </a:lnTo>
                  <a:lnTo>
                    <a:pt x="2496" y="405"/>
                  </a:lnTo>
                  <a:lnTo>
                    <a:pt x="2555" y="447"/>
                  </a:lnTo>
                  <a:lnTo>
                    <a:pt x="2611" y="491"/>
                  </a:lnTo>
                  <a:lnTo>
                    <a:pt x="2666" y="539"/>
                  </a:lnTo>
                  <a:lnTo>
                    <a:pt x="2718" y="589"/>
                  </a:lnTo>
                  <a:lnTo>
                    <a:pt x="2768" y="641"/>
                  </a:lnTo>
                  <a:lnTo>
                    <a:pt x="2816" y="695"/>
                  </a:lnTo>
                  <a:lnTo>
                    <a:pt x="2860" y="751"/>
                  </a:lnTo>
                  <a:lnTo>
                    <a:pt x="2902" y="810"/>
                  </a:lnTo>
                  <a:lnTo>
                    <a:pt x="2941" y="871"/>
                  </a:lnTo>
                  <a:lnTo>
                    <a:pt x="2978" y="934"/>
                  </a:lnTo>
                  <a:lnTo>
                    <a:pt x="3010" y="999"/>
                  </a:lnTo>
                  <a:lnTo>
                    <a:pt x="3041" y="1064"/>
                  </a:lnTo>
                  <a:lnTo>
                    <a:pt x="3067" y="1132"/>
                  </a:lnTo>
                  <a:lnTo>
                    <a:pt x="3092" y="1202"/>
                  </a:lnTo>
                  <a:lnTo>
                    <a:pt x="3112" y="1273"/>
                  </a:lnTo>
                  <a:lnTo>
                    <a:pt x="3128" y="1346"/>
                  </a:lnTo>
                  <a:lnTo>
                    <a:pt x="3142" y="1419"/>
                  </a:lnTo>
                  <a:lnTo>
                    <a:pt x="3151" y="1494"/>
                  </a:lnTo>
                  <a:lnTo>
                    <a:pt x="3157" y="1570"/>
                  </a:lnTo>
                  <a:lnTo>
                    <a:pt x="3159" y="1648"/>
                  </a:lnTo>
                  <a:lnTo>
                    <a:pt x="3157" y="1725"/>
                  </a:lnTo>
                  <a:lnTo>
                    <a:pt x="3152" y="1800"/>
                  </a:lnTo>
                  <a:lnTo>
                    <a:pt x="3142" y="1874"/>
                  </a:lnTo>
                  <a:lnTo>
                    <a:pt x="3129" y="1948"/>
                  </a:lnTo>
                  <a:lnTo>
                    <a:pt x="3112" y="2020"/>
                  </a:lnTo>
                  <a:lnTo>
                    <a:pt x="3093" y="2090"/>
                  </a:lnTo>
                  <a:lnTo>
                    <a:pt x="3069" y="2159"/>
                  </a:lnTo>
                  <a:lnTo>
                    <a:pt x="3043" y="2227"/>
                  </a:lnTo>
                  <a:lnTo>
                    <a:pt x="3013" y="2293"/>
                  </a:lnTo>
                  <a:lnTo>
                    <a:pt x="2981" y="2356"/>
                  </a:lnTo>
                  <a:lnTo>
                    <a:pt x="2944" y="2419"/>
                  </a:lnTo>
                  <a:lnTo>
                    <a:pt x="2906" y="2479"/>
                  </a:lnTo>
                  <a:lnTo>
                    <a:pt x="2864" y="2538"/>
                  </a:lnTo>
                  <a:lnTo>
                    <a:pt x="2821" y="2595"/>
                  </a:lnTo>
                  <a:lnTo>
                    <a:pt x="2774" y="2649"/>
                  </a:lnTo>
                  <a:lnTo>
                    <a:pt x="2725" y="2700"/>
                  </a:lnTo>
                  <a:lnTo>
                    <a:pt x="2673" y="2750"/>
                  </a:lnTo>
                  <a:lnTo>
                    <a:pt x="2619" y="2798"/>
                  </a:lnTo>
                  <a:lnTo>
                    <a:pt x="2563" y="2842"/>
                  </a:lnTo>
                  <a:lnTo>
                    <a:pt x="2505" y="2884"/>
                  </a:lnTo>
                  <a:lnTo>
                    <a:pt x="2445" y="2922"/>
                  </a:lnTo>
                  <a:lnTo>
                    <a:pt x="2382" y="2959"/>
                  </a:lnTo>
                  <a:lnTo>
                    <a:pt x="2318" y="2992"/>
                  </a:lnTo>
                  <a:lnTo>
                    <a:pt x="2253" y="3023"/>
                  </a:lnTo>
                  <a:lnTo>
                    <a:pt x="2185" y="3050"/>
                  </a:lnTo>
                  <a:lnTo>
                    <a:pt x="2117" y="3074"/>
                  </a:lnTo>
                  <a:lnTo>
                    <a:pt x="2045" y="3095"/>
                  </a:lnTo>
                  <a:lnTo>
                    <a:pt x="1974" y="3112"/>
                  </a:lnTo>
                  <a:lnTo>
                    <a:pt x="1900" y="3126"/>
                  </a:lnTo>
                  <a:lnTo>
                    <a:pt x="1826" y="3136"/>
                  </a:lnTo>
                  <a:lnTo>
                    <a:pt x="1751" y="3143"/>
                  </a:lnTo>
                  <a:lnTo>
                    <a:pt x="1674" y="3145"/>
                  </a:lnTo>
                  <a:lnTo>
                    <a:pt x="1724" y="3155"/>
                  </a:lnTo>
                  <a:lnTo>
                    <a:pt x="1774" y="3163"/>
                  </a:lnTo>
                  <a:lnTo>
                    <a:pt x="1824" y="3170"/>
                  </a:lnTo>
                  <a:lnTo>
                    <a:pt x="1875" y="3175"/>
                  </a:lnTo>
                  <a:lnTo>
                    <a:pt x="1927" y="3180"/>
                  </a:lnTo>
                  <a:lnTo>
                    <a:pt x="1978" y="3183"/>
                  </a:lnTo>
                  <a:lnTo>
                    <a:pt x="2030" y="3184"/>
                  </a:lnTo>
                  <a:lnTo>
                    <a:pt x="2083" y="3185"/>
                  </a:lnTo>
                  <a:lnTo>
                    <a:pt x="2106" y="3185"/>
                  </a:lnTo>
                  <a:lnTo>
                    <a:pt x="2131" y="3184"/>
                  </a:lnTo>
                  <a:lnTo>
                    <a:pt x="2154" y="3184"/>
                  </a:lnTo>
                  <a:lnTo>
                    <a:pt x="2179" y="3183"/>
                  </a:lnTo>
                  <a:lnTo>
                    <a:pt x="2202" y="3182"/>
                  </a:lnTo>
                  <a:lnTo>
                    <a:pt x="2227" y="3180"/>
                  </a:lnTo>
                  <a:lnTo>
                    <a:pt x="2250" y="3179"/>
                  </a:lnTo>
                  <a:lnTo>
                    <a:pt x="2273" y="3177"/>
                  </a:lnTo>
                  <a:lnTo>
                    <a:pt x="2329" y="3153"/>
                  </a:lnTo>
                  <a:lnTo>
                    <a:pt x="2386" y="3127"/>
                  </a:lnTo>
                  <a:lnTo>
                    <a:pt x="2440" y="3099"/>
                  </a:lnTo>
                  <a:lnTo>
                    <a:pt x="2493" y="3069"/>
                  </a:lnTo>
                  <a:lnTo>
                    <a:pt x="2545" y="3038"/>
                  </a:lnTo>
                  <a:lnTo>
                    <a:pt x="2594" y="3004"/>
                  </a:lnTo>
                  <a:lnTo>
                    <a:pt x="2643" y="2969"/>
                  </a:lnTo>
                  <a:lnTo>
                    <a:pt x="2691" y="2932"/>
                  </a:lnTo>
                  <a:lnTo>
                    <a:pt x="2738" y="2894"/>
                  </a:lnTo>
                  <a:lnTo>
                    <a:pt x="2783" y="2853"/>
                  </a:lnTo>
                  <a:lnTo>
                    <a:pt x="2827" y="2812"/>
                  </a:lnTo>
                  <a:lnTo>
                    <a:pt x="2869" y="2768"/>
                  </a:lnTo>
                  <a:lnTo>
                    <a:pt x="2908" y="2724"/>
                  </a:lnTo>
                  <a:lnTo>
                    <a:pt x="2947" y="2677"/>
                  </a:lnTo>
                  <a:lnTo>
                    <a:pt x="2984" y="2629"/>
                  </a:lnTo>
                  <a:lnTo>
                    <a:pt x="3019" y="2580"/>
                  </a:lnTo>
                  <a:lnTo>
                    <a:pt x="3053" y="2530"/>
                  </a:lnTo>
                  <a:lnTo>
                    <a:pt x="3085" y="2478"/>
                  </a:lnTo>
                  <a:lnTo>
                    <a:pt x="3114" y="2425"/>
                  </a:lnTo>
                  <a:lnTo>
                    <a:pt x="3142" y="2372"/>
                  </a:lnTo>
                  <a:lnTo>
                    <a:pt x="3168" y="2316"/>
                  </a:lnTo>
                  <a:lnTo>
                    <a:pt x="3192" y="2260"/>
                  </a:lnTo>
                  <a:lnTo>
                    <a:pt x="3213" y="2202"/>
                  </a:lnTo>
                  <a:lnTo>
                    <a:pt x="3233" y="2144"/>
                  </a:lnTo>
                  <a:lnTo>
                    <a:pt x="3251" y="2086"/>
                  </a:lnTo>
                  <a:lnTo>
                    <a:pt x="3266" y="2025"/>
                  </a:lnTo>
                  <a:lnTo>
                    <a:pt x="3279" y="1964"/>
                  </a:lnTo>
                  <a:lnTo>
                    <a:pt x="3290" y="1902"/>
                  </a:lnTo>
                  <a:lnTo>
                    <a:pt x="3299" y="1839"/>
                  </a:lnTo>
                  <a:lnTo>
                    <a:pt x="3305" y="1776"/>
                  </a:lnTo>
                  <a:lnTo>
                    <a:pt x="3309" y="1712"/>
                  </a:lnTo>
                  <a:lnTo>
                    <a:pt x="3310" y="1648"/>
                  </a:lnTo>
                  <a:close/>
                </a:path>
              </a:pathLst>
            </a:custGeom>
            <a:solidFill>
              <a:srgbClr val="857C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810" y="918"/>
              <a:ext cx="211" cy="207"/>
            </a:xfrm>
            <a:custGeom>
              <a:avLst/>
              <a:gdLst/>
              <a:ahLst/>
              <a:cxnLst>
                <a:cxn ang="0">
                  <a:pos x="3130" y="1256"/>
                </a:cxn>
                <a:cxn ang="0">
                  <a:pos x="3006" y="891"/>
                </a:cxn>
                <a:cxn ang="0">
                  <a:pos x="2802" y="573"/>
                </a:cxn>
                <a:cxn ang="0">
                  <a:pos x="2528" y="312"/>
                </a:cxn>
                <a:cxn ang="0">
                  <a:pos x="2196" y="123"/>
                </a:cxn>
                <a:cxn ang="0">
                  <a:pos x="1822" y="18"/>
                </a:cxn>
                <a:cxn ang="0">
                  <a:pos x="1420" y="8"/>
                </a:cxn>
                <a:cxn ang="0">
                  <a:pos x="1038" y="95"/>
                </a:cxn>
                <a:cxn ang="0">
                  <a:pos x="697" y="268"/>
                </a:cxn>
                <a:cxn ang="0">
                  <a:pos x="411" y="515"/>
                </a:cxn>
                <a:cxn ang="0">
                  <a:pos x="191" y="823"/>
                </a:cxn>
                <a:cxn ang="0">
                  <a:pos x="50" y="1180"/>
                </a:cxn>
                <a:cxn ang="0">
                  <a:pos x="0" y="1573"/>
                </a:cxn>
                <a:cxn ang="0">
                  <a:pos x="4" y="1681"/>
                </a:cxn>
                <a:cxn ang="0">
                  <a:pos x="48" y="1837"/>
                </a:cxn>
                <a:cxn ang="0">
                  <a:pos x="162" y="2057"/>
                </a:cxn>
                <a:cxn ang="0">
                  <a:pos x="301" y="2262"/>
                </a:cxn>
                <a:cxn ang="0">
                  <a:pos x="411" y="2391"/>
                </a:cxn>
                <a:cxn ang="0">
                  <a:pos x="338" y="2275"/>
                </a:cxn>
                <a:cxn ang="0">
                  <a:pos x="274" y="2152"/>
                </a:cxn>
                <a:cxn ang="0">
                  <a:pos x="224" y="2023"/>
                </a:cxn>
                <a:cxn ang="0">
                  <a:pos x="186" y="1887"/>
                </a:cxn>
                <a:cxn ang="0">
                  <a:pos x="161" y="1747"/>
                </a:cxn>
                <a:cxn ang="0">
                  <a:pos x="151" y="1602"/>
                </a:cxn>
                <a:cxn ang="0">
                  <a:pos x="181" y="1286"/>
                </a:cxn>
                <a:cxn ang="0">
                  <a:pos x="292" y="956"/>
                </a:cxn>
                <a:cxn ang="0">
                  <a:pos x="478" y="668"/>
                </a:cxn>
                <a:cxn ang="0">
                  <a:pos x="726" y="433"/>
                </a:cxn>
                <a:cxn ang="0">
                  <a:pos x="1024" y="261"/>
                </a:cxn>
                <a:cxn ang="0">
                  <a:pos x="1364" y="166"/>
                </a:cxn>
                <a:cxn ang="0">
                  <a:pos x="1728" y="157"/>
                </a:cxn>
                <a:cxn ang="0">
                  <a:pos x="2073" y="236"/>
                </a:cxn>
                <a:cxn ang="0">
                  <a:pos x="2381" y="392"/>
                </a:cxn>
                <a:cxn ang="0">
                  <a:pos x="2641" y="616"/>
                </a:cxn>
                <a:cxn ang="0">
                  <a:pos x="2839" y="894"/>
                </a:cxn>
                <a:cxn ang="0">
                  <a:pos x="2967" y="1218"/>
                </a:cxn>
                <a:cxn ang="0">
                  <a:pos x="3012" y="1573"/>
                </a:cxn>
                <a:cxn ang="0">
                  <a:pos x="2967" y="1929"/>
                </a:cxn>
                <a:cxn ang="0">
                  <a:pos x="2839" y="2251"/>
                </a:cxn>
                <a:cxn ang="0">
                  <a:pos x="2641" y="2530"/>
                </a:cxn>
                <a:cxn ang="0">
                  <a:pos x="2381" y="2753"/>
                </a:cxn>
                <a:cxn ang="0">
                  <a:pos x="2073" y="2910"/>
                </a:cxn>
                <a:cxn ang="0">
                  <a:pos x="1728" y="2989"/>
                </a:cxn>
                <a:cxn ang="0">
                  <a:pos x="1497" y="2993"/>
                </a:cxn>
                <a:cxn ang="0">
                  <a:pos x="1361" y="2979"/>
                </a:cxn>
                <a:cxn ang="0">
                  <a:pos x="1228" y="2953"/>
                </a:cxn>
                <a:cxn ang="0">
                  <a:pos x="1241" y="2968"/>
                </a:cxn>
                <a:cxn ang="0">
                  <a:pos x="1477" y="3043"/>
                </a:cxn>
                <a:cxn ang="0">
                  <a:pos x="1723" y="3091"/>
                </a:cxn>
                <a:cxn ang="0">
                  <a:pos x="1994" y="3093"/>
                </a:cxn>
                <a:cxn ang="0">
                  <a:pos x="2303" y="2973"/>
                </a:cxn>
                <a:cxn ang="0">
                  <a:pos x="2578" y="2794"/>
                </a:cxn>
                <a:cxn ang="0">
                  <a:pos x="2810" y="2563"/>
                </a:cxn>
                <a:cxn ang="0">
                  <a:pos x="2989" y="2290"/>
                </a:cxn>
                <a:cxn ang="0">
                  <a:pos x="3109" y="1980"/>
                </a:cxn>
                <a:cxn ang="0">
                  <a:pos x="3160" y="1643"/>
                </a:cxn>
              </a:cxnLst>
              <a:rect l="0" t="0" r="r" b="b"/>
              <a:pathLst>
                <a:path w="3162" h="3108">
                  <a:moveTo>
                    <a:pt x="3162" y="1573"/>
                  </a:moveTo>
                  <a:lnTo>
                    <a:pt x="3160" y="1492"/>
                  </a:lnTo>
                  <a:lnTo>
                    <a:pt x="3154" y="1412"/>
                  </a:lnTo>
                  <a:lnTo>
                    <a:pt x="3144" y="1333"/>
                  </a:lnTo>
                  <a:lnTo>
                    <a:pt x="3130" y="1256"/>
                  </a:lnTo>
                  <a:lnTo>
                    <a:pt x="3112" y="1180"/>
                  </a:lnTo>
                  <a:lnTo>
                    <a:pt x="3091" y="1105"/>
                  </a:lnTo>
                  <a:lnTo>
                    <a:pt x="3067" y="1032"/>
                  </a:lnTo>
                  <a:lnTo>
                    <a:pt x="3038" y="961"/>
                  </a:lnTo>
                  <a:lnTo>
                    <a:pt x="3006" y="891"/>
                  </a:lnTo>
                  <a:lnTo>
                    <a:pt x="2972" y="823"/>
                  </a:lnTo>
                  <a:lnTo>
                    <a:pt x="2933" y="757"/>
                  </a:lnTo>
                  <a:lnTo>
                    <a:pt x="2892" y="693"/>
                  </a:lnTo>
                  <a:lnTo>
                    <a:pt x="2849" y="631"/>
                  </a:lnTo>
                  <a:lnTo>
                    <a:pt x="2802" y="573"/>
                  </a:lnTo>
                  <a:lnTo>
                    <a:pt x="2752" y="515"/>
                  </a:lnTo>
                  <a:lnTo>
                    <a:pt x="2700" y="460"/>
                  </a:lnTo>
                  <a:lnTo>
                    <a:pt x="2645" y="408"/>
                  </a:lnTo>
                  <a:lnTo>
                    <a:pt x="2587" y="359"/>
                  </a:lnTo>
                  <a:lnTo>
                    <a:pt x="2528" y="312"/>
                  </a:lnTo>
                  <a:lnTo>
                    <a:pt x="2465" y="268"/>
                  </a:lnTo>
                  <a:lnTo>
                    <a:pt x="2401" y="228"/>
                  </a:lnTo>
                  <a:lnTo>
                    <a:pt x="2335" y="189"/>
                  </a:lnTo>
                  <a:lnTo>
                    <a:pt x="2267" y="155"/>
                  </a:lnTo>
                  <a:lnTo>
                    <a:pt x="2196" y="123"/>
                  </a:lnTo>
                  <a:lnTo>
                    <a:pt x="2125" y="95"/>
                  </a:lnTo>
                  <a:lnTo>
                    <a:pt x="2052" y="71"/>
                  </a:lnTo>
                  <a:lnTo>
                    <a:pt x="1976" y="49"/>
                  </a:lnTo>
                  <a:lnTo>
                    <a:pt x="1900" y="31"/>
                  </a:lnTo>
                  <a:lnTo>
                    <a:pt x="1822" y="18"/>
                  </a:lnTo>
                  <a:lnTo>
                    <a:pt x="1743" y="8"/>
                  </a:lnTo>
                  <a:lnTo>
                    <a:pt x="1662" y="2"/>
                  </a:lnTo>
                  <a:lnTo>
                    <a:pt x="1582" y="0"/>
                  </a:lnTo>
                  <a:lnTo>
                    <a:pt x="1500" y="2"/>
                  </a:lnTo>
                  <a:lnTo>
                    <a:pt x="1420" y="8"/>
                  </a:lnTo>
                  <a:lnTo>
                    <a:pt x="1340" y="18"/>
                  </a:lnTo>
                  <a:lnTo>
                    <a:pt x="1263" y="31"/>
                  </a:lnTo>
                  <a:lnTo>
                    <a:pt x="1186" y="49"/>
                  </a:lnTo>
                  <a:lnTo>
                    <a:pt x="1111" y="71"/>
                  </a:lnTo>
                  <a:lnTo>
                    <a:pt x="1038" y="95"/>
                  </a:lnTo>
                  <a:lnTo>
                    <a:pt x="966" y="123"/>
                  </a:lnTo>
                  <a:lnTo>
                    <a:pt x="896" y="155"/>
                  </a:lnTo>
                  <a:lnTo>
                    <a:pt x="828" y="189"/>
                  </a:lnTo>
                  <a:lnTo>
                    <a:pt x="762" y="228"/>
                  </a:lnTo>
                  <a:lnTo>
                    <a:pt x="697" y="268"/>
                  </a:lnTo>
                  <a:lnTo>
                    <a:pt x="635" y="312"/>
                  </a:lnTo>
                  <a:lnTo>
                    <a:pt x="576" y="359"/>
                  </a:lnTo>
                  <a:lnTo>
                    <a:pt x="519" y="408"/>
                  </a:lnTo>
                  <a:lnTo>
                    <a:pt x="464" y="460"/>
                  </a:lnTo>
                  <a:lnTo>
                    <a:pt x="411" y="515"/>
                  </a:lnTo>
                  <a:lnTo>
                    <a:pt x="361" y="573"/>
                  </a:lnTo>
                  <a:lnTo>
                    <a:pt x="314" y="631"/>
                  </a:lnTo>
                  <a:lnTo>
                    <a:pt x="270" y="693"/>
                  </a:lnTo>
                  <a:lnTo>
                    <a:pt x="230" y="757"/>
                  </a:lnTo>
                  <a:lnTo>
                    <a:pt x="191" y="823"/>
                  </a:lnTo>
                  <a:lnTo>
                    <a:pt x="156" y="891"/>
                  </a:lnTo>
                  <a:lnTo>
                    <a:pt x="125" y="961"/>
                  </a:lnTo>
                  <a:lnTo>
                    <a:pt x="96" y="1032"/>
                  </a:lnTo>
                  <a:lnTo>
                    <a:pt x="72" y="1105"/>
                  </a:lnTo>
                  <a:lnTo>
                    <a:pt x="50" y="1180"/>
                  </a:lnTo>
                  <a:lnTo>
                    <a:pt x="33" y="1256"/>
                  </a:lnTo>
                  <a:lnTo>
                    <a:pt x="19" y="1333"/>
                  </a:lnTo>
                  <a:lnTo>
                    <a:pt x="8" y="1412"/>
                  </a:lnTo>
                  <a:lnTo>
                    <a:pt x="2" y="1492"/>
                  </a:lnTo>
                  <a:lnTo>
                    <a:pt x="0" y="1573"/>
                  </a:lnTo>
                  <a:lnTo>
                    <a:pt x="0" y="1595"/>
                  </a:lnTo>
                  <a:lnTo>
                    <a:pt x="1" y="1616"/>
                  </a:lnTo>
                  <a:lnTo>
                    <a:pt x="2" y="1638"/>
                  </a:lnTo>
                  <a:lnTo>
                    <a:pt x="3" y="1660"/>
                  </a:lnTo>
                  <a:lnTo>
                    <a:pt x="4" y="1681"/>
                  </a:lnTo>
                  <a:lnTo>
                    <a:pt x="6" y="1702"/>
                  </a:lnTo>
                  <a:lnTo>
                    <a:pt x="7" y="1725"/>
                  </a:lnTo>
                  <a:lnTo>
                    <a:pt x="10" y="1745"/>
                  </a:lnTo>
                  <a:lnTo>
                    <a:pt x="29" y="1792"/>
                  </a:lnTo>
                  <a:lnTo>
                    <a:pt x="48" y="1837"/>
                  </a:lnTo>
                  <a:lnTo>
                    <a:pt x="70" y="1883"/>
                  </a:lnTo>
                  <a:lnTo>
                    <a:pt x="91" y="1928"/>
                  </a:lnTo>
                  <a:lnTo>
                    <a:pt x="114" y="1971"/>
                  </a:lnTo>
                  <a:lnTo>
                    <a:pt x="138" y="2015"/>
                  </a:lnTo>
                  <a:lnTo>
                    <a:pt x="162" y="2057"/>
                  </a:lnTo>
                  <a:lnTo>
                    <a:pt x="189" y="2100"/>
                  </a:lnTo>
                  <a:lnTo>
                    <a:pt x="215" y="2141"/>
                  </a:lnTo>
                  <a:lnTo>
                    <a:pt x="243" y="2182"/>
                  </a:lnTo>
                  <a:lnTo>
                    <a:pt x="271" y="2223"/>
                  </a:lnTo>
                  <a:lnTo>
                    <a:pt x="301" y="2262"/>
                  </a:lnTo>
                  <a:lnTo>
                    <a:pt x="330" y="2301"/>
                  </a:lnTo>
                  <a:lnTo>
                    <a:pt x="362" y="2339"/>
                  </a:lnTo>
                  <a:lnTo>
                    <a:pt x="394" y="2377"/>
                  </a:lnTo>
                  <a:lnTo>
                    <a:pt x="427" y="2413"/>
                  </a:lnTo>
                  <a:lnTo>
                    <a:pt x="411" y="2391"/>
                  </a:lnTo>
                  <a:lnTo>
                    <a:pt x="396" y="2369"/>
                  </a:lnTo>
                  <a:lnTo>
                    <a:pt x="380" y="2345"/>
                  </a:lnTo>
                  <a:lnTo>
                    <a:pt x="365" y="2322"/>
                  </a:lnTo>
                  <a:lnTo>
                    <a:pt x="351" y="2299"/>
                  </a:lnTo>
                  <a:lnTo>
                    <a:pt x="338" y="2275"/>
                  </a:lnTo>
                  <a:lnTo>
                    <a:pt x="323" y="2251"/>
                  </a:lnTo>
                  <a:lnTo>
                    <a:pt x="311" y="2227"/>
                  </a:lnTo>
                  <a:lnTo>
                    <a:pt x="298" y="2202"/>
                  </a:lnTo>
                  <a:lnTo>
                    <a:pt x="287" y="2177"/>
                  </a:lnTo>
                  <a:lnTo>
                    <a:pt x="274" y="2152"/>
                  </a:lnTo>
                  <a:lnTo>
                    <a:pt x="263" y="2126"/>
                  </a:lnTo>
                  <a:lnTo>
                    <a:pt x="253" y="2101"/>
                  </a:lnTo>
                  <a:lnTo>
                    <a:pt x="243" y="2075"/>
                  </a:lnTo>
                  <a:lnTo>
                    <a:pt x="234" y="2049"/>
                  </a:lnTo>
                  <a:lnTo>
                    <a:pt x="224" y="2023"/>
                  </a:lnTo>
                  <a:lnTo>
                    <a:pt x="215" y="1995"/>
                  </a:lnTo>
                  <a:lnTo>
                    <a:pt x="207" y="1969"/>
                  </a:lnTo>
                  <a:lnTo>
                    <a:pt x="200" y="1942"/>
                  </a:lnTo>
                  <a:lnTo>
                    <a:pt x="193" y="1914"/>
                  </a:lnTo>
                  <a:lnTo>
                    <a:pt x="186" y="1887"/>
                  </a:lnTo>
                  <a:lnTo>
                    <a:pt x="181" y="1860"/>
                  </a:lnTo>
                  <a:lnTo>
                    <a:pt x="175" y="1831"/>
                  </a:lnTo>
                  <a:lnTo>
                    <a:pt x="169" y="1804"/>
                  </a:lnTo>
                  <a:lnTo>
                    <a:pt x="165" y="1775"/>
                  </a:lnTo>
                  <a:lnTo>
                    <a:pt x="161" y="1747"/>
                  </a:lnTo>
                  <a:lnTo>
                    <a:pt x="158" y="1719"/>
                  </a:lnTo>
                  <a:lnTo>
                    <a:pt x="156" y="1689"/>
                  </a:lnTo>
                  <a:lnTo>
                    <a:pt x="154" y="1661"/>
                  </a:lnTo>
                  <a:lnTo>
                    <a:pt x="152" y="1631"/>
                  </a:lnTo>
                  <a:lnTo>
                    <a:pt x="151" y="1602"/>
                  </a:lnTo>
                  <a:lnTo>
                    <a:pt x="151" y="1573"/>
                  </a:lnTo>
                  <a:lnTo>
                    <a:pt x="153" y="1500"/>
                  </a:lnTo>
                  <a:lnTo>
                    <a:pt x="158" y="1428"/>
                  </a:lnTo>
                  <a:lnTo>
                    <a:pt x="167" y="1357"/>
                  </a:lnTo>
                  <a:lnTo>
                    <a:pt x="181" y="1286"/>
                  </a:lnTo>
                  <a:lnTo>
                    <a:pt x="196" y="1218"/>
                  </a:lnTo>
                  <a:lnTo>
                    <a:pt x="215" y="1150"/>
                  </a:lnTo>
                  <a:lnTo>
                    <a:pt x="238" y="1084"/>
                  </a:lnTo>
                  <a:lnTo>
                    <a:pt x="263" y="1019"/>
                  </a:lnTo>
                  <a:lnTo>
                    <a:pt x="292" y="956"/>
                  </a:lnTo>
                  <a:lnTo>
                    <a:pt x="323" y="894"/>
                  </a:lnTo>
                  <a:lnTo>
                    <a:pt x="358" y="835"/>
                  </a:lnTo>
                  <a:lnTo>
                    <a:pt x="396" y="777"/>
                  </a:lnTo>
                  <a:lnTo>
                    <a:pt x="435" y="722"/>
                  </a:lnTo>
                  <a:lnTo>
                    <a:pt x="478" y="668"/>
                  </a:lnTo>
                  <a:lnTo>
                    <a:pt x="523" y="616"/>
                  </a:lnTo>
                  <a:lnTo>
                    <a:pt x="570" y="567"/>
                  </a:lnTo>
                  <a:lnTo>
                    <a:pt x="620" y="519"/>
                  </a:lnTo>
                  <a:lnTo>
                    <a:pt x="672" y="474"/>
                  </a:lnTo>
                  <a:lnTo>
                    <a:pt x="726" y="433"/>
                  </a:lnTo>
                  <a:lnTo>
                    <a:pt x="782" y="392"/>
                  </a:lnTo>
                  <a:lnTo>
                    <a:pt x="840" y="356"/>
                  </a:lnTo>
                  <a:lnTo>
                    <a:pt x="900" y="321"/>
                  </a:lnTo>
                  <a:lnTo>
                    <a:pt x="961" y="290"/>
                  </a:lnTo>
                  <a:lnTo>
                    <a:pt x="1024" y="261"/>
                  </a:lnTo>
                  <a:lnTo>
                    <a:pt x="1090" y="236"/>
                  </a:lnTo>
                  <a:lnTo>
                    <a:pt x="1156" y="214"/>
                  </a:lnTo>
                  <a:lnTo>
                    <a:pt x="1224" y="194"/>
                  </a:lnTo>
                  <a:lnTo>
                    <a:pt x="1293" y="178"/>
                  </a:lnTo>
                  <a:lnTo>
                    <a:pt x="1364" y="166"/>
                  </a:lnTo>
                  <a:lnTo>
                    <a:pt x="1435" y="157"/>
                  </a:lnTo>
                  <a:lnTo>
                    <a:pt x="1507" y="152"/>
                  </a:lnTo>
                  <a:lnTo>
                    <a:pt x="1582" y="150"/>
                  </a:lnTo>
                  <a:lnTo>
                    <a:pt x="1655" y="152"/>
                  </a:lnTo>
                  <a:lnTo>
                    <a:pt x="1728" y="157"/>
                  </a:lnTo>
                  <a:lnTo>
                    <a:pt x="1799" y="166"/>
                  </a:lnTo>
                  <a:lnTo>
                    <a:pt x="1869" y="178"/>
                  </a:lnTo>
                  <a:lnTo>
                    <a:pt x="1939" y="194"/>
                  </a:lnTo>
                  <a:lnTo>
                    <a:pt x="2007" y="214"/>
                  </a:lnTo>
                  <a:lnTo>
                    <a:pt x="2073" y="236"/>
                  </a:lnTo>
                  <a:lnTo>
                    <a:pt x="2138" y="261"/>
                  </a:lnTo>
                  <a:lnTo>
                    <a:pt x="2201" y="290"/>
                  </a:lnTo>
                  <a:lnTo>
                    <a:pt x="2264" y="321"/>
                  </a:lnTo>
                  <a:lnTo>
                    <a:pt x="2323" y="356"/>
                  </a:lnTo>
                  <a:lnTo>
                    <a:pt x="2381" y="392"/>
                  </a:lnTo>
                  <a:lnTo>
                    <a:pt x="2437" y="433"/>
                  </a:lnTo>
                  <a:lnTo>
                    <a:pt x="2491" y="474"/>
                  </a:lnTo>
                  <a:lnTo>
                    <a:pt x="2543" y="519"/>
                  </a:lnTo>
                  <a:lnTo>
                    <a:pt x="2593" y="567"/>
                  </a:lnTo>
                  <a:lnTo>
                    <a:pt x="2641" y="616"/>
                  </a:lnTo>
                  <a:lnTo>
                    <a:pt x="2685" y="668"/>
                  </a:lnTo>
                  <a:lnTo>
                    <a:pt x="2727" y="722"/>
                  </a:lnTo>
                  <a:lnTo>
                    <a:pt x="2767" y="777"/>
                  </a:lnTo>
                  <a:lnTo>
                    <a:pt x="2805" y="835"/>
                  </a:lnTo>
                  <a:lnTo>
                    <a:pt x="2839" y="894"/>
                  </a:lnTo>
                  <a:lnTo>
                    <a:pt x="2871" y="956"/>
                  </a:lnTo>
                  <a:lnTo>
                    <a:pt x="2899" y="1019"/>
                  </a:lnTo>
                  <a:lnTo>
                    <a:pt x="2925" y="1084"/>
                  </a:lnTo>
                  <a:lnTo>
                    <a:pt x="2947" y="1150"/>
                  </a:lnTo>
                  <a:lnTo>
                    <a:pt x="2967" y="1218"/>
                  </a:lnTo>
                  <a:lnTo>
                    <a:pt x="2983" y="1286"/>
                  </a:lnTo>
                  <a:lnTo>
                    <a:pt x="2995" y="1357"/>
                  </a:lnTo>
                  <a:lnTo>
                    <a:pt x="3004" y="1428"/>
                  </a:lnTo>
                  <a:lnTo>
                    <a:pt x="3010" y="1500"/>
                  </a:lnTo>
                  <a:lnTo>
                    <a:pt x="3012" y="1573"/>
                  </a:lnTo>
                  <a:lnTo>
                    <a:pt x="3010" y="1646"/>
                  </a:lnTo>
                  <a:lnTo>
                    <a:pt x="3004" y="1719"/>
                  </a:lnTo>
                  <a:lnTo>
                    <a:pt x="2995" y="1790"/>
                  </a:lnTo>
                  <a:lnTo>
                    <a:pt x="2983" y="1860"/>
                  </a:lnTo>
                  <a:lnTo>
                    <a:pt x="2967" y="1929"/>
                  </a:lnTo>
                  <a:lnTo>
                    <a:pt x="2947" y="1996"/>
                  </a:lnTo>
                  <a:lnTo>
                    <a:pt x="2925" y="2062"/>
                  </a:lnTo>
                  <a:lnTo>
                    <a:pt x="2899" y="2127"/>
                  </a:lnTo>
                  <a:lnTo>
                    <a:pt x="2871" y="2190"/>
                  </a:lnTo>
                  <a:lnTo>
                    <a:pt x="2839" y="2251"/>
                  </a:lnTo>
                  <a:lnTo>
                    <a:pt x="2805" y="2311"/>
                  </a:lnTo>
                  <a:lnTo>
                    <a:pt x="2767" y="2369"/>
                  </a:lnTo>
                  <a:lnTo>
                    <a:pt x="2727" y="2424"/>
                  </a:lnTo>
                  <a:lnTo>
                    <a:pt x="2685" y="2478"/>
                  </a:lnTo>
                  <a:lnTo>
                    <a:pt x="2641" y="2530"/>
                  </a:lnTo>
                  <a:lnTo>
                    <a:pt x="2593" y="2580"/>
                  </a:lnTo>
                  <a:lnTo>
                    <a:pt x="2543" y="2626"/>
                  </a:lnTo>
                  <a:lnTo>
                    <a:pt x="2491" y="2671"/>
                  </a:lnTo>
                  <a:lnTo>
                    <a:pt x="2437" y="2713"/>
                  </a:lnTo>
                  <a:lnTo>
                    <a:pt x="2381" y="2753"/>
                  </a:lnTo>
                  <a:lnTo>
                    <a:pt x="2323" y="2791"/>
                  </a:lnTo>
                  <a:lnTo>
                    <a:pt x="2264" y="2824"/>
                  </a:lnTo>
                  <a:lnTo>
                    <a:pt x="2201" y="2855"/>
                  </a:lnTo>
                  <a:lnTo>
                    <a:pt x="2138" y="2884"/>
                  </a:lnTo>
                  <a:lnTo>
                    <a:pt x="2073" y="2910"/>
                  </a:lnTo>
                  <a:lnTo>
                    <a:pt x="2007" y="2933"/>
                  </a:lnTo>
                  <a:lnTo>
                    <a:pt x="1939" y="2952"/>
                  </a:lnTo>
                  <a:lnTo>
                    <a:pt x="1869" y="2967"/>
                  </a:lnTo>
                  <a:lnTo>
                    <a:pt x="1799" y="2980"/>
                  </a:lnTo>
                  <a:lnTo>
                    <a:pt x="1728" y="2989"/>
                  </a:lnTo>
                  <a:lnTo>
                    <a:pt x="1655" y="2994"/>
                  </a:lnTo>
                  <a:lnTo>
                    <a:pt x="1582" y="2996"/>
                  </a:lnTo>
                  <a:lnTo>
                    <a:pt x="1553" y="2996"/>
                  </a:lnTo>
                  <a:lnTo>
                    <a:pt x="1526" y="2995"/>
                  </a:lnTo>
                  <a:lnTo>
                    <a:pt x="1497" y="2993"/>
                  </a:lnTo>
                  <a:lnTo>
                    <a:pt x="1470" y="2992"/>
                  </a:lnTo>
                  <a:lnTo>
                    <a:pt x="1442" y="2989"/>
                  </a:lnTo>
                  <a:lnTo>
                    <a:pt x="1415" y="2986"/>
                  </a:lnTo>
                  <a:lnTo>
                    <a:pt x="1387" y="2983"/>
                  </a:lnTo>
                  <a:lnTo>
                    <a:pt x="1361" y="2979"/>
                  </a:lnTo>
                  <a:lnTo>
                    <a:pt x="1334" y="2975"/>
                  </a:lnTo>
                  <a:lnTo>
                    <a:pt x="1307" y="2970"/>
                  </a:lnTo>
                  <a:lnTo>
                    <a:pt x="1280" y="2965"/>
                  </a:lnTo>
                  <a:lnTo>
                    <a:pt x="1254" y="2959"/>
                  </a:lnTo>
                  <a:lnTo>
                    <a:pt x="1228" y="2953"/>
                  </a:lnTo>
                  <a:lnTo>
                    <a:pt x="1202" y="2946"/>
                  </a:lnTo>
                  <a:lnTo>
                    <a:pt x="1176" y="2939"/>
                  </a:lnTo>
                  <a:lnTo>
                    <a:pt x="1151" y="2930"/>
                  </a:lnTo>
                  <a:lnTo>
                    <a:pt x="1196" y="2950"/>
                  </a:lnTo>
                  <a:lnTo>
                    <a:pt x="1241" y="2968"/>
                  </a:lnTo>
                  <a:lnTo>
                    <a:pt x="1287" y="2985"/>
                  </a:lnTo>
                  <a:lnTo>
                    <a:pt x="1334" y="3001"/>
                  </a:lnTo>
                  <a:lnTo>
                    <a:pt x="1381" y="3016"/>
                  </a:lnTo>
                  <a:lnTo>
                    <a:pt x="1429" y="3030"/>
                  </a:lnTo>
                  <a:lnTo>
                    <a:pt x="1477" y="3043"/>
                  </a:lnTo>
                  <a:lnTo>
                    <a:pt x="1526" y="3055"/>
                  </a:lnTo>
                  <a:lnTo>
                    <a:pt x="1575" y="3065"/>
                  </a:lnTo>
                  <a:lnTo>
                    <a:pt x="1624" y="3076"/>
                  </a:lnTo>
                  <a:lnTo>
                    <a:pt x="1674" y="3084"/>
                  </a:lnTo>
                  <a:lnTo>
                    <a:pt x="1723" y="3091"/>
                  </a:lnTo>
                  <a:lnTo>
                    <a:pt x="1774" y="3097"/>
                  </a:lnTo>
                  <a:lnTo>
                    <a:pt x="1825" y="3102"/>
                  </a:lnTo>
                  <a:lnTo>
                    <a:pt x="1876" y="3106"/>
                  </a:lnTo>
                  <a:lnTo>
                    <a:pt x="1927" y="3108"/>
                  </a:lnTo>
                  <a:lnTo>
                    <a:pt x="1994" y="3093"/>
                  </a:lnTo>
                  <a:lnTo>
                    <a:pt x="2058" y="3073"/>
                  </a:lnTo>
                  <a:lnTo>
                    <a:pt x="2121" y="3052"/>
                  </a:lnTo>
                  <a:lnTo>
                    <a:pt x="2183" y="3028"/>
                  </a:lnTo>
                  <a:lnTo>
                    <a:pt x="2244" y="3001"/>
                  </a:lnTo>
                  <a:lnTo>
                    <a:pt x="2303" y="2973"/>
                  </a:lnTo>
                  <a:lnTo>
                    <a:pt x="2361" y="2942"/>
                  </a:lnTo>
                  <a:lnTo>
                    <a:pt x="2418" y="2908"/>
                  </a:lnTo>
                  <a:lnTo>
                    <a:pt x="2474" y="2872"/>
                  </a:lnTo>
                  <a:lnTo>
                    <a:pt x="2527" y="2834"/>
                  </a:lnTo>
                  <a:lnTo>
                    <a:pt x="2578" y="2794"/>
                  </a:lnTo>
                  <a:lnTo>
                    <a:pt x="2628" y="2751"/>
                  </a:lnTo>
                  <a:lnTo>
                    <a:pt x="2677" y="2707"/>
                  </a:lnTo>
                  <a:lnTo>
                    <a:pt x="2723" y="2661"/>
                  </a:lnTo>
                  <a:lnTo>
                    <a:pt x="2768" y="2613"/>
                  </a:lnTo>
                  <a:lnTo>
                    <a:pt x="2810" y="2563"/>
                  </a:lnTo>
                  <a:lnTo>
                    <a:pt x="2851" y="2512"/>
                  </a:lnTo>
                  <a:lnTo>
                    <a:pt x="2888" y="2458"/>
                  </a:lnTo>
                  <a:lnTo>
                    <a:pt x="2924" y="2403"/>
                  </a:lnTo>
                  <a:lnTo>
                    <a:pt x="2958" y="2347"/>
                  </a:lnTo>
                  <a:lnTo>
                    <a:pt x="2989" y="2290"/>
                  </a:lnTo>
                  <a:lnTo>
                    <a:pt x="3019" y="2230"/>
                  </a:lnTo>
                  <a:lnTo>
                    <a:pt x="3045" y="2169"/>
                  </a:lnTo>
                  <a:lnTo>
                    <a:pt x="3069" y="2107"/>
                  </a:lnTo>
                  <a:lnTo>
                    <a:pt x="3090" y="2044"/>
                  </a:lnTo>
                  <a:lnTo>
                    <a:pt x="3109" y="1980"/>
                  </a:lnTo>
                  <a:lnTo>
                    <a:pt x="3125" y="1914"/>
                  </a:lnTo>
                  <a:lnTo>
                    <a:pt x="3138" y="1847"/>
                  </a:lnTo>
                  <a:lnTo>
                    <a:pt x="3149" y="1780"/>
                  </a:lnTo>
                  <a:lnTo>
                    <a:pt x="3156" y="1713"/>
                  </a:lnTo>
                  <a:lnTo>
                    <a:pt x="3160" y="1643"/>
                  </a:lnTo>
                  <a:lnTo>
                    <a:pt x="3162" y="1573"/>
                  </a:lnTo>
                  <a:close/>
                </a:path>
              </a:pathLst>
            </a:custGeom>
            <a:solidFill>
              <a:srgbClr val="898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" name="Freeform 110"/>
            <p:cNvSpPr>
              <a:spLocks noEditPoints="1"/>
            </p:cNvSpPr>
            <p:nvPr/>
          </p:nvSpPr>
          <p:spPr bwMode="auto">
            <a:xfrm>
              <a:off x="815" y="923"/>
              <a:ext cx="201" cy="199"/>
            </a:xfrm>
            <a:custGeom>
              <a:avLst/>
              <a:gdLst/>
              <a:ahLst/>
              <a:cxnLst>
                <a:cxn ang="0">
                  <a:pos x="2980" y="1196"/>
                </a:cxn>
                <a:cxn ang="0">
                  <a:pos x="2862" y="849"/>
                </a:cxn>
                <a:cxn ang="0">
                  <a:pos x="2668" y="545"/>
                </a:cxn>
                <a:cxn ang="0">
                  <a:pos x="2406" y="297"/>
                </a:cxn>
                <a:cxn ang="0">
                  <a:pos x="2092" y="117"/>
                </a:cxn>
                <a:cxn ang="0">
                  <a:pos x="1735" y="17"/>
                </a:cxn>
                <a:cxn ang="0">
                  <a:pos x="1352" y="7"/>
                </a:cxn>
                <a:cxn ang="0">
                  <a:pos x="988" y="91"/>
                </a:cxn>
                <a:cxn ang="0">
                  <a:pos x="664" y="255"/>
                </a:cxn>
                <a:cxn ang="0">
                  <a:pos x="391" y="491"/>
                </a:cxn>
                <a:cxn ang="0">
                  <a:pos x="182" y="784"/>
                </a:cxn>
                <a:cxn ang="0">
                  <a:pos x="48" y="1123"/>
                </a:cxn>
                <a:cxn ang="0">
                  <a:pos x="0" y="1498"/>
                </a:cxn>
                <a:cxn ang="0">
                  <a:pos x="7" y="1647"/>
                </a:cxn>
                <a:cxn ang="0">
                  <a:pos x="29" y="1792"/>
                </a:cxn>
                <a:cxn ang="0">
                  <a:pos x="64" y="1932"/>
                </a:cxn>
                <a:cxn ang="0">
                  <a:pos x="197" y="2151"/>
                </a:cxn>
                <a:cxn ang="0">
                  <a:pos x="380" y="2370"/>
                </a:cxn>
                <a:cxn ang="0">
                  <a:pos x="590" y="2561"/>
                </a:cxn>
                <a:cxn ang="0">
                  <a:pos x="824" y="2726"/>
                </a:cxn>
                <a:cxn ang="0">
                  <a:pos x="1080" y="2858"/>
                </a:cxn>
                <a:cxn ang="0">
                  <a:pos x="1353" y="2955"/>
                </a:cxn>
                <a:cxn ang="0">
                  <a:pos x="1678" y="2986"/>
                </a:cxn>
                <a:cxn ang="0">
                  <a:pos x="2037" y="2900"/>
                </a:cxn>
                <a:cxn ang="0">
                  <a:pos x="2357" y="2734"/>
                </a:cxn>
                <a:cxn ang="0">
                  <a:pos x="2626" y="2499"/>
                </a:cxn>
                <a:cxn ang="0">
                  <a:pos x="2832" y="2206"/>
                </a:cxn>
                <a:cxn ang="0">
                  <a:pos x="2964" y="1870"/>
                </a:cxn>
                <a:cxn ang="0">
                  <a:pos x="3011" y="1498"/>
                </a:cxn>
                <a:cxn ang="0">
                  <a:pos x="2833" y="1769"/>
                </a:cxn>
                <a:cxn ang="0">
                  <a:pos x="2727" y="2083"/>
                </a:cxn>
                <a:cxn ang="0">
                  <a:pos x="2551" y="2356"/>
                </a:cxn>
                <a:cxn ang="0">
                  <a:pos x="2316" y="2579"/>
                </a:cxn>
                <a:cxn ang="0">
                  <a:pos x="2033" y="2740"/>
                </a:cxn>
                <a:cxn ang="0">
                  <a:pos x="1712" y="2831"/>
                </a:cxn>
                <a:cxn ang="0">
                  <a:pos x="1367" y="2839"/>
                </a:cxn>
                <a:cxn ang="0">
                  <a:pos x="1039" y="2764"/>
                </a:cxn>
                <a:cxn ang="0">
                  <a:pos x="748" y="2616"/>
                </a:cxn>
                <a:cxn ang="0">
                  <a:pos x="502" y="2404"/>
                </a:cxn>
                <a:cxn ang="0">
                  <a:pos x="314" y="2141"/>
                </a:cxn>
                <a:cxn ang="0">
                  <a:pos x="193" y="1835"/>
                </a:cxn>
                <a:cxn ang="0">
                  <a:pos x="150" y="1498"/>
                </a:cxn>
                <a:cxn ang="0">
                  <a:pos x="193" y="1161"/>
                </a:cxn>
                <a:cxn ang="0">
                  <a:pos x="314" y="856"/>
                </a:cxn>
                <a:cxn ang="0">
                  <a:pos x="502" y="591"/>
                </a:cxn>
                <a:cxn ang="0">
                  <a:pos x="748" y="380"/>
                </a:cxn>
                <a:cxn ang="0">
                  <a:pos x="1039" y="231"/>
                </a:cxn>
                <a:cxn ang="0">
                  <a:pos x="1367" y="156"/>
                </a:cxn>
                <a:cxn ang="0">
                  <a:pos x="1712" y="165"/>
                </a:cxn>
                <a:cxn ang="0">
                  <a:pos x="2033" y="255"/>
                </a:cxn>
                <a:cxn ang="0">
                  <a:pos x="2316" y="418"/>
                </a:cxn>
                <a:cxn ang="0">
                  <a:pos x="2551" y="640"/>
                </a:cxn>
                <a:cxn ang="0">
                  <a:pos x="2727" y="913"/>
                </a:cxn>
                <a:cxn ang="0">
                  <a:pos x="2833" y="1226"/>
                </a:cxn>
              </a:cxnLst>
              <a:rect l="0" t="0" r="r" b="b"/>
              <a:pathLst>
                <a:path w="3011" h="2995">
                  <a:moveTo>
                    <a:pt x="3011" y="1498"/>
                  </a:moveTo>
                  <a:lnTo>
                    <a:pt x="3009" y="1420"/>
                  </a:lnTo>
                  <a:lnTo>
                    <a:pt x="3003" y="1344"/>
                  </a:lnTo>
                  <a:lnTo>
                    <a:pt x="2994" y="1269"/>
                  </a:lnTo>
                  <a:lnTo>
                    <a:pt x="2980" y="1196"/>
                  </a:lnTo>
                  <a:lnTo>
                    <a:pt x="2964" y="1123"/>
                  </a:lnTo>
                  <a:lnTo>
                    <a:pt x="2944" y="1052"/>
                  </a:lnTo>
                  <a:lnTo>
                    <a:pt x="2919" y="982"/>
                  </a:lnTo>
                  <a:lnTo>
                    <a:pt x="2893" y="914"/>
                  </a:lnTo>
                  <a:lnTo>
                    <a:pt x="2862" y="849"/>
                  </a:lnTo>
                  <a:lnTo>
                    <a:pt x="2830" y="784"/>
                  </a:lnTo>
                  <a:lnTo>
                    <a:pt x="2793" y="721"/>
                  </a:lnTo>
                  <a:lnTo>
                    <a:pt x="2754" y="660"/>
                  </a:lnTo>
                  <a:lnTo>
                    <a:pt x="2711" y="601"/>
                  </a:lnTo>
                  <a:lnTo>
                    <a:pt x="2668" y="545"/>
                  </a:lnTo>
                  <a:lnTo>
                    <a:pt x="2620" y="491"/>
                  </a:lnTo>
                  <a:lnTo>
                    <a:pt x="2570" y="439"/>
                  </a:lnTo>
                  <a:lnTo>
                    <a:pt x="2518" y="389"/>
                  </a:lnTo>
                  <a:lnTo>
                    <a:pt x="2463" y="341"/>
                  </a:lnTo>
                  <a:lnTo>
                    <a:pt x="2406" y="297"/>
                  </a:lnTo>
                  <a:lnTo>
                    <a:pt x="2348" y="255"/>
                  </a:lnTo>
                  <a:lnTo>
                    <a:pt x="2286" y="217"/>
                  </a:lnTo>
                  <a:lnTo>
                    <a:pt x="2223" y="180"/>
                  </a:lnTo>
                  <a:lnTo>
                    <a:pt x="2158" y="148"/>
                  </a:lnTo>
                  <a:lnTo>
                    <a:pt x="2092" y="117"/>
                  </a:lnTo>
                  <a:lnTo>
                    <a:pt x="2024" y="91"/>
                  </a:lnTo>
                  <a:lnTo>
                    <a:pt x="1953" y="67"/>
                  </a:lnTo>
                  <a:lnTo>
                    <a:pt x="1882" y="46"/>
                  </a:lnTo>
                  <a:lnTo>
                    <a:pt x="1809" y="30"/>
                  </a:lnTo>
                  <a:lnTo>
                    <a:pt x="1735" y="17"/>
                  </a:lnTo>
                  <a:lnTo>
                    <a:pt x="1660" y="7"/>
                  </a:lnTo>
                  <a:lnTo>
                    <a:pt x="1583" y="2"/>
                  </a:lnTo>
                  <a:lnTo>
                    <a:pt x="1506" y="0"/>
                  </a:lnTo>
                  <a:lnTo>
                    <a:pt x="1428" y="2"/>
                  </a:lnTo>
                  <a:lnTo>
                    <a:pt x="1352" y="7"/>
                  </a:lnTo>
                  <a:lnTo>
                    <a:pt x="1277" y="17"/>
                  </a:lnTo>
                  <a:lnTo>
                    <a:pt x="1202" y="30"/>
                  </a:lnTo>
                  <a:lnTo>
                    <a:pt x="1129" y="46"/>
                  </a:lnTo>
                  <a:lnTo>
                    <a:pt x="1057" y="67"/>
                  </a:lnTo>
                  <a:lnTo>
                    <a:pt x="988" y="91"/>
                  </a:lnTo>
                  <a:lnTo>
                    <a:pt x="920" y="117"/>
                  </a:lnTo>
                  <a:lnTo>
                    <a:pt x="853" y="148"/>
                  </a:lnTo>
                  <a:lnTo>
                    <a:pt x="787" y="180"/>
                  </a:lnTo>
                  <a:lnTo>
                    <a:pt x="725" y="217"/>
                  </a:lnTo>
                  <a:lnTo>
                    <a:pt x="664" y="255"/>
                  </a:lnTo>
                  <a:lnTo>
                    <a:pt x="605" y="297"/>
                  </a:lnTo>
                  <a:lnTo>
                    <a:pt x="548" y="341"/>
                  </a:lnTo>
                  <a:lnTo>
                    <a:pt x="493" y="389"/>
                  </a:lnTo>
                  <a:lnTo>
                    <a:pt x="441" y="439"/>
                  </a:lnTo>
                  <a:lnTo>
                    <a:pt x="391" y="491"/>
                  </a:lnTo>
                  <a:lnTo>
                    <a:pt x="344" y="545"/>
                  </a:lnTo>
                  <a:lnTo>
                    <a:pt x="299" y="601"/>
                  </a:lnTo>
                  <a:lnTo>
                    <a:pt x="257" y="660"/>
                  </a:lnTo>
                  <a:lnTo>
                    <a:pt x="218" y="721"/>
                  </a:lnTo>
                  <a:lnTo>
                    <a:pt x="182" y="784"/>
                  </a:lnTo>
                  <a:lnTo>
                    <a:pt x="148" y="849"/>
                  </a:lnTo>
                  <a:lnTo>
                    <a:pt x="118" y="914"/>
                  </a:lnTo>
                  <a:lnTo>
                    <a:pt x="91" y="982"/>
                  </a:lnTo>
                  <a:lnTo>
                    <a:pt x="68" y="1052"/>
                  </a:lnTo>
                  <a:lnTo>
                    <a:pt x="48" y="1123"/>
                  </a:lnTo>
                  <a:lnTo>
                    <a:pt x="30" y="1196"/>
                  </a:lnTo>
                  <a:lnTo>
                    <a:pt x="17" y="1269"/>
                  </a:lnTo>
                  <a:lnTo>
                    <a:pt x="8" y="1344"/>
                  </a:lnTo>
                  <a:lnTo>
                    <a:pt x="2" y="1420"/>
                  </a:lnTo>
                  <a:lnTo>
                    <a:pt x="0" y="1498"/>
                  </a:lnTo>
                  <a:lnTo>
                    <a:pt x="0" y="1528"/>
                  </a:lnTo>
                  <a:lnTo>
                    <a:pt x="1" y="1558"/>
                  </a:lnTo>
                  <a:lnTo>
                    <a:pt x="3" y="1588"/>
                  </a:lnTo>
                  <a:lnTo>
                    <a:pt x="5" y="1617"/>
                  </a:lnTo>
                  <a:lnTo>
                    <a:pt x="7" y="1647"/>
                  </a:lnTo>
                  <a:lnTo>
                    <a:pt x="11" y="1676"/>
                  </a:lnTo>
                  <a:lnTo>
                    <a:pt x="14" y="1705"/>
                  </a:lnTo>
                  <a:lnTo>
                    <a:pt x="19" y="1735"/>
                  </a:lnTo>
                  <a:lnTo>
                    <a:pt x="23" y="1763"/>
                  </a:lnTo>
                  <a:lnTo>
                    <a:pt x="29" y="1792"/>
                  </a:lnTo>
                  <a:lnTo>
                    <a:pt x="35" y="1820"/>
                  </a:lnTo>
                  <a:lnTo>
                    <a:pt x="41" y="1848"/>
                  </a:lnTo>
                  <a:lnTo>
                    <a:pt x="49" y="1877"/>
                  </a:lnTo>
                  <a:lnTo>
                    <a:pt x="56" y="1904"/>
                  </a:lnTo>
                  <a:lnTo>
                    <a:pt x="64" y="1932"/>
                  </a:lnTo>
                  <a:lnTo>
                    <a:pt x="73" y="1959"/>
                  </a:lnTo>
                  <a:lnTo>
                    <a:pt x="102" y="2009"/>
                  </a:lnTo>
                  <a:lnTo>
                    <a:pt x="132" y="2056"/>
                  </a:lnTo>
                  <a:lnTo>
                    <a:pt x="165" y="2104"/>
                  </a:lnTo>
                  <a:lnTo>
                    <a:pt x="197" y="2151"/>
                  </a:lnTo>
                  <a:lnTo>
                    <a:pt x="232" y="2196"/>
                  </a:lnTo>
                  <a:lnTo>
                    <a:pt x="267" y="2241"/>
                  </a:lnTo>
                  <a:lnTo>
                    <a:pt x="303" y="2285"/>
                  </a:lnTo>
                  <a:lnTo>
                    <a:pt x="341" y="2327"/>
                  </a:lnTo>
                  <a:lnTo>
                    <a:pt x="380" y="2370"/>
                  </a:lnTo>
                  <a:lnTo>
                    <a:pt x="420" y="2410"/>
                  </a:lnTo>
                  <a:lnTo>
                    <a:pt x="461" y="2450"/>
                  </a:lnTo>
                  <a:lnTo>
                    <a:pt x="503" y="2488"/>
                  </a:lnTo>
                  <a:lnTo>
                    <a:pt x="546" y="2526"/>
                  </a:lnTo>
                  <a:lnTo>
                    <a:pt x="590" y="2561"/>
                  </a:lnTo>
                  <a:lnTo>
                    <a:pt x="635" y="2597"/>
                  </a:lnTo>
                  <a:lnTo>
                    <a:pt x="681" y="2631"/>
                  </a:lnTo>
                  <a:lnTo>
                    <a:pt x="727" y="2664"/>
                  </a:lnTo>
                  <a:lnTo>
                    <a:pt x="775" y="2695"/>
                  </a:lnTo>
                  <a:lnTo>
                    <a:pt x="824" y="2726"/>
                  </a:lnTo>
                  <a:lnTo>
                    <a:pt x="874" y="2755"/>
                  </a:lnTo>
                  <a:lnTo>
                    <a:pt x="924" y="2782"/>
                  </a:lnTo>
                  <a:lnTo>
                    <a:pt x="975" y="2809"/>
                  </a:lnTo>
                  <a:lnTo>
                    <a:pt x="1027" y="2834"/>
                  </a:lnTo>
                  <a:lnTo>
                    <a:pt x="1080" y="2858"/>
                  </a:lnTo>
                  <a:lnTo>
                    <a:pt x="1133" y="2880"/>
                  </a:lnTo>
                  <a:lnTo>
                    <a:pt x="1187" y="2901"/>
                  </a:lnTo>
                  <a:lnTo>
                    <a:pt x="1242" y="2920"/>
                  </a:lnTo>
                  <a:lnTo>
                    <a:pt x="1297" y="2939"/>
                  </a:lnTo>
                  <a:lnTo>
                    <a:pt x="1353" y="2955"/>
                  </a:lnTo>
                  <a:lnTo>
                    <a:pt x="1410" y="2970"/>
                  </a:lnTo>
                  <a:lnTo>
                    <a:pt x="1467" y="2984"/>
                  </a:lnTo>
                  <a:lnTo>
                    <a:pt x="1525" y="2995"/>
                  </a:lnTo>
                  <a:lnTo>
                    <a:pt x="1603" y="2993"/>
                  </a:lnTo>
                  <a:lnTo>
                    <a:pt x="1678" y="2986"/>
                  </a:lnTo>
                  <a:lnTo>
                    <a:pt x="1752" y="2976"/>
                  </a:lnTo>
                  <a:lnTo>
                    <a:pt x="1826" y="2962"/>
                  </a:lnTo>
                  <a:lnTo>
                    <a:pt x="1897" y="2945"/>
                  </a:lnTo>
                  <a:lnTo>
                    <a:pt x="1967" y="2924"/>
                  </a:lnTo>
                  <a:lnTo>
                    <a:pt x="2037" y="2900"/>
                  </a:lnTo>
                  <a:lnTo>
                    <a:pt x="2105" y="2873"/>
                  </a:lnTo>
                  <a:lnTo>
                    <a:pt x="2170" y="2842"/>
                  </a:lnTo>
                  <a:lnTo>
                    <a:pt x="2234" y="2809"/>
                  </a:lnTo>
                  <a:lnTo>
                    <a:pt x="2297" y="2772"/>
                  </a:lnTo>
                  <a:lnTo>
                    <a:pt x="2357" y="2734"/>
                  </a:lnTo>
                  <a:lnTo>
                    <a:pt x="2415" y="2692"/>
                  </a:lnTo>
                  <a:lnTo>
                    <a:pt x="2471" y="2648"/>
                  </a:lnTo>
                  <a:lnTo>
                    <a:pt x="2525" y="2600"/>
                  </a:lnTo>
                  <a:lnTo>
                    <a:pt x="2577" y="2550"/>
                  </a:lnTo>
                  <a:lnTo>
                    <a:pt x="2626" y="2499"/>
                  </a:lnTo>
                  <a:lnTo>
                    <a:pt x="2673" y="2445"/>
                  </a:lnTo>
                  <a:lnTo>
                    <a:pt x="2716" y="2388"/>
                  </a:lnTo>
                  <a:lnTo>
                    <a:pt x="2758" y="2330"/>
                  </a:lnTo>
                  <a:lnTo>
                    <a:pt x="2796" y="2269"/>
                  </a:lnTo>
                  <a:lnTo>
                    <a:pt x="2832" y="2206"/>
                  </a:lnTo>
                  <a:lnTo>
                    <a:pt x="2865" y="2143"/>
                  </a:lnTo>
                  <a:lnTo>
                    <a:pt x="2895" y="2077"/>
                  </a:lnTo>
                  <a:lnTo>
                    <a:pt x="2921" y="2009"/>
                  </a:lnTo>
                  <a:lnTo>
                    <a:pt x="2945" y="1940"/>
                  </a:lnTo>
                  <a:lnTo>
                    <a:pt x="2964" y="1870"/>
                  </a:lnTo>
                  <a:lnTo>
                    <a:pt x="2981" y="1798"/>
                  </a:lnTo>
                  <a:lnTo>
                    <a:pt x="2994" y="1725"/>
                  </a:lnTo>
                  <a:lnTo>
                    <a:pt x="3004" y="1650"/>
                  </a:lnTo>
                  <a:lnTo>
                    <a:pt x="3009" y="1575"/>
                  </a:lnTo>
                  <a:lnTo>
                    <a:pt x="3011" y="1498"/>
                  </a:lnTo>
                  <a:close/>
                  <a:moveTo>
                    <a:pt x="2860" y="1498"/>
                  </a:moveTo>
                  <a:lnTo>
                    <a:pt x="2859" y="1568"/>
                  </a:lnTo>
                  <a:lnTo>
                    <a:pt x="2854" y="1635"/>
                  </a:lnTo>
                  <a:lnTo>
                    <a:pt x="2845" y="1703"/>
                  </a:lnTo>
                  <a:lnTo>
                    <a:pt x="2833" y="1769"/>
                  </a:lnTo>
                  <a:lnTo>
                    <a:pt x="2817" y="1835"/>
                  </a:lnTo>
                  <a:lnTo>
                    <a:pt x="2800" y="1899"/>
                  </a:lnTo>
                  <a:lnTo>
                    <a:pt x="2779" y="1961"/>
                  </a:lnTo>
                  <a:lnTo>
                    <a:pt x="2754" y="2023"/>
                  </a:lnTo>
                  <a:lnTo>
                    <a:pt x="2727" y="2083"/>
                  </a:lnTo>
                  <a:lnTo>
                    <a:pt x="2697" y="2141"/>
                  </a:lnTo>
                  <a:lnTo>
                    <a:pt x="2665" y="2197"/>
                  </a:lnTo>
                  <a:lnTo>
                    <a:pt x="2629" y="2252"/>
                  </a:lnTo>
                  <a:lnTo>
                    <a:pt x="2591" y="2305"/>
                  </a:lnTo>
                  <a:lnTo>
                    <a:pt x="2551" y="2356"/>
                  </a:lnTo>
                  <a:lnTo>
                    <a:pt x="2509" y="2404"/>
                  </a:lnTo>
                  <a:lnTo>
                    <a:pt x="2464" y="2451"/>
                  </a:lnTo>
                  <a:lnTo>
                    <a:pt x="2417" y="2496"/>
                  </a:lnTo>
                  <a:lnTo>
                    <a:pt x="2367" y="2538"/>
                  </a:lnTo>
                  <a:lnTo>
                    <a:pt x="2316" y="2579"/>
                  </a:lnTo>
                  <a:lnTo>
                    <a:pt x="2263" y="2616"/>
                  </a:lnTo>
                  <a:lnTo>
                    <a:pt x="2208" y="2652"/>
                  </a:lnTo>
                  <a:lnTo>
                    <a:pt x="2151" y="2684"/>
                  </a:lnTo>
                  <a:lnTo>
                    <a:pt x="2093" y="2714"/>
                  </a:lnTo>
                  <a:lnTo>
                    <a:pt x="2033" y="2740"/>
                  </a:lnTo>
                  <a:lnTo>
                    <a:pt x="1972" y="2764"/>
                  </a:lnTo>
                  <a:lnTo>
                    <a:pt x="1908" y="2786"/>
                  </a:lnTo>
                  <a:lnTo>
                    <a:pt x="1844" y="2804"/>
                  </a:lnTo>
                  <a:lnTo>
                    <a:pt x="1779" y="2819"/>
                  </a:lnTo>
                  <a:lnTo>
                    <a:pt x="1712" y="2831"/>
                  </a:lnTo>
                  <a:lnTo>
                    <a:pt x="1644" y="2839"/>
                  </a:lnTo>
                  <a:lnTo>
                    <a:pt x="1575" y="2844"/>
                  </a:lnTo>
                  <a:lnTo>
                    <a:pt x="1506" y="2846"/>
                  </a:lnTo>
                  <a:lnTo>
                    <a:pt x="1436" y="2844"/>
                  </a:lnTo>
                  <a:lnTo>
                    <a:pt x="1367" y="2839"/>
                  </a:lnTo>
                  <a:lnTo>
                    <a:pt x="1299" y="2831"/>
                  </a:lnTo>
                  <a:lnTo>
                    <a:pt x="1233" y="2819"/>
                  </a:lnTo>
                  <a:lnTo>
                    <a:pt x="1167" y="2804"/>
                  </a:lnTo>
                  <a:lnTo>
                    <a:pt x="1102" y="2786"/>
                  </a:lnTo>
                  <a:lnTo>
                    <a:pt x="1039" y="2764"/>
                  </a:lnTo>
                  <a:lnTo>
                    <a:pt x="978" y="2740"/>
                  </a:lnTo>
                  <a:lnTo>
                    <a:pt x="918" y="2714"/>
                  </a:lnTo>
                  <a:lnTo>
                    <a:pt x="860" y="2684"/>
                  </a:lnTo>
                  <a:lnTo>
                    <a:pt x="803" y="2652"/>
                  </a:lnTo>
                  <a:lnTo>
                    <a:pt x="748" y="2616"/>
                  </a:lnTo>
                  <a:lnTo>
                    <a:pt x="695" y="2579"/>
                  </a:lnTo>
                  <a:lnTo>
                    <a:pt x="644" y="2538"/>
                  </a:lnTo>
                  <a:lnTo>
                    <a:pt x="595" y="2496"/>
                  </a:lnTo>
                  <a:lnTo>
                    <a:pt x="547" y="2451"/>
                  </a:lnTo>
                  <a:lnTo>
                    <a:pt x="502" y="2404"/>
                  </a:lnTo>
                  <a:lnTo>
                    <a:pt x="460" y="2356"/>
                  </a:lnTo>
                  <a:lnTo>
                    <a:pt x="420" y="2305"/>
                  </a:lnTo>
                  <a:lnTo>
                    <a:pt x="382" y="2252"/>
                  </a:lnTo>
                  <a:lnTo>
                    <a:pt x="346" y="2197"/>
                  </a:lnTo>
                  <a:lnTo>
                    <a:pt x="314" y="2141"/>
                  </a:lnTo>
                  <a:lnTo>
                    <a:pt x="284" y="2083"/>
                  </a:lnTo>
                  <a:lnTo>
                    <a:pt x="256" y="2023"/>
                  </a:lnTo>
                  <a:lnTo>
                    <a:pt x="233" y="1961"/>
                  </a:lnTo>
                  <a:lnTo>
                    <a:pt x="212" y="1899"/>
                  </a:lnTo>
                  <a:lnTo>
                    <a:pt x="193" y="1835"/>
                  </a:lnTo>
                  <a:lnTo>
                    <a:pt x="178" y="1769"/>
                  </a:lnTo>
                  <a:lnTo>
                    <a:pt x="166" y="1703"/>
                  </a:lnTo>
                  <a:lnTo>
                    <a:pt x="158" y="1635"/>
                  </a:lnTo>
                  <a:lnTo>
                    <a:pt x="153" y="1568"/>
                  </a:lnTo>
                  <a:lnTo>
                    <a:pt x="150" y="1498"/>
                  </a:lnTo>
                  <a:lnTo>
                    <a:pt x="153" y="1429"/>
                  </a:lnTo>
                  <a:lnTo>
                    <a:pt x="158" y="1360"/>
                  </a:lnTo>
                  <a:lnTo>
                    <a:pt x="166" y="1293"/>
                  </a:lnTo>
                  <a:lnTo>
                    <a:pt x="178" y="1226"/>
                  </a:lnTo>
                  <a:lnTo>
                    <a:pt x="193" y="1161"/>
                  </a:lnTo>
                  <a:lnTo>
                    <a:pt x="212" y="1097"/>
                  </a:lnTo>
                  <a:lnTo>
                    <a:pt x="233" y="1034"/>
                  </a:lnTo>
                  <a:lnTo>
                    <a:pt x="256" y="973"/>
                  </a:lnTo>
                  <a:lnTo>
                    <a:pt x="284" y="913"/>
                  </a:lnTo>
                  <a:lnTo>
                    <a:pt x="314" y="856"/>
                  </a:lnTo>
                  <a:lnTo>
                    <a:pt x="346" y="799"/>
                  </a:lnTo>
                  <a:lnTo>
                    <a:pt x="382" y="744"/>
                  </a:lnTo>
                  <a:lnTo>
                    <a:pt x="420" y="691"/>
                  </a:lnTo>
                  <a:lnTo>
                    <a:pt x="460" y="640"/>
                  </a:lnTo>
                  <a:lnTo>
                    <a:pt x="502" y="591"/>
                  </a:lnTo>
                  <a:lnTo>
                    <a:pt x="547" y="544"/>
                  </a:lnTo>
                  <a:lnTo>
                    <a:pt x="595" y="500"/>
                  </a:lnTo>
                  <a:lnTo>
                    <a:pt x="644" y="457"/>
                  </a:lnTo>
                  <a:lnTo>
                    <a:pt x="695" y="418"/>
                  </a:lnTo>
                  <a:lnTo>
                    <a:pt x="748" y="380"/>
                  </a:lnTo>
                  <a:lnTo>
                    <a:pt x="803" y="344"/>
                  </a:lnTo>
                  <a:lnTo>
                    <a:pt x="860" y="312"/>
                  </a:lnTo>
                  <a:lnTo>
                    <a:pt x="918" y="283"/>
                  </a:lnTo>
                  <a:lnTo>
                    <a:pt x="978" y="255"/>
                  </a:lnTo>
                  <a:lnTo>
                    <a:pt x="1039" y="231"/>
                  </a:lnTo>
                  <a:lnTo>
                    <a:pt x="1102" y="210"/>
                  </a:lnTo>
                  <a:lnTo>
                    <a:pt x="1167" y="191"/>
                  </a:lnTo>
                  <a:lnTo>
                    <a:pt x="1233" y="177"/>
                  </a:lnTo>
                  <a:lnTo>
                    <a:pt x="1299" y="165"/>
                  </a:lnTo>
                  <a:lnTo>
                    <a:pt x="1367" y="156"/>
                  </a:lnTo>
                  <a:lnTo>
                    <a:pt x="1436" y="151"/>
                  </a:lnTo>
                  <a:lnTo>
                    <a:pt x="1506" y="149"/>
                  </a:lnTo>
                  <a:lnTo>
                    <a:pt x="1575" y="151"/>
                  </a:lnTo>
                  <a:lnTo>
                    <a:pt x="1644" y="156"/>
                  </a:lnTo>
                  <a:lnTo>
                    <a:pt x="1712" y="165"/>
                  </a:lnTo>
                  <a:lnTo>
                    <a:pt x="1779" y="177"/>
                  </a:lnTo>
                  <a:lnTo>
                    <a:pt x="1844" y="191"/>
                  </a:lnTo>
                  <a:lnTo>
                    <a:pt x="1908" y="210"/>
                  </a:lnTo>
                  <a:lnTo>
                    <a:pt x="1972" y="231"/>
                  </a:lnTo>
                  <a:lnTo>
                    <a:pt x="2033" y="255"/>
                  </a:lnTo>
                  <a:lnTo>
                    <a:pt x="2093" y="283"/>
                  </a:lnTo>
                  <a:lnTo>
                    <a:pt x="2151" y="312"/>
                  </a:lnTo>
                  <a:lnTo>
                    <a:pt x="2208" y="344"/>
                  </a:lnTo>
                  <a:lnTo>
                    <a:pt x="2263" y="380"/>
                  </a:lnTo>
                  <a:lnTo>
                    <a:pt x="2316" y="418"/>
                  </a:lnTo>
                  <a:lnTo>
                    <a:pt x="2367" y="457"/>
                  </a:lnTo>
                  <a:lnTo>
                    <a:pt x="2417" y="500"/>
                  </a:lnTo>
                  <a:lnTo>
                    <a:pt x="2464" y="544"/>
                  </a:lnTo>
                  <a:lnTo>
                    <a:pt x="2509" y="591"/>
                  </a:lnTo>
                  <a:lnTo>
                    <a:pt x="2551" y="640"/>
                  </a:lnTo>
                  <a:lnTo>
                    <a:pt x="2591" y="691"/>
                  </a:lnTo>
                  <a:lnTo>
                    <a:pt x="2629" y="744"/>
                  </a:lnTo>
                  <a:lnTo>
                    <a:pt x="2665" y="799"/>
                  </a:lnTo>
                  <a:lnTo>
                    <a:pt x="2697" y="856"/>
                  </a:lnTo>
                  <a:lnTo>
                    <a:pt x="2727" y="913"/>
                  </a:lnTo>
                  <a:lnTo>
                    <a:pt x="2754" y="973"/>
                  </a:lnTo>
                  <a:lnTo>
                    <a:pt x="2779" y="1034"/>
                  </a:lnTo>
                  <a:lnTo>
                    <a:pt x="2800" y="1097"/>
                  </a:lnTo>
                  <a:lnTo>
                    <a:pt x="2817" y="1161"/>
                  </a:lnTo>
                  <a:lnTo>
                    <a:pt x="2833" y="1226"/>
                  </a:lnTo>
                  <a:lnTo>
                    <a:pt x="2845" y="1293"/>
                  </a:lnTo>
                  <a:lnTo>
                    <a:pt x="2854" y="1360"/>
                  </a:lnTo>
                  <a:lnTo>
                    <a:pt x="2859" y="1429"/>
                  </a:lnTo>
                  <a:lnTo>
                    <a:pt x="2860" y="1498"/>
                  </a:lnTo>
                  <a:close/>
                </a:path>
              </a:pathLst>
            </a:custGeom>
            <a:solidFill>
              <a:srgbClr val="8D85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/>
          </p:nvSpPr>
          <p:spPr bwMode="auto">
            <a:xfrm>
              <a:off x="820" y="928"/>
              <a:ext cx="191" cy="189"/>
            </a:xfrm>
            <a:custGeom>
              <a:avLst/>
              <a:gdLst/>
              <a:ahLst/>
              <a:cxnLst>
                <a:cxn ang="0">
                  <a:pos x="2832" y="1136"/>
                </a:cxn>
                <a:cxn ang="0">
                  <a:pos x="2720" y="806"/>
                </a:cxn>
                <a:cxn ang="0">
                  <a:pos x="2534" y="518"/>
                </a:cxn>
                <a:cxn ang="0">
                  <a:pos x="2286" y="283"/>
                </a:cxn>
                <a:cxn ang="0">
                  <a:pos x="1987" y="111"/>
                </a:cxn>
                <a:cxn ang="0">
                  <a:pos x="1648" y="16"/>
                </a:cxn>
                <a:cxn ang="0">
                  <a:pos x="1284" y="7"/>
                </a:cxn>
                <a:cxn ang="0">
                  <a:pos x="939" y="86"/>
                </a:cxn>
                <a:cxn ang="0">
                  <a:pos x="631" y="242"/>
                </a:cxn>
                <a:cxn ang="0">
                  <a:pos x="372" y="466"/>
                </a:cxn>
                <a:cxn ang="0">
                  <a:pos x="172" y="744"/>
                </a:cxn>
                <a:cxn ang="0">
                  <a:pos x="45" y="1068"/>
                </a:cxn>
                <a:cxn ang="0">
                  <a:pos x="0" y="1423"/>
                </a:cxn>
                <a:cxn ang="0">
                  <a:pos x="7" y="1569"/>
                </a:cxn>
                <a:cxn ang="0">
                  <a:pos x="29" y="1710"/>
                </a:cxn>
                <a:cxn ang="0">
                  <a:pos x="64" y="1845"/>
                </a:cxn>
                <a:cxn ang="0">
                  <a:pos x="112" y="1976"/>
                </a:cxn>
                <a:cxn ang="0">
                  <a:pos x="172" y="2101"/>
                </a:cxn>
                <a:cxn ang="0">
                  <a:pos x="244" y="2218"/>
                </a:cxn>
                <a:cxn ang="0">
                  <a:pos x="393" y="2382"/>
                </a:cxn>
                <a:cxn ang="0">
                  <a:pos x="609" y="2558"/>
                </a:cxn>
                <a:cxn ang="0">
                  <a:pos x="848" y="2706"/>
                </a:cxn>
                <a:cxn ang="0">
                  <a:pos x="1052" y="2796"/>
                </a:cxn>
                <a:cxn ang="0">
                  <a:pos x="1183" y="2825"/>
                </a:cxn>
                <a:cxn ang="0">
                  <a:pos x="1319" y="2842"/>
                </a:cxn>
                <a:cxn ang="0">
                  <a:pos x="1504" y="2844"/>
                </a:cxn>
                <a:cxn ang="0">
                  <a:pos x="1856" y="2783"/>
                </a:cxn>
                <a:cxn ang="0">
                  <a:pos x="2172" y="2641"/>
                </a:cxn>
                <a:cxn ang="0">
                  <a:pos x="2442" y="2430"/>
                </a:cxn>
                <a:cxn ang="0">
                  <a:pos x="2654" y="2161"/>
                </a:cxn>
                <a:cxn ang="0">
                  <a:pos x="2796" y="1846"/>
                </a:cxn>
                <a:cxn ang="0">
                  <a:pos x="2859" y="1496"/>
                </a:cxn>
                <a:cxn ang="0">
                  <a:pos x="2696" y="1617"/>
                </a:cxn>
                <a:cxn ang="0">
                  <a:pos x="2610" y="1918"/>
                </a:cxn>
                <a:cxn ang="0">
                  <a:pos x="2456" y="2185"/>
                </a:cxn>
                <a:cxn ang="0">
                  <a:pos x="2244" y="2405"/>
                </a:cxn>
                <a:cxn ang="0">
                  <a:pos x="1985" y="2571"/>
                </a:cxn>
                <a:cxn ang="0">
                  <a:pos x="1689" y="2670"/>
                </a:cxn>
                <a:cxn ang="0">
                  <a:pos x="1365" y="2694"/>
                </a:cxn>
                <a:cxn ang="0">
                  <a:pos x="1050" y="2640"/>
                </a:cxn>
                <a:cxn ang="0">
                  <a:pos x="766" y="2512"/>
                </a:cxn>
                <a:cxn ang="0">
                  <a:pos x="526" y="2323"/>
                </a:cxn>
                <a:cxn ang="0">
                  <a:pos x="336" y="2084"/>
                </a:cxn>
                <a:cxn ang="0">
                  <a:pos x="208" y="1802"/>
                </a:cxn>
                <a:cxn ang="0">
                  <a:pos x="152" y="1488"/>
                </a:cxn>
                <a:cxn ang="0">
                  <a:pos x="176" y="1166"/>
                </a:cxn>
                <a:cxn ang="0">
                  <a:pos x="277" y="871"/>
                </a:cxn>
                <a:cxn ang="0">
                  <a:pos x="443" y="613"/>
                </a:cxn>
                <a:cxn ang="0">
                  <a:pos x="665" y="402"/>
                </a:cxn>
                <a:cxn ang="0">
                  <a:pos x="933" y="249"/>
                </a:cxn>
                <a:cxn ang="0">
                  <a:pos x="1235" y="164"/>
                </a:cxn>
                <a:cxn ang="0">
                  <a:pos x="1561" y="156"/>
                </a:cxn>
                <a:cxn ang="0">
                  <a:pos x="1870" y="227"/>
                </a:cxn>
                <a:cxn ang="0">
                  <a:pos x="2146" y="367"/>
                </a:cxn>
                <a:cxn ang="0">
                  <a:pos x="2378" y="567"/>
                </a:cxn>
                <a:cxn ang="0">
                  <a:pos x="2556" y="816"/>
                </a:cxn>
                <a:cxn ang="0">
                  <a:pos x="2670" y="1105"/>
                </a:cxn>
                <a:cxn ang="0">
                  <a:pos x="2710" y="1423"/>
                </a:cxn>
              </a:cxnLst>
              <a:rect l="0" t="0" r="r" b="b"/>
              <a:pathLst>
                <a:path w="2861" h="2846">
                  <a:moveTo>
                    <a:pt x="2861" y="1423"/>
                  </a:moveTo>
                  <a:lnTo>
                    <a:pt x="2859" y="1350"/>
                  </a:lnTo>
                  <a:lnTo>
                    <a:pt x="2853" y="1278"/>
                  </a:lnTo>
                  <a:lnTo>
                    <a:pt x="2844" y="1207"/>
                  </a:lnTo>
                  <a:lnTo>
                    <a:pt x="2832" y="1136"/>
                  </a:lnTo>
                  <a:lnTo>
                    <a:pt x="2816" y="1068"/>
                  </a:lnTo>
                  <a:lnTo>
                    <a:pt x="2796" y="1000"/>
                  </a:lnTo>
                  <a:lnTo>
                    <a:pt x="2774" y="934"/>
                  </a:lnTo>
                  <a:lnTo>
                    <a:pt x="2748" y="869"/>
                  </a:lnTo>
                  <a:lnTo>
                    <a:pt x="2720" y="806"/>
                  </a:lnTo>
                  <a:lnTo>
                    <a:pt x="2688" y="744"/>
                  </a:lnTo>
                  <a:lnTo>
                    <a:pt x="2654" y="685"/>
                  </a:lnTo>
                  <a:lnTo>
                    <a:pt x="2616" y="627"/>
                  </a:lnTo>
                  <a:lnTo>
                    <a:pt x="2576" y="572"/>
                  </a:lnTo>
                  <a:lnTo>
                    <a:pt x="2534" y="518"/>
                  </a:lnTo>
                  <a:lnTo>
                    <a:pt x="2490" y="466"/>
                  </a:lnTo>
                  <a:lnTo>
                    <a:pt x="2442" y="417"/>
                  </a:lnTo>
                  <a:lnTo>
                    <a:pt x="2392" y="369"/>
                  </a:lnTo>
                  <a:lnTo>
                    <a:pt x="2340" y="324"/>
                  </a:lnTo>
                  <a:lnTo>
                    <a:pt x="2286" y="283"/>
                  </a:lnTo>
                  <a:lnTo>
                    <a:pt x="2230" y="242"/>
                  </a:lnTo>
                  <a:lnTo>
                    <a:pt x="2172" y="206"/>
                  </a:lnTo>
                  <a:lnTo>
                    <a:pt x="2113" y="171"/>
                  </a:lnTo>
                  <a:lnTo>
                    <a:pt x="2050" y="140"/>
                  </a:lnTo>
                  <a:lnTo>
                    <a:pt x="1987" y="111"/>
                  </a:lnTo>
                  <a:lnTo>
                    <a:pt x="1922" y="86"/>
                  </a:lnTo>
                  <a:lnTo>
                    <a:pt x="1856" y="64"/>
                  </a:lnTo>
                  <a:lnTo>
                    <a:pt x="1788" y="44"/>
                  </a:lnTo>
                  <a:lnTo>
                    <a:pt x="1718" y="28"/>
                  </a:lnTo>
                  <a:lnTo>
                    <a:pt x="1648" y="16"/>
                  </a:lnTo>
                  <a:lnTo>
                    <a:pt x="1577" y="7"/>
                  </a:lnTo>
                  <a:lnTo>
                    <a:pt x="1504" y="2"/>
                  </a:lnTo>
                  <a:lnTo>
                    <a:pt x="1431" y="0"/>
                  </a:lnTo>
                  <a:lnTo>
                    <a:pt x="1356" y="2"/>
                  </a:lnTo>
                  <a:lnTo>
                    <a:pt x="1284" y="7"/>
                  </a:lnTo>
                  <a:lnTo>
                    <a:pt x="1213" y="16"/>
                  </a:lnTo>
                  <a:lnTo>
                    <a:pt x="1142" y="28"/>
                  </a:lnTo>
                  <a:lnTo>
                    <a:pt x="1073" y="44"/>
                  </a:lnTo>
                  <a:lnTo>
                    <a:pt x="1005" y="64"/>
                  </a:lnTo>
                  <a:lnTo>
                    <a:pt x="939" y="86"/>
                  </a:lnTo>
                  <a:lnTo>
                    <a:pt x="873" y="111"/>
                  </a:lnTo>
                  <a:lnTo>
                    <a:pt x="810" y="140"/>
                  </a:lnTo>
                  <a:lnTo>
                    <a:pt x="749" y="171"/>
                  </a:lnTo>
                  <a:lnTo>
                    <a:pt x="689" y="206"/>
                  </a:lnTo>
                  <a:lnTo>
                    <a:pt x="631" y="242"/>
                  </a:lnTo>
                  <a:lnTo>
                    <a:pt x="575" y="283"/>
                  </a:lnTo>
                  <a:lnTo>
                    <a:pt x="521" y="324"/>
                  </a:lnTo>
                  <a:lnTo>
                    <a:pt x="469" y="369"/>
                  </a:lnTo>
                  <a:lnTo>
                    <a:pt x="419" y="417"/>
                  </a:lnTo>
                  <a:lnTo>
                    <a:pt x="372" y="466"/>
                  </a:lnTo>
                  <a:lnTo>
                    <a:pt x="327" y="518"/>
                  </a:lnTo>
                  <a:lnTo>
                    <a:pt x="284" y="572"/>
                  </a:lnTo>
                  <a:lnTo>
                    <a:pt x="245" y="627"/>
                  </a:lnTo>
                  <a:lnTo>
                    <a:pt x="207" y="685"/>
                  </a:lnTo>
                  <a:lnTo>
                    <a:pt x="172" y="744"/>
                  </a:lnTo>
                  <a:lnTo>
                    <a:pt x="141" y="806"/>
                  </a:lnTo>
                  <a:lnTo>
                    <a:pt x="112" y="869"/>
                  </a:lnTo>
                  <a:lnTo>
                    <a:pt x="87" y="934"/>
                  </a:lnTo>
                  <a:lnTo>
                    <a:pt x="64" y="1000"/>
                  </a:lnTo>
                  <a:lnTo>
                    <a:pt x="45" y="1068"/>
                  </a:lnTo>
                  <a:lnTo>
                    <a:pt x="30" y="1136"/>
                  </a:lnTo>
                  <a:lnTo>
                    <a:pt x="16" y="1207"/>
                  </a:lnTo>
                  <a:lnTo>
                    <a:pt x="7" y="1278"/>
                  </a:lnTo>
                  <a:lnTo>
                    <a:pt x="2" y="1350"/>
                  </a:lnTo>
                  <a:lnTo>
                    <a:pt x="0" y="1423"/>
                  </a:lnTo>
                  <a:lnTo>
                    <a:pt x="0" y="1452"/>
                  </a:lnTo>
                  <a:lnTo>
                    <a:pt x="1" y="1481"/>
                  </a:lnTo>
                  <a:lnTo>
                    <a:pt x="3" y="1511"/>
                  </a:lnTo>
                  <a:lnTo>
                    <a:pt x="5" y="1539"/>
                  </a:lnTo>
                  <a:lnTo>
                    <a:pt x="7" y="1569"/>
                  </a:lnTo>
                  <a:lnTo>
                    <a:pt x="10" y="1597"/>
                  </a:lnTo>
                  <a:lnTo>
                    <a:pt x="14" y="1625"/>
                  </a:lnTo>
                  <a:lnTo>
                    <a:pt x="18" y="1654"/>
                  </a:lnTo>
                  <a:lnTo>
                    <a:pt x="24" y="1681"/>
                  </a:lnTo>
                  <a:lnTo>
                    <a:pt x="29" y="1710"/>
                  </a:lnTo>
                  <a:lnTo>
                    <a:pt x="35" y="1737"/>
                  </a:lnTo>
                  <a:lnTo>
                    <a:pt x="42" y="1764"/>
                  </a:lnTo>
                  <a:lnTo>
                    <a:pt x="49" y="1792"/>
                  </a:lnTo>
                  <a:lnTo>
                    <a:pt x="56" y="1819"/>
                  </a:lnTo>
                  <a:lnTo>
                    <a:pt x="64" y="1845"/>
                  </a:lnTo>
                  <a:lnTo>
                    <a:pt x="73" y="1872"/>
                  </a:lnTo>
                  <a:lnTo>
                    <a:pt x="82" y="1899"/>
                  </a:lnTo>
                  <a:lnTo>
                    <a:pt x="92" y="1925"/>
                  </a:lnTo>
                  <a:lnTo>
                    <a:pt x="102" y="1951"/>
                  </a:lnTo>
                  <a:lnTo>
                    <a:pt x="112" y="1976"/>
                  </a:lnTo>
                  <a:lnTo>
                    <a:pt x="123" y="2002"/>
                  </a:lnTo>
                  <a:lnTo>
                    <a:pt x="135" y="2027"/>
                  </a:lnTo>
                  <a:lnTo>
                    <a:pt x="147" y="2052"/>
                  </a:lnTo>
                  <a:lnTo>
                    <a:pt x="160" y="2077"/>
                  </a:lnTo>
                  <a:lnTo>
                    <a:pt x="172" y="2101"/>
                  </a:lnTo>
                  <a:lnTo>
                    <a:pt x="186" y="2124"/>
                  </a:lnTo>
                  <a:lnTo>
                    <a:pt x="200" y="2149"/>
                  </a:lnTo>
                  <a:lnTo>
                    <a:pt x="214" y="2172"/>
                  </a:lnTo>
                  <a:lnTo>
                    <a:pt x="229" y="2195"/>
                  </a:lnTo>
                  <a:lnTo>
                    <a:pt x="244" y="2218"/>
                  </a:lnTo>
                  <a:lnTo>
                    <a:pt x="260" y="2241"/>
                  </a:lnTo>
                  <a:lnTo>
                    <a:pt x="276" y="2262"/>
                  </a:lnTo>
                  <a:lnTo>
                    <a:pt x="314" y="2304"/>
                  </a:lnTo>
                  <a:lnTo>
                    <a:pt x="354" y="2343"/>
                  </a:lnTo>
                  <a:lnTo>
                    <a:pt x="393" y="2382"/>
                  </a:lnTo>
                  <a:lnTo>
                    <a:pt x="435" y="2419"/>
                  </a:lnTo>
                  <a:lnTo>
                    <a:pt x="477" y="2456"/>
                  </a:lnTo>
                  <a:lnTo>
                    <a:pt x="521" y="2491"/>
                  </a:lnTo>
                  <a:lnTo>
                    <a:pt x="565" y="2526"/>
                  </a:lnTo>
                  <a:lnTo>
                    <a:pt x="609" y="2558"/>
                  </a:lnTo>
                  <a:lnTo>
                    <a:pt x="655" y="2591"/>
                  </a:lnTo>
                  <a:lnTo>
                    <a:pt x="702" y="2621"/>
                  </a:lnTo>
                  <a:lnTo>
                    <a:pt x="750" y="2651"/>
                  </a:lnTo>
                  <a:lnTo>
                    <a:pt x="798" y="2679"/>
                  </a:lnTo>
                  <a:lnTo>
                    <a:pt x="848" y="2706"/>
                  </a:lnTo>
                  <a:lnTo>
                    <a:pt x="898" y="2733"/>
                  </a:lnTo>
                  <a:lnTo>
                    <a:pt x="949" y="2757"/>
                  </a:lnTo>
                  <a:lnTo>
                    <a:pt x="1000" y="2780"/>
                  </a:lnTo>
                  <a:lnTo>
                    <a:pt x="1025" y="2789"/>
                  </a:lnTo>
                  <a:lnTo>
                    <a:pt x="1052" y="2796"/>
                  </a:lnTo>
                  <a:lnTo>
                    <a:pt x="1077" y="2803"/>
                  </a:lnTo>
                  <a:lnTo>
                    <a:pt x="1104" y="2809"/>
                  </a:lnTo>
                  <a:lnTo>
                    <a:pt x="1130" y="2815"/>
                  </a:lnTo>
                  <a:lnTo>
                    <a:pt x="1157" y="2820"/>
                  </a:lnTo>
                  <a:lnTo>
                    <a:pt x="1183" y="2825"/>
                  </a:lnTo>
                  <a:lnTo>
                    <a:pt x="1210" y="2829"/>
                  </a:lnTo>
                  <a:lnTo>
                    <a:pt x="1237" y="2833"/>
                  </a:lnTo>
                  <a:lnTo>
                    <a:pt x="1264" y="2836"/>
                  </a:lnTo>
                  <a:lnTo>
                    <a:pt x="1291" y="2839"/>
                  </a:lnTo>
                  <a:lnTo>
                    <a:pt x="1319" y="2842"/>
                  </a:lnTo>
                  <a:lnTo>
                    <a:pt x="1346" y="2844"/>
                  </a:lnTo>
                  <a:lnTo>
                    <a:pt x="1375" y="2845"/>
                  </a:lnTo>
                  <a:lnTo>
                    <a:pt x="1402" y="2846"/>
                  </a:lnTo>
                  <a:lnTo>
                    <a:pt x="1431" y="2846"/>
                  </a:lnTo>
                  <a:lnTo>
                    <a:pt x="1504" y="2844"/>
                  </a:lnTo>
                  <a:lnTo>
                    <a:pt x="1577" y="2839"/>
                  </a:lnTo>
                  <a:lnTo>
                    <a:pt x="1648" y="2830"/>
                  </a:lnTo>
                  <a:lnTo>
                    <a:pt x="1718" y="2817"/>
                  </a:lnTo>
                  <a:lnTo>
                    <a:pt x="1788" y="2802"/>
                  </a:lnTo>
                  <a:lnTo>
                    <a:pt x="1856" y="2783"/>
                  </a:lnTo>
                  <a:lnTo>
                    <a:pt x="1922" y="2760"/>
                  </a:lnTo>
                  <a:lnTo>
                    <a:pt x="1987" y="2735"/>
                  </a:lnTo>
                  <a:lnTo>
                    <a:pt x="2050" y="2705"/>
                  </a:lnTo>
                  <a:lnTo>
                    <a:pt x="2113" y="2674"/>
                  </a:lnTo>
                  <a:lnTo>
                    <a:pt x="2172" y="2641"/>
                  </a:lnTo>
                  <a:lnTo>
                    <a:pt x="2230" y="2603"/>
                  </a:lnTo>
                  <a:lnTo>
                    <a:pt x="2286" y="2563"/>
                  </a:lnTo>
                  <a:lnTo>
                    <a:pt x="2340" y="2521"/>
                  </a:lnTo>
                  <a:lnTo>
                    <a:pt x="2392" y="2476"/>
                  </a:lnTo>
                  <a:lnTo>
                    <a:pt x="2442" y="2430"/>
                  </a:lnTo>
                  <a:lnTo>
                    <a:pt x="2490" y="2380"/>
                  </a:lnTo>
                  <a:lnTo>
                    <a:pt x="2534" y="2328"/>
                  </a:lnTo>
                  <a:lnTo>
                    <a:pt x="2576" y="2274"/>
                  </a:lnTo>
                  <a:lnTo>
                    <a:pt x="2616" y="2219"/>
                  </a:lnTo>
                  <a:lnTo>
                    <a:pt x="2654" y="2161"/>
                  </a:lnTo>
                  <a:lnTo>
                    <a:pt x="2688" y="2101"/>
                  </a:lnTo>
                  <a:lnTo>
                    <a:pt x="2720" y="2040"/>
                  </a:lnTo>
                  <a:lnTo>
                    <a:pt x="2748" y="1977"/>
                  </a:lnTo>
                  <a:lnTo>
                    <a:pt x="2774" y="1912"/>
                  </a:lnTo>
                  <a:lnTo>
                    <a:pt x="2796" y="1846"/>
                  </a:lnTo>
                  <a:lnTo>
                    <a:pt x="2816" y="1779"/>
                  </a:lnTo>
                  <a:lnTo>
                    <a:pt x="2832" y="1710"/>
                  </a:lnTo>
                  <a:lnTo>
                    <a:pt x="2844" y="1640"/>
                  </a:lnTo>
                  <a:lnTo>
                    <a:pt x="2853" y="1569"/>
                  </a:lnTo>
                  <a:lnTo>
                    <a:pt x="2859" y="1496"/>
                  </a:lnTo>
                  <a:lnTo>
                    <a:pt x="2861" y="1423"/>
                  </a:lnTo>
                  <a:close/>
                  <a:moveTo>
                    <a:pt x="2710" y="1423"/>
                  </a:moveTo>
                  <a:lnTo>
                    <a:pt x="2709" y="1488"/>
                  </a:lnTo>
                  <a:lnTo>
                    <a:pt x="2704" y="1553"/>
                  </a:lnTo>
                  <a:lnTo>
                    <a:pt x="2696" y="1617"/>
                  </a:lnTo>
                  <a:lnTo>
                    <a:pt x="2684" y="1679"/>
                  </a:lnTo>
                  <a:lnTo>
                    <a:pt x="2670" y="1741"/>
                  </a:lnTo>
                  <a:lnTo>
                    <a:pt x="2653" y="1802"/>
                  </a:lnTo>
                  <a:lnTo>
                    <a:pt x="2632" y="1861"/>
                  </a:lnTo>
                  <a:lnTo>
                    <a:pt x="2610" y="1918"/>
                  </a:lnTo>
                  <a:lnTo>
                    <a:pt x="2583" y="1975"/>
                  </a:lnTo>
                  <a:lnTo>
                    <a:pt x="2556" y="2030"/>
                  </a:lnTo>
                  <a:lnTo>
                    <a:pt x="2524" y="2084"/>
                  </a:lnTo>
                  <a:lnTo>
                    <a:pt x="2492" y="2134"/>
                  </a:lnTo>
                  <a:lnTo>
                    <a:pt x="2456" y="2185"/>
                  </a:lnTo>
                  <a:lnTo>
                    <a:pt x="2418" y="2233"/>
                  </a:lnTo>
                  <a:lnTo>
                    <a:pt x="2378" y="2280"/>
                  </a:lnTo>
                  <a:lnTo>
                    <a:pt x="2336" y="2323"/>
                  </a:lnTo>
                  <a:lnTo>
                    <a:pt x="2291" y="2366"/>
                  </a:lnTo>
                  <a:lnTo>
                    <a:pt x="2244" y="2405"/>
                  </a:lnTo>
                  <a:lnTo>
                    <a:pt x="2196" y="2444"/>
                  </a:lnTo>
                  <a:lnTo>
                    <a:pt x="2146" y="2479"/>
                  </a:lnTo>
                  <a:lnTo>
                    <a:pt x="2094" y="2512"/>
                  </a:lnTo>
                  <a:lnTo>
                    <a:pt x="2040" y="2543"/>
                  </a:lnTo>
                  <a:lnTo>
                    <a:pt x="1985" y="2571"/>
                  </a:lnTo>
                  <a:lnTo>
                    <a:pt x="1928" y="2596"/>
                  </a:lnTo>
                  <a:lnTo>
                    <a:pt x="1870" y="2619"/>
                  </a:lnTo>
                  <a:lnTo>
                    <a:pt x="1811" y="2640"/>
                  </a:lnTo>
                  <a:lnTo>
                    <a:pt x="1750" y="2657"/>
                  </a:lnTo>
                  <a:lnTo>
                    <a:pt x="1689" y="2670"/>
                  </a:lnTo>
                  <a:lnTo>
                    <a:pt x="1625" y="2682"/>
                  </a:lnTo>
                  <a:lnTo>
                    <a:pt x="1561" y="2690"/>
                  </a:lnTo>
                  <a:lnTo>
                    <a:pt x="1496" y="2694"/>
                  </a:lnTo>
                  <a:lnTo>
                    <a:pt x="1431" y="2696"/>
                  </a:lnTo>
                  <a:lnTo>
                    <a:pt x="1365" y="2694"/>
                  </a:lnTo>
                  <a:lnTo>
                    <a:pt x="1299" y="2690"/>
                  </a:lnTo>
                  <a:lnTo>
                    <a:pt x="1235" y="2682"/>
                  </a:lnTo>
                  <a:lnTo>
                    <a:pt x="1173" y="2670"/>
                  </a:lnTo>
                  <a:lnTo>
                    <a:pt x="1111" y="2657"/>
                  </a:lnTo>
                  <a:lnTo>
                    <a:pt x="1050" y="2640"/>
                  </a:lnTo>
                  <a:lnTo>
                    <a:pt x="991" y="2619"/>
                  </a:lnTo>
                  <a:lnTo>
                    <a:pt x="933" y="2596"/>
                  </a:lnTo>
                  <a:lnTo>
                    <a:pt x="875" y="2571"/>
                  </a:lnTo>
                  <a:lnTo>
                    <a:pt x="820" y="2543"/>
                  </a:lnTo>
                  <a:lnTo>
                    <a:pt x="766" y="2512"/>
                  </a:lnTo>
                  <a:lnTo>
                    <a:pt x="714" y="2479"/>
                  </a:lnTo>
                  <a:lnTo>
                    <a:pt x="665" y="2444"/>
                  </a:lnTo>
                  <a:lnTo>
                    <a:pt x="617" y="2405"/>
                  </a:lnTo>
                  <a:lnTo>
                    <a:pt x="570" y="2366"/>
                  </a:lnTo>
                  <a:lnTo>
                    <a:pt x="526" y="2323"/>
                  </a:lnTo>
                  <a:lnTo>
                    <a:pt x="483" y="2280"/>
                  </a:lnTo>
                  <a:lnTo>
                    <a:pt x="443" y="2233"/>
                  </a:lnTo>
                  <a:lnTo>
                    <a:pt x="405" y="2185"/>
                  </a:lnTo>
                  <a:lnTo>
                    <a:pt x="369" y="2134"/>
                  </a:lnTo>
                  <a:lnTo>
                    <a:pt x="336" y="2084"/>
                  </a:lnTo>
                  <a:lnTo>
                    <a:pt x="305" y="2030"/>
                  </a:lnTo>
                  <a:lnTo>
                    <a:pt x="277" y="1975"/>
                  </a:lnTo>
                  <a:lnTo>
                    <a:pt x="252" y="1918"/>
                  </a:lnTo>
                  <a:lnTo>
                    <a:pt x="228" y="1861"/>
                  </a:lnTo>
                  <a:lnTo>
                    <a:pt x="208" y="1802"/>
                  </a:lnTo>
                  <a:lnTo>
                    <a:pt x="191" y="1741"/>
                  </a:lnTo>
                  <a:lnTo>
                    <a:pt x="176" y="1679"/>
                  </a:lnTo>
                  <a:lnTo>
                    <a:pt x="165" y="1617"/>
                  </a:lnTo>
                  <a:lnTo>
                    <a:pt x="157" y="1553"/>
                  </a:lnTo>
                  <a:lnTo>
                    <a:pt x="152" y="1488"/>
                  </a:lnTo>
                  <a:lnTo>
                    <a:pt x="151" y="1423"/>
                  </a:lnTo>
                  <a:lnTo>
                    <a:pt x="152" y="1358"/>
                  </a:lnTo>
                  <a:lnTo>
                    <a:pt x="157" y="1293"/>
                  </a:lnTo>
                  <a:lnTo>
                    <a:pt x="165" y="1229"/>
                  </a:lnTo>
                  <a:lnTo>
                    <a:pt x="176" y="1166"/>
                  </a:lnTo>
                  <a:lnTo>
                    <a:pt x="191" y="1105"/>
                  </a:lnTo>
                  <a:lnTo>
                    <a:pt x="208" y="1044"/>
                  </a:lnTo>
                  <a:lnTo>
                    <a:pt x="228" y="985"/>
                  </a:lnTo>
                  <a:lnTo>
                    <a:pt x="252" y="928"/>
                  </a:lnTo>
                  <a:lnTo>
                    <a:pt x="277" y="871"/>
                  </a:lnTo>
                  <a:lnTo>
                    <a:pt x="305" y="816"/>
                  </a:lnTo>
                  <a:lnTo>
                    <a:pt x="336" y="762"/>
                  </a:lnTo>
                  <a:lnTo>
                    <a:pt x="369" y="711"/>
                  </a:lnTo>
                  <a:lnTo>
                    <a:pt x="405" y="661"/>
                  </a:lnTo>
                  <a:lnTo>
                    <a:pt x="443" y="613"/>
                  </a:lnTo>
                  <a:lnTo>
                    <a:pt x="483" y="567"/>
                  </a:lnTo>
                  <a:lnTo>
                    <a:pt x="526" y="522"/>
                  </a:lnTo>
                  <a:lnTo>
                    <a:pt x="570" y="480"/>
                  </a:lnTo>
                  <a:lnTo>
                    <a:pt x="617" y="440"/>
                  </a:lnTo>
                  <a:lnTo>
                    <a:pt x="665" y="402"/>
                  </a:lnTo>
                  <a:lnTo>
                    <a:pt x="714" y="367"/>
                  </a:lnTo>
                  <a:lnTo>
                    <a:pt x="766" y="333"/>
                  </a:lnTo>
                  <a:lnTo>
                    <a:pt x="820" y="303"/>
                  </a:lnTo>
                  <a:lnTo>
                    <a:pt x="875" y="275"/>
                  </a:lnTo>
                  <a:lnTo>
                    <a:pt x="933" y="249"/>
                  </a:lnTo>
                  <a:lnTo>
                    <a:pt x="991" y="227"/>
                  </a:lnTo>
                  <a:lnTo>
                    <a:pt x="1050" y="207"/>
                  </a:lnTo>
                  <a:lnTo>
                    <a:pt x="1111" y="189"/>
                  </a:lnTo>
                  <a:lnTo>
                    <a:pt x="1173" y="175"/>
                  </a:lnTo>
                  <a:lnTo>
                    <a:pt x="1235" y="164"/>
                  </a:lnTo>
                  <a:lnTo>
                    <a:pt x="1299" y="156"/>
                  </a:lnTo>
                  <a:lnTo>
                    <a:pt x="1365" y="151"/>
                  </a:lnTo>
                  <a:lnTo>
                    <a:pt x="1431" y="149"/>
                  </a:lnTo>
                  <a:lnTo>
                    <a:pt x="1496" y="151"/>
                  </a:lnTo>
                  <a:lnTo>
                    <a:pt x="1561" y="156"/>
                  </a:lnTo>
                  <a:lnTo>
                    <a:pt x="1625" y="164"/>
                  </a:lnTo>
                  <a:lnTo>
                    <a:pt x="1689" y="175"/>
                  </a:lnTo>
                  <a:lnTo>
                    <a:pt x="1750" y="189"/>
                  </a:lnTo>
                  <a:lnTo>
                    <a:pt x="1811" y="207"/>
                  </a:lnTo>
                  <a:lnTo>
                    <a:pt x="1870" y="227"/>
                  </a:lnTo>
                  <a:lnTo>
                    <a:pt x="1928" y="249"/>
                  </a:lnTo>
                  <a:lnTo>
                    <a:pt x="1985" y="275"/>
                  </a:lnTo>
                  <a:lnTo>
                    <a:pt x="2040" y="303"/>
                  </a:lnTo>
                  <a:lnTo>
                    <a:pt x="2094" y="333"/>
                  </a:lnTo>
                  <a:lnTo>
                    <a:pt x="2146" y="367"/>
                  </a:lnTo>
                  <a:lnTo>
                    <a:pt x="2196" y="402"/>
                  </a:lnTo>
                  <a:lnTo>
                    <a:pt x="2244" y="440"/>
                  </a:lnTo>
                  <a:lnTo>
                    <a:pt x="2291" y="480"/>
                  </a:lnTo>
                  <a:lnTo>
                    <a:pt x="2336" y="522"/>
                  </a:lnTo>
                  <a:lnTo>
                    <a:pt x="2378" y="567"/>
                  </a:lnTo>
                  <a:lnTo>
                    <a:pt x="2418" y="613"/>
                  </a:lnTo>
                  <a:lnTo>
                    <a:pt x="2456" y="661"/>
                  </a:lnTo>
                  <a:lnTo>
                    <a:pt x="2492" y="711"/>
                  </a:lnTo>
                  <a:lnTo>
                    <a:pt x="2524" y="762"/>
                  </a:lnTo>
                  <a:lnTo>
                    <a:pt x="2556" y="816"/>
                  </a:lnTo>
                  <a:lnTo>
                    <a:pt x="2583" y="871"/>
                  </a:lnTo>
                  <a:lnTo>
                    <a:pt x="2610" y="928"/>
                  </a:lnTo>
                  <a:lnTo>
                    <a:pt x="2632" y="985"/>
                  </a:lnTo>
                  <a:lnTo>
                    <a:pt x="2653" y="1044"/>
                  </a:lnTo>
                  <a:lnTo>
                    <a:pt x="2670" y="1105"/>
                  </a:lnTo>
                  <a:lnTo>
                    <a:pt x="2684" y="1166"/>
                  </a:lnTo>
                  <a:lnTo>
                    <a:pt x="2696" y="1229"/>
                  </a:lnTo>
                  <a:lnTo>
                    <a:pt x="2704" y="1293"/>
                  </a:lnTo>
                  <a:lnTo>
                    <a:pt x="2709" y="1358"/>
                  </a:lnTo>
                  <a:lnTo>
                    <a:pt x="2710" y="1423"/>
                  </a:lnTo>
                  <a:close/>
                </a:path>
              </a:pathLst>
            </a:custGeom>
            <a:solidFill>
              <a:srgbClr val="9289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825" y="933"/>
              <a:ext cx="181" cy="179"/>
            </a:xfrm>
            <a:custGeom>
              <a:avLst/>
              <a:gdLst/>
              <a:ahLst/>
              <a:cxnLst>
                <a:cxn ang="0">
                  <a:pos x="2683" y="1076"/>
                </a:cxn>
                <a:cxn ang="0">
                  <a:pos x="2577" y="763"/>
                </a:cxn>
                <a:cxn ang="0">
                  <a:pos x="2401" y="491"/>
                </a:cxn>
                <a:cxn ang="0">
                  <a:pos x="2166" y="268"/>
                </a:cxn>
                <a:cxn ang="0">
                  <a:pos x="1883" y="105"/>
                </a:cxn>
                <a:cxn ang="0">
                  <a:pos x="1562" y="15"/>
                </a:cxn>
                <a:cxn ang="0">
                  <a:pos x="1217" y="6"/>
                </a:cxn>
                <a:cxn ang="0">
                  <a:pos x="889" y="81"/>
                </a:cxn>
                <a:cxn ang="0">
                  <a:pos x="598" y="230"/>
                </a:cxn>
                <a:cxn ang="0">
                  <a:pos x="352" y="441"/>
                </a:cxn>
                <a:cxn ang="0">
                  <a:pos x="164" y="706"/>
                </a:cxn>
                <a:cxn ang="0">
                  <a:pos x="43" y="1011"/>
                </a:cxn>
                <a:cxn ang="0">
                  <a:pos x="0" y="1348"/>
                </a:cxn>
                <a:cxn ang="0">
                  <a:pos x="43" y="1685"/>
                </a:cxn>
                <a:cxn ang="0">
                  <a:pos x="164" y="1991"/>
                </a:cxn>
                <a:cxn ang="0">
                  <a:pos x="352" y="2254"/>
                </a:cxn>
                <a:cxn ang="0">
                  <a:pos x="598" y="2466"/>
                </a:cxn>
                <a:cxn ang="0">
                  <a:pos x="889" y="2614"/>
                </a:cxn>
                <a:cxn ang="0">
                  <a:pos x="1217" y="2689"/>
                </a:cxn>
                <a:cxn ang="0">
                  <a:pos x="1562" y="2681"/>
                </a:cxn>
                <a:cxn ang="0">
                  <a:pos x="1883" y="2590"/>
                </a:cxn>
                <a:cxn ang="0">
                  <a:pos x="2166" y="2429"/>
                </a:cxn>
                <a:cxn ang="0">
                  <a:pos x="2401" y="2206"/>
                </a:cxn>
                <a:cxn ang="0">
                  <a:pos x="2577" y="1933"/>
                </a:cxn>
                <a:cxn ang="0">
                  <a:pos x="2683" y="1619"/>
                </a:cxn>
                <a:cxn ang="0">
                  <a:pos x="2560" y="1348"/>
                </a:cxn>
                <a:cxn ang="0">
                  <a:pos x="2522" y="1648"/>
                </a:cxn>
                <a:cxn ang="0">
                  <a:pos x="2415" y="1920"/>
                </a:cxn>
                <a:cxn ang="0">
                  <a:pos x="2247" y="2154"/>
                </a:cxn>
                <a:cxn ang="0">
                  <a:pos x="2028" y="2341"/>
                </a:cxn>
                <a:cxn ang="0">
                  <a:pos x="1770" y="2474"/>
                </a:cxn>
                <a:cxn ang="0">
                  <a:pos x="1478" y="2540"/>
                </a:cxn>
                <a:cxn ang="0">
                  <a:pos x="1172" y="2533"/>
                </a:cxn>
                <a:cxn ang="0">
                  <a:pos x="887" y="2452"/>
                </a:cxn>
                <a:cxn ang="0">
                  <a:pos x="634" y="2308"/>
                </a:cxn>
                <a:cxn ang="0">
                  <a:pos x="426" y="2110"/>
                </a:cxn>
                <a:cxn ang="0">
                  <a:pos x="270" y="1868"/>
                </a:cxn>
                <a:cxn ang="0">
                  <a:pos x="176" y="1589"/>
                </a:cxn>
                <a:cxn ang="0">
                  <a:pos x="152" y="1286"/>
                </a:cxn>
                <a:cxn ang="0">
                  <a:pos x="205" y="992"/>
                </a:cxn>
                <a:cxn ang="0">
                  <a:pos x="326" y="727"/>
                </a:cxn>
                <a:cxn ang="0">
                  <a:pos x="504" y="500"/>
                </a:cxn>
                <a:cxn ang="0">
                  <a:pos x="731" y="322"/>
                </a:cxn>
                <a:cxn ang="0">
                  <a:pos x="997" y="203"/>
                </a:cxn>
                <a:cxn ang="0">
                  <a:pos x="1294" y="151"/>
                </a:cxn>
                <a:cxn ang="0">
                  <a:pos x="1598" y="173"/>
                </a:cxn>
                <a:cxn ang="0">
                  <a:pos x="1878" y="268"/>
                </a:cxn>
                <a:cxn ang="0">
                  <a:pos x="2121" y="423"/>
                </a:cxn>
                <a:cxn ang="0">
                  <a:pos x="2321" y="631"/>
                </a:cxn>
                <a:cxn ang="0">
                  <a:pos x="2466" y="881"/>
                </a:cxn>
                <a:cxn ang="0">
                  <a:pos x="2546" y="1165"/>
                </a:cxn>
              </a:cxnLst>
              <a:rect l="0" t="0" r="r" b="b"/>
              <a:pathLst>
                <a:path w="2710" h="2696">
                  <a:moveTo>
                    <a:pt x="2710" y="1348"/>
                  </a:moveTo>
                  <a:lnTo>
                    <a:pt x="2709" y="1279"/>
                  </a:lnTo>
                  <a:lnTo>
                    <a:pt x="2703" y="1210"/>
                  </a:lnTo>
                  <a:lnTo>
                    <a:pt x="2695" y="1143"/>
                  </a:lnTo>
                  <a:lnTo>
                    <a:pt x="2683" y="1076"/>
                  </a:lnTo>
                  <a:lnTo>
                    <a:pt x="2667" y="1011"/>
                  </a:lnTo>
                  <a:lnTo>
                    <a:pt x="2649" y="947"/>
                  </a:lnTo>
                  <a:lnTo>
                    <a:pt x="2629" y="884"/>
                  </a:lnTo>
                  <a:lnTo>
                    <a:pt x="2604" y="823"/>
                  </a:lnTo>
                  <a:lnTo>
                    <a:pt x="2577" y="763"/>
                  </a:lnTo>
                  <a:lnTo>
                    <a:pt x="2547" y="706"/>
                  </a:lnTo>
                  <a:lnTo>
                    <a:pt x="2515" y="649"/>
                  </a:lnTo>
                  <a:lnTo>
                    <a:pt x="2479" y="594"/>
                  </a:lnTo>
                  <a:lnTo>
                    <a:pt x="2441" y="541"/>
                  </a:lnTo>
                  <a:lnTo>
                    <a:pt x="2401" y="491"/>
                  </a:lnTo>
                  <a:lnTo>
                    <a:pt x="2359" y="441"/>
                  </a:lnTo>
                  <a:lnTo>
                    <a:pt x="2314" y="394"/>
                  </a:lnTo>
                  <a:lnTo>
                    <a:pt x="2267" y="350"/>
                  </a:lnTo>
                  <a:lnTo>
                    <a:pt x="2217" y="307"/>
                  </a:lnTo>
                  <a:lnTo>
                    <a:pt x="2166" y="268"/>
                  </a:lnTo>
                  <a:lnTo>
                    <a:pt x="2113" y="230"/>
                  </a:lnTo>
                  <a:lnTo>
                    <a:pt x="2058" y="194"/>
                  </a:lnTo>
                  <a:lnTo>
                    <a:pt x="2001" y="162"/>
                  </a:lnTo>
                  <a:lnTo>
                    <a:pt x="1943" y="133"/>
                  </a:lnTo>
                  <a:lnTo>
                    <a:pt x="1883" y="105"/>
                  </a:lnTo>
                  <a:lnTo>
                    <a:pt x="1822" y="81"/>
                  </a:lnTo>
                  <a:lnTo>
                    <a:pt x="1758" y="60"/>
                  </a:lnTo>
                  <a:lnTo>
                    <a:pt x="1694" y="42"/>
                  </a:lnTo>
                  <a:lnTo>
                    <a:pt x="1629" y="27"/>
                  </a:lnTo>
                  <a:lnTo>
                    <a:pt x="1562" y="15"/>
                  </a:lnTo>
                  <a:lnTo>
                    <a:pt x="1494" y="6"/>
                  </a:lnTo>
                  <a:lnTo>
                    <a:pt x="1425" y="1"/>
                  </a:lnTo>
                  <a:lnTo>
                    <a:pt x="1356" y="0"/>
                  </a:lnTo>
                  <a:lnTo>
                    <a:pt x="1286" y="1"/>
                  </a:lnTo>
                  <a:lnTo>
                    <a:pt x="1217" y="6"/>
                  </a:lnTo>
                  <a:lnTo>
                    <a:pt x="1149" y="15"/>
                  </a:lnTo>
                  <a:lnTo>
                    <a:pt x="1083" y="27"/>
                  </a:lnTo>
                  <a:lnTo>
                    <a:pt x="1017" y="42"/>
                  </a:lnTo>
                  <a:lnTo>
                    <a:pt x="952" y="60"/>
                  </a:lnTo>
                  <a:lnTo>
                    <a:pt x="889" y="81"/>
                  </a:lnTo>
                  <a:lnTo>
                    <a:pt x="828" y="105"/>
                  </a:lnTo>
                  <a:lnTo>
                    <a:pt x="768" y="133"/>
                  </a:lnTo>
                  <a:lnTo>
                    <a:pt x="710" y="162"/>
                  </a:lnTo>
                  <a:lnTo>
                    <a:pt x="653" y="194"/>
                  </a:lnTo>
                  <a:lnTo>
                    <a:pt x="598" y="230"/>
                  </a:lnTo>
                  <a:lnTo>
                    <a:pt x="545" y="268"/>
                  </a:lnTo>
                  <a:lnTo>
                    <a:pt x="494" y="307"/>
                  </a:lnTo>
                  <a:lnTo>
                    <a:pt x="445" y="350"/>
                  </a:lnTo>
                  <a:lnTo>
                    <a:pt x="397" y="394"/>
                  </a:lnTo>
                  <a:lnTo>
                    <a:pt x="352" y="441"/>
                  </a:lnTo>
                  <a:lnTo>
                    <a:pt x="310" y="491"/>
                  </a:lnTo>
                  <a:lnTo>
                    <a:pt x="270" y="541"/>
                  </a:lnTo>
                  <a:lnTo>
                    <a:pt x="232" y="594"/>
                  </a:lnTo>
                  <a:lnTo>
                    <a:pt x="196" y="649"/>
                  </a:lnTo>
                  <a:lnTo>
                    <a:pt x="164" y="706"/>
                  </a:lnTo>
                  <a:lnTo>
                    <a:pt x="134" y="763"/>
                  </a:lnTo>
                  <a:lnTo>
                    <a:pt x="106" y="823"/>
                  </a:lnTo>
                  <a:lnTo>
                    <a:pt x="83" y="884"/>
                  </a:lnTo>
                  <a:lnTo>
                    <a:pt x="62" y="947"/>
                  </a:lnTo>
                  <a:lnTo>
                    <a:pt x="43" y="1011"/>
                  </a:lnTo>
                  <a:lnTo>
                    <a:pt x="28" y="1076"/>
                  </a:lnTo>
                  <a:lnTo>
                    <a:pt x="16" y="1143"/>
                  </a:lnTo>
                  <a:lnTo>
                    <a:pt x="8" y="1210"/>
                  </a:lnTo>
                  <a:lnTo>
                    <a:pt x="3" y="1279"/>
                  </a:lnTo>
                  <a:lnTo>
                    <a:pt x="0" y="1348"/>
                  </a:lnTo>
                  <a:lnTo>
                    <a:pt x="3" y="1418"/>
                  </a:lnTo>
                  <a:lnTo>
                    <a:pt x="8" y="1485"/>
                  </a:lnTo>
                  <a:lnTo>
                    <a:pt x="16" y="1553"/>
                  </a:lnTo>
                  <a:lnTo>
                    <a:pt x="28" y="1619"/>
                  </a:lnTo>
                  <a:lnTo>
                    <a:pt x="43" y="1685"/>
                  </a:lnTo>
                  <a:lnTo>
                    <a:pt x="62" y="1749"/>
                  </a:lnTo>
                  <a:lnTo>
                    <a:pt x="83" y="1811"/>
                  </a:lnTo>
                  <a:lnTo>
                    <a:pt x="106" y="1873"/>
                  </a:lnTo>
                  <a:lnTo>
                    <a:pt x="134" y="1933"/>
                  </a:lnTo>
                  <a:lnTo>
                    <a:pt x="164" y="1991"/>
                  </a:lnTo>
                  <a:lnTo>
                    <a:pt x="196" y="2047"/>
                  </a:lnTo>
                  <a:lnTo>
                    <a:pt x="232" y="2102"/>
                  </a:lnTo>
                  <a:lnTo>
                    <a:pt x="270" y="2155"/>
                  </a:lnTo>
                  <a:lnTo>
                    <a:pt x="310" y="2206"/>
                  </a:lnTo>
                  <a:lnTo>
                    <a:pt x="352" y="2254"/>
                  </a:lnTo>
                  <a:lnTo>
                    <a:pt x="397" y="2301"/>
                  </a:lnTo>
                  <a:lnTo>
                    <a:pt x="445" y="2346"/>
                  </a:lnTo>
                  <a:lnTo>
                    <a:pt x="494" y="2388"/>
                  </a:lnTo>
                  <a:lnTo>
                    <a:pt x="545" y="2429"/>
                  </a:lnTo>
                  <a:lnTo>
                    <a:pt x="598" y="2466"/>
                  </a:lnTo>
                  <a:lnTo>
                    <a:pt x="653" y="2502"/>
                  </a:lnTo>
                  <a:lnTo>
                    <a:pt x="710" y="2533"/>
                  </a:lnTo>
                  <a:lnTo>
                    <a:pt x="768" y="2564"/>
                  </a:lnTo>
                  <a:lnTo>
                    <a:pt x="828" y="2590"/>
                  </a:lnTo>
                  <a:lnTo>
                    <a:pt x="889" y="2614"/>
                  </a:lnTo>
                  <a:lnTo>
                    <a:pt x="952" y="2636"/>
                  </a:lnTo>
                  <a:lnTo>
                    <a:pt x="1017" y="2654"/>
                  </a:lnTo>
                  <a:lnTo>
                    <a:pt x="1083" y="2669"/>
                  </a:lnTo>
                  <a:lnTo>
                    <a:pt x="1149" y="2681"/>
                  </a:lnTo>
                  <a:lnTo>
                    <a:pt x="1217" y="2689"/>
                  </a:lnTo>
                  <a:lnTo>
                    <a:pt x="1286" y="2694"/>
                  </a:lnTo>
                  <a:lnTo>
                    <a:pt x="1356" y="2696"/>
                  </a:lnTo>
                  <a:lnTo>
                    <a:pt x="1425" y="2694"/>
                  </a:lnTo>
                  <a:lnTo>
                    <a:pt x="1494" y="2689"/>
                  </a:lnTo>
                  <a:lnTo>
                    <a:pt x="1562" y="2681"/>
                  </a:lnTo>
                  <a:lnTo>
                    <a:pt x="1629" y="2669"/>
                  </a:lnTo>
                  <a:lnTo>
                    <a:pt x="1694" y="2654"/>
                  </a:lnTo>
                  <a:lnTo>
                    <a:pt x="1758" y="2636"/>
                  </a:lnTo>
                  <a:lnTo>
                    <a:pt x="1822" y="2614"/>
                  </a:lnTo>
                  <a:lnTo>
                    <a:pt x="1883" y="2590"/>
                  </a:lnTo>
                  <a:lnTo>
                    <a:pt x="1943" y="2564"/>
                  </a:lnTo>
                  <a:lnTo>
                    <a:pt x="2001" y="2533"/>
                  </a:lnTo>
                  <a:lnTo>
                    <a:pt x="2058" y="2502"/>
                  </a:lnTo>
                  <a:lnTo>
                    <a:pt x="2113" y="2466"/>
                  </a:lnTo>
                  <a:lnTo>
                    <a:pt x="2166" y="2429"/>
                  </a:lnTo>
                  <a:lnTo>
                    <a:pt x="2217" y="2388"/>
                  </a:lnTo>
                  <a:lnTo>
                    <a:pt x="2267" y="2346"/>
                  </a:lnTo>
                  <a:lnTo>
                    <a:pt x="2314" y="2301"/>
                  </a:lnTo>
                  <a:lnTo>
                    <a:pt x="2359" y="2254"/>
                  </a:lnTo>
                  <a:lnTo>
                    <a:pt x="2401" y="2206"/>
                  </a:lnTo>
                  <a:lnTo>
                    <a:pt x="2441" y="2155"/>
                  </a:lnTo>
                  <a:lnTo>
                    <a:pt x="2479" y="2102"/>
                  </a:lnTo>
                  <a:lnTo>
                    <a:pt x="2515" y="2047"/>
                  </a:lnTo>
                  <a:lnTo>
                    <a:pt x="2547" y="1991"/>
                  </a:lnTo>
                  <a:lnTo>
                    <a:pt x="2577" y="1933"/>
                  </a:lnTo>
                  <a:lnTo>
                    <a:pt x="2604" y="1873"/>
                  </a:lnTo>
                  <a:lnTo>
                    <a:pt x="2629" y="1811"/>
                  </a:lnTo>
                  <a:lnTo>
                    <a:pt x="2649" y="1749"/>
                  </a:lnTo>
                  <a:lnTo>
                    <a:pt x="2667" y="1685"/>
                  </a:lnTo>
                  <a:lnTo>
                    <a:pt x="2683" y="1619"/>
                  </a:lnTo>
                  <a:lnTo>
                    <a:pt x="2695" y="1553"/>
                  </a:lnTo>
                  <a:lnTo>
                    <a:pt x="2703" y="1485"/>
                  </a:lnTo>
                  <a:lnTo>
                    <a:pt x="2709" y="1418"/>
                  </a:lnTo>
                  <a:lnTo>
                    <a:pt x="2710" y="1348"/>
                  </a:lnTo>
                  <a:close/>
                  <a:moveTo>
                    <a:pt x="2560" y="1348"/>
                  </a:moveTo>
                  <a:lnTo>
                    <a:pt x="2558" y="1409"/>
                  </a:lnTo>
                  <a:lnTo>
                    <a:pt x="2554" y="1470"/>
                  </a:lnTo>
                  <a:lnTo>
                    <a:pt x="2546" y="1530"/>
                  </a:lnTo>
                  <a:lnTo>
                    <a:pt x="2536" y="1589"/>
                  </a:lnTo>
                  <a:lnTo>
                    <a:pt x="2522" y="1648"/>
                  </a:lnTo>
                  <a:lnTo>
                    <a:pt x="2505" y="1705"/>
                  </a:lnTo>
                  <a:lnTo>
                    <a:pt x="2487" y="1760"/>
                  </a:lnTo>
                  <a:lnTo>
                    <a:pt x="2466" y="1814"/>
                  </a:lnTo>
                  <a:lnTo>
                    <a:pt x="2441" y="1868"/>
                  </a:lnTo>
                  <a:lnTo>
                    <a:pt x="2415" y="1920"/>
                  </a:lnTo>
                  <a:lnTo>
                    <a:pt x="2385" y="1969"/>
                  </a:lnTo>
                  <a:lnTo>
                    <a:pt x="2355" y="2018"/>
                  </a:lnTo>
                  <a:lnTo>
                    <a:pt x="2321" y="2065"/>
                  </a:lnTo>
                  <a:lnTo>
                    <a:pt x="2285" y="2110"/>
                  </a:lnTo>
                  <a:lnTo>
                    <a:pt x="2247" y="2154"/>
                  </a:lnTo>
                  <a:lnTo>
                    <a:pt x="2207" y="2195"/>
                  </a:lnTo>
                  <a:lnTo>
                    <a:pt x="2165" y="2235"/>
                  </a:lnTo>
                  <a:lnTo>
                    <a:pt x="2121" y="2272"/>
                  </a:lnTo>
                  <a:lnTo>
                    <a:pt x="2076" y="2308"/>
                  </a:lnTo>
                  <a:lnTo>
                    <a:pt x="2028" y="2341"/>
                  </a:lnTo>
                  <a:lnTo>
                    <a:pt x="1980" y="2373"/>
                  </a:lnTo>
                  <a:lnTo>
                    <a:pt x="1930" y="2402"/>
                  </a:lnTo>
                  <a:lnTo>
                    <a:pt x="1878" y="2429"/>
                  </a:lnTo>
                  <a:lnTo>
                    <a:pt x="1825" y="2452"/>
                  </a:lnTo>
                  <a:lnTo>
                    <a:pt x="1770" y="2474"/>
                  </a:lnTo>
                  <a:lnTo>
                    <a:pt x="1714" y="2493"/>
                  </a:lnTo>
                  <a:lnTo>
                    <a:pt x="1656" y="2509"/>
                  </a:lnTo>
                  <a:lnTo>
                    <a:pt x="1598" y="2522"/>
                  </a:lnTo>
                  <a:lnTo>
                    <a:pt x="1539" y="2533"/>
                  </a:lnTo>
                  <a:lnTo>
                    <a:pt x="1478" y="2540"/>
                  </a:lnTo>
                  <a:lnTo>
                    <a:pt x="1417" y="2545"/>
                  </a:lnTo>
                  <a:lnTo>
                    <a:pt x="1356" y="2546"/>
                  </a:lnTo>
                  <a:lnTo>
                    <a:pt x="1294" y="2545"/>
                  </a:lnTo>
                  <a:lnTo>
                    <a:pt x="1233" y="2540"/>
                  </a:lnTo>
                  <a:lnTo>
                    <a:pt x="1172" y="2533"/>
                  </a:lnTo>
                  <a:lnTo>
                    <a:pt x="1112" y="2522"/>
                  </a:lnTo>
                  <a:lnTo>
                    <a:pt x="1054" y="2509"/>
                  </a:lnTo>
                  <a:lnTo>
                    <a:pt x="997" y="2493"/>
                  </a:lnTo>
                  <a:lnTo>
                    <a:pt x="941" y="2474"/>
                  </a:lnTo>
                  <a:lnTo>
                    <a:pt x="887" y="2452"/>
                  </a:lnTo>
                  <a:lnTo>
                    <a:pt x="833" y="2429"/>
                  </a:lnTo>
                  <a:lnTo>
                    <a:pt x="781" y="2402"/>
                  </a:lnTo>
                  <a:lnTo>
                    <a:pt x="731" y="2373"/>
                  </a:lnTo>
                  <a:lnTo>
                    <a:pt x="682" y="2341"/>
                  </a:lnTo>
                  <a:lnTo>
                    <a:pt x="634" y="2308"/>
                  </a:lnTo>
                  <a:lnTo>
                    <a:pt x="590" y="2272"/>
                  </a:lnTo>
                  <a:lnTo>
                    <a:pt x="546" y="2235"/>
                  </a:lnTo>
                  <a:lnTo>
                    <a:pt x="504" y="2195"/>
                  </a:lnTo>
                  <a:lnTo>
                    <a:pt x="464" y="2154"/>
                  </a:lnTo>
                  <a:lnTo>
                    <a:pt x="426" y="2110"/>
                  </a:lnTo>
                  <a:lnTo>
                    <a:pt x="390" y="2065"/>
                  </a:lnTo>
                  <a:lnTo>
                    <a:pt x="356" y="2018"/>
                  </a:lnTo>
                  <a:lnTo>
                    <a:pt x="326" y="1969"/>
                  </a:lnTo>
                  <a:lnTo>
                    <a:pt x="296" y="1920"/>
                  </a:lnTo>
                  <a:lnTo>
                    <a:pt x="270" y="1868"/>
                  </a:lnTo>
                  <a:lnTo>
                    <a:pt x="246" y="1814"/>
                  </a:lnTo>
                  <a:lnTo>
                    <a:pt x="224" y="1760"/>
                  </a:lnTo>
                  <a:lnTo>
                    <a:pt x="205" y="1705"/>
                  </a:lnTo>
                  <a:lnTo>
                    <a:pt x="189" y="1648"/>
                  </a:lnTo>
                  <a:lnTo>
                    <a:pt x="176" y="1589"/>
                  </a:lnTo>
                  <a:lnTo>
                    <a:pt x="165" y="1530"/>
                  </a:lnTo>
                  <a:lnTo>
                    <a:pt x="157" y="1470"/>
                  </a:lnTo>
                  <a:lnTo>
                    <a:pt x="152" y="1409"/>
                  </a:lnTo>
                  <a:lnTo>
                    <a:pt x="151" y="1348"/>
                  </a:lnTo>
                  <a:lnTo>
                    <a:pt x="152" y="1286"/>
                  </a:lnTo>
                  <a:lnTo>
                    <a:pt x="157" y="1225"/>
                  </a:lnTo>
                  <a:lnTo>
                    <a:pt x="165" y="1165"/>
                  </a:lnTo>
                  <a:lnTo>
                    <a:pt x="176" y="1106"/>
                  </a:lnTo>
                  <a:lnTo>
                    <a:pt x="189" y="1048"/>
                  </a:lnTo>
                  <a:lnTo>
                    <a:pt x="205" y="992"/>
                  </a:lnTo>
                  <a:lnTo>
                    <a:pt x="224" y="936"/>
                  </a:lnTo>
                  <a:lnTo>
                    <a:pt x="246" y="881"/>
                  </a:lnTo>
                  <a:lnTo>
                    <a:pt x="270" y="828"/>
                  </a:lnTo>
                  <a:lnTo>
                    <a:pt x="296" y="777"/>
                  </a:lnTo>
                  <a:lnTo>
                    <a:pt x="326" y="727"/>
                  </a:lnTo>
                  <a:lnTo>
                    <a:pt x="356" y="678"/>
                  </a:lnTo>
                  <a:lnTo>
                    <a:pt x="390" y="631"/>
                  </a:lnTo>
                  <a:lnTo>
                    <a:pt x="426" y="586"/>
                  </a:lnTo>
                  <a:lnTo>
                    <a:pt x="464" y="542"/>
                  </a:lnTo>
                  <a:lnTo>
                    <a:pt x="504" y="500"/>
                  </a:lnTo>
                  <a:lnTo>
                    <a:pt x="546" y="460"/>
                  </a:lnTo>
                  <a:lnTo>
                    <a:pt x="590" y="423"/>
                  </a:lnTo>
                  <a:lnTo>
                    <a:pt x="634" y="387"/>
                  </a:lnTo>
                  <a:lnTo>
                    <a:pt x="682" y="354"/>
                  </a:lnTo>
                  <a:lnTo>
                    <a:pt x="731" y="322"/>
                  </a:lnTo>
                  <a:lnTo>
                    <a:pt x="781" y="294"/>
                  </a:lnTo>
                  <a:lnTo>
                    <a:pt x="833" y="268"/>
                  </a:lnTo>
                  <a:lnTo>
                    <a:pt x="887" y="243"/>
                  </a:lnTo>
                  <a:lnTo>
                    <a:pt x="941" y="222"/>
                  </a:lnTo>
                  <a:lnTo>
                    <a:pt x="997" y="203"/>
                  </a:lnTo>
                  <a:lnTo>
                    <a:pt x="1054" y="187"/>
                  </a:lnTo>
                  <a:lnTo>
                    <a:pt x="1112" y="173"/>
                  </a:lnTo>
                  <a:lnTo>
                    <a:pt x="1172" y="163"/>
                  </a:lnTo>
                  <a:lnTo>
                    <a:pt x="1233" y="155"/>
                  </a:lnTo>
                  <a:lnTo>
                    <a:pt x="1294" y="151"/>
                  </a:lnTo>
                  <a:lnTo>
                    <a:pt x="1356" y="149"/>
                  </a:lnTo>
                  <a:lnTo>
                    <a:pt x="1417" y="151"/>
                  </a:lnTo>
                  <a:lnTo>
                    <a:pt x="1478" y="155"/>
                  </a:lnTo>
                  <a:lnTo>
                    <a:pt x="1539" y="163"/>
                  </a:lnTo>
                  <a:lnTo>
                    <a:pt x="1598" y="173"/>
                  </a:lnTo>
                  <a:lnTo>
                    <a:pt x="1656" y="187"/>
                  </a:lnTo>
                  <a:lnTo>
                    <a:pt x="1714" y="203"/>
                  </a:lnTo>
                  <a:lnTo>
                    <a:pt x="1770" y="222"/>
                  </a:lnTo>
                  <a:lnTo>
                    <a:pt x="1825" y="243"/>
                  </a:lnTo>
                  <a:lnTo>
                    <a:pt x="1878" y="268"/>
                  </a:lnTo>
                  <a:lnTo>
                    <a:pt x="1930" y="294"/>
                  </a:lnTo>
                  <a:lnTo>
                    <a:pt x="1980" y="322"/>
                  </a:lnTo>
                  <a:lnTo>
                    <a:pt x="2028" y="354"/>
                  </a:lnTo>
                  <a:lnTo>
                    <a:pt x="2076" y="387"/>
                  </a:lnTo>
                  <a:lnTo>
                    <a:pt x="2121" y="423"/>
                  </a:lnTo>
                  <a:lnTo>
                    <a:pt x="2165" y="460"/>
                  </a:lnTo>
                  <a:lnTo>
                    <a:pt x="2207" y="500"/>
                  </a:lnTo>
                  <a:lnTo>
                    <a:pt x="2247" y="542"/>
                  </a:lnTo>
                  <a:lnTo>
                    <a:pt x="2285" y="586"/>
                  </a:lnTo>
                  <a:lnTo>
                    <a:pt x="2321" y="631"/>
                  </a:lnTo>
                  <a:lnTo>
                    <a:pt x="2355" y="678"/>
                  </a:lnTo>
                  <a:lnTo>
                    <a:pt x="2385" y="727"/>
                  </a:lnTo>
                  <a:lnTo>
                    <a:pt x="2415" y="777"/>
                  </a:lnTo>
                  <a:lnTo>
                    <a:pt x="2441" y="828"/>
                  </a:lnTo>
                  <a:lnTo>
                    <a:pt x="2466" y="881"/>
                  </a:lnTo>
                  <a:lnTo>
                    <a:pt x="2487" y="936"/>
                  </a:lnTo>
                  <a:lnTo>
                    <a:pt x="2505" y="992"/>
                  </a:lnTo>
                  <a:lnTo>
                    <a:pt x="2522" y="1048"/>
                  </a:lnTo>
                  <a:lnTo>
                    <a:pt x="2536" y="1106"/>
                  </a:lnTo>
                  <a:lnTo>
                    <a:pt x="2546" y="1165"/>
                  </a:lnTo>
                  <a:lnTo>
                    <a:pt x="2554" y="1225"/>
                  </a:lnTo>
                  <a:lnTo>
                    <a:pt x="2558" y="1286"/>
                  </a:lnTo>
                  <a:lnTo>
                    <a:pt x="2560" y="1348"/>
                  </a:lnTo>
                  <a:close/>
                </a:path>
              </a:pathLst>
            </a:custGeom>
            <a:solidFill>
              <a:srgbClr val="958D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/>
          </p:nvSpPr>
          <p:spPr bwMode="auto">
            <a:xfrm>
              <a:off x="830" y="938"/>
              <a:ext cx="171" cy="169"/>
            </a:xfrm>
            <a:custGeom>
              <a:avLst/>
              <a:gdLst/>
              <a:ahLst/>
              <a:cxnLst>
                <a:cxn ang="0">
                  <a:pos x="2533" y="1017"/>
                </a:cxn>
                <a:cxn ang="0">
                  <a:pos x="2433" y="722"/>
                </a:cxn>
                <a:cxn ang="0">
                  <a:pos x="2267" y="464"/>
                </a:cxn>
                <a:cxn ang="0">
                  <a:pos x="2045" y="253"/>
                </a:cxn>
                <a:cxn ang="0">
                  <a:pos x="1777" y="100"/>
                </a:cxn>
                <a:cxn ang="0">
                  <a:pos x="1474" y="15"/>
                </a:cxn>
                <a:cxn ang="0">
                  <a:pos x="1148" y="7"/>
                </a:cxn>
                <a:cxn ang="0">
                  <a:pos x="840" y="78"/>
                </a:cxn>
                <a:cxn ang="0">
                  <a:pos x="563" y="218"/>
                </a:cxn>
                <a:cxn ang="0">
                  <a:pos x="332" y="418"/>
                </a:cxn>
                <a:cxn ang="0">
                  <a:pos x="154" y="667"/>
                </a:cxn>
                <a:cxn ang="0">
                  <a:pos x="40" y="955"/>
                </a:cxn>
                <a:cxn ang="0">
                  <a:pos x="0" y="1274"/>
                </a:cxn>
                <a:cxn ang="0">
                  <a:pos x="40" y="1592"/>
                </a:cxn>
                <a:cxn ang="0">
                  <a:pos x="154" y="1881"/>
                </a:cxn>
                <a:cxn ang="0">
                  <a:pos x="332" y="2131"/>
                </a:cxn>
                <a:cxn ang="0">
                  <a:pos x="563" y="2330"/>
                </a:cxn>
                <a:cxn ang="0">
                  <a:pos x="840" y="2470"/>
                </a:cxn>
                <a:cxn ang="0">
                  <a:pos x="1148" y="2541"/>
                </a:cxn>
                <a:cxn ang="0">
                  <a:pos x="1474" y="2533"/>
                </a:cxn>
                <a:cxn ang="0">
                  <a:pos x="1777" y="2447"/>
                </a:cxn>
                <a:cxn ang="0">
                  <a:pos x="2045" y="2295"/>
                </a:cxn>
                <a:cxn ang="0">
                  <a:pos x="2267" y="2084"/>
                </a:cxn>
                <a:cxn ang="0">
                  <a:pos x="2433" y="1826"/>
                </a:cxn>
                <a:cxn ang="0">
                  <a:pos x="2533" y="1530"/>
                </a:cxn>
                <a:cxn ang="0">
                  <a:pos x="2409" y="1274"/>
                </a:cxn>
                <a:cxn ang="0">
                  <a:pos x="2373" y="1554"/>
                </a:cxn>
                <a:cxn ang="0">
                  <a:pos x="2272" y="1809"/>
                </a:cxn>
                <a:cxn ang="0">
                  <a:pos x="2115" y="2029"/>
                </a:cxn>
                <a:cxn ang="0">
                  <a:pos x="1911" y="2206"/>
                </a:cxn>
                <a:cxn ang="0">
                  <a:pos x="1668" y="2329"/>
                </a:cxn>
                <a:cxn ang="0">
                  <a:pos x="1395" y="2392"/>
                </a:cxn>
                <a:cxn ang="0">
                  <a:pos x="1108" y="2385"/>
                </a:cxn>
                <a:cxn ang="0">
                  <a:pos x="840" y="2309"/>
                </a:cxn>
                <a:cxn ang="0">
                  <a:pos x="604" y="2174"/>
                </a:cxn>
                <a:cxn ang="0">
                  <a:pos x="409" y="1989"/>
                </a:cxn>
                <a:cxn ang="0">
                  <a:pos x="262" y="1761"/>
                </a:cxn>
                <a:cxn ang="0">
                  <a:pos x="173" y="1501"/>
                </a:cxn>
                <a:cxn ang="0">
                  <a:pos x="152" y="1216"/>
                </a:cxn>
                <a:cxn ang="0">
                  <a:pos x="201" y="940"/>
                </a:cxn>
                <a:cxn ang="0">
                  <a:pos x="314" y="691"/>
                </a:cxn>
                <a:cxn ang="0">
                  <a:pos x="481" y="480"/>
                </a:cxn>
                <a:cxn ang="0">
                  <a:pos x="694" y="313"/>
                </a:cxn>
                <a:cxn ang="0">
                  <a:pos x="944" y="201"/>
                </a:cxn>
                <a:cxn ang="0">
                  <a:pos x="1222" y="152"/>
                </a:cxn>
                <a:cxn ang="0">
                  <a:pos x="1507" y="173"/>
                </a:cxn>
                <a:cxn ang="0">
                  <a:pos x="1769" y="261"/>
                </a:cxn>
                <a:cxn ang="0">
                  <a:pos x="1997" y="406"/>
                </a:cxn>
                <a:cxn ang="0">
                  <a:pos x="2184" y="601"/>
                </a:cxn>
                <a:cxn ang="0">
                  <a:pos x="2320" y="836"/>
                </a:cxn>
                <a:cxn ang="0">
                  <a:pos x="2396" y="1103"/>
                </a:cxn>
              </a:cxnLst>
              <a:rect l="0" t="0" r="r" b="b"/>
              <a:pathLst>
                <a:path w="2560" h="2547">
                  <a:moveTo>
                    <a:pt x="2560" y="1274"/>
                  </a:moveTo>
                  <a:lnTo>
                    <a:pt x="2558" y="1209"/>
                  </a:lnTo>
                  <a:lnTo>
                    <a:pt x="2553" y="1144"/>
                  </a:lnTo>
                  <a:lnTo>
                    <a:pt x="2545" y="1080"/>
                  </a:lnTo>
                  <a:lnTo>
                    <a:pt x="2533" y="1017"/>
                  </a:lnTo>
                  <a:lnTo>
                    <a:pt x="2519" y="955"/>
                  </a:lnTo>
                  <a:lnTo>
                    <a:pt x="2502" y="895"/>
                  </a:lnTo>
                  <a:lnTo>
                    <a:pt x="2481" y="836"/>
                  </a:lnTo>
                  <a:lnTo>
                    <a:pt x="2459" y="778"/>
                  </a:lnTo>
                  <a:lnTo>
                    <a:pt x="2433" y="722"/>
                  </a:lnTo>
                  <a:lnTo>
                    <a:pt x="2405" y="667"/>
                  </a:lnTo>
                  <a:lnTo>
                    <a:pt x="2374" y="613"/>
                  </a:lnTo>
                  <a:lnTo>
                    <a:pt x="2341" y="562"/>
                  </a:lnTo>
                  <a:lnTo>
                    <a:pt x="2305" y="512"/>
                  </a:lnTo>
                  <a:lnTo>
                    <a:pt x="2267" y="464"/>
                  </a:lnTo>
                  <a:lnTo>
                    <a:pt x="2227" y="418"/>
                  </a:lnTo>
                  <a:lnTo>
                    <a:pt x="2185" y="373"/>
                  </a:lnTo>
                  <a:lnTo>
                    <a:pt x="2140" y="331"/>
                  </a:lnTo>
                  <a:lnTo>
                    <a:pt x="2093" y="291"/>
                  </a:lnTo>
                  <a:lnTo>
                    <a:pt x="2045" y="253"/>
                  </a:lnTo>
                  <a:lnTo>
                    <a:pt x="1995" y="218"/>
                  </a:lnTo>
                  <a:lnTo>
                    <a:pt x="1943" y="184"/>
                  </a:lnTo>
                  <a:lnTo>
                    <a:pt x="1889" y="154"/>
                  </a:lnTo>
                  <a:lnTo>
                    <a:pt x="1834" y="126"/>
                  </a:lnTo>
                  <a:lnTo>
                    <a:pt x="1777" y="100"/>
                  </a:lnTo>
                  <a:lnTo>
                    <a:pt x="1719" y="78"/>
                  </a:lnTo>
                  <a:lnTo>
                    <a:pt x="1660" y="58"/>
                  </a:lnTo>
                  <a:lnTo>
                    <a:pt x="1599" y="40"/>
                  </a:lnTo>
                  <a:lnTo>
                    <a:pt x="1538" y="26"/>
                  </a:lnTo>
                  <a:lnTo>
                    <a:pt x="1474" y="15"/>
                  </a:lnTo>
                  <a:lnTo>
                    <a:pt x="1410" y="7"/>
                  </a:lnTo>
                  <a:lnTo>
                    <a:pt x="1345" y="2"/>
                  </a:lnTo>
                  <a:lnTo>
                    <a:pt x="1280" y="0"/>
                  </a:lnTo>
                  <a:lnTo>
                    <a:pt x="1214" y="2"/>
                  </a:lnTo>
                  <a:lnTo>
                    <a:pt x="1148" y="7"/>
                  </a:lnTo>
                  <a:lnTo>
                    <a:pt x="1084" y="15"/>
                  </a:lnTo>
                  <a:lnTo>
                    <a:pt x="1022" y="26"/>
                  </a:lnTo>
                  <a:lnTo>
                    <a:pt x="960" y="40"/>
                  </a:lnTo>
                  <a:lnTo>
                    <a:pt x="899" y="58"/>
                  </a:lnTo>
                  <a:lnTo>
                    <a:pt x="840" y="78"/>
                  </a:lnTo>
                  <a:lnTo>
                    <a:pt x="782" y="100"/>
                  </a:lnTo>
                  <a:lnTo>
                    <a:pt x="724" y="126"/>
                  </a:lnTo>
                  <a:lnTo>
                    <a:pt x="669" y="154"/>
                  </a:lnTo>
                  <a:lnTo>
                    <a:pt x="615" y="184"/>
                  </a:lnTo>
                  <a:lnTo>
                    <a:pt x="563" y="218"/>
                  </a:lnTo>
                  <a:lnTo>
                    <a:pt x="514" y="253"/>
                  </a:lnTo>
                  <a:lnTo>
                    <a:pt x="466" y="291"/>
                  </a:lnTo>
                  <a:lnTo>
                    <a:pt x="419" y="331"/>
                  </a:lnTo>
                  <a:lnTo>
                    <a:pt x="375" y="373"/>
                  </a:lnTo>
                  <a:lnTo>
                    <a:pt x="332" y="418"/>
                  </a:lnTo>
                  <a:lnTo>
                    <a:pt x="292" y="464"/>
                  </a:lnTo>
                  <a:lnTo>
                    <a:pt x="254" y="512"/>
                  </a:lnTo>
                  <a:lnTo>
                    <a:pt x="218" y="562"/>
                  </a:lnTo>
                  <a:lnTo>
                    <a:pt x="185" y="613"/>
                  </a:lnTo>
                  <a:lnTo>
                    <a:pt x="154" y="667"/>
                  </a:lnTo>
                  <a:lnTo>
                    <a:pt x="126" y="722"/>
                  </a:lnTo>
                  <a:lnTo>
                    <a:pt x="101" y="778"/>
                  </a:lnTo>
                  <a:lnTo>
                    <a:pt x="77" y="836"/>
                  </a:lnTo>
                  <a:lnTo>
                    <a:pt x="57" y="895"/>
                  </a:lnTo>
                  <a:lnTo>
                    <a:pt x="40" y="955"/>
                  </a:lnTo>
                  <a:lnTo>
                    <a:pt x="25" y="1017"/>
                  </a:lnTo>
                  <a:lnTo>
                    <a:pt x="14" y="1080"/>
                  </a:lnTo>
                  <a:lnTo>
                    <a:pt x="6" y="1144"/>
                  </a:lnTo>
                  <a:lnTo>
                    <a:pt x="1" y="1209"/>
                  </a:lnTo>
                  <a:lnTo>
                    <a:pt x="0" y="1274"/>
                  </a:lnTo>
                  <a:lnTo>
                    <a:pt x="1" y="1339"/>
                  </a:lnTo>
                  <a:lnTo>
                    <a:pt x="6" y="1404"/>
                  </a:lnTo>
                  <a:lnTo>
                    <a:pt x="14" y="1468"/>
                  </a:lnTo>
                  <a:lnTo>
                    <a:pt x="25" y="1530"/>
                  </a:lnTo>
                  <a:lnTo>
                    <a:pt x="40" y="1592"/>
                  </a:lnTo>
                  <a:lnTo>
                    <a:pt x="57" y="1653"/>
                  </a:lnTo>
                  <a:lnTo>
                    <a:pt x="77" y="1712"/>
                  </a:lnTo>
                  <a:lnTo>
                    <a:pt x="101" y="1769"/>
                  </a:lnTo>
                  <a:lnTo>
                    <a:pt x="126" y="1826"/>
                  </a:lnTo>
                  <a:lnTo>
                    <a:pt x="154" y="1881"/>
                  </a:lnTo>
                  <a:lnTo>
                    <a:pt x="185" y="1935"/>
                  </a:lnTo>
                  <a:lnTo>
                    <a:pt x="218" y="1985"/>
                  </a:lnTo>
                  <a:lnTo>
                    <a:pt x="254" y="2036"/>
                  </a:lnTo>
                  <a:lnTo>
                    <a:pt x="292" y="2084"/>
                  </a:lnTo>
                  <a:lnTo>
                    <a:pt x="332" y="2131"/>
                  </a:lnTo>
                  <a:lnTo>
                    <a:pt x="375" y="2174"/>
                  </a:lnTo>
                  <a:lnTo>
                    <a:pt x="419" y="2217"/>
                  </a:lnTo>
                  <a:lnTo>
                    <a:pt x="466" y="2256"/>
                  </a:lnTo>
                  <a:lnTo>
                    <a:pt x="514" y="2295"/>
                  </a:lnTo>
                  <a:lnTo>
                    <a:pt x="563" y="2330"/>
                  </a:lnTo>
                  <a:lnTo>
                    <a:pt x="615" y="2363"/>
                  </a:lnTo>
                  <a:lnTo>
                    <a:pt x="669" y="2394"/>
                  </a:lnTo>
                  <a:lnTo>
                    <a:pt x="724" y="2422"/>
                  </a:lnTo>
                  <a:lnTo>
                    <a:pt x="782" y="2447"/>
                  </a:lnTo>
                  <a:lnTo>
                    <a:pt x="840" y="2470"/>
                  </a:lnTo>
                  <a:lnTo>
                    <a:pt x="899" y="2491"/>
                  </a:lnTo>
                  <a:lnTo>
                    <a:pt x="960" y="2508"/>
                  </a:lnTo>
                  <a:lnTo>
                    <a:pt x="1022" y="2522"/>
                  </a:lnTo>
                  <a:lnTo>
                    <a:pt x="1084" y="2533"/>
                  </a:lnTo>
                  <a:lnTo>
                    <a:pt x="1148" y="2541"/>
                  </a:lnTo>
                  <a:lnTo>
                    <a:pt x="1214" y="2545"/>
                  </a:lnTo>
                  <a:lnTo>
                    <a:pt x="1280" y="2547"/>
                  </a:lnTo>
                  <a:lnTo>
                    <a:pt x="1345" y="2545"/>
                  </a:lnTo>
                  <a:lnTo>
                    <a:pt x="1410" y="2541"/>
                  </a:lnTo>
                  <a:lnTo>
                    <a:pt x="1474" y="2533"/>
                  </a:lnTo>
                  <a:lnTo>
                    <a:pt x="1538" y="2522"/>
                  </a:lnTo>
                  <a:lnTo>
                    <a:pt x="1599" y="2508"/>
                  </a:lnTo>
                  <a:lnTo>
                    <a:pt x="1660" y="2491"/>
                  </a:lnTo>
                  <a:lnTo>
                    <a:pt x="1719" y="2470"/>
                  </a:lnTo>
                  <a:lnTo>
                    <a:pt x="1777" y="2447"/>
                  </a:lnTo>
                  <a:lnTo>
                    <a:pt x="1834" y="2422"/>
                  </a:lnTo>
                  <a:lnTo>
                    <a:pt x="1889" y="2394"/>
                  </a:lnTo>
                  <a:lnTo>
                    <a:pt x="1943" y="2363"/>
                  </a:lnTo>
                  <a:lnTo>
                    <a:pt x="1995" y="2330"/>
                  </a:lnTo>
                  <a:lnTo>
                    <a:pt x="2045" y="2295"/>
                  </a:lnTo>
                  <a:lnTo>
                    <a:pt x="2093" y="2256"/>
                  </a:lnTo>
                  <a:lnTo>
                    <a:pt x="2140" y="2217"/>
                  </a:lnTo>
                  <a:lnTo>
                    <a:pt x="2185" y="2174"/>
                  </a:lnTo>
                  <a:lnTo>
                    <a:pt x="2227" y="2131"/>
                  </a:lnTo>
                  <a:lnTo>
                    <a:pt x="2267" y="2084"/>
                  </a:lnTo>
                  <a:lnTo>
                    <a:pt x="2305" y="2036"/>
                  </a:lnTo>
                  <a:lnTo>
                    <a:pt x="2341" y="1985"/>
                  </a:lnTo>
                  <a:lnTo>
                    <a:pt x="2374" y="1935"/>
                  </a:lnTo>
                  <a:lnTo>
                    <a:pt x="2405" y="1881"/>
                  </a:lnTo>
                  <a:lnTo>
                    <a:pt x="2433" y="1826"/>
                  </a:lnTo>
                  <a:lnTo>
                    <a:pt x="2459" y="1769"/>
                  </a:lnTo>
                  <a:lnTo>
                    <a:pt x="2481" y="1712"/>
                  </a:lnTo>
                  <a:lnTo>
                    <a:pt x="2502" y="1653"/>
                  </a:lnTo>
                  <a:lnTo>
                    <a:pt x="2519" y="1592"/>
                  </a:lnTo>
                  <a:lnTo>
                    <a:pt x="2533" y="1530"/>
                  </a:lnTo>
                  <a:lnTo>
                    <a:pt x="2545" y="1468"/>
                  </a:lnTo>
                  <a:lnTo>
                    <a:pt x="2553" y="1404"/>
                  </a:lnTo>
                  <a:lnTo>
                    <a:pt x="2558" y="1339"/>
                  </a:lnTo>
                  <a:lnTo>
                    <a:pt x="2560" y="1274"/>
                  </a:lnTo>
                  <a:close/>
                  <a:moveTo>
                    <a:pt x="2409" y="1274"/>
                  </a:moveTo>
                  <a:lnTo>
                    <a:pt x="2407" y="1331"/>
                  </a:lnTo>
                  <a:lnTo>
                    <a:pt x="2403" y="1389"/>
                  </a:lnTo>
                  <a:lnTo>
                    <a:pt x="2396" y="1445"/>
                  </a:lnTo>
                  <a:lnTo>
                    <a:pt x="2386" y="1501"/>
                  </a:lnTo>
                  <a:lnTo>
                    <a:pt x="2373" y="1554"/>
                  </a:lnTo>
                  <a:lnTo>
                    <a:pt x="2358" y="1608"/>
                  </a:lnTo>
                  <a:lnTo>
                    <a:pt x="2340" y="1660"/>
                  </a:lnTo>
                  <a:lnTo>
                    <a:pt x="2320" y="1712"/>
                  </a:lnTo>
                  <a:lnTo>
                    <a:pt x="2297" y="1761"/>
                  </a:lnTo>
                  <a:lnTo>
                    <a:pt x="2272" y="1809"/>
                  </a:lnTo>
                  <a:lnTo>
                    <a:pt x="2245" y="1857"/>
                  </a:lnTo>
                  <a:lnTo>
                    <a:pt x="2215" y="1902"/>
                  </a:lnTo>
                  <a:lnTo>
                    <a:pt x="2184" y="1946"/>
                  </a:lnTo>
                  <a:lnTo>
                    <a:pt x="2151" y="1989"/>
                  </a:lnTo>
                  <a:lnTo>
                    <a:pt x="2115" y="2029"/>
                  </a:lnTo>
                  <a:lnTo>
                    <a:pt x="2078" y="2069"/>
                  </a:lnTo>
                  <a:lnTo>
                    <a:pt x="2039" y="2105"/>
                  </a:lnTo>
                  <a:lnTo>
                    <a:pt x="1997" y="2141"/>
                  </a:lnTo>
                  <a:lnTo>
                    <a:pt x="1954" y="2174"/>
                  </a:lnTo>
                  <a:lnTo>
                    <a:pt x="1911" y="2206"/>
                  </a:lnTo>
                  <a:lnTo>
                    <a:pt x="1865" y="2235"/>
                  </a:lnTo>
                  <a:lnTo>
                    <a:pt x="1818" y="2262"/>
                  </a:lnTo>
                  <a:lnTo>
                    <a:pt x="1769" y="2287"/>
                  </a:lnTo>
                  <a:lnTo>
                    <a:pt x="1719" y="2309"/>
                  </a:lnTo>
                  <a:lnTo>
                    <a:pt x="1668" y="2329"/>
                  </a:lnTo>
                  <a:lnTo>
                    <a:pt x="1615" y="2347"/>
                  </a:lnTo>
                  <a:lnTo>
                    <a:pt x="1561" y="2362"/>
                  </a:lnTo>
                  <a:lnTo>
                    <a:pt x="1507" y="2375"/>
                  </a:lnTo>
                  <a:lnTo>
                    <a:pt x="1451" y="2385"/>
                  </a:lnTo>
                  <a:lnTo>
                    <a:pt x="1395" y="2392"/>
                  </a:lnTo>
                  <a:lnTo>
                    <a:pt x="1338" y="2396"/>
                  </a:lnTo>
                  <a:lnTo>
                    <a:pt x="1280" y="2397"/>
                  </a:lnTo>
                  <a:lnTo>
                    <a:pt x="1222" y="2396"/>
                  </a:lnTo>
                  <a:lnTo>
                    <a:pt x="1164" y="2392"/>
                  </a:lnTo>
                  <a:lnTo>
                    <a:pt x="1108" y="2385"/>
                  </a:lnTo>
                  <a:lnTo>
                    <a:pt x="1052" y="2375"/>
                  </a:lnTo>
                  <a:lnTo>
                    <a:pt x="998" y="2362"/>
                  </a:lnTo>
                  <a:lnTo>
                    <a:pt x="944" y="2347"/>
                  </a:lnTo>
                  <a:lnTo>
                    <a:pt x="892" y="2329"/>
                  </a:lnTo>
                  <a:lnTo>
                    <a:pt x="840" y="2309"/>
                  </a:lnTo>
                  <a:lnTo>
                    <a:pt x="790" y="2287"/>
                  </a:lnTo>
                  <a:lnTo>
                    <a:pt x="741" y="2262"/>
                  </a:lnTo>
                  <a:lnTo>
                    <a:pt x="694" y="2235"/>
                  </a:lnTo>
                  <a:lnTo>
                    <a:pt x="648" y="2206"/>
                  </a:lnTo>
                  <a:lnTo>
                    <a:pt x="604" y="2174"/>
                  </a:lnTo>
                  <a:lnTo>
                    <a:pt x="561" y="2141"/>
                  </a:lnTo>
                  <a:lnTo>
                    <a:pt x="521" y="2105"/>
                  </a:lnTo>
                  <a:lnTo>
                    <a:pt x="481" y="2069"/>
                  </a:lnTo>
                  <a:lnTo>
                    <a:pt x="443" y="2029"/>
                  </a:lnTo>
                  <a:lnTo>
                    <a:pt x="409" y="1989"/>
                  </a:lnTo>
                  <a:lnTo>
                    <a:pt x="375" y="1946"/>
                  </a:lnTo>
                  <a:lnTo>
                    <a:pt x="343" y="1902"/>
                  </a:lnTo>
                  <a:lnTo>
                    <a:pt x="314" y="1857"/>
                  </a:lnTo>
                  <a:lnTo>
                    <a:pt x="286" y="1809"/>
                  </a:lnTo>
                  <a:lnTo>
                    <a:pt x="262" y="1761"/>
                  </a:lnTo>
                  <a:lnTo>
                    <a:pt x="239" y="1712"/>
                  </a:lnTo>
                  <a:lnTo>
                    <a:pt x="219" y="1660"/>
                  </a:lnTo>
                  <a:lnTo>
                    <a:pt x="201" y="1608"/>
                  </a:lnTo>
                  <a:lnTo>
                    <a:pt x="185" y="1554"/>
                  </a:lnTo>
                  <a:lnTo>
                    <a:pt x="173" y="1501"/>
                  </a:lnTo>
                  <a:lnTo>
                    <a:pt x="163" y="1445"/>
                  </a:lnTo>
                  <a:lnTo>
                    <a:pt x="156" y="1389"/>
                  </a:lnTo>
                  <a:lnTo>
                    <a:pt x="152" y="1331"/>
                  </a:lnTo>
                  <a:lnTo>
                    <a:pt x="151" y="1274"/>
                  </a:lnTo>
                  <a:lnTo>
                    <a:pt x="152" y="1216"/>
                  </a:lnTo>
                  <a:lnTo>
                    <a:pt x="156" y="1159"/>
                  </a:lnTo>
                  <a:lnTo>
                    <a:pt x="163" y="1103"/>
                  </a:lnTo>
                  <a:lnTo>
                    <a:pt x="173" y="1047"/>
                  </a:lnTo>
                  <a:lnTo>
                    <a:pt x="185" y="993"/>
                  </a:lnTo>
                  <a:lnTo>
                    <a:pt x="201" y="940"/>
                  </a:lnTo>
                  <a:lnTo>
                    <a:pt x="219" y="887"/>
                  </a:lnTo>
                  <a:lnTo>
                    <a:pt x="239" y="836"/>
                  </a:lnTo>
                  <a:lnTo>
                    <a:pt x="262" y="787"/>
                  </a:lnTo>
                  <a:lnTo>
                    <a:pt x="286" y="738"/>
                  </a:lnTo>
                  <a:lnTo>
                    <a:pt x="314" y="691"/>
                  </a:lnTo>
                  <a:lnTo>
                    <a:pt x="343" y="646"/>
                  </a:lnTo>
                  <a:lnTo>
                    <a:pt x="375" y="601"/>
                  </a:lnTo>
                  <a:lnTo>
                    <a:pt x="409" y="560"/>
                  </a:lnTo>
                  <a:lnTo>
                    <a:pt x="443" y="518"/>
                  </a:lnTo>
                  <a:lnTo>
                    <a:pt x="481" y="480"/>
                  </a:lnTo>
                  <a:lnTo>
                    <a:pt x="521" y="442"/>
                  </a:lnTo>
                  <a:lnTo>
                    <a:pt x="561" y="406"/>
                  </a:lnTo>
                  <a:lnTo>
                    <a:pt x="604" y="373"/>
                  </a:lnTo>
                  <a:lnTo>
                    <a:pt x="648" y="342"/>
                  </a:lnTo>
                  <a:lnTo>
                    <a:pt x="694" y="313"/>
                  </a:lnTo>
                  <a:lnTo>
                    <a:pt x="741" y="286"/>
                  </a:lnTo>
                  <a:lnTo>
                    <a:pt x="790" y="261"/>
                  </a:lnTo>
                  <a:lnTo>
                    <a:pt x="840" y="238"/>
                  </a:lnTo>
                  <a:lnTo>
                    <a:pt x="892" y="219"/>
                  </a:lnTo>
                  <a:lnTo>
                    <a:pt x="944" y="201"/>
                  </a:lnTo>
                  <a:lnTo>
                    <a:pt x="998" y="185"/>
                  </a:lnTo>
                  <a:lnTo>
                    <a:pt x="1052" y="173"/>
                  </a:lnTo>
                  <a:lnTo>
                    <a:pt x="1108" y="163"/>
                  </a:lnTo>
                  <a:lnTo>
                    <a:pt x="1164" y="156"/>
                  </a:lnTo>
                  <a:lnTo>
                    <a:pt x="1222" y="152"/>
                  </a:lnTo>
                  <a:lnTo>
                    <a:pt x="1280" y="150"/>
                  </a:lnTo>
                  <a:lnTo>
                    <a:pt x="1338" y="152"/>
                  </a:lnTo>
                  <a:lnTo>
                    <a:pt x="1395" y="156"/>
                  </a:lnTo>
                  <a:lnTo>
                    <a:pt x="1451" y="163"/>
                  </a:lnTo>
                  <a:lnTo>
                    <a:pt x="1507" y="173"/>
                  </a:lnTo>
                  <a:lnTo>
                    <a:pt x="1561" y="185"/>
                  </a:lnTo>
                  <a:lnTo>
                    <a:pt x="1615" y="201"/>
                  </a:lnTo>
                  <a:lnTo>
                    <a:pt x="1668" y="219"/>
                  </a:lnTo>
                  <a:lnTo>
                    <a:pt x="1719" y="238"/>
                  </a:lnTo>
                  <a:lnTo>
                    <a:pt x="1769" y="261"/>
                  </a:lnTo>
                  <a:lnTo>
                    <a:pt x="1818" y="286"/>
                  </a:lnTo>
                  <a:lnTo>
                    <a:pt x="1865" y="313"/>
                  </a:lnTo>
                  <a:lnTo>
                    <a:pt x="1911" y="342"/>
                  </a:lnTo>
                  <a:lnTo>
                    <a:pt x="1954" y="373"/>
                  </a:lnTo>
                  <a:lnTo>
                    <a:pt x="1997" y="406"/>
                  </a:lnTo>
                  <a:lnTo>
                    <a:pt x="2039" y="442"/>
                  </a:lnTo>
                  <a:lnTo>
                    <a:pt x="2078" y="480"/>
                  </a:lnTo>
                  <a:lnTo>
                    <a:pt x="2115" y="518"/>
                  </a:lnTo>
                  <a:lnTo>
                    <a:pt x="2151" y="560"/>
                  </a:lnTo>
                  <a:lnTo>
                    <a:pt x="2184" y="601"/>
                  </a:lnTo>
                  <a:lnTo>
                    <a:pt x="2215" y="646"/>
                  </a:lnTo>
                  <a:lnTo>
                    <a:pt x="2245" y="691"/>
                  </a:lnTo>
                  <a:lnTo>
                    <a:pt x="2272" y="738"/>
                  </a:lnTo>
                  <a:lnTo>
                    <a:pt x="2297" y="787"/>
                  </a:lnTo>
                  <a:lnTo>
                    <a:pt x="2320" y="836"/>
                  </a:lnTo>
                  <a:lnTo>
                    <a:pt x="2340" y="887"/>
                  </a:lnTo>
                  <a:lnTo>
                    <a:pt x="2358" y="940"/>
                  </a:lnTo>
                  <a:lnTo>
                    <a:pt x="2373" y="993"/>
                  </a:lnTo>
                  <a:lnTo>
                    <a:pt x="2386" y="1047"/>
                  </a:lnTo>
                  <a:lnTo>
                    <a:pt x="2396" y="1103"/>
                  </a:lnTo>
                  <a:lnTo>
                    <a:pt x="2403" y="1159"/>
                  </a:lnTo>
                  <a:lnTo>
                    <a:pt x="2407" y="1216"/>
                  </a:lnTo>
                  <a:lnTo>
                    <a:pt x="2409" y="1274"/>
                  </a:lnTo>
                  <a:close/>
                </a:path>
              </a:pathLst>
            </a:custGeom>
            <a:solidFill>
              <a:srgbClr val="9991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/>
          </p:nvSpPr>
          <p:spPr bwMode="auto">
            <a:xfrm>
              <a:off x="835" y="943"/>
              <a:ext cx="161" cy="159"/>
            </a:xfrm>
            <a:custGeom>
              <a:avLst/>
              <a:gdLst/>
              <a:ahLst/>
              <a:cxnLst>
                <a:cxn ang="0">
                  <a:pos x="2385" y="957"/>
                </a:cxn>
                <a:cxn ang="0">
                  <a:pos x="2290" y="679"/>
                </a:cxn>
                <a:cxn ang="0">
                  <a:pos x="2134" y="437"/>
                </a:cxn>
                <a:cxn ang="0">
                  <a:pos x="1925" y="238"/>
                </a:cxn>
                <a:cxn ang="0">
                  <a:pos x="1674" y="94"/>
                </a:cxn>
                <a:cxn ang="0">
                  <a:pos x="1388" y="14"/>
                </a:cxn>
                <a:cxn ang="0">
                  <a:pos x="1082" y="6"/>
                </a:cxn>
                <a:cxn ang="0">
                  <a:pos x="790" y="73"/>
                </a:cxn>
                <a:cxn ang="0">
                  <a:pos x="531" y="205"/>
                </a:cxn>
                <a:cxn ang="0">
                  <a:pos x="313" y="393"/>
                </a:cxn>
                <a:cxn ang="0">
                  <a:pos x="145" y="628"/>
                </a:cxn>
                <a:cxn ang="0">
                  <a:pos x="38" y="899"/>
                </a:cxn>
                <a:cxn ang="0">
                  <a:pos x="0" y="1199"/>
                </a:cxn>
                <a:cxn ang="0">
                  <a:pos x="38" y="1499"/>
                </a:cxn>
                <a:cxn ang="0">
                  <a:pos x="145" y="1771"/>
                </a:cxn>
                <a:cxn ang="0">
                  <a:pos x="313" y="2005"/>
                </a:cxn>
                <a:cxn ang="0">
                  <a:pos x="531" y="2192"/>
                </a:cxn>
                <a:cxn ang="0">
                  <a:pos x="790" y="2325"/>
                </a:cxn>
                <a:cxn ang="0">
                  <a:pos x="1082" y="2391"/>
                </a:cxn>
                <a:cxn ang="0">
                  <a:pos x="1388" y="2384"/>
                </a:cxn>
                <a:cxn ang="0">
                  <a:pos x="1674" y="2303"/>
                </a:cxn>
                <a:cxn ang="0">
                  <a:pos x="1925" y="2159"/>
                </a:cxn>
                <a:cxn ang="0">
                  <a:pos x="2134" y="1961"/>
                </a:cxn>
                <a:cxn ang="0">
                  <a:pos x="2290" y="1719"/>
                </a:cxn>
                <a:cxn ang="0">
                  <a:pos x="2385" y="1440"/>
                </a:cxn>
                <a:cxn ang="0">
                  <a:pos x="2259" y="1199"/>
                </a:cxn>
                <a:cxn ang="0">
                  <a:pos x="2225" y="1461"/>
                </a:cxn>
                <a:cxn ang="0">
                  <a:pos x="2131" y="1699"/>
                </a:cxn>
                <a:cxn ang="0">
                  <a:pos x="1984" y="1904"/>
                </a:cxn>
                <a:cxn ang="0">
                  <a:pos x="1794" y="2069"/>
                </a:cxn>
                <a:cxn ang="0">
                  <a:pos x="1567" y="2184"/>
                </a:cxn>
                <a:cxn ang="0">
                  <a:pos x="1312" y="2242"/>
                </a:cxn>
                <a:cxn ang="0">
                  <a:pos x="1044" y="2236"/>
                </a:cxn>
                <a:cxn ang="0">
                  <a:pos x="794" y="2165"/>
                </a:cxn>
                <a:cxn ang="0">
                  <a:pos x="574" y="2039"/>
                </a:cxn>
                <a:cxn ang="0">
                  <a:pos x="392" y="1866"/>
                </a:cxn>
                <a:cxn ang="0">
                  <a:pos x="254" y="1654"/>
                </a:cxn>
                <a:cxn ang="0">
                  <a:pos x="172" y="1411"/>
                </a:cxn>
                <a:cxn ang="0">
                  <a:pos x="152" y="1145"/>
                </a:cxn>
                <a:cxn ang="0">
                  <a:pos x="198" y="887"/>
                </a:cxn>
                <a:cxn ang="0">
                  <a:pos x="303" y="655"/>
                </a:cxn>
                <a:cxn ang="0">
                  <a:pos x="459" y="457"/>
                </a:cxn>
                <a:cxn ang="0">
                  <a:pos x="658" y="302"/>
                </a:cxn>
                <a:cxn ang="0">
                  <a:pos x="891" y="198"/>
                </a:cxn>
                <a:cxn ang="0">
                  <a:pos x="1150" y="151"/>
                </a:cxn>
                <a:cxn ang="0">
                  <a:pos x="1417" y="171"/>
                </a:cxn>
                <a:cxn ang="0">
                  <a:pos x="1661" y="253"/>
                </a:cxn>
                <a:cxn ang="0">
                  <a:pos x="1874" y="389"/>
                </a:cxn>
                <a:cxn ang="0">
                  <a:pos x="2049" y="572"/>
                </a:cxn>
                <a:cxn ang="0">
                  <a:pos x="2176" y="791"/>
                </a:cxn>
                <a:cxn ang="0">
                  <a:pos x="2246" y="1039"/>
                </a:cxn>
              </a:cxnLst>
              <a:rect l="0" t="0" r="r" b="b"/>
              <a:pathLst>
                <a:path w="2409" h="2397">
                  <a:moveTo>
                    <a:pt x="2409" y="1199"/>
                  </a:moveTo>
                  <a:lnTo>
                    <a:pt x="2407" y="1137"/>
                  </a:lnTo>
                  <a:lnTo>
                    <a:pt x="2402" y="1076"/>
                  </a:lnTo>
                  <a:lnTo>
                    <a:pt x="2395" y="1016"/>
                  </a:lnTo>
                  <a:lnTo>
                    <a:pt x="2385" y="957"/>
                  </a:lnTo>
                  <a:lnTo>
                    <a:pt x="2371" y="899"/>
                  </a:lnTo>
                  <a:lnTo>
                    <a:pt x="2354" y="843"/>
                  </a:lnTo>
                  <a:lnTo>
                    <a:pt x="2336" y="787"/>
                  </a:lnTo>
                  <a:lnTo>
                    <a:pt x="2315" y="732"/>
                  </a:lnTo>
                  <a:lnTo>
                    <a:pt x="2290" y="679"/>
                  </a:lnTo>
                  <a:lnTo>
                    <a:pt x="2264" y="628"/>
                  </a:lnTo>
                  <a:lnTo>
                    <a:pt x="2234" y="578"/>
                  </a:lnTo>
                  <a:lnTo>
                    <a:pt x="2204" y="529"/>
                  </a:lnTo>
                  <a:lnTo>
                    <a:pt x="2170" y="482"/>
                  </a:lnTo>
                  <a:lnTo>
                    <a:pt x="2134" y="437"/>
                  </a:lnTo>
                  <a:lnTo>
                    <a:pt x="2096" y="393"/>
                  </a:lnTo>
                  <a:lnTo>
                    <a:pt x="2056" y="352"/>
                  </a:lnTo>
                  <a:lnTo>
                    <a:pt x="2014" y="311"/>
                  </a:lnTo>
                  <a:lnTo>
                    <a:pt x="1970" y="274"/>
                  </a:lnTo>
                  <a:lnTo>
                    <a:pt x="1925" y="238"/>
                  </a:lnTo>
                  <a:lnTo>
                    <a:pt x="1877" y="205"/>
                  </a:lnTo>
                  <a:lnTo>
                    <a:pt x="1829" y="174"/>
                  </a:lnTo>
                  <a:lnTo>
                    <a:pt x="1779" y="145"/>
                  </a:lnTo>
                  <a:lnTo>
                    <a:pt x="1727" y="119"/>
                  </a:lnTo>
                  <a:lnTo>
                    <a:pt x="1674" y="94"/>
                  </a:lnTo>
                  <a:lnTo>
                    <a:pt x="1619" y="73"/>
                  </a:lnTo>
                  <a:lnTo>
                    <a:pt x="1563" y="55"/>
                  </a:lnTo>
                  <a:lnTo>
                    <a:pt x="1505" y="38"/>
                  </a:lnTo>
                  <a:lnTo>
                    <a:pt x="1447" y="24"/>
                  </a:lnTo>
                  <a:lnTo>
                    <a:pt x="1388" y="14"/>
                  </a:lnTo>
                  <a:lnTo>
                    <a:pt x="1327" y="6"/>
                  </a:lnTo>
                  <a:lnTo>
                    <a:pt x="1266" y="2"/>
                  </a:lnTo>
                  <a:lnTo>
                    <a:pt x="1205" y="0"/>
                  </a:lnTo>
                  <a:lnTo>
                    <a:pt x="1143" y="2"/>
                  </a:lnTo>
                  <a:lnTo>
                    <a:pt x="1082" y="6"/>
                  </a:lnTo>
                  <a:lnTo>
                    <a:pt x="1021" y="14"/>
                  </a:lnTo>
                  <a:lnTo>
                    <a:pt x="961" y="24"/>
                  </a:lnTo>
                  <a:lnTo>
                    <a:pt x="903" y="38"/>
                  </a:lnTo>
                  <a:lnTo>
                    <a:pt x="846" y="55"/>
                  </a:lnTo>
                  <a:lnTo>
                    <a:pt x="790" y="73"/>
                  </a:lnTo>
                  <a:lnTo>
                    <a:pt x="736" y="94"/>
                  </a:lnTo>
                  <a:lnTo>
                    <a:pt x="682" y="119"/>
                  </a:lnTo>
                  <a:lnTo>
                    <a:pt x="630" y="145"/>
                  </a:lnTo>
                  <a:lnTo>
                    <a:pt x="580" y="174"/>
                  </a:lnTo>
                  <a:lnTo>
                    <a:pt x="531" y="205"/>
                  </a:lnTo>
                  <a:lnTo>
                    <a:pt x="483" y="238"/>
                  </a:lnTo>
                  <a:lnTo>
                    <a:pt x="439" y="274"/>
                  </a:lnTo>
                  <a:lnTo>
                    <a:pt x="395" y="311"/>
                  </a:lnTo>
                  <a:lnTo>
                    <a:pt x="353" y="352"/>
                  </a:lnTo>
                  <a:lnTo>
                    <a:pt x="313" y="393"/>
                  </a:lnTo>
                  <a:lnTo>
                    <a:pt x="275" y="437"/>
                  </a:lnTo>
                  <a:lnTo>
                    <a:pt x="239" y="482"/>
                  </a:lnTo>
                  <a:lnTo>
                    <a:pt x="206" y="529"/>
                  </a:lnTo>
                  <a:lnTo>
                    <a:pt x="175" y="578"/>
                  </a:lnTo>
                  <a:lnTo>
                    <a:pt x="145" y="628"/>
                  </a:lnTo>
                  <a:lnTo>
                    <a:pt x="119" y="679"/>
                  </a:lnTo>
                  <a:lnTo>
                    <a:pt x="95" y="732"/>
                  </a:lnTo>
                  <a:lnTo>
                    <a:pt x="73" y="787"/>
                  </a:lnTo>
                  <a:lnTo>
                    <a:pt x="54" y="843"/>
                  </a:lnTo>
                  <a:lnTo>
                    <a:pt x="38" y="899"/>
                  </a:lnTo>
                  <a:lnTo>
                    <a:pt x="25" y="957"/>
                  </a:lnTo>
                  <a:lnTo>
                    <a:pt x="14" y="1016"/>
                  </a:lnTo>
                  <a:lnTo>
                    <a:pt x="6" y="1076"/>
                  </a:lnTo>
                  <a:lnTo>
                    <a:pt x="1" y="1137"/>
                  </a:lnTo>
                  <a:lnTo>
                    <a:pt x="0" y="1199"/>
                  </a:lnTo>
                  <a:lnTo>
                    <a:pt x="1" y="1260"/>
                  </a:lnTo>
                  <a:lnTo>
                    <a:pt x="6" y="1321"/>
                  </a:lnTo>
                  <a:lnTo>
                    <a:pt x="14" y="1381"/>
                  </a:lnTo>
                  <a:lnTo>
                    <a:pt x="25" y="1440"/>
                  </a:lnTo>
                  <a:lnTo>
                    <a:pt x="38" y="1499"/>
                  </a:lnTo>
                  <a:lnTo>
                    <a:pt x="54" y="1556"/>
                  </a:lnTo>
                  <a:lnTo>
                    <a:pt x="73" y="1611"/>
                  </a:lnTo>
                  <a:lnTo>
                    <a:pt x="95" y="1665"/>
                  </a:lnTo>
                  <a:lnTo>
                    <a:pt x="119" y="1719"/>
                  </a:lnTo>
                  <a:lnTo>
                    <a:pt x="145" y="1771"/>
                  </a:lnTo>
                  <a:lnTo>
                    <a:pt x="175" y="1820"/>
                  </a:lnTo>
                  <a:lnTo>
                    <a:pt x="206" y="1869"/>
                  </a:lnTo>
                  <a:lnTo>
                    <a:pt x="239" y="1916"/>
                  </a:lnTo>
                  <a:lnTo>
                    <a:pt x="275" y="1961"/>
                  </a:lnTo>
                  <a:lnTo>
                    <a:pt x="313" y="2005"/>
                  </a:lnTo>
                  <a:lnTo>
                    <a:pt x="353" y="2046"/>
                  </a:lnTo>
                  <a:lnTo>
                    <a:pt x="395" y="2086"/>
                  </a:lnTo>
                  <a:lnTo>
                    <a:pt x="439" y="2123"/>
                  </a:lnTo>
                  <a:lnTo>
                    <a:pt x="483" y="2159"/>
                  </a:lnTo>
                  <a:lnTo>
                    <a:pt x="531" y="2192"/>
                  </a:lnTo>
                  <a:lnTo>
                    <a:pt x="580" y="2224"/>
                  </a:lnTo>
                  <a:lnTo>
                    <a:pt x="630" y="2253"/>
                  </a:lnTo>
                  <a:lnTo>
                    <a:pt x="682" y="2280"/>
                  </a:lnTo>
                  <a:lnTo>
                    <a:pt x="736" y="2303"/>
                  </a:lnTo>
                  <a:lnTo>
                    <a:pt x="790" y="2325"/>
                  </a:lnTo>
                  <a:lnTo>
                    <a:pt x="846" y="2344"/>
                  </a:lnTo>
                  <a:lnTo>
                    <a:pt x="903" y="2360"/>
                  </a:lnTo>
                  <a:lnTo>
                    <a:pt x="961" y="2373"/>
                  </a:lnTo>
                  <a:lnTo>
                    <a:pt x="1021" y="2384"/>
                  </a:lnTo>
                  <a:lnTo>
                    <a:pt x="1082" y="2391"/>
                  </a:lnTo>
                  <a:lnTo>
                    <a:pt x="1143" y="2396"/>
                  </a:lnTo>
                  <a:lnTo>
                    <a:pt x="1205" y="2397"/>
                  </a:lnTo>
                  <a:lnTo>
                    <a:pt x="1266" y="2396"/>
                  </a:lnTo>
                  <a:lnTo>
                    <a:pt x="1327" y="2391"/>
                  </a:lnTo>
                  <a:lnTo>
                    <a:pt x="1388" y="2384"/>
                  </a:lnTo>
                  <a:lnTo>
                    <a:pt x="1447" y="2373"/>
                  </a:lnTo>
                  <a:lnTo>
                    <a:pt x="1505" y="2360"/>
                  </a:lnTo>
                  <a:lnTo>
                    <a:pt x="1563" y="2344"/>
                  </a:lnTo>
                  <a:lnTo>
                    <a:pt x="1619" y="2325"/>
                  </a:lnTo>
                  <a:lnTo>
                    <a:pt x="1674" y="2303"/>
                  </a:lnTo>
                  <a:lnTo>
                    <a:pt x="1727" y="2280"/>
                  </a:lnTo>
                  <a:lnTo>
                    <a:pt x="1779" y="2253"/>
                  </a:lnTo>
                  <a:lnTo>
                    <a:pt x="1829" y="2224"/>
                  </a:lnTo>
                  <a:lnTo>
                    <a:pt x="1877" y="2192"/>
                  </a:lnTo>
                  <a:lnTo>
                    <a:pt x="1925" y="2159"/>
                  </a:lnTo>
                  <a:lnTo>
                    <a:pt x="1970" y="2123"/>
                  </a:lnTo>
                  <a:lnTo>
                    <a:pt x="2014" y="2086"/>
                  </a:lnTo>
                  <a:lnTo>
                    <a:pt x="2056" y="2046"/>
                  </a:lnTo>
                  <a:lnTo>
                    <a:pt x="2096" y="2005"/>
                  </a:lnTo>
                  <a:lnTo>
                    <a:pt x="2134" y="1961"/>
                  </a:lnTo>
                  <a:lnTo>
                    <a:pt x="2170" y="1916"/>
                  </a:lnTo>
                  <a:lnTo>
                    <a:pt x="2204" y="1869"/>
                  </a:lnTo>
                  <a:lnTo>
                    <a:pt x="2234" y="1820"/>
                  </a:lnTo>
                  <a:lnTo>
                    <a:pt x="2264" y="1771"/>
                  </a:lnTo>
                  <a:lnTo>
                    <a:pt x="2290" y="1719"/>
                  </a:lnTo>
                  <a:lnTo>
                    <a:pt x="2315" y="1665"/>
                  </a:lnTo>
                  <a:lnTo>
                    <a:pt x="2336" y="1611"/>
                  </a:lnTo>
                  <a:lnTo>
                    <a:pt x="2354" y="1556"/>
                  </a:lnTo>
                  <a:lnTo>
                    <a:pt x="2371" y="1499"/>
                  </a:lnTo>
                  <a:lnTo>
                    <a:pt x="2385" y="1440"/>
                  </a:lnTo>
                  <a:lnTo>
                    <a:pt x="2395" y="1381"/>
                  </a:lnTo>
                  <a:lnTo>
                    <a:pt x="2402" y="1321"/>
                  </a:lnTo>
                  <a:lnTo>
                    <a:pt x="2407" y="1260"/>
                  </a:lnTo>
                  <a:lnTo>
                    <a:pt x="2409" y="1199"/>
                  </a:lnTo>
                  <a:close/>
                  <a:moveTo>
                    <a:pt x="2259" y="1199"/>
                  </a:moveTo>
                  <a:lnTo>
                    <a:pt x="2258" y="1252"/>
                  </a:lnTo>
                  <a:lnTo>
                    <a:pt x="2253" y="1306"/>
                  </a:lnTo>
                  <a:lnTo>
                    <a:pt x="2246" y="1359"/>
                  </a:lnTo>
                  <a:lnTo>
                    <a:pt x="2237" y="1411"/>
                  </a:lnTo>
                  <a:lnTo>
                    <a:pt x="2225" y="1461"/>
                  </a:lnTo>
                  <a:lnTo>
                    <a:pt x="2211" y="1511"/>
                  </a:lnTo>
                  <a:lnTo>
                    <a:pt x="2194" y="1560"/>
                  </a:lnTo>
                  <a:lnTo>
                    <a:pt x="2176" y="1607"/>
                  </a:lnTo>
                  <a:lnTo>
                    <a:pt x="2155" y="1654"/>
                  </a:lnTo>
                  <a:lnTo>
                    <a:pt x="2131" y="1699"/>
                  </a:lnTo>
                  <a:lnTo>
                    <a:pt x="2106" y="1743"/>
                  </a:lnTo>
                  <a:lnTo>
                    <a:pt x="2078" y="1785"/>
                  </a:lnTo>
                  <a:lnTo>
                    <a:pt x="2049" y="1826"/>
                  </a:lnTo>
                  <a:lnTo>
                    <a:pt x="2018" y="1866"/>
                  </a:lnTo>
                  <a:lnTo>
                    <a:pt x="1984" y="1904"/>
                  </a:lnTo>
                  <a:lnTo>
                    <a:pt x="1950" y="1941"/>
                  </a:lnTo>
                  <a:lnTo>
                    <a:pt x="1913" y="1975"/>
                  </a:lnTo>
                  <a:lnTo>
                    <a:pt x="1874" y="2008"/>
                  </a:lnTo>
                  <a:lnTo>
                    <a:pt x="1835" y="2039"/>
                  </a:lnTo>
                  <a:lnTo>
                    <a:pt x="1794" y="2069"/>
                  </a:lnTo>
                  <a:lnTo>
                    <a:pt x="1751" y="2096"/>
                  </a:lnTo>
                  <a:lnTo>
                    <a:pt x="1707" y="2121"/>
                  </a:lnTo>
                  <a:lnTo>
                    <a:pt x="1661" y="2145"/>
                  </a:lnTo>
                  <a:lnTo>
                    <a:pt x="1615" y="2165"/>
                  </a:lnTo>
                  <a:lnTo>
                    <a:pt x="1567" y="2184"/>
                  </a:lnTo>
                  <a:lnTo>
                    <a:pt x="1518" y="2201"/>
                  </a:lnTo>
                  <a:lnTo>
                    <a:pt x="1468" y="2215"/>
                  </a:lnTo>
                  <a:lnTo>
                    <a:pt x="1417" y="2226"/>
                  </a:lnTo>
                  <a:lnTo>
                    <a:pt x="1365" y="2236"/>
                  </a:lnTo>
                  <a:lnTo>
                    <a:pt x="1312" y="2242"/>
                  </a:lnTo>
                  <a:lnTo>
                    <a:pt x="1259" y="2246"/>
                  </a:lnTo>
                  <a:lnTo>
                    <a:pt x="1205" y="2247"/>
                  </a:lnTo>
                  <a:lnTo>
                    <a:pt x="1150" y="2246"/>
                  </a:lnTo>
                  <a:lnTo>
                    <a:pt x="1097" y="2242"/>
                  </a:lnTo>
                  <a:lnTo>
                    <a:pt x="1044" y="2236"/>
                  </a:lnTo>
                  <a:lnTo>
                    <a:pt x="992" y="2226"/>
                  </a:lnTo>
                  <a:lnTo>
                    <a:pt x="941" y="2215"/>
                  </a:lnTo>
                  <a:lnTo>
                    <a:pt x="891" y="2201"/>
                  </a:lnTo>
                  <a:lnTo>
                    <a:pt x="842" y="2184"/>
                  </a:lnTo>
                  <a:lnTo>
                    <a:pt x="794" y="2165"/>
                  </a:lnTo>
                  <a:lnTo>
                    <a:pt x="747" y="2145"/>
                  </a:lnTo>
                  <a:lnTo>
                    <a:pt x="702" y="2121"/>
                  </a:lnTo>
                  <a:lnTo>
                    <a:pt x="658" y="2096"/>
                  </a:lnTo>
                  <a:lnTo>
                    <a:pt x="615" y="2069"/>
                  </a:lnTo>
                  <a:lnTo>
                    <a:pt x="574" y="2039"/>
                  </a:lnTo>
                  <a:lnTo>
                    <a:pt x="534" y="2008"/>
                  </a:lnTo>
                  <a:lnTo>
                    <a:pt x="496" y="1975"/>
                  </a:lnTo>
                  <a:lnTo>
                    <a:pt x="459" y="1941"/>
                  </a:lnTo>
                  <a:lnTo>
                    <a:pt x="424" y="1904"/>
                  </a:lnTo>
                  <a:lnTo>
                    <a:pt x="392" y="1866"/>
                  </a:lnTo>
                  <a:lnTo>
                    <a:pt x="360" y="1826"/>
                  </a:lnTo>
                  <a:lnTo>
                    <a:pt x="330" y="1785"/>
                  </a:lnTo>
                  <a:lnTo>
                    <a:pt x="303" y="1743"/>
                  </a:lnTo>
                  <a:lnTo>
                    <a:pt x="278" y="1699"/>
                  </a:lnTo>
                  <a:lnTo>
                    <a:pt x="254" y="1654"/>
                  </a:lnTo>
                  <a:lnTo>
                    <a:pt x="234" y="1607"/>
                  </a:lnTo>
                  <a:lnTo>
                    <a:pt x="214" y="1560"/>
                  </a:lnTo>
                  <a:lnTo>
                    <a:pt x="198" y="1511"/>
                  </a:lnTo>
                  <a:lnTo>
                    <a:pt x="184" y="1461"/>
                  </a:lnTo>
                  <a:lnTo>
                    <a:pt x="172" y="1411"/>
                  </a:lnTo>
                  <a:lnTo>
                    <a:pt x="162" y="1359"/>
                  </a:lnTo>
                  <a:lnTo>
                    <a:pt x="156" y="1306"/>
                  </a:lnTo>
                  <a:lnTo>
                    <a:pt x="152" y="1252"/>
                  </a:lnTo>
                  <a:lnTo>
                    <a:pt x="150" y="1199"/>
                  </a:lnTo>
                  <a:lnTo>
                    <a:pt x="152" y="1145"/>
                  </a:lnTo>
                  <a:lnTo>
                    <a:pt x="156" y="1092"/>
                  </a:lnTo>
                  <a:lnTo>
                    <a:pt x="162" y="1039"/>
                  </a:lnTo>
                  <a:lnTo>
                    <a:pt x="172" y="988"/>
                  </a:lnTo>
                  <a:lnTo>
                    <a:pt x="184" y="937"/>
                  </a:lnTo>
                  <a:lnTo>
                    <a:pt x="198" y="887"/>
                  </a:lnTo>
                  <a:lnTo>
                    <a:pt x="214" y="839"/>
                  </a:lnTo>
                  <a:lnTo>
                    <a:pt x="234" y="791"/>
                  </a:lnTo>
                  <a:lnTo>
                    <a:pt x="254" y="744"/>
                  </a:lnTo>
                  <a:lnTo>
                    <a:pt x="278" y="699"/>
                  </a:lnTo>
                  <a:lnTo>
                    <a:pt x="303" y="655"/>
                  </a:lnTo>
                  <a:lnTo>
                    <a:pt x="330" y="612"/>
                  </a:lnTo>
                  <a:lnTo>
                    <a:pt x="360" y="572"/>
                  </a:lnTo>
                  <a:lnTo>
                    <a:pt x="392" y="531"/>
                  </a:lnTo>
                  <a:lnTo>
                    <a:pt x="424" y="494"/>
                  </a:lnTo>
                  <a:lnTo>
                    <a:pt x="459" y="457"/>
                  </a:lnTo>
                  <a:lnTo>
                    <a:pt x="496" y="423"/>
                  </a:lnTo>
                  <a:lnTo>
                    <a:pt x="534" y="389"/>
                  </a:lnTo>
                  <a:lnTo>
                    <a:pt x="574" y="359"/>
                  </a:lnTo>
                  <a:lnTo>
                    <a:pt x="615" y="329"/>
                  </a:lnTo>
                  <a:lnTo>
                    <a:pt x="658" y="302"/>
                  </a:lnTo>
                  <a:lnTo>
                    <a:pt x="702" y="277"/>
                  </a:lnTo>
                  <a:lnTo>
                    <a:pt x="747" y="253"/>
                  </a:lnTo>
                  <a:lnTo>
                    <a:pt x="794" y="232"/>
                  </a:lnTo>
                  <a:lnTo>
                    <a:pt x="842" y="214"/>
                  </a:lnTo>
                  <a:lnTo>
                    <a:pt x="891" y="198"/>
                  </a:lnTo>
                  <a:lnTo>
                    <a:pt x="941" y="183"/>
                  </a:lnTo>
                  <a:lnTo>
                    <a:pt x="992" y="171"/>
                  </a:lnTo>
                  <a:lnTo>
                    <a:pt x="1044" y="162"/>
                  </a:lnTo>
                  <a:lnTo>
                    <a:pt x="1097" y="155"/>
                  </a:lnTo>
                  <a:lnTo>
                    <a:pt x="1150" y="151"/>
                  </a:lnTo>
                  <a:lnTo>
                    <a:pt x="1205" y="150"/>
                  </a:lnTo>
                  <a:lnTo>
                    <a:pt x="1259" y="151"/>
                  </a:lnTo>
                  <a:lnTo>
                    <a:pt x="1312" y="155"/>
                  </a:lnTo>
                  <a:lnTo>
                    <a:pt x="1365" y="162"/>
                  </a:lnTo>
                  <a:lnTo>
                    <a:pt x="1417" y="171"/>
                  </a:lnTo>
                  <a:lnTo>
                    <a:pt x="1468" y="183"/>
                  </a:lnTo>
                  <a:lnTo>
                    <a:pt x="1518" y="198"/>
                  </a:lnTo>
                  <a:lnTo>
                    <a:pt x="1567" y="214"/>
                  </a:lnTo>
                  <a:lnTo>
                    <a:pt x="1615" y="232"/>
                  </a:lnTo>
                  <a:lnTo>
                    <a:pt x="1661" y="253"/>
                  </a:lnTo>
                  <a:lnTo>
                    <a:pt x="1707" y="277"/>
                  </a:lnTo>
                  <a:lnTo>
                    <a:pt x="1751" y="302"/>
                  </a:lnTo>
                  <a:lnTo>
                    <a:pt x="1794" y="329"/>
                  </a:lnTo>
                  <a:lnTo>
                    <a:pt x="1835" y="359"/>
                  </a:lnTo>
                  <a:lnTo>
                    <a:pt x="1874" y="389"/>
                  </a:lnTo>
                  <a:lnTo>
                    <a:pt x="1913" y="423"/>
                  </a:lnTo>
                  <a:lnTo>
                    <a:pt x="1950" y="457"/>
                  </a:lnTo>
                  <a:lnTo>
                    <a:pt x="1984" y="494"/>
                  </a:lnTo>
                  <a:lnTo>
                    <a:pt x="2018" y="531"/>
                  </a:lnTo>
                  <a:lnTo>
                    <a:pt x="2049" y="572"/>
                  </a:lnTo>
                  <a:lnTo>
                    <a:pt x="2078" y="612"/>
                  </a:lnTo>
                  <a:lnTo>
                    <a:pt x="2106" y="655"/>
                  </a:lnTo>
                  <a:lnTo>
                    <a:pt x="2131" y="699"/>
                  </a:lnTo>
                  <a:lnTo>
                    <a:pt x="2155" y="744"/>
                  </a:lnTo>
                  <a:lnTo>
                    <a:pt x="2176" y="791"/>
                  </a:lnTo>
                  <a:lnTo>
                    <a:pt x="2194" y="839"/>
                  </a:lnTo>
                  <a:lnTo>
                    <a:pt x="2211" y="887"/>
                  </a:lnTo>
                  <a:lnTo>
                    <a:pt x="2225" y="937"/>
                  </a:lnTo>
                  <a:lnTo>
                    <a:pt x="2237" y="988"/>
                  </a:lnTo>
                  <a:lnTo>
                    <a:pt x="2246" y="1039"/>
                  </a:lnTo>
                  <a:lnTo>
                    <a:pt x="2253" y="1092"/>
                  </a:lnTo>
                  <a:lnTo>
                    <a:pt x="2258" y="1145"/>
                  </a:lnTo>
                  <a:lnTo>
                    <a:pt x="2259" y="1199"/>
                  </a:lnTo>
                  <a:close/>
                </a:path>
              </a:pathLst>
            </a:custGeom>
            <a:solidFill>
              <a:srgbClr val="9D95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840" y="948"/>
              <a:ext cx="151" cy="149"/>
            </a:xfrm>
            <a:custGeom>
              <a:avLst/>
              <a:gdLst/>
              <a:ahLst/>
              <a:cxnLst>
                <a:cxn ang="0">
                  <a:pos x="2235" y="897"/>
                </a:cxn>
                <a:cxn ang="0">
                  <a:pos x="2146" y="637"/>
                </a:cxn>
                <a:cxn ang="0">
                  <a:pos x="2000" y="409"/>
                </a:cxn>
                <a:cxn ang="0">
                  <a:pos x="1804" y="223"/>
                </a:cxn>
                <a:cxn ang="0">
                  <a:pos x="1568" y="88"/>
                </a:cxn>
                <a:cxn ang="0">
                  <a:pos x="1300" y="13"/>
                </a:cxn>
                <a:cxn ang="0">
                  <a:pos x="1013" y="6"/>
                </a:cxn>
                <a:cxn ang="0">
                  <a:pos x="741" y="69"/>
                </a:cxn>
                <a:cxn ang="0">
                  <a:pos x="497" y="192"/>
                </a:cxn>
                <a:cxn ang="0">
                  <a:pos x="292" y="368"/>
                </a:cxn>
                <a:cxn ang="0">
                  <a:pos x="135" y="588"/>
                </a:cxn>
                <a:cxn ang="0">
                  <a:pos x="34" y="843"/>
                </a:cxn>
                <a:cxn ang="0">
                  <a:pos x="0" y="1124"/>
                </a:cxn>
                <a:cxn ang="0">
                  <a:pos x="34" y="1404"/>
                </a:cxn>
                <a:cxn ang="0">
                  <a:pos x="135" y="1660"/>
                </a:cxn>
                <a:cxn ang="0">
                  <a:pos x="292" y="1879"/>
                </a:cxn>
                <a:cxn ang="0">
                  <a:pos x="497" y="2056"/>
                </a:cxn>
                <a:cxn ang="0">
                  <a:pos x="741" y="2179"/>
                </a:cxn>
                <a:cxn ang="0">
                  <a:pos x="1013" y="2242"/>
                </a:cxn>
                <a:cxn ang="0">
                  <a:pos x="1300" y="2235"/>
                </a:cxn>
                <a:cxn ang="0">
                  <a:pos x="1568" y="2159"/>
                </a:cxn>
                <a:cxn ang="0">
                  <a:pos x="1804" y="2024"/>
                </a:cxn>
                <a:cxn ang="0">
                  <a:pos x="2000" y="1839"/>
                </a:cxn>
                <a:cxn ang="0">
                  <a:pos x="2146" y="1611"/>
                </a:cxn>
                <a:cxn ang="0">
                  <a:pos x="2235" y="1351"/>
                </a:cxn>
                <a:cxn ang="0">
                  <a:pos x="2107" y="1124"/>
                </a:cxn>
                <a:cxn ang="0">
                  <a:pos x="2077" y="1367"/>
                </a:cxn>
                <a:cxn ang="0">
                  <a:pos x="1989" y="1588"/>
                </a:cxn>
                <a:cxn ang="0">
                  <a:pos x="1852" y="1779"/>
                </a:cxn>
                <a:cxn ang="0">
                  <a:pos x="1675" y="1932"/>
                </a:cxn>
                <a:cxn ang="0">
                  <a:pos x="1465" y="2038"/>
                </a:cxn>
                <a:cxn ang="0">
                  <a:pos x="1229" y="2093"/>
                </a:cxn>
                <a:cxn ang="0">
                  <a:pos x="979" y="2087"/>
                </a:cxn>
                <a:cxn ang="0">
                  <a:pos x="748" y="2021"/>
                </a:cxn>
                <a:cxn ang="0">
                  <a:pos x="543" y="1904"/>
                </a:cxn>
                <a:cxn ang="0">
                  <a:pos x="374" y="1743"/>
                </a:cxn>
                <a:cxn ang="0">
                  <a:pos x="246" y="1546"/>
                </a:cxn>
                <a:cxn ang="0">
                  <a:pos x="170" y="1320"/>
                </a:cxn>
                <a:cxn ang="0">
                  <a:pos x="152" y="1074"/>
                </a:cxn>
                <a:cxn ang="0">
                  <a:pos x="193" y="835"/>
                </a:cxn>
                <a:cxn ang="0">
                  <a:pos x="291" y="619"/>
                </a:cxn>
                <a:cxn ang="0">
                  <a:pos x="437" y="435"/>
                </a:cxn>
                <a:cxn ang="0">
                  <a:pos x="621" y="291"/>
                </a:cxn>
                <a:cxn ang="0">
                  <a:pos x="837" y="194"/>
                </a:cxn>
                <a:cxn ang="0">
                  <a:pos x="1078" y="151"/>
                </a:cxn>
                <a:cxn ang="0">
                  <a:pos x="1326" y="170"/>
                </a:cxn>
                <a:cxn ang="0">
                  <a:pos x="1553" y="246"/>
                </a:cxn>
                <a:cxn ang="0">
                  <a:pos x="1750" y="372"/>
                </a:cxn>
                <a:cxn ang="0">
                  <a:pos x="1913" y="541"/>
                </a:cxn>
                <a:cxn ang="0">
                  <a:pos x="2030" y="745"/>
                </a:cxn>
                <a:cxn ang="0">
                  <a:pos x="2096" y="976"/>
                </a:cxn>
              </a:cxnLst>
              <a:rect l="0" t="0" r="r" b="b"/>
              <a:pathLst>
                <a:path w="2258" h="2247">
                  <a:moveTo>
                    <a:pt x="2258" y="1124"/>
                  </a:moveTo>
                  <a:lnTo>
                    <a:pt x="2256" y="1066"/>
                  </a:lnTo>
                  <a:lnTo>
                    <a:pt x="2252" y="1009"/>
                  </a:lnTo>
                  <a:lnTo>
                    <a:pt x="2245" y="953"/>
                  </a:lnTo>
                  <a:lnTo>
                    <a:pt x="2235" y="897"/>
                  </a:lnTo>
                  <a:lnTo>
                    <a:pt x="2222" y="843"/>
                  </a:lnTo>
                  <a:lnTo>
                    <a:pt x="2207" y="790"/>
                  </a:lnTo>
                  <a:lnTo>
                    <a:pt x="2189" y="737"/>
                  </a:lnTo>
                  <a:lnTo>
                    <a:pt x="2169" y="686"/>
                  </a:lnTo>
                  <a:lnTo>
                    <a:pt x="2146" y="637"/>
                  </a:lnTo>
                  <a:lnTo>
                    <a:pt x="2121" y="588"/>
                  </a:lnTo>
                  <a:lnTo>
                    <a:pt x="2094" y="541"/>
                  </a:lnTo>
                  <a:lnTo>
                    <a:pt x="2064" y="496"/>
                  </a:lnTo>
                  <a:lnTo>
                    <a:pt x="2034" y="451"/>
                  </a:lnTo>
                  <a:lnTo>
                    <a:pt x="2000" y="409"/>
                  </a:lnTo>
                  <a:lnTo>
                    <a:pt x="1964" y="368"/>
                  </a:lnTo>
                  <a:lnTo>
                    <a:pt x="1927" y="330"/>
                  </a:lnTo>
                  <a:lnTo>
                    <a:pt x="1888" y="292"/>
                  </a:lnTo>
                  <a:lnTo>
                    <a:pt x="1846" y="256"/>
                  </a:lnTo>
                  <a:lnTo>
                    <a:pt x="1804" y="223"/>
                  </a:lnTo>
                  <a:lnTo>
                    <a:pt x="1760" y="192"/>
                  </a:lnTo>
                  <a:lnTo>
                    <a:pt x="1714" y="163"/>
                  </a:lnTo>
                  <a:lnTo>
                    <a:pt x="1667" y="136"/>
                  </a:lnTo>
                  <a:lnTo>
                    <a:pt x="1618" y="111"/>
                  </a:lnTo>
                  <a:lnTo>
                    <a:pt x="1568" y="88"/>
                  </a:lnTo>
                  <a:lnTo>
                    <a:pt x="1517" y="69"/>
                  </a:lnTo>
                  <a:lnTo>
                    <a:pt x="1464" y="51"/>
                  </a:lnTo>
                  <a:lnTo>
                    <a:pt x="1410" y="35"/>
                  </a:lnTo>
                  <a:lnTo>
                    <a:pt x="1356" y="23"/>
                  </a:lnTo>
                  <a:lnTo>
                    <a:pt x="1300" y="13"/>
                  </a:lnTo>
                  <a:lnTo>
                    <a:pt x="1244" y="6"/>
                  </a:lnTo>
                  <a:lnTo>
                    <a:pt x="1187" y="2"/>
                  </a:lnTo>
                  <a:lnTo>
                    <a:pt x="1129" y="0"/>
                  </a:lnTo>
                  <a:lnTo>
                    <a:pt x="1071" y="2"/>
                  </a:lnTo>
                  <a:lnTo>
                    <a:pt x="1013" y="6"/>
                  </a:lnTo>
                  <a:lnTo>
                    <a:pt x="957" y="13"/>
                  </a:lnTo>
                  <a:lnTo>
                    <a:pt x="901" y="23"/>
                  </a:lnTo>
                  <a:lnTo>
                    <a:pt x="847" y="35"/>
                  </a:lnTo>
                  <a:lnTo>
                    <a:pt x="793" y="51"/>
                  </a:lnTo>
                  <a:lnTo>
                    <a:pt x="741" y="69"/>
                  </a:lnTo>
                  <a:lnTo>
                    <a:pt x="689" y="88"/>
                  </a:lnTo>
                  <a:lnTo>
                    <a:pt x="639" y="111"/>
                  </a:lnTo>
                  <a:lnTo>
                    <a:pt x="590" y="136"/>
                  </a:lnTo>
                  <a:lnTo>
                    <a:pt x="543" y="163"/>
                  </a:lnTo>
                  <a:lnTo>
                    <a:pt x="497" y="192"/>
                  </a:lnTo>
                  <a:lnTo>
                    <a:pt x="453" y="223"/>
                  </a:lnTo>
                  <a:lnTo>
                    <a:pt x="410" y="256"/>
                  </a:lnTo>
                  <a:lnTo>
                    <a:pt x="370" y="292"/>
                  </a:lnTo>
                  <a:lnTo>
                    <a:pt x="330" y="330"/>
                  </a:lnTo>
                  <a:lnTo>
                    <a:pt x="292" y="368"/>
                  </a:lnTo>
                  <a:lnTo>
                    <a:pt x="258" y="409"/>
                  </a:lnTo>
                  <a:lnTo>
                    <a:pt x="224" y="451"/>
                  </a:lnTo>
                  <a:lnTo>
                    <a:pt x="192" y="496"/>
                  </a:lnTo>
                  <a:lnTo>
                    <a:pt x="163" y="541"/>
                  </a:lnTo>
                  <a:lnTo>
                    <a:pt x="135" y="588"/>
                  </a:lnTo>
                  <a:lnTo>
                    <a:pt x="111" y="637"/>
                  </a:lnTo>
                  <a:lnTo>
                    <a:pt x="88" y="686"/>
                  </a:lnTo>
                  <a:lnTo>
                    <a:pt x="68" y="737"/>
                  </a:lnTo>
                  <a:lnTo>
                    <a:pt x="50" y="790"/>
                  </a:lnTo>
                  <a:lnTo>
                    <a:pt x="34" y="843"/>
                  </a:lnTo>
                  <a:lnTo>
                    <a:pt x="22" y="897"/>
                  </a:lnTo>
                  <a:lnTo>
                    <a:pt x="12" y="953"/>
                  </a:lnTo>
                  <a:lnTo>
                    <a:pt x="5" y="1009"/>
                  </a:lnTo>
                  <a:lnTo>
                    <a:pt x="1" y="1066"/>
                  </a:lnTo>
                  <a:lnTo>
                    <a:pt x="0" y="1124"/>
                  </a:lnTo>
                  <a:lnTo>
                    <a:pt x="1" y="1181"/>
                  </a:lnTo>
                  <a:lnTo>
                    <a:pt x="5" y="1239"/>
                  </a:lnTo>
                  <a:lnTo>
                    <a:pt x="12" y="1295"/>
                  </a:lnTo>
                  <a:lnTo>
                    <a:pt x="22" y="1351"/>
                  </a:lnTo>
                  <a:lnTo>
                    <a:pt x="34" y="1404"/>
                  </a:lnTo>
                  <a:lnTo>
                    <a:pt x="50" y="1458"/>
                  </a:lnTo>
                  <a:lnTo>
                    <a:pt x="68" y="1510"/>
                  </a:lnTo>
                  <a:lnTo>
                    <a:pt x="88" y="1562"/>
                  </a:lnTo>
                  <a:lnTo>
                    <a:pt x="111" y="1611"/>
                  </a:lnTo>
                  <a:lnTo>
                    <a:pt x="135" y="1660"/>
                  </a:lnTo>
                  <a:lnTo>
                    <a:pt x="163" y="1707"/>
                  </a:lnTo>
                  <a:lnTo>
                    <a:pt x="192" y="1752"/>
                  </a:lnTo>
                  <a:lnTo>
                    <a:pt x="224" y="1796"/>
                  </a:lnTo>
                  <a:lnTo>
                    <a:pt x="258" y="1839"/>
                  </a:lnTo>
                  <a:lnTo>
                    <a:pt x="292" y="1879"/>
                  </a:lnTo>
                  <a:lnTo>
                    <a:pt x="330" y="1919"/>
                  </a:lnTo>
                  <a:lnTo>
                    <a:pt x="370" y="1955"/>
                  </a:lnTo>
                  <a:lnTo>
                    <a:pt x="410" y="1991"/>
                  </a:lnTo>
                  <a:lnTo>
                    <a:pt x="453" y="2024"/>
                  </a:lnTo>
                  <a:lnTo>
                    <a:pt x="497" y="2056"/>
                  </a:lnTo>
                  <a:lnTo>
                    <a:pt x="543" y="2085"/>
                  </a:lnTo>
                  <a:lnTo>
                    <a:pt x="590" y="2112"/>
                  </a:lnTo>
                  <a:lnTo>
                    <a:pt x="639" y="2137"/>
                  </a:lnTo>
                  <a:lnTo>
                    <a:pt x="689" y="2159"/>
                  </a:lnTo>
                  <a:lnTo>
                    <a:pt x="741" y="2179"/>
                  </a:lnTo>
                  <a:lnTo>
                    <a:pt x="793" y="2198"/>
                  </a:lnTo>
                  <a:lnTo>
                    <a:pt x="847" y="2212"/>
                  </a:lnTo>
                  <a:lnTo>
                    <a:pt x="901" y="2225"/>
                  </a:lnTo>
                  <a:lnTo>
                    <a:pt x="957" y="2235"/>
                  </a:lnTo>
                  <a:lnTo>
                    <a:pt x="1013" y="2242"/>
                  </a:lnTo>
                  <a:lnTo>
                    <a:pt x="1071" y="2246"/>
                  </a:lnTo>
                  <a:lnTo>
                    <a:pt x="1129" y="2247"/>
                  </a:lnTo>
                  <a:lnTo>
                    <a:pt x="1187" y="2246"/>
                  </a:lnTo>
                  <a:lnTo>
                    <a:pt x="1244" y="2242"/>
                  </a:lnTo>
                  <a:lnTo>
                    <a:pt x="1300" y="2235"/>
                  </a:lnTo>
                  <a:lnTo>
                    <a:pt x="1356" y="2225"/>
                  </a:lnTo>
                  <a:lnTo>
                    <a:pt x="1410" y="2212"/>
                  </a:lnTo>
                  <a:lnTo>
                    <a:pt x="1464" y="2198"/>
                  </a:lnTo>
                  <a:lnTo>
                    <a:pt x="1517" y="2179"/>
                  </a:lnTo>
                  <a:lnTo>
                    <a:pt x="1568" y="2159"/>
                  </a:lnTo>
                  <a:lnTo>
                    <a:pt x="1618" y="2137"/>
                  </a:lnTo>
                  <a:lnTo>
                    <a:pt x="1667" y="2112"/>
                  </a:lnTo>
                  <a:lnTo>
                    <a:pt x="1714" y="2085"/>
                  </a:lnTo>
                  <a:lnTo>
                    <a:pt x="1760" y="2056"/>
                  </a:lnTo>
                  <a:lnTo>
                    <a:pt x="1804" y="2024"/>
                  </a:lnTo>
                  <a:lnTo>
                    <a:pt x="1846" y="1991"/>
                  </a:lnTo>
                  <a:lnTo>
                    <a:pt x="1888" y="1955"/>
                  </a:lnTo>
                  <a:lnTo>
                    <a:pt x="1927" y="1919"/>
                  </a:lnTo>
                  <a:lnTo>
                    <a:pt x="1964" y="1879"/>
                  </a:lnTo>
                  <a:lnTo>
                    <a:pt x="2000" y="1839"/>
                  </a:lnTo>
                  <a:lnTo>
                    <a:pt x="2034" y="1796"/>
                  </a:lnTo>
                  <a:lnTo>
                    <a:pt x="2064" y="1752"/>
                  </a:lnTo>
                  <a:lnTo>
                    <a:pt x="2094" y="1707"/>
                  </a:lnTo>
                  <a:lnTo>
                    <a:pt x="2121" y="1660"/>
                  </a:lnTo>
                  <a:lnTo>
                    <a:pt x="2146" y="1611"/>
                  </a:lnTo>
                  <a:lnTo>
                    <a:pt x="2169" y="1562"/>
                  </a:lnTo>
                  <a:lnTo>
                    <a:pt x="2189" y="1510"/>
                  </a:lnTo>
                  <a:lnTo>
                    <a:pt x="2207" y="1458"/>
                  </a:lnTo>
                  <a:lnTo>
                    <a:pt x="2222" y="1404"/>
                  </a:lnTo>
                  <a:lnTo>
                    <a:pt x="2235" y="1351"/>
                  </a:lnTo>
                  <a:lnTo>
                    <a:pt x="2245" y="1295"/>
                  </a:lnTo>
                  <a:lnTo>
                    <a:pt x="2252" y="1239"/>
                  </a:lnTo>
                  <a:lnTo>
                    <a:pt x="2256" y="1181"/>
                  </a:lnTo>
                  <a:lnTo>
                    <a:pt x="2258" y="1124"/>
                  </a:lnTo>
                  <a:close/>
                  <a:moveTo>
                    <a:pt x="2107" y="1124"/>
                  </a:moveTo>
                  <a:lnTo>
                    <a:pt x="2106" y="1174"/>
                  </a:lnTo>
                  <a:lnTo>
                    <a:pt x="2102" y="1223"/>
                  </a:lnTo>
                  <a:lnTo>
                    <a:pt x="2096" y="1273"/>
                  </a:lnTo>
                  <a:lnTo>
                    <a:pt x="2087" y="1320"/>
                  </a:lnTo>
                  <a:lnTo>
                    <a:pt x="2077" y="1367"/>
                  </a:lnTo>
                  <a:lnTo>
                    <a:pt x="2063" y="1414"/>
                  </a:lnTo>
                  <a:lnTo>
                    <a:pt x="2048" y="1459"/>
                  </a:lnTo>
                  <a:lnTo>
                    <a:pt x="2030" y="1503"/>
                  </a:lnTo>
                  <a:lnTo>
                    <a:pt x="2010" y="1546"/>
                  </a:lnTo>
                  <a:lnTo>
                    <a:pt x="1989" y="1588"/>
                  </a:lnTo>
                  <a:lnTo>
                    <a:pt x="1965" y="1629"/>
                  </a:lnTo>
                  <a:lnTo>
                    <a:pt x="1940" y="1668"/>
                  </a:lnTo>
                  <a:lnTo>
                    <a:pt x="1913" y="1707"/>
                  </a:lnTo>
                  <a:lnTo>
                    <a:pt x="1884" y="1743"/>
                  </a:lnTo>
                  <a:lnTo>
                    <a:pt x="1852" y="1779"/>
                  </a:lnTo>
                  <a:lnTo>
                    <a:pt x="1821" y="1812"/>
                  </a:lnTo>
                  <a:lnTo>
                    <a:pt x="1786" y="1845"/>
                  </a:lnTo>
                  <a:lnTo>
                    <a:pt x="1750" y="1875"/>
                  </a:lnTo>
                  <a:lnTo>
                    <a:pt x="1714" y="1904"/>
                  </a:lnTo>
                  <a:lnTo>
                    <a:pt x="1675" y="1932"/>
                  </a:lnTo>
                  <a:lnTo>
                    <a:pt x="1635" y="1957"/>
                  </a:lnTo>
                  <a:lnTo>
                    <a:pt x="1595" y="1981"/>
                  </a:lnTo>
                  <a:lnTo>
                    <a:pt x="1553" y="2002"/>
                  </a:lnTo>
                  <a:lnTo>
                    <a:pt x="1509" y="2021"/>
                  </a:lnTo>
                  <a:lnTo>
                    <a:pt x="1465" y="2038"/>
                  </a:lnTo>
                  <a:lnTo>
                    <a:pt x="1419" y="2054"/>
                  </a:lnTo>
                  <a:lnTo>
                    <a:pt x="1373" y="2067"/>
                  </a:lnTo>
                  <a:lnTo>
                    <a:pt x="1326" y="2078"/>
                  </a:lnTo>
                  <a:lnTo>
                    <a:pt x="1278" y="2087"/>
                  </a:lnTo>
                  <a:lnTo>
                    <a:pt x="1229" y="2093"/>
                  </a:lnTo>
                  <a:lnTo>
                    <a:pt x="1179" y="2096"/>
                  </a:lnTo>
                  <a:lnTo>
                    <a:pt x="1129" y="2097"/>
                  </a:lnTo>
                  <a:lnTo>
                    <a:pt x="1078" y="2096"/>
                  </a:lnTo>
                  <a:lnTo>
                    <a:pt x="1028" y="2093"/>
                  </a:lnTo>
                  <a:lnTo>
                    <a:pt x="979" y="2087"/>
                  </a:lnTo>
                  <a:lnTo>
                    <a:pt x="931" y="2078"/>
                  </a:lnTo>
                  <a:lnTo>
                    <a:pt x="884" y="2067"/>
                  </a:lnTo>
                  <a:lnTo>
                    <a:pt x="837" y="2054"/>
                  </a:lnTo>
                  <a:lnTo>
                    <a:pt x="792" y="2038"/>
                  </a:lnTo>
                  <a:lnTo>
                    <a:pt x="748" y="2021"/>
                  </a:lnTo>
                  <a:lnTo>
                    <a:pt x="704" y="2002"/>
                  </a:lnTo>
                  <a:lnTo>
                    <a:pt x="662" y="1981"/>
                  </a:lnTo>
                  <a:lnTo>
                    <a:pt x="621" y="1957"/>
                  </a:lnTo>
                  <a:lnTo>
                    <a:pt x="582" y="1932"/>
                  </a:lnTo>
                  <a:lnTo>
                    <a:pt x="543" y="1904"/>
                  </a:lnTo>
                  <a:lnTo>
                    <a:pt x="506" y="1875"/>
                  </a:lnTo>
                  <a:lnTo>
                    <a:pt x="471" y="1845"/>
                  </a:lnTo>
                  <a:lnTo>
                    <a:pt x="437" y="1812"/>
                  </a:lnTo>
                  <a:lnTo>
                    <a:pt x="404" y="1779"/>
                  </a:lnTo>
                  <a:lnTo>
                    <a:pt x="374" y="1743"/>
                  </a:lnTo>
                  <a:lnTo>
                    <a:pt x="344" y="1707"/>
                  </a:lnTo>
                  <a:lnTo>
                    <a:pt x="317" y="1668"/>
                  </a:lnTo>
                  <a:lnTo>
                    <a:pt x="291" y="1629"/>
                  </a:lnTo>
                  <a:lnTo>
                    <a:pt x="268" y="1588"/>
                  </a:lnTo>
                  <a:lnTo>
                    <a:pt x="246" y="1546"/>
                  </a:lnTo>
                  <a:lnTo>
                    <a:pt x="227" y="1503"/>
                  </a:lnTo>
                  <a:lnTo>
                    <a:pt x="210" y="1459"/>
                  </a:lnTo>
                  <a:lnTo>
                    <a:pt x="193" y="1414"/>
                  </a:lnTo>
                  <a:lnTo>
                    <a:pt x="181" y="1367"/>
                  </a:lnTo>
                  <a:lnTo>
                    <a:pt x="170" y="1320"/>
                  </a:lnTo>
                  <a:lnTo>
                    <a:pt x="161" y="1273"/>
                  </a:lnTo>
                  <a:lnTo>
                    <a:pt x="155" y="1223"/>
                  </a:lnTo>
                  <a:lnTo>
                    <a:pt x="152" y="1174"/>
                  </a:lnTo>
                  <a:lnTo>
                    <a:pt x="150" y="1124"/>
                  </a:lnTo>
                  <a:lnTo>
                    <a:pt x="152" y="1074"/>
                  </a:lnTo>
                  <a:lnTo>
                    <a:pt x="155" y="1024"/>
                  </a:lnTo>
                  <a:lnTo>
                    <a:pt x="161" y="976"/>
                  </a:lnTo>
                  <a:lnTo>
                    <a:pt x="170" y="928"/>
                  </a:lnTo>
                  <a:lnTo>
                    <a:pt x="181" y="880"/>
                  </a:lnTo>
                  <a:lnTo>
                    <a:pt x="193" y="835"/>
                  </a:lnTo>
                  <a:lnTo>
                    <a:pt x="210" y="789"/>
                  </a:lnTo>
                  <a:lnTo>
                    <a:pt x="227" y="745"/>
                  </a:lnTo>
                  <a:lnTo>
                    <a:pt x="246" y="702"/>
                  </a:lnTo>
                  <a:lnTo>
                    <a:pt x="268" y="660"/>
                  </a:lnTo>
                  <a:lnTo>
                    <a:pt x="291" y="619"/>
                  </a:lnTo>
                  <a:lnTo>
                    <a:pt x="317" y="579"/>
                  </a:lnTo>
                  <a:lnTo>
                    <a:pt x="344" y="541"/>
                  </a:lnTo>
                  <a:lnTo>
                    <a:pt x="374" y="505"/>
                  </a:lnTo>
                  <a:lnTo>
                    <a:pt x="404" y="469"/>
                  </a:lnTo>
                  <a:lnTo>
                    <a:pt x="437" y="435"/>
                  </a:lnTo>
                  <a:lnTo>
                    <a:pt x="471" y="404"/>
                  </a:lnTo>
                  <a:lnTo>
                    <a:pt x="506" y="372"/>
                  </a:lnTo>
                  <a:lnTo>
                    <a:pt x="543" y="344"/>
                  </a:lnTo>
                  <a:lnTo>
                    <a:pt x="582" y="316"/>
                  </a:lnTo>
                  <a:lnTo>
                    <a:pt x="621" y="291"/>
                  </a:lnTo>
                  <a:lnTo>
                    <a:pt x="662" y="268"/>
                  </a:lnTo>
                  <a:lnTo>
                    <a:pt x="704" y="246"/>
                  </a:lnTo>
                  <a:lnTo>
                    <a:pt x="748" y="226"/>
                  </a:lnTo>
                  <a:lnTo>
                    <a:pt x="792" y="209"/>
                  </a:lnTo>
                  <a:lnTo>
                    <a:pt x="837" y="194"/>
                  </a:lnTo>
                  <a:lnTo>
                    <a:pt x="884" y="180"/>
                  </a:lnTo>
                  <a:lnTo>
                    <a:pt x="931" y="170"/>
                  </a:lnTo>
                  <a:lnTo>
                    <a:pt x="979" y="161"/>
                  </a:lnTo>
                  <a:lnTo>
                    <a:pt x="1028" y="155"/>
                  </a:lnTo>
                  <a:lnTo>
                    <a:pt x="1078" y="151"/>
                  </a:lnTo>
                  <a:lnTo>
                    <a:pt x="1129" y="150"/>
                  </a:lnTo>
                  <a:lnTo>
                    <a:pt x="1179" y="151"/>
                  </a:lnTo>
                  <a:lnTo>
                    <a:pt x="1229" y="155"/>
                  </a:lnTo>
                  <a:lnTo>
                    <a:pt x="1278" y="161"/>
                  </a:lnTo>
                  <a:lnTo>
                    <a:pt x="1326" y="170"/>
                  </a:lnTo>
                  <a:lnTo>
                    <a:pt x="1373" y="180"/>
                  </a:lnTo>
                  <a:lnTo>
                    <a:pt x="1419" y="194"/>
                  </a:lnTo>
                  <a:lnTo>
                    <a:pt x="1465" y="209"/>
                  </a:lnTo>
                  <a:lnTo>
                    <a:pt x="1509" y="226"/>
                  </a:lnTo>
                  <a:lnTo>
                    <a:pt x="1553" y="246"/>
                  </a:lnTo>
                  <a:lnTo>
                    <a:pt x="1595" y="268"/>
                  </a:lnTo>
                  <a:lnTo>
                    <a:pt x="1635" y="291"/>
                  </a:lnTo>
                  <a:lnTo>
                    <a:pt x="1675" y="316"/>
                  </a:lnTo>
                  <a:lnTo>
                    <a:pt x="1714" y="344"/>
                  </a:lnTo>
                  <a:lnTo>
                    <a:pt x="1750" y="372"/>
                  </a:lnTo>
                  <a:lnTo>
                    <a:pt x="1786" y="404"/>
                  </a:lnTo>
                  <a:lnTo>
                    <a:pt x="1821" y="435"/>
                  </a:lnTo>
                  <a:lnTo>
                    <a:pt x="1852" y="469"/>
                  </a:lnTo>
                  <a:lnTo>
                    <a:pt x="1884" y="505"/>
                  </a:lnTo>
                  <a:lnTo>
                    <a:pt x="1913" y="541"/>
                  </a:lnTo>
                  <a:lnTo>
                    <a:pt x="1940" y="579"/>
                  </a:lnTo>
                  <a:lnTo>
                    <a:pt x="1965" y="619"/>
                  </a:lnTo>
                  <a:lnTo>
                    <a:pt x="1989" y="660"/>
                  </a:lnTo>
                  <a:lnTo>
                    <a:pt x="2010" y="702"/>
                  </a:lnTo>
                  <a:lnTo>
                    <a:pt x="2030" y="745"/>
                  </a:lnTo>
                  <a:lnTo>
                    <a:pt x="2048" y="789"/>
                  </a:lnTo>
                  <a:lnTo>
                    <a:pt x="2063" y="835"/>
                  </a:lnTo>
                  <a:lnTo>
                    <a:pt x="2077" y="880"/>
                  </a:lnTo>
                  <a:lnTo>
                    <a:pt x="2087" y="928"/>
                  </a:lnTo>
                  <a:lnTo>
                    <a:pt x="2096" y="976"/>
                  </a:lnTo>
                  <a:lnTo>
                    <a:pt x="2102" y="1024"/>
                  </a:lnTo>
                  <a:lnTo>
                    <a:pt x="2106" y="1074"/>
                  </a:lnTo>
                  <a:lnTo>
                    <a:pt x="2107" y="1124"/>
                  </a:lnTo>
                  <a:close/>
                </a:path>
              </a:pathLst>
            </a:custGeom>
            <a:solidFill>
              <a:srgbClr val="A198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845" y="953"/>
              <a:ext cx="141" cy="139"/>
            </a:xfrm>
            <a:custGeom>
              <a:avLst/>
              <a:gdLst/>
              <a:ahLst/>
              <a:cxnLst>
                <a:cxn ang="0">
                  <a:pos x="2087" y="838"/>
                </a:cxn>
                <a:cxn ang="0">
                  <a:pos x="2005" y="594"/>
                </a:cxn>
                <a:cxn ang="0">
                  <a:pos x="1868" y="382"/>
                </a:cxn>
                <a:cxn ang="0">
                  <a:pos x="1685" y="209"/>
                </a:cxn>
                <a:cxn ang="0">
                  <a:pos x="1465" y="82"/>
                </a:cxn>
                <a:cxn ang="0">
                  <a:pos x="1215" y="12"/>
                </a:cxn>
                <a:cxn ang="0">
                  <a:pos x="947" y="5"/>
                </a:cxn>
                <a:cxn ang="0">
                  <a:pos x="692" y="64"/>
                </a:cxn>
                <a:cxn ang="0">
                  <a:pos x="465" y="179"/>
                </a:cxn>
                <a:cxn ang="0">
                  <a:pos x="274" y="344"/>
                </a:cxn>
                <a:cxn ang="0">
                  <a:pos x="128" y="549"/>
                </a:cxn>
                <a:cxn ang="0">
                  <a:pos x="34" y="787"/>
                </a:cxn>
                <a:cxn ang="0">
                  <a:pos x="0" y="1049"/>
                </a:cxn>
                <a:cxn ang="0">
                  <a:pos x="34" y="1311"/>
                </a:cxn>
                <a:cxn ang="0">
                  <a:pos x="128" y="1549"/>
                </a:cxn>
                <a:cxn ang="0">
                  <a:pos x="274" y="1754"/>
                </a:cxn>
                <a:cxn ang="0">
                  <a:pos x="465" y="1919"/>
                </a:cxn>
                <a:cxn ang="0">
                  <a:pos x="692" y="2034"/>
                </a:cxn>
                <a:cxn ang="0">
                  <a:pos x="947" y="2092"/>
                </a:cxn>
                <a:cxn ang="0">
                  <a:pos x="1215" y="2086"/>
                </a:cxn>
                <a:cxn ang="0">
                  <a:pos x="1465" y="2015"/>
                </a:cxn>
                <a:cxn ang="0">
                  <a:pos x="1685" y="1889"/>
                </a:cxn>
                <a:cxn ang="0">
                  <a:pos x="1868" y="1716"/>
                </a:cxn>
                <a:cxn ang="0">
                  <a:pos x="2005" y="1504"/>
                </a:cxn>
                <a:cxn ang="0">
                  <a:pos x="2087" y="1261"/>
                </a:cxn>
                <a:cxn ang="0">
                  <a:pos x="1958" y="1049"/>
                </a:cxn>
                <a:cxn ang="0">
                  <a:pos x="1929" y="1274"/>
                </a:cxn>
                <a:cxn ang="0">
                  <a:pos x="1849" y="1478"/>
                </a:cxn>
                <a:cxn ang="0">
                  <a:pos x="1723" y="1653"/>
                </a:cxn>
                <a:cxn ang="0">
                  <a:pos x="1559" y="1794"/>
                </a:cxn>
                <a:cxn ang="0">
                  <a:pos x="1365" y="1893"/>
                </a:cxn>
                <a:cxn ang="0">
                  <a:pos x="1147" y="1943"/>
                </a:cxn>
                <a:cxn ang="0">
                  <a:pos x="917" y="1938"/>
                </a:cxn>
                <a:cxn ang="0">
                  <a:pos x="703" y="1877"/>
                </a:cxn>
                <a:cxn ang="0">
                  <a:pos x="514" y="1770"/>
                </a:cxn>
                <a:cxn ang="0">
                  <a:pos x="358" y="1621"/>
                </a:cxn>
                <a:cxn ang="0">
                  <a:pos x="240" y="1439"/>
                </a:cxn>
                <a:cxn ang="0">
                  <a:pos x="169" y="1230"/>
                </a:cxn>
                <a:cxn ang="0">
                  <a:pos x="152" y="1003"/>
                </a:cxn>
                <a:cxn ang="0">
                  <a:pos x="192" y="782"/>
                </a:cxn>
                <a:cxn ang="0">
                  <a:pos x="281" y="583"/>
                </a:cxn>
                <a:cxn ang="0">
                  <a:pos x="416" y="413"/>
                </a:cxn>
                <a:cxn ang="0">
                  <a:pos x="586" y="280"/>
                </a:cxn>
                <a:cxn ang="0">
                  <a:pos x="786" y="191"/>
                </a:cxn>
                <a:cxn ang="0">
                  <a:pos x="1008" y="151"/>
                </a:cxn>
                <a:cxn ang="0">
                  <a:pos x="1236" y="168"/>
                </a:cxn>
                <a:cxn ang="0">
                  <a:pos x="1446" y="238"/>
                </a:cxn>
                <a:cxn ang="0">
                  <a:pos x="1629" y="355"/>
                </a:cxn>
                <a:cxn ang="0">
                  <a:pos x="1778" y="511"/>
                </a:cxn>
                <a:cxn ang="0">
                  <a:pos x="1886" y="699"/>
                </a:cxn>
                <a:cxn ang="0">
                  <a:pos x="1948" y="912"/>
                </a:cxn>
              </a:cxnLst>
              <a:rect l="0" t="0" r="r" b="b"/>
              <a:pathLst>
                <a:path w="2109" h="2097">
                  <a:moveTo>
                    <a:pt x="2109" y="1049"/>
                  </a:moveTo>
                  <a:lnTo>
                    <a:pt x="2107" y="995"/>
                  </a:lnTo>
                  <a:lnTo>
                    <a:pt x="2102" y="942"/>
                  </a:lnTo>
                  <a:lnTo>
                    <a:pt x="2096" y="889"/>
                  </a:lnTo>
                  <a:lnTo>
                    <a:pt x="2087" y="838"/>
                  </a:lnTo>
                  <a:lnTo>
                    <a:pt x="2075" y="787"/>
                  </a:lnTo>
                  <a:lnTo>
                    <a:pt x="2061" y="737"/>
                  </a:lnTo>
                  <a:lnTo>
                    <a:pt x="2044" y="689"/>
                  </a:lnTo>
                  <a:lnTo>
                    <a:pt x="2026" y="641"/>
                  </a:lnTo>
                  <a:lnTo>
                    <a:pt x="2005" y="594"/>
                  </a:lnTo>
                  <a:lnTo>
                    <a:pt x="1981" y="549"/>
                  </a:lnTo>
                  <a:lnTo>
                    <a:pt x="1956" y="505"/>
                  </a:lnTo>
                  <a:lnTo>
                    <a:pt x="1928" y="462"/>
                  </a:lnTo>
                  <a:lnTo>
                    <a:pt x="1899" y="422"/>
                  </a:lnTo>
                  <a:lnTo>
                    <a:pt x="1868" y="382"/>
                  </a:lnTo>
                  <a:lnTo>
                    <a:pt x="1834" y="344"/>
                  </a:lnTo>
                  <a:lnTo>
                    <a:pt x="1800" y="307"/>
                  </a:lnTo>
                  <a:lnTo>
                    <a:pt x="1763" y="273"/>
                  </a:lnTo>
                  <a:lnTo>
                    <a:pt x="1724" y="239"/>
                  </a:lnTo>
                  <a:lnTo>
                    <a:pt x="1685" y="209"/>
                  </a:lnTo>
                  <a:lnTo>
                    <a:pt x="1644" y="179"/>
                  </a:lnTo>
                  <a:lnTo>
                    <a:pt x="1601" y="152"/>
                  </a:lnTo>
                  <a:lnTo>
                    <a:pt x="1556" y="127"/>
                  </a:lnTo>
                  <a:lnTo>
                    <a:pt x="1511" y="103"/>
                  </a:lnTo>
                  <a:lnTo>
                    <a:pt x="1465" y="82"/>
                  </a:lnTo>
                  <a:lnTo>
                    <a:pt x="1417" y="64"/>
                  </a:lnTo>
                  <a:lnTo>
                    <a:pt x="1368" y="48"/>
                  </a:lnTo>
                  <a:lnTo>
                    <a:pt x="1318" y="33"/>
                  </a:lnTo>
                  <a:lnTo>
                    <a:pt x="1267" y="21"/>
                  </a:lnTo>
                  <a:lnTo>
                    <a:pt x="1215" y="12"/>
                  </a:lnTo>
                  <a:lnTo>
                    <a:pt x="1162" y="5"/>
                  </a:lnTo>
                  <a:lnTo>
                    <a:pt x="1109" y="1"/>
                  </a:lnTo>
                  <a:lnTo>
                    <a:pt x="1055" y="0"/>
                  </a:lnTo>
                  <a:lnTo>
                    <a:pt x="1000" y="1"/>
                  </a:lnTo>
                  <a:lnTo>
                    <a:pt x="947" y="5"/>
                  </a:lnTo>
                  <a:lnTo>
                    <a:pt x="894" y="12"/>
                  </a:lnTo>
                  <a:lnTo>
                    <a:pt x="842" y="21"/>
                  </a:lnTo>
                  <a:lnTo>
                    <a:pt x="791" y="33"/>
                  </a:lnTo>
                  <a:lnTo>
                    <a:pt x="741" y="48"/>
                  </a:lnTo>
                  <a:lnTo>
                    <a:pt x="692" y="64"/>
                  </a:lnTo>
                  <a:lnTo>
                    <a:pt x="644" y="82"/>
                  </a:lnTo>
                  <a:lnTo>
                    <a:pt x="597" y="103"/>
                  </a:lnTo>
                  <a:lnTo>
                    <a:pt x="552" y="127"/>
                  </a:lnTo>
                  <a:lnTo>
                    <a:pt x="508" y="152"/>
                  </a:lnTo>
                  <a:lnTo>
                    <a:pt x="465" y="179"/>
                  </a:lnTo>
                  <a:lnTo>
                    <a:pt x="424" y="209"/>
                  </a:lnTo>
                  <a:lnTo>
                    <a:pt x="384" y="239"/>
                  </a:lnTo>
                  <a:lnTo>
                    <a:pt x="346" y="273"/>
                  </a:lnTo>
                  <a:lnTo>
                    <a:pt x="309" y="307"/>
                  </a:lnTo>
                  <a:lnTo>
                    <a:pt x="274" y="344"/>
                  </a:lnTo>
                  <a:lnTo>
                    <a:pt x="242" y="382"/>
                  </a:lnTo>
                  <a:lnTo>
                    <a:pt x="210" y="422"/>
                  </a:lnTo>
                  <a:lnTo>
                    <a:pt x="180" y="462"/>
                  </a:lnTo>
                  <a:lnTo>
                    <a:pt x="153" y="505"/>
                  </a:lnTo>
                  <a:lnTo>
                    <a:pt x="128" y="549"/>
                  </a:lnTo>
                  <a:lnTo>
                    <a:pt x="104" y="594"/>
                  </a:lnTo>
                  <a:lnTo>
                    <a:pt x="84" y="641"/>
                  </a:lnTo>
                  <a:lnTo>
                    <a:pt x="64" y="689"/>
                  </a:lnTo>
                  <a:lnTo>
                    <a:pt x="48" y="737"/>
                  </a:lnTo>
                  <a:lnTo>
                    <a:pt x="34" y="787"/>
                  </a:lnTo>
                  <a:lnTo>
                    <a:pt x="22" y="838"/>
                  </a:lnTo>
                  <a:lnTo>
                    <a:pt x="12" y="889"/>
                  </a:lnTo>
                  <a:lnTo>
                    <a:pt x="6" y="942"/>
                  </a:lnTo>
                  <a:lnTo>
                    <a:pt x="2" y="995"/>
                  </a:lnTo>
                  <a:lnTo>
                    <a:pt x="0" y="1049"/>
                  </a:lnTo>
                  <a:lnTo>
                    <a:pt x="2" y="1102"/>
                  </a:lnTo>
                  <a:lnTo>
                    <a:pt x="6" y="1156"/>
                  </a:lnTo>
                  <a:lnTo>
                    <a:pt x="12" y="1209"/>
                  </a:lnTo>
                  <a:lnTo>
                    <a:pt x="22" y="1261"/>
                  </a:lnTo>
                  <a:lnTo>
                    <a:pt x="34" y="1311"/>
                  </a:lnTo>
                  <a:lnTo>
                    <a:pt x="48" y="1361"/>
                  </a:lnTo>
                  <a:lnTo>
                    <a:pt x="64" y="1410"/>
                  </a:lnTo>
                  <a:lnTo>
                    <a:pt x="84" y="1457"/>
                  </a:lnTo>
                  <a:lnTo>
                    <a:pt x="104" y="1504"/>
                  </a:lnTo>
                  <a:lnTo>
                    <a:pt x="128" y="1549"/>
                  </a:lnTo>
                  <a:lnTo>
                    <a:pt x="153" y="1593"/>
                  </a:lnTo>
                  <a:lnTo>
                    <a:pt x="180" y="1635"/>
                  </a:lnTo>
                  <a:lnTo>
                    <a:pt x="210" y="1676"/>
                  </a:lnTo>
                  <a:lnTo>
                    <a:pt x="242" y="1716"/>
                  </a:lnTo>
                  <a:lnTo>
                    <a:pt x="274" y="1754"/>
                  </a:lnTo>
                  <a:lnTo>
                    <a:pt x="309" y="1791"/>
                  </a:lnTo>
                  <a:lnTo>
                    <a:pt x="346" y="1825"/>
                  </a:lnTo>
                  <a:lnTo>
                    <a:pt x="384" y="1858"/>
                  </a:lnTo>
                  <a:lnTo>
                    <a:pt x="424" y="1889"/>
                  </a:lnTo>
                  <a:lnTo>
                    <a:pt x="465" y="1919"/>
                  </a:lnTo>
                  <a:lnTo>
                    <a:pt x="508" y="1946"/>
                  </a:lnTo>
                  <a:lnTo>
                    <a:pt x="552" y="1971"/>
                  </a:lnTo>
                  <a:lnTo>
                    <a:pt x="597" y="1995"/>
                  </a:lnTo>
                  <a:lnTo>
                    <a:pt x="644" y="2015"/>
                  </a:lnTo>
                  <a:lnTo>
                    <a:pt x="692" y="2034"/>
                  </a:lnTo>
                  <a:lnTo>
                    <a:pt x="741" y="2051"/>
                  </a:lnTo>
                  <a:lnTo>
                    <a:pt x="791" y="2065"/>
                  </a:lnTo>
                  <a:lnTo>
                    <a:pt x="842" y="2076"/>
                  </a:lnTo>
                  <a:lnTo>
                    <a:pt x="894" y="2086"/>
                  </a:lnTo>
                  <a:lnTo>
                    <a:pt x="947" y="2092"/>
                  </a:lnTo>
                  <a:lnTo>
                    <a:pt x="1000" y="2096"/>
                  </a:lnTo>
                  <a:lnTo>
                    <a:pt x="1055" y="2097"/>
                  </a:lnTo>
                  <a:lnTo>
                    <a:pt x="1109" y="2096"/>
                  </a:lnTo>
                  <a:lnTo>
                    <a:pt x="1162" y="2092"/>
                  </a:lnTo>
                  <a:lnTo>
                    <a:pt x="1215" y="2086"/>
                  </a:lnTo>
                  <a:lnTo>
                    <a:pt x="1267" y="2076"/>
                  </a:lnTo>
                  <a:lnTo>
                    <a:pt x="1318" y="2065"/>
                  </a:lnTo>
                  <a:lnTo>
                    <a:pt x="1368" y="2051"/>
                  </a:lnTo>
                  <a:lnTo>
                    <a:pt x="1417" y="2034"/>
                  </a:lnTo>
                  <a:lnTo>
                    <a:pt x="1465" y="2015"/>
                  </a:lnTo>
                  <a:lnTo>
                    <a:pt x="1511" y="1995"/>
                  </a:lnTo>
                  <a:lnTo>
                    <a:pt x="1556" y="1971"/>
                  </a:lnTo>
                  <a:lnTo>
                    <a:pt x="1601" y="1946"/>
                  </a:lnTo>
                  <a:lnTo>
                    <a:pt x="1644" y="1919"/>
                  </a:lnTo>
                  <a:lnTo>
                    <a:pt x="1685" y="1889"/>
                  </a:lnTo>
                  <a:lnTo>
                    <a:pt x="1724" y="1858"/>
                  </a:lnTo>
                  <a:lnTo>
                    <a:pt x="1763" y="1825"/>
                  </a:lnTo>
                  <a:lnTo>
                    <a:pt x="1800" y="1791"/>
                  </a:lnTo>
                  <a:lnTo>
                    <a:pt x="1834" y="1754"/>
                  </a:lnTo>
                  <a:lnTo>
                    <a:pt x="1868" y="1716"/>
                  </a:lnTo>
                  <a:lnTo>
                    <a:pt x="1899" y="1676"/>
                  </a:lnTo>
                  <a:lnTo>
                    <a:pt x="1928" y="1635"/>
                  </a:lnTo>
                  <a:lnTo>
                    <a:pt x="1956" y="1593"/>
                  </a:lnTo>
                  <a:lnTo>
                    <a:pt x="1981" y="1549"/>
                  </a:lnTo>
                  <a:lnTo>
                    <a:pt x="2005" y="1504"/>
                  </a:lnTo>
                  <a:lnTo>
                    <a:pt x="2026" y="1457"/>
                  </a:lnTo>
                  <a:lnTo>
                    <a:pt x="2044" y="1410"/>
                  </a:lnTo>
                  <a:lnTo>
                    <a:pt x="2061" y="1361"/>
                  </a:lnTo>
                  <a:lnTo>
                    <a:pt x="2075" y="1311"/>
                  </a:lnTo>
                  <a:lnTo>
                    <a:pt x="2087" y="1261"/>
                  </a:lnTo>
                  <a:lnTo>
                    <a:pt x="2096" y="1209"/>
                  </a:lnTo>
                  <a:lnTo>
                    <a:pt x="2102" y="1156"/>
                  </a:lnTo>
                  <a:lnTo>
                    <a:pt x="2107" y="1102"/>
                  </a:lnTo>
                  <a:lnTo>
                    <a:pt x="2109" y="1049"/>
                  </a:lnTo>
                  <a:close/>
                  <a:moveTo>
                    <a:pt x="1958" y="1049"/>
                  </a:moveTo>
                  <a:lnTo>
                    <a:pt x="1957" y="1095"/>
                  </a:lnTo>
                  <a:lnTo>
                    <a:pt x="1954" y="1141"/>
                  </a:lnTo>
                  <a:lnTo>
                    <a:pt x="1948" y="1185"/>
                  </a:lnTo>
                  <a:lnTo>
                    <a:pt x="1939" y="1230"/>
                  </a:lnTo>
                  <a:lnTo>
                    <a:pt x="1929" y="1274"/>
                  </a:lnTo>
                  <a:lnTo>
                    <a:pt x="1917" y="1316"/>
                  </a:lnTo>
                  <a:lnTo>
                    <a:pt x="1903" y="1358"/>
                  </a:lnTo>
                  <a:lnTo>
                    <a:pt x="1886" y="1398"/>
                  </a:lnTo>
                  <a:lnTo>
                    <a:pt x="1869" y="1439"/>
                  </a:lnTo>
                  <a:lnTo>
                    <a:pt x="1849" y="1478"/>
                  </a:lnTo>
                  <a:lnTo>
                    <a:pt x="1827" y="1515"/>
                  </a:lnTo>
                  <a:lnTo>
                    <a:pt x="1804" y="1552"/>
                  </a:lnTo>
                  <a:lnTo>
                    <a:pt x="1778" y="1587"/>
                  </a:lnTo>
                  <a:lnTo>
                    <a:pt x="1752" y="1621"/>
                  </a:lnTo>
                  <a:lnTo>
                    <a:pt x="1723" y="1653"/>
                  </a:lnTo>
                  <a:lnTo>
                    <a:pt x="1693" y="1684"/>
                  </a:lnTo>
                  <a:lnTo>
                    <a:pt x="1662" y="1715"/>
                  </a:lnTo>
                  <a:lnTo>
                    <a:pt x="1629" y="1742"/>
                  </a:lnTo>
                  <a:lnTo>
                    <a:pt x="1595" y="1770"/>
                  </a:lnTo>
                  <a:lnTo>
                    <a:pt x="1559" y="1794"/>
                  </a:lnTo>
                  <a:lnTo>
                    <a:pt x="1523" y="1817"/>
                  </a:lnTo>
                  <a:lnTo>
                    <a:pt x="1485" y="1840"/>
                  </a:lnTo>
                  <a:lnTo>
                    <a:pt x="1446" y="1859"/>
                  </a:lnTo>
                  <a:lnTo>
                    <a:pt x="1406" y="1877"/>
                  </a:lnTo>
                  <a:lnTo>
                    <a:pt x="1365" y="1893"/>
                  </a:lnTo>
                  <a:lnTo>
                    <a:pt x="1323" y="1908"/>
                  </a:lnTo>
                  <a:lnTo>
                    <a:pt x="1280" y="1920"/>
                  </a:lnTo>
                  <a:lnTo>
                    <a:pt x="1236" y="1930"/>
                  </a:lnTo>
                  <a:lnTo>
                    <a:pt x="1192" y="1938"/>
                  </a:lnTo>
                  <a:lnTo>
                    <a:pt x="1147" y="1943"/>
                  </a:lnTo>
                  <a:lnTo>
                    <a:pt x="1101" y="1947"/>
                  </a:lnTo>
                  <a:lnTo>
                    <a:pt x="1055" y="1948"/>
                  </a:lnTo>
                  <a:lnTo>
                    <a:pt x="1008" y="1947"/>
                  </a:lnTo>
                  <a:lnTo>
                    <a:pt x="962" y="1943"/>
                  </a:lnTo>
                  <a:lnTo>
                    <a:pt x="917" y="1938"/>
                  </a:lnTo>
                  <a:lnTo>
                    <a:pt x="872" y="1930"/>
                  </a:lnTo>
                  <a:lnTo>
                    <a:pt x="829" y="1920"/>
                  </a:lnTo>
                  <a:lnTo>
                    <a:pt x="786" y="1908"/>
                  </a:lnTo>
                  <a:lnTo>
                    <a:pt x="744" y="1893"/>
                  </a:lnTo>
                  <a:lnTo>
                    <a:pt x="703" y="1877"/>
                  </a:lnTo>
                  <a:lnTo>
                    <a:pt x="663" y="1859"/>
                  </a:lnTo>
                  <a:lnTo>
                    <a:pt x="624" y="1840"/>
                  </a:lnTo>
                  <a:lnTo>
                    <a:pt x="586" y="1817"/>
                  </a:lnTo>
                  <a:lnTo>
                    <a:pt x="549" y="1794"/>
                  </a:lnTo>
                  <a:lnTo>
                    <a:pt x="514" y="1770"/>
                  </a:lnTo>
                  <a:lnTo>
                    <a:pt x="480" y="1742"/>
                  </a:lnTo>
                  <a:lnTo>
                    <a:pt x="447" y="1715"/>
                  </a:lnTo>
                  <a:lnTo>
                    <a:pt x="416" y="1684"/>
                  </a:lnTo>
                  <a:lnTo>
                    <a:pt x="385" y="1653"/>
                  </a:lnTo>
                  <a:lnTo>
                    <a:pt x="358" y="1621"/>
                  </a:lnTo>
                  <a:lnTo>
                    <a:pt x="330" y="1587"/>
                  </a:lnTo>
                  <a:lnTo>
                    <a:pt x="306" y="1552"/>
                  </a:lnTo>
                  <a:lnTo>
                    <a:pt x="281" y="1515"/>
                  </a:lnTo>
                  <a:lnTo>
                    <a:pt x="260" y="1478"/>
                  </a:lnTo>
                  <a:lnTo>
                    <a:pt x="240" y="1439"/>
                  </a:lnTo>
                  <a:lnTo>
                    <a:pt x="222" y="1398"/>
                  </a:lnTo>
                  <a:lnTo>
                    <a:pt x="206" y="1358"/>
                  </a:lnTo>
                  <a:lnTo>
                    <a:pt x="192" y="1316"/>
                  </a:lnTo>
                  <a:lnTo>
                    <a:pt x="179" y="1274"/>
                  </a:lnTo>
                  <a:lnTo>
                    <a:pt x="169" y="1230"/>
                  </a:lnTo>
                  <a:lnTo>
                    <a:pt x="161" y="1185"/>
                  </a:lnTo>
                  <a:lnTo>
                    <a:pt x="156" y="1141"/>
                  </a:lnTo>
                  <a:lnTo>
                    <a:pt x="152" y="1095"/>
                  </a:lnTo>
                  <a:lnTo>
                    <a:pt x="151" y="1049"/>
                  </a:lnTo>
                  <a:lnTo>
                    <a:pt x="152" y="1003"/>
                  </a:lnTo>
                  <a:lnTo>
                    <a:pt x="156" y="957"/>
                  </a:lnTo>
                  <a:lnTo>
                    <a:pt x="161" y="912"/>
                  </a:lnTo>
                  <a:lnTo>
                    <a:pt x="169" y="868"/>
                  </a:lnTo>
                  <a:lnTo>
                    <a:pt x="179" y="824"/>
                  </a:lnTo>
                  <a:lnTo>
                    <a:pt x="192" y="782"/>
                  </a:lnTo>
                  <a:lnTo>
                    <a:pt x="206" y="740"/>
                  </a:lnTo>
                  <a:lnTo>
                    <a:pt x="222" y="699"/>
                  </a:lnTo>
                  <a:lnTo>
                    <a:pt x="240" y="659"/>
                  </a:lnTo>
                  <a:lnTo>
                    <a:pt x="260" y="621"/>
                  </a:lnTo>
                  <a:lnTo>
                    <a:pt x="281" y="583"/>
                  </a:lnTo>
                  <a:lnTo>
                    <a:pt x="306" y="547"/>
                  </a:lnTo>
                  <a:lnTo>
                    <a:pt x="330" y="511"/>
                  </a:lnTo>
                  <a:lnTo>
                    <a:pt x="358" y="477"/>
                  </a:lnTo>
                  <a:lnTo>
                    <a:pt x="385" y="444"/>
                  </a:lnTo>
                  <a:lnTo>
                    <a:pt x="416" y="413"/>
                  </a:lnTo>
                  <a:lnTo>
                    <a:pt x="447" y="383"/>
                  </a:lnTo>
                  <a:lnTo>
                    <a:pt x="480" y="355"/>
                  </a:lnTo>
                  <a:lnTo>
                    <a:pt x="514" y="329"/>
                  </a:lnTo>
                  <a:lnTo>
                    <a:pt x="549" y="303"/>
                  </a:lnTo>
                  <a:lnTo>
                    <a:pt x="586" y="280"/>
                  </a:lnTo>
                  <a:lnTo>
                    <a:pt x="624" y="259"/>
                  </a:lnTo>
                  <a:lnTo>
                    <a:pt x="663" y="238"/>
                  </a:lnTo>
                  <a:lnTo>
                    <a:pt x="703" y="220"/>
                  </a:lnTo>
                  <a:lnTo>
                    <a:pt x="744" y="205"/>
                  </a:lnTo>
                  <a:lnTo>
                    <a:pt x="786" y="191"/>
                  </a:lnTo>
                  <a:lnTo>
                    <a:pt x="829" y="178"/>
                  </a:lnTo>
                  <a:lnTo>
                    <a:pt x="872" y="168"/>
                  </a:lnTo>
                  <a:lnTo>
                    <a:pt x="917" y="160"/>
                  </a:lnTo>
                  <a:lnTo>
                    <a:pt x="962" y="154"/>
                  </a:lnTo>
                  <a:lnTo>
                    <a:pt x="1008" y="151"/>
                  </a:lnTo>
                  <a:lnTo>
                    <a:pt x="1055" y="150"/>
                  </a:lnTo>
                  <a:lnTo>
                    <a:pt x="1101" y="151"/>
                  </a:lnTo>
                  <a:lnTo>
                    <a:pt x="1147" y="154"/>
                  </a:lnTo>
                  <a:lnTo>
                    <a:pt x="1192" y="160"/>
                  </a:lnTo>
                  <a:lnTo>
                    <a:pt x="1236" y="168"/>
                  </a:lnTo>
                  <a:lnTo>
                    <a:pt x="1280" y="178"/>
                  </a:lnTo>
                  <a:lnTo>
                    <a:pt x="1323" y="191"/>
                  </a:lnTo>
                  <a:lnTo>
                    <a:pt x="1365" y="205"/>
                  </a:lnTo>
                  <a:lnTo>
                    <a:pt x="1406" y="220"/>
                  </a:lnTo>
                  <a:lnTo>
                    <a:pt x="1446" y="238"/>
                  </a:lnTo>
                  <a:lnTo>
                    <a:pt x="1485" y="259"/>
                  </a:lnTo>
                  <a:lnTo>
                    <a:pt x="1523" y="280"/>
                  </a:lnTo>
                  <a:lnTo>
                    <a:pt x="1559" y="303"/>
                  </a:lnTo>
                  <a:lnTo>
                    <a:pt x="1595" y="329"/>
                  </a:lnTo>
                  <a:lnTo>
                    <a:pt x="1629" y="355"/>
                  </a:lnTo>
                  <a:lnTo>
                    <a:pt x="1662" y="383"/>
                  </a:lnTo>
                  <a:lnTo>
                    <a:pt x="1693" y="413"/>
                  </a:lnTo>
                  <a:lnTo>
                    <a:pt x="1723" y="444"/>
                  </a:lnTo>
                  <a:lnTo>
                    <a:pt x="1752" y="477"/>
                  </a:lnTo>
                  <a:lnTo>
                    <a:pt x="1778" y="511"/>
                  </a:lnTo>
                  <a:lnTo>
                    <a:pt x="1804" y="547"/>
                  </a:lnTo>
                  <a:lnTo>
                    <a:pt x="1827" y="583"/>
                  </a:lnTo>
                  <a:lnTo>
                    <a:pt x="1849" y="621"/>
                  </a:lnTo>
                  <a:lnTo>
                    <a:pt x="1869" y="659"/>
                  </a:lnTo>
                  <a:lnTo>
                    <a:pt x="1886" y="699"/>
                  </a:lnTo>
                  <a:lnTo>
                    <a:pt x="1903" y="740"/>
                  </a:lnTo>
                  <a:lnTo>
                    <a:pt x="1917" y="782"/>
                  </a:lnTo>
                  <a:lnTo>
                    <a:pt x="1929" y="824"/>
                  </a:lnTo>
                  <a:lnTo>
                    <a:pt x="1939" y="868"/>
                  </a:lnTo>
                  <a:lnTo>
                    <a:pt x="1948" y="912"/>
                  </a:lnTo>
                  <a:lnTo>
                    <a:pt x="1954" y="957"/>
                  </a:lnTo>
                  <a:lnTo>
                    <a:pt x="1957" y="1003"/>
                  </a:lnTo>
                  <a:lnTo>
                    <a:pt x="1958" y="1049"/>
                  </a:lnTo>
                  <a:close/>
                </a:path>
              </a:pathLst>
            </a:custGeom>
            <a:solidFill>
              <a:srgbClr val="A59D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/>
          </p:nvSpPr>
          <p:spPr bwMode="auto">
            <a:xfrm>
              <a:off x="850" y="958"/>
              <a:ext cx="131" cy="129"/>
            </a:xfrm>
            <a:custGeom>
              <a:avLst/>
              <a:gdLst/>
              <a:ahLst/>
              <a:cxnLst>
                <a:cxn ang="0">
                  <a:pos x="1937" y="778"/>
                </a:cxn>
                <a:cxn ang="0">
                  <a:pos x="1860" y="552"/>
                </a:cxn>
                <a:cxn ang="0">
                  <a:pos x="1734" y="354"/>
                </a:cxn>
                <a:cxn ang="0">
                  <a:pos x="1564" y="194"/>
                </a:cxn>
                <a:cxn ang="0">
                  <a:pos x="1359" y="76"/>
                </a:cxn>
                <a:cxn ang="0">
                  <a:pos x="1128" y="11"/>
                </a:cxn>
                <a:cxn ang="0">
                  <a:pos x="878" y="5"/>
                </a:cxn>
                <a:cxn ang="0">
                  <a:pos x="642" y="59"/>
                </a:cxn>
                <a:cxn ang="0">
                  <a:pos x="432" y="166"/>
                </a:cxn>
                <a:cxn ang="0">
                  <a:pos x="254" y="319"/>
                </a:cxn>
                <a:cxn ang="0">
                  <a:pos x="118" y="510"/>
                </a:cxn>
                <a:cxn ang="0">
                  <a:pos x="30" y="730"/>
                </a:cxn>
                <a:cxn ang="0">
                  <a:pos x="0" y="974"/>
                </a:cxn>
                <a:cxn ang="0">
                  <a:pos x="30" y="1217"/>
                </a:cxn>
                <a:cxn ang="0">
                  <a:pos x="118" y="1438"/>
                </a:cxn>
                <a:cxn ang="0">
                  <a:pos x="254" y="1629"/>
                </a:cxn>
                <a:cxn ang="0">
                  <a:pos x="432" y="1782"/>
                </a:cxn>
                <a:cxn ang="0">
                  <a:pos x="642" y="1888"/>
                </a:cxn>
                <a:cxn ang="0">
                  <a:pos x="878" y="1943"/>
                </a:cxn>
                <a:cxn ang="0">
                  <a:pos x="1128" y="1937"/>
                </a:cxn>
                <a:cxn ang="0">
                  <a:pos x="1359" y="1871"/>
                </a:cxn>
                <a:cxn ang="0">
                  <a:pos x="1564" y="1754"/>
                </a:cxn>
                <a:cxn ang="0">
                  <a:pos x="1734" y="1593"/>
                </a:cxn>
                <a:cxn ang="0">
                  <a:pos x="1860" y="1396"/>
                </a:cxn>
                <a:cxn ang="0">
                  <a:pos x="1937" y="1170"/>
                </a:cxn>
                <a:cxn ang="0">
                  <a:pos x="1806" y="974"/>
                </a:cxn>
                <a:cxn ang="0">
                  <a:pos x="1781" y="1179"/>
                </a:cxn>
                <a:cxn ang="0">
                  <a:pos x="1706" y="1367"/>
                </a:cxn>
                <a:cxn ang="0">
                  <a:pos x="1591" y="1528"/>
                </a:cxn>
                <a:cxn ang="0">
                  <a:pos x="1442" y="1657"/>
                </a:cxn>
                <a:cxn ang="0">
                  <a:pos x="1263" y="1748"/>
                </a:cxn>
                <a:cxn ang="0">
                  <a:pos x="1063" y="1794"/>
                </a:cxn>
                <a:cxn ang="0">
                  <a:pos x="852" y="1788"/>
                </a:cxn>
                <a:cxn ang="0">
                  <a:pos x="656" y="1733"/>
                </a:cxn>
                <a:cxn ang="0">
                  <a:pos x="483" y="1634"/>
                </a:cxn>
                <a:cxn ang="0">
                  <a:pos x="340" y="1498"/>
                </a:cxn>
                <a:cxn ang="0">
                  <a:pos x="232" y="1332"/>
                </a:cxn>
                <a:cxn ang="0">
                  <a:pos x="168" y="1140"/>
                </a:cxn>
                <a:cxn ang="0">
                  <a:pos x="151" y="931"/>
                </a:cxn>
                <a:cxn ang="0">
                  <a:pos x="188" y="729"/>
                </a:cxn>
                <a:cxn ang="0">
                  <a:pos x="271" y="547"/>
                </a:cxn>
                <a:cxn ang="0">
                  <a:pos x="393" y="391"/>
                </a:cxn>
                <a:cxn ang="0">
                  <a:pos x="549" y="269"/>
                </a:cxn>
                <a:cxn ang="0">
                  <a:pos x="732" y="187"/>
                </a:cxn>
                <a:cxn ang="0">
                  <a:pos x="936" y="151"/>
                </a:cxn>
                <a:cxn ang="0">
                  <a:pos x="1145" y="166"/>
                </a:cxn>
                <a:cxn ang="0">
                  <a:pos x="1338" y="231"/>
                </a:cxn>
                <a:cxn ang="0">
                  <a:pos x="1505" y="338"/>
                </a:cxn>
                <a:cxn ang="0">
                  <a:pos x="1642" y="481"/>
                </a:cxn>
                <a:cxn ang="0">
                  <a:pos x="1741" y="653"/>
                </a:cxn>
                <a:cxn ang="0">
                  <a:pos x="1797" y="849"/>
                </a:cxn>
              </a:cxnLst>
              <a:rect l="0" t="0" r="r" b="b"/>
              <a:pathLst>
                <a:path w="1957" h="1948">
                  <a:moveTo>
                    <a:pt x="1957" y="974"/>
                  </a:moveTo>
                  <a:lnTo>
                    <a:pt x="1956" y="924"/>
                  </a:lnTo>
                  <a:lnTo>
                    <a:pt x="1952" y="874"/>
                  </a:lnTo>
                  <a:lnTo>
                    <a:pt x="1946" y="826"/>
                  </a:lnTo>
                  <a:lnTo>
                    <a:pt x="1937" y="778"/>
                  </a:lnTo>
                  <a:lnTo>
                    <a:pt x="1927" y="730"/>
                  </a:lnTo>
                  <a:lnTo>
                    <a:pt x="1913" y="685"/>
                  </a:lnTo>
                  <a:lnTo>
                    <a:pt x="1898" y="639"/>
                  </a:lnTo>
                  <a:lnTo>
                    <a:pt x="1881" y="594"/>
                  </a:lnTo>
                  <a:lnTo>
                    <a:pt x="1860" y="552"/>
                  </a:lnTo>
                  <a:lnTo>
                    <a:pt x="1839" y="510"/>
                  </a:lnTo>
                  <a:lnTo>
                    <a:pt x="1815" y="469"/>
                  </a:lnTo>
                  <a:lnTo>
                    <a:pt x="1790" y="429"/>
                  </a:lnTo>
                  <a:lnTo>
                    <a:pt x="1763" y="391"/>
                  </a:lnTo>
                  <a:lnTo>
                    <a:pt x="1734" y="354"/>
                  </a:lnTo>
                  <a:lnTo>
                    <a:pt x="1702" y="319"/>
                  </a:lnTo>
                  <a:lnTo>
                    <a:pt x="1671" y="285"/>
                  </a:lnTo>
                  <a:lnTo>
                    <a:pt x="1636" y="253"/>
                  </a:lnTo>
                  <a:lnTo>
                    <a:pt x="1600" y="222"/>
                  </a:lnTo>
                  <a:lnTo>
                    <a:pt x="1564" y="194"/>
                  </a:lnTo>
                  <a:lnTo>
                    <a:pt x="1526" y="166"/>
                  </a:lnTo>
                  <a:lnTo>
                    <a:pt x="1486" y="141"/>
                  </a:lnTo>
                  <a:lnTo>
                    <a:pt x="1445" y="118"/>
                  </a:lnTo>
                  <a:lnTo>
                    <a:pt x="1403" y="96"/>
                  </a:lnTo>
                  <a:lnTo>
                    <a:pt x="1359" y="76"/>
                  </a:lnTo>
                  <a:lnTo>
                    <a:pt x="1315" y="59"/>
                  </a:lnTo>
                  <a:lnTo>
                    <a:pt x="1269" y="44"/>
                  </a:lnTo>
                  <a:lnTo>
                    <a:pt x="1223" y="30"/>
                  </a:lnTo>
                  <a:lnTo>
                    <a:pt x="1176" y="19"/>
                  </a:lnTo>
                  <a:lnTo>
                    <a:pt x="1128" y="11"/>
                  </a:lnTo>
                  <a:lnTo>
                    <a:pt x="1079" y="5"/>
                  </a:lnTo>
                  <a:lnTo>
                    <a:pt x="1029" y="1"/>
                  </a:lnTo>
                  <a:lnTo>
                    <a:pt x="979" y="0"/>
                  </a:lnTo>
                  <a:lnTo>
                    <a:pt x="928" y="1"/>
                  </a:lnTo>
                  <a:lnTo>
                    <a:pt x="878" y="5"/>
                  </a:lnTo>
                  <a:lnTo>
                    <a:pt x="829" y="11"/>
                  </a:lnTo>
                  <a:lnTo>
                    <a:pt x="781" y="19"/>
                  </a:lnTo>
                  <a:lnTo>
                    <a:pt x="734" y="30"/>
                  </a:lnTo>
                  <a:lnTo>
                    <a:pt x="687" y="44"/>
                  </a:lnTo>
                  <a:lnTo>
                    <a:pt x="642" y="59"/>
                  </a:lnTo>
                  <a:lnTo>
                    <a:pt x="598" y="76"/>
                  </a:lnTo>
                  <a:lnTo>
                    <a:pt x="554" y="96"/>
                  </a:lnTo>
                  <a:lnTo>
                    <a:pt x="512" y="118"/>
                  </a:lnTo>
                  <a:lnTo>
                    <a:pt x="471" y="141"/>
                  </a:lnTo>
                  <a:lnTo>
                    <a:pt x="432" y="166"/>
                  </a:lnTo>
                  <a:lnTo>
                    <a:pt x="393" y="194"/>
                  </a:lnTo>
                  <a:lnTo>
                    <a:pt x="356" y="222"/>
                  </a:lnTo>
                  <a:lnTo>
                    <a:pt x="321" y="253"/>
                  </a:lnTo>
                  <a:lnTo>
                    <a:pt x="287" y="285"/>
                  </a:lnTo>
                  <a:lnTo>
                    <a:pt x="254" y="319"/>
                  </a:lnTo>
                  <a:lnTo>
                    <a:pt x="224" y="354"/>
                  </a:lnTo>
                  <a:lnTo>
                    <a:pt x="194" y="391"/>
                  </a:lnTo>
                  <a:lnTo>
                    <a:pt x="167" y="429"/>
                  </a:lnTo>
                  <a:lnTo>
                    <a:pt x="141" y="469"/>
                  </a:lnTo>
                  <a:lnTo>
                    <a:pt x="118" y="510"/>
                  </a:lnTo>
                  <a:lnTo>
                    <a:pt x="96" y="552"/>
                  </a:lnTo>
                  <a:lnTo>
                    <a:pt x="77" y="594"/>
                  </a:lnTo>
                  <a:lnTo>
                    <a:pt x="60" y="639"/>
                  </a:lnTo>
                  <a:lnTo>
                    <a:pt x="43" y="685"/>
                  </a:lnTo>
                  <a:lnTo>
                    <a:pt x="30" y="730"/>
                  </a:lnTo>
                  <a:lnTo>
                    <a:pt x="20" y="778"/>
                  </a:lnTo>
                  <a:lnTo>
                    <a:pt x="11" y="826"/>
                  </a:lnTo>
                  <a:lnTo>
                    <a:pt x="5" y="874"/>
                  </a:lnTo>
                  <a:lnTo>
                    <a:pt x="2" y="924"/>
                  </a:lnTo>
                  <a:lnTo>
                    <a:pt x="0" y="974"/>
                  </a:lnTo>
                  <a:lnTo>
                    <a:pt x="2" y="1024"/>
                  </a:lnTo>
                  <a:lnTo>
                    <a:pt x="5" y="1073"/>
                  </a:lnTo>
                  <a:lnTo>
                    <a:pt x="11" y="1123"/>
                  </a:lnTo>
                  <a:lnTo>
                    <a:pt x="20" y="1170"/>
                  </a:lnTo>
                  <a:lnTo>
                    <a:pt x="30" y="1217"/>
                  </a:lnTo>
                  <a:lnTo>
                    <a:pt x="43" y="1264"/>
                  </a:lnTo>
                  <a:lnTo>
                    <a:pt x="60" y="1309"/>
                  </a:lnTo>
                  <a:lnTo>
                    <a:pt x="77" y="1353"/>
                  </a:lnTo>
                  <a:lnTo>
                    <a:pt x="96" y="1396"/>
                  </a:lnTo>
                  <a:lnTo>
                    <a:pt x="118" y="1438"/>
                  </a:lnTo>
                  <a:lnTo>
                    <a:pt x="141" y="1479"/>
                  </a:lnTo>
                  <a:lnTo>
                    <a:pt x="167" y="1518"/>
                  </a:lnTo>
                  <a:lnTo>
                    <a:pt x="194" y="1557"/>
                  </a:lnTo>
                  <a:lnTo>
                    <a:pt x="224" y="1593"/>
                  </a:lnTo>
                  <a:lnTo>
                    <a:pt x="254" y="1629"/>
                  </a:lnTo>
                  <a:lnTo>
                    <a:pt x="287" y="1662"/>
                  </a:lnTo>
                  <a:lnTo>
                    <a:pt x="321" y="1695"/>
                  </a:lnTo>
                  <a:lnTo>
                    <a:pt x="356" y="1725"/>
                  </a:lnTo>
                  <a:lnTo>
                    <a:pt x="393" y="1754"/>
                  </a:lnTo>
                  <a:lnTo>
                    <a:pt x="432" y="1782"/>
                  </a:lnTo>
                  <a:lnTo>
                    <a:pt x="471" y="1807"/>
                  </a:lnTo>
                  <a:lnTo>
                    <a:pt x="512" y="1831"/>
                  </a:lnTo>
                  <a:lnTo>
                    <a:pt x="554" y="1852"/>
                  </a:lnTo>
                  <a:lnTo>
                    <a:pt x="598" y="1871"/>
                  </a:lnTo>
                  <a:lnTo>
                    <a:pt x="642" y="1888"/>
                  </a:lnTo>
                  <a:lnTo>
                    <a:pt x="687" y="1904"/>
                  </a:lnTo>
                  <a:lnTo>
                    <a:pt x="734" y="1917"/>
                  </a:lnTo>
                  <a:lnTo>
                    <a:pt x="781" y="1928"/>
                  </a:lnTo>
                  <a:lnTo>
                    <a:pt x="829" y="1937"/>
                  </a:lnTo>
                  <a:lnTo>
                    <a:pt x="878" y="1943"/>
                  </a:lnTo>
                  <a:lnTo>
                    <a:pt x="928" y="1946"/>
                  </a:lnTo>
                  <a:lnTo>
                    <a:pt x="979" y="1948"/>
                  </a:lnTo>
                  <a:lnTo>
                    <a:pt x="1029" y="1946"/>
                  </a:lnTo>
                  <a:lnTo>
                    <a:pt x="1079" y="1943"/>
                  </a:lnTo>
                  <a:lnTo>
                    <a:pt x="1128" y="1937"/>
                  </a:lnTo>
                  <a:lnTo>
                    <a:pt x="1176" y="1928"/>
                  </a:lnTo>
                  <a:lnTo>
                    <a:pt x="1223" y="1917"/>
                  </a:lnTo>
                  <a:lnTo>
                    <a:pt x="1269" y="1904"/>
                  </a:lnTo>
                  <a:lnTo>
                    <a:pt x="1315" y="1888"/>
                  </a:lnTo>
                  <a:lnTo>
                    <a:pt x="1359" y="1871"/>
                  </a:lnTo>
                  <a:lnTo>
                    <a:pt x="1403" y="1852"/>
                  </a:lnTo>
                  <a:lnTo>
                    <a:pt x="1445" y="1831"/>
                  </a:lnTo>
                  <a:lnTo>
                    <a:pt x="1486" y="1807"/>
                  </a:lnTo>
                  <a:lnTo>
                    <a:pt x="1526" y="1782"/>
                  </a:lnTo>
                  <a:lnTo>
                    <a:pt x="1564" y="1754"/>
                  </a:lnTo>
                  <a:lnTo>
                    <a:pt x="1600" y="1725"/>
                  </a:lnTo>
                  <a:lnTo>
                    <a:pt x="1636" y="1695"/>
                  </a:lnTo>
                  <a:lnTo>
                    <a:pt x="1671" y="1662"/>
                  </a:lnTo>
                  <a:lnTo>
                    <a:pt x="1702" y="1629"/>
                  </a:lnTo>
                  <a:lnTo>
                    <a:pt x="1734" y="1593"/>
                  </a:lnTo>
                  <a:lnTo>
                    <a:pt x="1763" y="1557"/>
                  </a:lnTo>
                  <a:lnTo>
                    <a:pt x="1790" y="1518"/>
                  </a:lnTo>
                  <a:lnTo>
                    <a:pt x="1815" y="1479"/>
                  </a:lnTo>
                  <a:lnTo>
                    <a:pt x="1839" y="1438"/>
                  </a:lnTo>
                  <a:lnTo>
                    <a:pt x="1860" y="1396"/>
                  </a:lnTo>
                  <a:lnTo>
                    <a:pt x="1881" y="1353"/>
                  </a:lnTo>
                  <a:lnTo>
                    <a:pt x="1898" y="1309"/>
                  </a:lnTo>
                  <a:lnTo>
                    <a:pt x="1913" y="1264"/>
                  </a:lnTo>
                  <a:lnTo>
                    <a:pt x="1927" y="1217"/>
                  </a:lnTo>
                  <a:lnTo>
                    <a:pt x="1937" y="1170"/>
                  </a:lnTo>
                  <a:lnTo>
                    <a:pt x="1946" y="1123"/>
                  </a:lnTo>
                  <a:lnTo>
                    <a:pt x="1952" y="1073"/>
                  </a:lnTo>
                  <a:lnTo>
                    <a:pt x="1956" y="1024"/>
                  </a:lnTo>
                  <a:lnTo>
                    <a:pt x="1957" y="974"/>
                  </a:lnTo>
                  <a:close/>
                  <a:moveTo>
                    <a:pt x="1806" y="974"/>
                  </a:moveTo>
                  <a:lnTo>
                    <a:pt x="1805" y="1016"/>
                  </a:lnTo>
                  <a:lnTo>
                    <a:pt x="1802" y="1058"/>
                  </a:lnTo>
                  <a:lnTo>
                    <a:pt x="1797" y="1099"/>
                  </a:lnTo>
                  <a:lnTo>
                    <a:pt x="1790" y="1140"/>
                  </a:lnTo>
                  <a:lnTo>
                    <a:pt x="1781" y="1179"/>
                  </a:lnTo>
                  <a:lnTo>
                    <a:pt x="1770" y="1219"/>
                  </a:lnTo>
                  <a:lnTo>
                    <a:pt x="1756" y="1258"/>
                  </a:lnTo>
                  <a:lnTo>
                    <a:pt x="1741" y="1295"/>
                  </a:lnTo>
                  <a:lnTo>
                    <a:pt x="1725" y="1332"/>
                  </a:lnTo>
                  <a:lnTo>
                    <a:pt x="1706" y="1367"/>
                  </a:lnTo>
                  <a:lnTo>
                    <a:pt x="1686" y="1402"/>
                  </a:lnTo>
                  <a:lnTo>
                    <a:pt x="1665" y="1435"/>
                  </a:lnTo>
                  <a:lnTo>
                    <a:pt x="1642" y="1466"/>
                  </a:lnTo>
                  <a:lnTo>
                    <a:pt x="1618" y="1498"/>
                  </a:lnTo>
                  <a:lnTo>
                    <a:pt x="1591" y="1528"/>
                  </a:lnTo>
                  <a:lnTo>
                    <a:pt x="1564" y="1557"/>
                  </a:lnTo>
                  <a:lnTo>
                    <a:pt x="1535" y="1584"/>
                  </a:lnTo>
                  <a:lnTo>
                    <a:pt x="1505" y="1609"/>
                  </a:lnTo>
                  <a:lnTo>
                    <a:pt x="1474" y="1634"/>
                  </a:lnTo>
                  <a:lnTo>
                    <a:pt x="1442" y="1657"/>
                  </a:lnTo>
                  <a:lnTo>
                    <a:pt x="1408" y="1678"/>
                  </a:lnTo>
                  <a:lnTo>
                    <a:pt x="1373" y="1699"/>
                  </a:lnTo>
                  <a:lnTo>
                    <a:pt x="1338" y="1717"/>
                  </a:lnTo>
                  <a:lnTo>
                    <a:pt x="1301" y="1733"/>
                  </a:lnTo>
                  <a:lnTo>
                    <a:pt x="1263" y="1748"/>
                  </a:lnTo>
                  <a:lnTo>
                    <a:pt x="1224" y="1761"/>
                  </a:lnTo>
                  <a:lnTo>
                    <a:pt x="1186" y="1772"/>
                  </a:lnTo>
                  <a:lnTo>
                    <a:pt x="1145" y="1781"/>
                  </a:lnTo>
                  <a:lnTo>
                    <a:pt x="1104" y="1788"/>
                  </a:lnTo>
                  <a:lnTo>
                    <a:pt x="1063" y="1794"/>
                  </a:lnTo>
                  <a:lnTo>
                    <a:pt x="1021" y="1797"/>
                  </a:lnTo>
                  <a:lnTo>
                    <a:pt x="979" y="1798"/>
                  </a:lnTo>
                  <a:lnTo>
                    <a:pt x="936" y="1797"/>
                  </a:lnTo>
                  <a:lnTo>
                    <a:pt x="894" y="1794"/>
                  </a:lnTo>
                  <a:lnTo>
                    <a:pt x="852" y="1788"/>
                  </a:lnTo>
                  <a:lnTo>
                    <a:pt x="812" y="1781"/>
                  </a:lnTo>
                  <a:lnTo>
                    <a:pt x="772" y="1772"/>
                  </a:lnTo>
                  <a:lnTo>
                    <a:pt x="732" y="1761"/>
                  </a:lnTo>
                  <a:lnTo>
                    <a:pt x="694" y="1748"/>
                  </a:lnTo>
                  <a:lnTo>
                    <a:pt x="656" y="1733"/>
                  </a:lnTo>
                  <a:lnTo>
                    <a:pt x="619" y="1717"/>
                  </a:lnTo>
                  <a:lnTo>
                    <a:pt x="583" y="1699"/>
                  </a:lnTo>
                  <a:lnTo>
                    <a:pt x="549" y="1678"/>
                  </a:lnTo>
                  <a:lnTo>
                    <a:pt x="515" y="1657"/>
                  </a:lnTo>
                  <a:lnTo>
                    <a:pt x="483" y="1634"/>
                  </a:lnTo>
                  <a:lnTo>
                    <a:pt x="452" y="1609"/>
                  </a:lnTo>
                  <a:lnTo>
                    <a:pt x="421" y="1584"/>
                  </a:lnTo>
                  <a:lnTo>
                    <a:pt x="393" y="1557"/>
                  </a:lnTo>
                  <a:lnTo>
                    <a:pt x="365" y="1528"/>
                  </a:lnTo>
                  <a:lnTo>
                    <a:pt x="340" y="1498"/>
                  </a:lnTo>
                  <a:lnTo>
                    <a:pt x="314" y="1466"/>
                  </a:lnTo>
                  <a:lnTo>
                    <a:pt x="292" y="1435"/>
                  </a:lnTo>
                  <a:lnTo>
                    <a:pt x="271" y="1402"/>
                  </a:lnTo>
                  <a:lnTo>
                    <a:pt x="250" y="1367"/>
                  </a:lnTo>
                  <a:lnTo>
                    <a:pt x="232" y="1332"/>
                  </a:lnTo>
                  <a:lnTo>
                    <a:pt x="216" y="1295"/>
                  </a:lnTo>
                  <a:lnTo>
                    <a:pt x="200" y="1258"/>
                  </a:lnTo>
                  <a:lnTo>
                    <a:pt x="188" y="1219"/>
                  </a:lnTo>
                  <a:lnTo>
                    <a:pt x="177" y="1179"/>
                  </a:lnTo>
                  <a:lnTo>
                    <a:pt x="168" y="1140"/>
                  </a:lnTo>
                  <a:lnTo>
                    <a:pt x="160" y="1099"/>
                  </a:lnTo>
                  <a:lnTo>
                    <a:pt x="154" y="1058"/>
                  </a:lnTo>
                  <a:lnTo>
                    <a:pt x="151" y="1016"/>
                  </a:lnTo>
                  <a:lnTo>
                    <a:pt x="150" y="974"/>
                  </a:lnTo>
                  <a:lnTo>
                    <a:pt x="151" y="931"/>
                  </a:lnTo>
                  <a:lnTo>
                    <a:pt x="154" y="889"/>
                  </a:lnTo>
                  <a:lnTo>
                    <a:pt x="160" y="849"/>
                  </a:lnTo>
                  <a:lnTo>
                    <a:pt x="168" y="808"/>
                  </a:lnTo>
                  <a:lnTo>
                    <a:pt x="177" y="768"/>
                  </a:lnTo>
                  <a:lnTo>
                    <a:pt x="188" y="729"/>
                  </a:lnTo>
                  <a:lnTo>
                    <a:pt x="200" y="691"/>
                  </a:lnTo>
                  <a:lnTo>
                    <a:pt x="216" y="653"/>
                  </a:lnTo>
                  <a:lnTo>
                    <a:pt x="232" y="617"/>
                  </a:lnTo>
                  <a:lnTo>
                    <a:pt x="250" y="581"/>
                  </a:lnTo>
                  <a:lnTo>
                    <a:pt x="271" y="547"/>
                  </a:lnTo>
                  <a:lnTo>
                    <a:pt x="292" y="513"/>
                  </a:lnTo>
                  <a:lnTo>
                    <a:pt x="314" y="481"/>
                  </a:lnTo>
                  <a:lnTo>
                    <a:pt x="340" y="449"/>
                  </a:lnTo>
                  <a:lnTo>
                    <a:pt x="365" y="420"/>
                  </a:lnTo>
                  <a:lnTo>
                    <a:pt x="393" y="391"/>
                  </a:lnTo>
                  <a:lnTo>
                    <a:pt x="421" y="364"/>
                  </a:lnTo>
                  <a:lnTo>
                    <a:pt x="452" y="338"/>
                  </a:lnTo>
                  <a:lnTo>
                    <a:pt x="483" y="313"/>
                  </a:lnTo>
                  <a:lnTo>
                    <a:pt x="515" y="291"/>
                  </a:lnTo>
                  <a:lnTo>
                    <a:pt x="549" y="269"/>
                  </a:lnTo>
                  <a:lnTo>
                    <a:pt x="583" y="249"/>
                  </a:lnTo>
                  <a:lnTo>
                    <a:pt x="619" y="231"/>
                  </a:lnTo>
                  <a:lnTo>
                    <a:pt x="656" y="215"/>
                  </a:lnTo>
                  <a:lnTo>
                    <a:pt x="694" y="200"/>
                  </a:lnTo>
                  <a:lnTo>
                    <a:pt x="732" y="187"/>
                  </a:lnTo>
                  <a:lnTo>
                    <a:pt x="772" y="175"/>
                  </a:lnTo>
                  <a:lnTo>
                    <a:pt x="812" y="166"/>
                  </a:lnTo>
                  <a:lnTo>
                    <a:pt x="852" y="159"/>
                  </a:lnTo>
                  <a:lnTo>
                    <a:pt x="894" y="154"/>
                  </a:lnTo>
                  <a:lnTo>
                    <a:pt x="936" y="151"/>
                  </a:lnTo>
                  <a:lnTo>
                    <a:pt x="979" y="150"/>
                  </a:lnTo>
                  <a:lnTo>
                    <a:pt x="1021" y="151"/>
                  </a:lnTo>
                  <a:lnTo>
                    <a:pt x="1063" y="154"/>
                  </a:lnTo>
                  <a:lnTo>
                    <a:pt x="1104" y="159"/>
                  </a:lnTo>
                  <a:lnTo>
                    <a:pt x="1145" y="166"/>
                  </a:lnTo>
                  <a:lnTo>
                    <a:pt x="1186" y="175"/>
                  </a:lnTo>
                  <a:lnTo>
                    <a:pt x="1224" y="187"/>
                  </a:lnTo>
                  <a:lnTo>
                    <a:pt x="1263" y="200"/>
                  </a:lnTo>
                  <a:lnTo>
                    <a:pt x="1301" y="215"/>
                  </a:lnTo>
                  <a:lnTo>
                    <a:pt x="1338" y="231"/>
                  </a:lnTo>
                  <a:lnTo>
                    <a:pt x="1373" y="249"/>
                  </a:lnTo>
                  <a:lnTo>
                    <a:pt x="1408" y="269"/>
                  </a:lnTo>
                  <a:lnTo>
                    <a:pt x="1442" y="291"/>
                  </a:lnTo>
                  <a:lnTo>
                    <a:pt x="1474" y="313"/>
                  </a:lnTo>
                  <a:lnTo>
                    <a:pt x="1505" y="338"/>
                  </a:lnTo>
                  <a:lnTo>
                    <a:pt x="1535" y="364"/>
                  </a:lnTo>
                  <a:lnTo>
                    <a:pt x="1564" y="391"/>
                  </a:lnTo>
                  <a:lnTo>
                    <a:pt x="1591" y="420"/>
                  </a:lnTo>
                  <a:lnTo>
                    <a:pt x="1618" y="449"/>
                  </a:lnTo>
                  <a:lnTo>
                    <a:pt x="1642" y="481"/>
                  </a:lnTo>
                  <a:lnTo>
                    <a:pt x="1665" y="513"/>
                  </a:lnTo>
                  <a:lnTo>
                    <a:pt x="1686" y="547"/>
                  </a:lnTo>
                  <a:lnTo>
                    <a:pt x="1706" y="581"/>
                  </a:lnTo>
                  <a:lnTo>
                    <a:pt x="1725" y="617"/>
                  </a:lnTo>
                  <a:lnTo>
                    <a:pt x="1741" y="653"/>
                  </a:lnTo>
                  <a:lnTo>
                    <a:pt x="1756" y="691"/>
                  </a:lnTo>
                  <a:lnTo>
                    <a:pt x="1770" y="729"/>
                  </a:lnTo>
                  <a:lnTo>
                    <a:pt x="1781" y="768"/>
                  </a:lnTo>
                  <a:lnTo>
                    <a:pt x="1790" y="808"/>
                  </a:lnTo>
                  <a:lnTo>
                    <a:pt x="1797" y="849"/>
                  </a:lnTo>
                  <a:lnTo>
                    <a:pt x="1802" y="889"/>
                  </a:lnTo>
                  <a:lnTo>
                    <a:pt x="1805" y="931"/>
                  </a:lnTo>
                  <a:lnTo>
                    <a:pt x="1806" y="974"/>
                  </a:lnTo>
                  <a:close/>
                </a:path>
              </a:pathLst>
            </a:custGeom>
            <a:solidFill>
              <a:srgbClr val="ABA3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/>
          </p:nvSpPr>
          <p:spPr bwMode="auto">
            <a:xfrm>
              <a:off x="855" y="963"/>
              <a:ext cx="121" cy="119"/>
            </a:xfrm>
            <a:custGeom>
              <a:avLst/>
              <a:gdLst/>
              <a:ahLst/>
              <a:cxnLst>
                <a:cxn ang="0">
                  <a:pos x="1788" y="718"/>
                </a:cxn>
                <a:cxn ang="0">
                  <a:pos x="1718" y="509"/>
                </a:cxn>
                <a:cxn ang="0">
                  <a:pos x="1601" y="327"/>
                </a:cxn>
                <a:cxn ang="0">
                  <a:pos x="1444" y="179"/>
                </a:cxn>
                <a:cxn ang="0">
                  <a:pos x="1255" y="70"/>
                </a:cxn>
                <a:cxn ang="0">
                  <a:pos x="1041" y="10"/>
                </a:cxn>
                <a:cxn ang="0">
                  <a:pos x="811" y="4"/>
                </a:cxn>
                <a:cxn ang="0">
                  <a:pos x="593" y="55"/>
                </a:cxn>
                <a:cxn ang="0">
                  <a:pos x="398" y="153"/>
                </a:cxn>
                <a:cxn ang="0">
                  <a:pos x="234" y="294"/>
                </a:cxn>
                <a:cxn ang="0">
                  <a:pos x="109" y="471"/>
                </a:cxn>
                <a:cxn ang="0">
                  <a:pos x="28" y="674"/>
                </a:cxn>
                <a:cxn ang="0">
                  <a:pos x="0" y="899"/>
                </a:cxn>
                <a:cxn ang="0">
                  <a:pos x="28" y="1124"/>
                </a:cxn>
                <a:cxn ang="0">
                  <a:pos x="109" y="1328"/>
                </a:cxn>
                <a:cxn ang="0">
                  <a:pos x="234" y="1503"/>
                </a:cxn>
                <a:cxn ang="0">
                  <a:pos x="398" y="1644"/>
                </a:cxn>
                <a:cxn ang="0">
                  <a:pos x="593" y="1743"/>
                </a:cxn>
                <a:cxn ang="0">
                  <a:pos x="811" y="1793"/>
                </a:cxn>
                <a:cxn ang="0">
                  <a:pos x="1041" y="1788"/>
                </a:cxn>
                <a:cxn ang="0">
                  <a:pos x="1255" y="1727"/>
                </a:cxn>
                <a:cxn ang="0">
                  <a:pos x="1444" y="1620"/>
                </a:cxn>
                <a:cxn ang="0">
                  <a:pos x="1601" y="1471"/>
                </a:cxn>
                <a:cxn ang="0">
                  <a:pos x="1718" y="1289"/>
                </a:cxn>
                <a:cxn ang="0">
                  <a:pos x="1788" y="1080"/>
                </a:cxn>
                <a:cxn ang="0">
                  <a:pos x="1656" y="899"/>
                </a:cxn>
                <a:cxn ang="0">
                  <a:pos x="1632" y="1086"/>
                </a:cxn>
                <a:cxn ang="0">
                  <a:pos x="1565" y="1256"/>
                </a:cxn>
                <a:cxn ang="0">
                  <a:pos x="1460" y="1403"/>
                </a:cxn>
                <a:cxn ang="0">
                  <a:pos x="1325" y="1520"/>
                </a:cxn>
                <a:cxn ang="0">
                  <a:pos x="1163" y="1602"/>
                </a:cxn>
                <a:cxn ang="0">
                  <a:pos x="980" y="1644"/>
                </a:cxn>
                <a:cxn ang="0">
                  <a:pos x="789" y="1640"/>
                </a:cxn>
                <a:cxn ang="0">
                  <a:pos x="610" y="1589"/>
                </a:cxn>
                <a:cxn ang="0">
                  <a:pos x="453" y="1499"/>
                </a:cxn>
                <a:cxn ang="0">
                  <a:pos x="323" y="1375"/>
                </a:cxn>
                <a:cxn ang="0">
                  <a:pos x="225" y="1224"/>
                </a:cxn>
                <a:cxn ang="0">
                  <a:pos x="166" y="1050"/>
                </a:cxn>
                <a:cxn ang="0">
                  <a:pos x="152" y="860"/>
                </a:cxn>
                <a:cxn ang="0">
                  <a:pos x="184" y="676"/>
                </a:cxn>
                <a:cxn ang="0">
                  <a:pos x="260" y="510"/>
                </a:cxn>
                <a:cxn ang="0">
                  <a:pos x="371" y="369"/>
                </a:cxn>
                <a:cxn ang="0">
                  <a:pos x="513" y="259"/>
                </a:cxn>
                <a:cxn ang="0">
                  <a:pos x="680" y="184"/>
                </a:cxn>
                <a:cxn ang="0">
                  <a:pos x="865" y="150"/>
                </a:cxn>
                <a:cxn ang="0">
                  <a:pos x="1056" y="165"/>
                </a:cxn>
                <a:cxn ang="0">
                  <a:pos x="1230" y="223"/>
                </a:cxn>
                <a:cxn ang="0">
                  <a:pos x="1382" y="321"/>
                </a:cxn>
                <a:cxn ang="0">
                  <a:pos x="1507" y="450"/>
                </a:cxn>
                <a:cxn ang="0">
                  <a:pos x="1597" y="608"/>
                </a:cxn>
                <a:cxn ang="0">
                  <a:pos x="1648" y="785"/>
                </a:cxn>
              </a:cxnLst>
              <a:rect l="0" t="0" r="r" b="b"/>
              <a:pathLst>
                <a:path w="1807" h="1798">
                  <a:moveTo>
                    <a:pt x="1807" y="899"/>
                  </a:moveTo>
                  <a:lnTo>
                    <a:pt x="1806" y="853"/>
                  </a:lnTo>
                  <a:lnTo>
                    <a:pt x="1803" y="807"/>
                  </a:lnTo>
                  <a:lnTo>
                    <a:pt x="1797" y="762"/>
                  </a:lnTo>
                  <a:lnTo>
                    <a:pt x="1788" y="718"/>
                  </a:lnTo>
                  <a:lnTo>
                    <a:pt x="1778" y="674"/>
                  </a:lnTo>
                  <a:lnTo>
                    <a:pt x="1766" y="632"/>
                  </a:lnTo>
                  <a:lnTo>
                    <a:pt x="1752" y="590"/>
                  </a:lnTo>
                  <a:lnTo>
                    <a:pt x="1735" y="549"/>
                  </a:lnTo>
                  <a:lnTo>
                    <a:pt x="1718" y="509"/>
                  </a:lnTo>
                  <a:lnTo>
                    <a:pt x="1698" y="471"/>
                  </a:lnTo>
                  <a:lnTo>
                    <a:pt x="1676" y="433"/>
                  </a:lnTo>
                  <a:lnTo>
                    <a:pt x="1653" y="397"/>
                  </a:lnTo>
                  <a:lnTo>
                    <a:pt x="1627" y="361"/>
                  </a:lnTo>
                  <a:lnTo>
                    <a:pt x="1601" y="327"/>
                  </a:lnTo>
                  <a:lnTo>
                    <a:pt x="1572" y="294"/>
                  </a:lnTo>
                  <a:lnTo>
                    <a:pt x="1542" y="263"/>
                  </a:lnTo>
                  <a:lnTo>
                    <a:pt x="1511" y="233"/>
                  </a:lnTo>
                  <a:lnTo>
                    <a:pt x="1478" y="205"/>
                  </a:lnTo>
                  <a:lnTo>
                    <a:pt x="1444" y="179"/>
                  </a:lnTo>
                  <a:lnTo>
                    <a:pt x="1408" y="153"/>
                  </a:lnTo>
                  <a:lnTo>
                    <a:pt x="1372" y="130"/>
                  </a:lnTo>
                  <a:lnTo>
                    <a:pt x="1334" y="109"/>
                  </a:lnTo>
                  <a:lnTo>
                    <a:pt x="1295" y="88"/>
                  </a:lnTo>
                  <a:lnTo>
                    <a:pt x="1255" y="70"/>
                  </a:lnTo>
                  <a:lnTo>
                    <a:pt x="1214" y="55"/>
                  </a:lnTo>
                  <a:lnTo>
                    <a:pt x="1172" y="41"/>
                  </a:lnTo>
                  <a:lnTo>
                    <a:pt x="1129" y="28"/>
                  </a:lnTo>
                  <a:lnTo>
                    <a:pt x="1085" y="18"/>
                  </a:lnTo>
                  <a:lnTo>
                    <a:pt x="1041" y="10"/>
                  </a:lnTo>
                  <a:lnTo>
                    <a:pt x="996" y="4"/>
                  </a:lnTo>
                  <a:lnTo>
                    <a:pt x="950" y="1"/>
                  </a:lnTo>
                  <a:lnTo>
                    <a:pt x="904" y="0"/>
                  </a:lnTo>
                  <a:lnTo>
                    <a:pt x="857" y="1"/>
                  </a:lnTo>
                  <a:lnTo>
                    <a:pt x="811" y="4"/>
                  </a:lnTo>
                  <a:lnTo>
                    <a:pt x="766" y="10"/>
                  </a:lnTo>
                  <a:lnTo>
                    <a:pt x="721" y="18"/>
                  </a:lnTo>
                  <a:lnTo>
                    <a:pt x="678" y="28"/>
                  </a:lnTo>
                  <a:lnTo>
                    <a:pt x="635" y="41"/>
                  </a:lnTo>
                  <a:lnTo>
                    <a:pt x="593" y="55"/>
                  </a:lnTo>
                  <a:lnTo>
                    <a:pt x="552" y="70"/>
                  </a:lnTo>
                  <a:lnTo>
                    <a:pt x="512" y="88"/>
                  </a:lnTo>
                  <a:lnTo>
                    <a:pt x="473" y="109"/>
                  </a:lnTo>
                  <a:lnTo>
                    <a:pt x="435" y="130"/>
                  </a:lnTo>
                  <a:lnTo>
                    <a:pt x="398" y="153"/>
                  </a:lnTo>
                  <a:lnTo>
                    <a:pt x="363" y="179"/>
                  </a:lnTo>
                  <a:lnTo>
                    <a:pt x="329" y="205"/>
                  </a:lnTo>
                  <a:lnTo>
                    <a:pt x="296" y="233"/>
                  </a:lnTo>
                  <a:lnTo>
                    <a:pt x="265" y="263"/>
                  </a:lnTo>
                  <a:lnTo>
                    <a:pt x="234" y="294"/>
                  </a:lnTo>
                  <a:lnTo>
                    <a:pt x="207" y="327"/>
                  </a:lnTo>
                  <a:lnTo>
                    <a:pt x="179" y="361"/>
                  </a:lnTo>
                  <a:lnTo>
                    <a:pt x="155" y="397"/>
                  </a:lnTo>
                  <a:lnTo>
                    <a:pt x="130" y="433"/>
                  </a:lnTo>
                  <a:lnTo>
                    <a:pt x="109" y="471"/>
                  </a:lnTo>
                  <a:lnTo>
                    <a:pt x="90" y="509"/>
                  </a:lnTo>
                  <a:lnTo>
                    <a:pt x="71" y="549"/>
                  </a:lnTo>
                  <a:lnTo>
                    <a:pt x="55" y="590"/>
                  </a:lnTo>
                  <a:lnTo>
                    <a:pt x="41" y="632"/>
                  </a:lnTo>
                  <a:lnTo>
                    <a:pt x="28" y="674"/>
                  </a:lnTo>
                  <a:lnTo>
                    <a:pt x="18" y="718"/>
                  </a:lnTo>
                  <a:lnTo>
                    <a:pt x="10" y="762"/>
                  </a:lnTo>
                  <a:lnTo>
                    <a:pt x="5" y="807"/>
                  </a:lnTo>
                  <a:lnTo>
                    <a:pt x="1" y="853"/>
                  </a:lnTo>
                  <a:lnTo>
                    <a:pt x="0" y="899"/>
                  </a:lnTo>
                  <a:lnTo>
                    <a:pt x="1" y="945"/>
                  </a:lnTo>
                  <a:lnTo>
                    <a:pt x="5" y="991"/>
                  </a:lnTo>
                  <a:lnTo>
                    <a:pt x="10" y="1035"/>
                  </a:lnTo>
                  <a:lnTo>
                    <a:pt x="18" y="1080"/>
                  </a:lnTo>
                  <a:lnTo>
                    <a:pt x="28" y="1124"/>
                  </a:lnTo>
                  <a:lnTo>
                    <a:pt x="41" y="1166"/>
                  </a:lnTo>
                  <a:lnTo>
                    <a:pt x="55" y="1208"/>
                  </a:lnTo>
                  <a:lnTo>
                    <a:pt x="71" y="1248"/>
                  </a:lnTo>
                  <a:lnTo>
                    <a:pt x="90" y="1289"/>
                  </a:lnTo>
                  <a:lnTo>
                    <a:pt x="109" y="1328"/>
                  </a:lnTo>
                  <a:lnTo>
                    <a:pt x="130" y="1365"/>
                  </a:lnTo>
                  <a:lnTo>
                    <a:pt x="155" y="1402"/>
                  </a:lnTo>
                  <a:lnTo>
                    <a:pt x="179" y="1437"/>
                  </a:lnTo>
                  <a:lnTo>
                    <a:pt x="207" y="1471"/>
                  </a:lnTo>
                  <a:lnTo>
                    <a:pt x="234" y="1503"/>
                  </a:lnTo>
                  <a:lnTo>
                    <a:pt x="265" y="1534"/>
                  </a:lnTo>
                  <a:lnTo>
                    <a:pt x="296" y="1564"/>
                  </a:lnTo>
                  <a:lnTo>
                    <a:pt x="329" y="1592"/>
                  </a:lnTo>
                  <a:lnTo>
                    <a:pt x="363" y="1620"/>
                  </a:lnTo>
                  <a:lnTo>
                    <a:pt x="398" y="1644"/>
                  </a:lnTo>
                  <a:lnTo>
                    <a:pt x="435" y="1667"/>
                  </a:lnTo>
                  <a:lnTo>
                    <a:pt x="473" y="1690"/>
                  </a:lnTo>
                  <a:lnTo>
                    <a:pt x="512" y="1709"/>
                  </a:lnTo>
                  <a:lnTo>
                    <a:pt x="552" y="1727"/>
                  </a:lnTo>
                  <a:lnTo>
                    <a:pt x="593" y="1743"/>
                  </a:lnTo>
                  <a:lnTo>
                    <a:pt x="635" y="1758"/>
                  </a:lnTo>
                  <a:lnTo>
                    <a:pt x="678" y="1770"/>
                  </a:lnTo>
                  <a:lnTo>
                    <a:pt x="721" y="1780"/>
                  </a:lnTo>
                  <a:lnTo>
                    <a:pt x="766" y="1788"/>
                  </a:lnTo>
                  <a:lnTo>
                    <a:pt x="811" y="1793"/>
                  </a:lnTo>
                  <a:lnTo>
                    <a:pt x="857" y="1797"/>
                  </a:lnTo>
                  <a:lnTo>
                    <a:pt x="904" y="1798"/>
                  </a:lnTo>
                  <a:lnTo>
                    <a:pt x="950" y="1797"/>
                  </a:lnTo>
                  <a:lnTo>
                    <a:pt x="996" y="1793"/>
                  </a:lnTo>
                  <a:lnTo>
                    <a:pt x="1041" y="1788"/>
                  </a:lnTo>
                  <a:lnTo>
                    <a:pt x="1085" y="1780"/>
                  </a:lnTo>
                  <a:lnTo>
                    <a:pt x="1129" y="1770"/>
                  </a:lnTo>
                  <a:lnTo>
                    <a:pt x="1172" y="1758"/>
                  </a:lnTo>
                  <a:lnTo>
                    <a:pt x="1214" y="1743"/>
                  </a:lnTo>
                  <a:lnTo>
                    <a:pt x="1255" y="1727"/>
                  </a:lnTo>
                  <a:lnTo>
                    <a:pt x="1295" y="1709"/>
                  </a:lnTo>
                  <a:lnTo>
                    <a:pt x="1334" y="1690"/>
                  </a:lnTo>
                  <a:lnTo>
                    <a:pt x="1372" y="1667"/>
                  </a:lnTo>
                  <a:lnTo>
                    <a:pt x="1408" y="1644"/>
                  </a:lnTo>
                  <a:lnTo>
                    <a:pt x="1444" y="1620"/>
                  </a:lnTo>
                  <a:lnTo>
                    <a:pt x="1478" y="1592"/>
                  </a:lnTo>
                  <a:lnTo>
                    <a:pt x="1511" y="1564"/>
                  </a:lnTo>
                  <a:lnTo>
                    <a:pt x="1542" y="1534"/>
                  </a:lnTo>
                  <a:lnTo>
                    <a:pt x="1572" y="1503"/>
                  </a:lnTo>
                  <a:lnTo>
                    <a:pt x="1601" y="1471"/>
                  </a:lnTo>
                  <a:lnTo>
                    <a:pt x="1627" y="1437"/>
                  </a:lnTo>
                  <a:lnTo>
                    <a:pt x="1653" y="1402"/>
                  </a:lnTo>
                  <a:lnTo>
                    <a:pt x="1676" y="1365"/>
                  </a:lnTo>
                  <a:lnTo>
                    <a:pt x="1698" y="1328"/>
                  </a:lnTo>
                  <a:lnTo>
                    <a:pt x="1718" y="1289"/>
                  </a:lnTo>
                  <a:lnTo>
                    <a:pt x="1735" y="1248"/>
                  </a:lnTo>
                  <a:lnTo>
                    <a:pt x="1752" y="1208"/>
                  </a:lnTo>
                  <a:lnTo>
                    <a:pt x="1766" y="1166"/>
                  </a:lnTo>
                  <a:lnTo>
                    <a:pt x="1778" y="1124"/>
                  </a:lnTo>
                  <a:lnTo>
                    <a:pt x="1788" y="1080"/>
                  </a:lnTo>
                  <a:lnTo>
                    <a:pt x="1797" y="1035"/>
                  </a:lnTo>
                  <a:lnTo>
                    <a:pt x="1803" y="991"/>
                  </a:lnTo>
                  <a:lnTo>
                    <a:pt x="1806" y="945"/>
                  </a:lnTo>
                  <a:lnTo>
                    <a:pt x="1807" y="899"/>
                  </a:lnTo>
                  <a:close/>
                  <a:moveTo>
                    <a:pt x="1656" y="899"/>
                  </a:moveTo>
                  <a:lnTo>
                    <a:pt x="1655" y="937"/>
                  </a:lnTo>
                  <a:lnTo>
                    <a:pt x="1653" y="976"/>
                  </a:lnTo>
                  <a:lnTo>
                    <a:pt x="1648" y="1013"/>
                  </a:lnTo>
                  <a:lnTo>
                    <a:pt x="1641" y="1050"/>
                  </a:lnTo>
                  <a:lnTo>
                    <a:pt x="1632" y="1086"/>
                  </a:lnTo>
                  <a:lnTo>
                    <a:pt x="1622" y="1122"/>
                  </a:lnTo>
                  <a:lnTo>
                    <a:pt x="1610" y="1156"/>
                  </a:lnTo>
                  <a:lnTo>
                    <a:pt x="1597" y="1191"/>
                  </a:lnTo>
                  <a:lnTo>
                    <a:pt x="1582" y="1224"/>
                  </a:lnTo>
                  <a:lnTo>
                    <a:pt x="1565" y="1256"/>
                  </a:lnTo>
                  <a:lnTo>
                    <a:pt x="1547" y="1287"/>
                  </a:lnTo>
                  <a:lnTo>
                    <a:pt x="1528" y="1317"/>
                  </a:lnTo>
                  <a:lnTo>
                    <a:pt x="1507" y="1347"/>
                  </a:lnTo>
                  <a:lnTo>
                    <a:pt x="1485" y="1375"/>
                  </a:lnTo>
                  <a:lnTo>
                    <a:pt x="1460" y="1403"/>
                  </a:lnTo>
                  <a:lnTo>
                    <a:pt x="1436" y="1429"/>
                  </a:lnTo>
                  <a:lnTo>
                    <a:pt x="1409" y="1453"/>
                  </a:lnTo>
                  <a:lnTo>
                    <a:pt x="1382" y="1477"/>
                  </a:lnTo>
                  <a:lnTo>
                    <a:pt x="1353" y="1499"/>
                  </a:lnTo>
                  <a:lnTo>
                    <a:pt x="1325" y="1520"/>
                  </a:lnTo>
                  <a:lnTo>
                    <a:pt x="1294" y="1540"/>
                  </a:lnTo>
                  <a:lnTo>
                    <a:pt x="1263" y="1558"/>
                  </a:lnTo>
                  <a:lnTo>
                    <a:pt x="1230" y="1574"/>
                  </a:lnTo>
                  <a:lnTo>
                    <a:pt x="1196" y="1589"/>
                  </a:lnTo>
                  <a:lnTo>
                    <a:pt x="1163" y="1602"/>
                  </a:lnTo>
                  <a:lnTo>
                    <a:pt x="1127" y="1615"/>
                  </a:lnTo>
                  <a:lnTo>
                    <a:pt x="1091" y="1625"/>
                  </a:lnTo>
                  <a:lnTo>
                    <a:pt x="1056" y="1633"/>
                  </a:lnTo>
                  <a:lnTo>
                    <a:pt x="1018" y="1640"/>
                  </a:lnTo>
                  <a:lnTo>
                    <a:pt x="980" y="1644"/>
                  </a:lnTo>
                  <a:lnTo>
                    <a:pt x="943" y="1647"/>
                  </a:lnTo>
                  <a:lnTo>
                    <a:pt x="904" y="1648"/>
                  </a:lnTo>
                  <a:lnTo>
                    <a:pt x="865" y="1647"/>
                  </a:lnTo>
                  <a:lnTo>
                    <a:pt x="826" y="1644"/>
                  </a:lnTo>
                  <a:lnTo>
                    <a:pt x="789" y="1640"/>
                  </a:lnTo>
                  <a:lnTo>
                    <a:pt x="752" y="1633"/>
                  </a:lnTo>
                  <a:lnTo>
                    <a:pt x="715" y="1625"/>
                  </a:lnTo>
                  <a:lnTo>
                    <a:pt x="680" y="1615"/>
                  </a:lnTo>
                  <a:lnTo>
                    <a:pt x="645" y="1602"/>
                  </a:lnTo>
                  <a:lnTo>
                    <a:pt x="610" y="1589"/>
                  </a:lnTo>
                  <a:lnTo>
                    <a:pt x="577" y="1574"/>
                  </a:lnTo>
                  <a:lnTo>
                    <a:pt x="544" y="1558"/>
                  </a:lnTo>
                  <a:lnTo>
                    <a:pt x="513" y="1540"/>
                  </a:lnTo>
                  <a:lnTo>
                    <a:pt x="483" y="1520"/>
                  </a:lnTo>
                  <a:lnTo>
                    <a:pt x="453" y="1499"/>
                  </a:lnTo>
                  <a:lnTo>
                    <a:pt x="425" y="1477"/>
                  </a:lnTo>
                  <a:lnTo>
                    <a:pt x="397" y="1453"/>
                  </a:lnTo>
                  <a:lnTo>
                    <a:pt x="371" y="1429"/>
                  </a:lnTo>
                  <a:lnTo>
                    <a:pt x="346" y="1403"/>
                  </a:lnTo>
                  <a:lnTo>
                    <a:pt x="323" y="1375"/>
                  </a:lnTo>
                  <a:lnTo>
                    <a:pt x="301" y="1347"/>
                  </a:lnTo>
                  <a:lnTo>
                    <a:pt x="279" y="1317"/>
                  </a:lnTo>
                  <a:lnTo>
                    <a:pt x="260" y="1287"/>
                  </a:lnTo>
                  <a:lnTo>
                    <a:pt x="241" y="1256"/>
                  </a:lnTo>
                  <a:lnTo>
                    <a:pt x="225" y="1224"/>
                  </a:lnTo>
                  <a:lnTo>
                    <a:pt x="210" y="1191"/>
                  </a:lnTo>
                  <a:lnTo>
                    <a:pt x="197" y="1156"/>
                  </a:lnTo>
                  <a:lnTo>
                    <a:pt x="184" y="1122"/>
                  </a:lnTo>
                  <a:lnTo>
                    <a:pt x="174" y="1086"/>
                  </a:lnTo>
                  <a:lnTo>
                    <a:pt x="166" y="1050"/>
                  </a:lnTo>
                  <a:lnTo>
                    <a:pt x="159" y="1013"/>
                  </a:lnTo>
                  <a:lnTo>
                    <a:pt x="155" y="976"/>
                  </a:lnTo>
                  <a:lnTo>
                    <a:pt x="152" y="937"/>
                  </a:lnTo>
                  <a:lnTo>
                    <a:pt x="151" y="899"/>
                  </a:lnTo>
                  <a:lnTo>
                    <a:pt x="152" y="860"/>
                  </a:lnTo>
                  <a:lnTo>
                    <a:pt x="155" y="823"/>
                  </a:lnTo>
                  <a:lnTo>
                    <a:pt x="159" y="785"/>
                  </a:lnTo>
                  <a:lnTo>
                    <a:pt x="166" y="747"/>
                  </a:lnTo>
                  <a:lnTo>
                    <a:pt x="174" y="712"/>
                  </a:lnTo>
                  <a:lnTo>
                    <a:pt x="184" y="676"/>
                  </a:lnTo>
                  <a:lnTo>
                    <a:pt x="197" y="641"/>
                  </a:lnTo>
                  <a:lnTo>
                    <a:pt x="210" y="608"/>
                  </a:lnTo>
                  <a:lnTo>
                    <a:pt x="225" y="574"/>
                  </a:lnTo>
                  <a:lnTo>
                    <a:pt x="241" y="542"/>
                  </a:lnTo>
                  <a:lnTo>
                    <a:pt x="260" y="510"/>
                  </a:lnTo>
                  <a:lnTo>
                    <a:pt x="279" y="480"/>
                  </a:lnTo>
                  <a:lnTo>
                    <a:pt x="301" y="450"/>
                  </a:lnTo>
                  <a:lnTo>
                    <a:pt x="323" y="422"/>
                  </a:lnTo>
                  <a:lnTo>
                    <a:pt x="346" y="396"/>
                  </a:lnTo>
                  <a:lnTo>
                    <a:pt x="371" y="369"/>
                  </a:lnTo>
                  <a:lnTo>
                    <a:pt x="397" y="345"/>
                  </a:lnTo>
                  <a:lnTo>
                    <a:pt x="425" y="321"/>
                  </a:lnTo>
                  <a:lnTo>
                    <a:pt x="453" y="298"/>
                  </a:lnTo>
                  <a:lnTo>
                    <a:pt x="483" y="278"/>
                  </a:lnTo>
                  <a:lnTo>
                    <a:pt x="513" y="259"/>
                  </a:lnTo>
                  <a:lnTo>
                    <a:pt x="544" y="240"/>
                  </a:lnTo>
                  <a:lnTo>
                    <a:pt x="577" y="223"/>
                  </a:lnTo>
                  <a:lnTo>
                    <a:pt x="610" y="209"/>
                  </a:lnTo>
                  <a:lnTo>
                    <a:pt x="645" y="195"/>
                  </a:lnTo>
                  <a:lnTo>
                    <a:pt x="680" y="184"/>
                  </a:lnTo>
                  <a:lnTo>
                    <a:pt x="715" y="173"/>
                  </a:lnTo>
                  <a:lnTo>
                    <a:pt x="752" y="165"/>
                  </a:lnTo>
                  <a:lnTo>
                    <a:pt x="789" y="158"/>
                  </a:lnTo>
                  <a:lnTo>
                    <a:pt x="826" y="153"/>
                  </a:lnTo>
                  <a:lnTo>
                    <a:pt x="865" y="150"/>
                  </a:lnTo>
                  <a:lnTo>
                    <a:pt x="904" y="149"/>
                  </a:lnTo>
                  <a:lnTo>
                    <a:pt x="943" y="150"/>
                  </a:lnTo>
                  <a:lnTo>
                    <a:pt x="980" y="153"/>
                  </a:lnTo>
                  <a:lnTo>
                    <a:pt x="1018" y="158"/>
                  </a:lnTo>
                  <a:lnTo>
                    <a:pt x="1056" y="165"/>
                  </a:lnTo>
                  <a:lnTo>
                    <a:pt x="1091" y="173"/>
                  </a:lnTo>
                  <a:lnTo>
                    <a:pt x="1127" y="184"/>
                  </a:lnTo>
                  <a:lnTo>
                    <a:pt x="1163" y="195"/>
                  </a:lnTo>
                  <a:lnTo>
                    <a:pt x="1196" y="209"/>
                  </a:lnTo>
                  <a:lnTo>
                    <a:pt x="1230" y="223"/>
                  </a:lnTo>
                  <a:lnTo>
                    <a:pt x="1263" y="240"/>
                  </a:lnTo>
                  <a:lnTo>
                    <a:pt x="1294" y="259"/>
                  </a:lnTo>
                  <a:lnTo>
                    <a:pt x="1325" y="278"/>
                  </a:lnTo>
                  <a:lnTo>
                    <a:pt x="1353" y="298"/>
                  </a:lnTo>
                  <a:lnTo>
                    <a:pt x="1382" y="321"/>
                  </a:lnTo>
                  <a:lnTo>
                    <a:pt x="1409" y="345"/>
                  </a:lnTo>
                  <a:lnTo>
                    <a:pt x="1436" y="369"/>
                  </a:lnTo>
                  <a:lnTo>
                    <a:pt x="1460" y="396"/>
                  </a:lnTo>
                  <a:lnTo>
                    <a:pt x="1485" y="422"/>
                  </a:lnTo>
                  <a:lnTo>
                    <a:pt x="1507" y="450"/>
                  </a:lnTo>
                  <a:lnTo>
                    <a:pt x="1528" y="480"/>
                  </a:lnTo>
                  <a:lnTo>
                    <a:pt x="1547" y="510"/>
                  </a:lnTo>
                  <a:lnTo>
                    <a:pt x="1565" y="542"/>
                  </a:lnTo>
                  <a:lnTo>
                    <a:pt x="1582" y="574"/>
                  </a:lnTo>
                  <a:lnTo>
                    <a:pt x="1597" y="608"/>
                  </a:lnTo>
                  <a:lnTo>
                    <a:pt x="1610" y="641"/>
                  </a:lnTo>
                  <a:lnTo>
                    <a:pt x="1622" y="676"/>
                  </a:lnTo>
                  <a:lnTo>
                    <a:pt x="1632" y="712"/>
                  </a:lnTo>
                  <a:lnTo>
                    <a:pt x="1641" y="747"/>
                  </a:lnTo>
                  <a:lnTo>
                    <a:pt x="1648" y="785"/>
                  </a:lnTo>
                  <a:lnTo>
                    <a:pt x="1653" y="823"/>
                  </a:lnTo>
                  <a:lnTo>
                    <a:pt x="1655" y="860"/>
                  </a:lnTo>
                  <a:lnTo>
                    <a:pt x="1656" y="899"/>
                  </a:lnTo>
                  <a:close/>
                </a:path>
              </a:pathLst>
            </a:custGeom>
            <a:solidFill>
              <a:srgbClr val="B0A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0" name="Freeform 119"/>
            <p:cNvSpPr>
              <a:spLocks noEditPoints="1"/>
            </p:cNvSpPr>
            <p:nvPr/>
          </p:nvSpPr>
          <p:spPr bwMode="auto">
            <a:xfrm>
              <a:off x="860" y="968"/>
              <a:ext cx="111" cy="109"/>
            </a:xfrm>
            <a:custGeom>
              <a:avLst/>
              <a:gdLst/>
              <a:ahLst/>
              <a:cxnLst>
                <a:cxn ang="0">
                  <a:pos x="1640" y="658"/>
                </a:cxn>
                <a:cxn ang="0">
                  <a:pos x="1575" y="467"/>
                </a:cxn>
                <a:cxn ang="0">
                  <a:pos x="1468" y="299"/>
                </a:cxn>
                <a:cxn ang="0">
                  <a:pos x="1324" y="163"/>
                </a:cxn>
                <a:cxn ang="0">
                  <a:pos x="1151" y="65"/>
                </a:cxn>
                <a:cxn ang="0">
                  <a:pos x="954" y="9"/>
                </a:cxn>
                <a:cxn ang="0">
                  <a:pos x="744" y="4"/>
                </a:cxn>
                <a:cxn ang="0">
                  <a:pos x="544" y="50"/>
                </a:cxn>
                <a:cxn ang="0">
                  <a:pos x="365" y="141"/>
                </a:cxn>
                <a:cxn ang="0">
                  <a:pos x="215" y="270"/>
                </a:cxn>
                <a:cxn ang="0">
                  <a:pos x="100" y="431"/>
                </a:cxn>
                <a:cxn ang="0">
                  <a:pos x="27" y="618"/>
                </a:cxn>
                <a:cxn ang="0">
                  <a:pos x="0" y="824"/>
                </a:cxn>
                <a:cxn ang="0">
                  <a:pos x="27" y="1029"/>
                </a:cxn>
                <a:cxn ang="0">
                  <a:pos x="100" y="1217"/>
                </a:cxn>
                <a:cxn ang="0">
                  <a:pos x="215" y="1378"/>
                </a:cxn>
                <a:cxn ang="0">
                  <a:pos x="365" y="1507"/>
                </a:cxn>
                <a:cxn ang="0">
                  <a:pos x="544" y="1598"/>
                </a:cxn>
                <a:cxn ang="0">
                  <a:pos x="744" y="1644"/>
                </a:cxn>
                <a:cxn ang="0">
                  <a:pos x="954" y="1639"/>
                </a:cxn>
                <a:cxn ang="0">
                  <a:pos x="1151" y="1583"/>
                </a:cxn>
                <a:cxn ang="0">
                  <a:pos x="1324" y="1484"/>
                </a:cxn>
                <a:cxn ang="0">
                  <a:pos x="1468" y="1348"/>
                </a:cxn>
                <a:cxn ang="0">
                  <a:pos x="1575" y="1182"/>
                </a:cxn>
                <a:cxn ang="0">
                  <a:pos x="1640" y="990"/>
                </a:cxn>
                <a:cxn ang="0">
                  <a:pos x="1506" y="824"/>
                </a:cxn>
                <a:cxn ang="0">
                  <a:pos x="1484" y="992"/>
                </a:cxn>
                <a:cxn ang="0">
                  <a:pos x="1424" y="1145"/>
                </a:cxn>
                <a:cxn ang="0">
                  <a:pos x="1330" y="1277"/>
                </a:cxn>
                <a:cxn ang="0">
                  <a:pos x="1207" y="1383"/>
                </a:cxn>
                <a:cxn ang="0">
                  <a:pos x="1061" y="1457"/>
                </a:cxn>
                <a:cxn ang="0">
                  <a:pos x="898" y="1495"/>
                </a:cxn>
                <a:cxn ang="0">
                  <a:pos x="725" y="1490"/>
                </a:cxn>
                <a:cxn ang="0">
                  <a:pos x="565" y="1445"/>
                </a:cxn>
                <a:cxn ang="0">
                  <a:pos x="423" y="1364"/>
                </a:cxn>
                <a:cxn ang="0">
                  <a:pos x="306" y="1253"/>
                </a:cxn>
                <a:cxn ang="0">
                  <a:pos x="217" y="1117"/>
                </a:cxn>
                <a:cxn ang="0">
                  <a:pos x="164" y="959"/>
                </a:cxn>
                <a:cxn ang="0">
                  <a:pos x="152" y="789"/>
                </a:cxn>
                <a:cxn ang="0">
                  <a:pos x="182" y="624"/>
                </a:cxn>
                <a:cxn ang="0">
                  <a:pos x="249" y="475"/>
                </a:cxn>
                <a:cxn ang="0">
                  <a:pos x="350" y="347"/>
                </a:cxn>
                <a:cxn ang="0">
                  <a:pos x="477" y="248"/>
                </a:cxn>
                <a:cxn ang="0">
                  <a:pos x="627" y="180"/>
                </a:cxn>
                <a:cxn ang="0">
                  <a:pos x="793" y="150"/>
                </a:cxn>
                <a:cxn ang="0">
                  <a:pos x="965" y="163"/>
                </a:cxn>
                <a:cxn ang="0">
                  <a:pos x="1122" y="216"/>
                </a:cxn>
                <a:cxn ang="0">
                  <a:pos x="1259" y="303"/>
                </a:cxn>
                <a:cxn ang="0">
                  <a:pos x="1371" y="421"/>
                </a:cxn>
                <a:cxn ang="0">
                  <a:pos x="1453" y="562"/>
                </a:cxn>
                <a:cxn ang="0">
                  <a:pos x="1498" y="721"/>
                </a:cxn>
              </a:cxnLst>
              <a:rect l="0" t="0" r="r" b="b"/>
              <a:pathLst>
                <a:path w="1656" h="1648">
                  <a:moveTo>
                    <a:pt x="1656" y="824"/>
                  </a:moveTo>
                  <a:lnTo>
                    <a:pt x="1655" y="781"/>
                  </a:lnTo>
                  <a:lnTo>
                    <a:pt x="1652" y="739"/>
                  </a:lnTo>
                  <a:lnTo>
                    <a:pt x="1647" y="699"/>
                  </a:lnTo>
                  <a:lnTo>
                    <a:pt x="1640" y="658"/>
                  </a:lnTo>
                  <a:lnTo>
                    <a:pt x="1631" y="618"/>
                  </a:lnTo>
                  <a:lnTo>
                    <a:pt x="1620" y="579"/>
                  </a:lnTo>
                  <a:lnTo>
                    <a:pt x="1606" y="541"/>
                  </a:lnTo>
                  <a:lnTo>
                    <a:pt x="1591" y="503"/>
                  </a:lnTo>
                  <a:lnTo>
                    <a:pt x="1575" y="467"/>
                  </a:lnTo>
                  <a:lnTo>
                    <a:pt x="1556" y="431"/>
                  </a:lnTo>
                  <a:lnTo>
                    <a:pt x="1536" y="397"/>
                  </a:lnTo>
                  <a:lnTo>
                    <a:pt x="1515" y="363"/>
                  </a:lnTo>
                  <a:lnTo>
                    <a:pt x="1492" y="331"/>
                  </a:lnTo>
                  <a:lnTo>
                    <a:pt x="1468" y="299"/>
                  </a:lnTo>
                  <a:lnTo>
                    <a:pt x="1441" y="270"/>
                  </a:lnTo>
                  <a:lnTo>
                    <a:pt x="1414" y="241"/>
                  </a:lnTo>
                  <a:lnTo>
                    <a:pt x="1385" y="214"/>
                  </a:lnTo>
                  <a:lnTo>
                    <a:pt x="1355" y="188"/>
                  </a:lnTo>
                  <a:lnTo>
                    <a:pt x="1324" y="163"/>
                  </a:lnTo>
                  <a:lnTo>
                    <a:pt x="1292" y="141"/>
                  </a:lnTo>
                  <a:lnTo>
                    <a:pt x="1258" y="119"/>
                  </a:lnTo>
                  <a:lnTo>
                    <a:pt x="1223" y="99"/>
                  </a:lnTo>
                  <a:lnTo>
                    <a:pt x="1188" y="81"/>
                  </a:lnTo>
                  <a:lnTo>
                    <a:pt x="1151" y="65"/>
                  </a:lnTo>
                  <a:lnTo>
                    <a:pt x="1113" y="50"/>
                  </a:lnTo>
                  <a:lnTo>
                    <a:pt x="1074" y="37"/>
                  </a:lnTo>
                  <a:lnTo>
                    <a:pt x="1036" y="25"/>
                  </a:lnTo>
                  <a:lnTo>
                    <a:pt x="995" y="16"/>
                  </a:lnTo>
                  <a:lnTo>
                    <a:pt x="954" y="9"/>
                  </a:lnTo>
                  <a:lnTo>
                    <a:pt x="913" y="4"/>
                  </a:lnTo>
                  <a:lnTo>
                    <a:pt x="871" y="1"/>
                  </a:lnTo>
                  <a:lnTo>
                    <a:pt x="829" y="0"/>
                  </a:lnTo>
                  <a:lnTo>
                    <a:pt x="786" y="1"/>
                  </a:lnTo>
                  <a:lnTo>
                    <a:pt x="744" y="4"/>
                  </a:lnTo>
                  <a:lnTo>
                    <a:pt x="702" y="9"/>
                  </a:lnTo>
                  <a:lnTo>
                    <a:pt x="662" y="16"/>
                  </a:lnTo>
                  <a:lnTo>
                    <a:pt x="622" y="25"/>
                  </a:lnTo>
                  <a:lnTo>
                    <a:pt x="582" y="37"/>
                  </a:lnTo>
                  <a:lnTo>
                    <a:pt x="544" y="50"/>
                  </a:lnTo>
                  <a:lnTo>
                    <a:pt x="506" y="65"/>
                  </a:lnTo>
                  <a:lnTo>
                    <a:pt x="469" y="81"/>
                  </a:lnTo>
                  <a:lnTo>
                    <a:pt x="433" y="99"/>
                  </a:lnTo>
                  <a:lnTo>
                    <a:pt x="399" y="119"/>
                  </a:lnTo>
                  <a:lnTo>
                    <a:pt x="365" y="141"/>
                  </a:lnTo>
                  <a:lnTo>
                    <a:pt x="333" y="163"/>
                  </a:lnTo>
                  <a:lnTo>
                    <a:pt x="302" y="188"/>
                  </a:lnTo>
                  <a:lnTo>
                    <a:pt x="271" y="214"/>
                  </a:lnTo>
                  <a:lnTo>
                    <a:pt x="243" y="241"/>
                  </a:lnTo>
                  <a:lnTo>
                    <a:pt x="215" y="270"/>
                  </a:lnTo>
                  <a:lnTo>
                    <a:pt x="190" y="299"/>
                  </a:lnTo>
                  <a:lnTo>
                    <a:pt x="164" y="331"/>
                  </a:lnTo>
                  <a:lnTo>
                    <a:pt x="142" y="363"/>
                  </a:lnTo>
                  <a:lnTo>
                    <a:pt x="121" y="397"/>
                  </a:lnTo>
                  <a:lnTo>
                    <a:pt x="100" y="431"/>
                  </a:lnTo>
                  <a:lnTo>
                    <a:pt x="82" y="467"/>
                  </a:lnTo>
                  <a:lnTo>
                    <a:pt x="66" y="503"/>
                  </a:lnTo>
                  <a:lnTo>
                    <a:pt x="50" y="541"/>
                  </a:lnTo>
                  <a:lnTo>
                    <a:pt x="38" y="579"/>
                  </a:lnTo>
                  <a:lnTo>
                    <a:pt x="27" y="618"/>
                  </a:lnTo>
                  <a:lnTo>
                    <a:pt x="18" y="658"/>
                  </a:lnTo>
                  <a:lnTo>
                    <a:pt x="10" y="699"/>
                  </a:lnTo>
                  <a:lnTo>
                    <a:pt x="4" y="739"/>
                  </a:lnTo>
                  <a:lnTo>
                    <a:pt x="1" y="781"/>
                  </a:lnTo>
                  <a:lnTo>
                    <a:pt x="0" y="824"/>
                  </a:lnTo>
                  <a:lnTo>
                    <a:pt x="1" y="866"/>
                  </a:lnTo>
                  <a:lnTo>
                    <a:pt x="4" y="908"/>
                  </a:lnTo>
                  <a:lnTo>
                    <a:pt x="10" y="949"/>
                  </a:lnTo>
                  <a:lnTo>
                    <a:pt x="18" y="990"/>
                  </a:lnTo>
                  <a:lnTo>
                    <a:pt x="27" y="1029"/>
                  </a:lnTo>
                  <a:lnTo>
                    <a:pt x="38" y="1069"/>
                  </a:lnTo>
                  <a:lnTo>
                    <a:pt x="50" y="1108"/>
                  </a:lnTo>
                  <a:lnTo>
                    <a:pt x="66" y="1145"/>
                  </a:lnTo>
                  <a:lnTo>
                    <a:pt x="82" y="1182"/>
                  </a:lnTo>
                  <a:lnTo>
                    <a:pt x="100" y="1217"/>
                  </a:lnTo>
                  <a:lnTo>
                    <a:pt x="121" y="1252"/>
                  </a:lnTo>
                  <a:lnTo>
                    <a:pt x="142" y="1285"/>
                  </a:lnTo>
                  <a:lnTo>
                    <a:pt x="164" y="1316"/>
                  </a:lnTo>
                  <a:lnTo>
                    <a:pt x="190" y="1348"/>
                  </a:lnTo>
                  <a:lnTo>
                    <a:pt x="215" y="1378"/>
                  </a:lnTo>
                  <a:lnTo>
                    <a:pt x="243" y="1407"/>
                  </a:lnTo>
                  <a:lnTo>
                    <a:pt x="271" y="1434"/>
                  </a:lnTo>
                  <a:lnTo>
                    <a:pt x="302" y="1459"/>
                  </a:lnTo>
                  <a:lnTo>
                    <a:pt x="333" y="1484"/>
                  </a:lnTo>
                  <a:lnTo>
                    <a:pt x="365" y="1507"/>
                  </a:lnTo>
                  <a:lnTo>
                    <a:pt x="399" y="1528"/>
                  </a:lnTo>
                  <a:lnTo>
                    <a:pt x="433" y="1549"/>
                  </a:lnTo>
                  <a:lnTo>
                    <a:pt x="469" y="1567"/>
                  </a:lnTo>
                  <a:lnTo>
                    <a:pt x="506" y="1583"/>
                  </a:lnTo>
                  <a:lnTo>
                    <a:pt x="544" y="1598"/>
                  </a:lnTo>
                  <a:lnTo>
                    <a:pt x="582" y="1611"/>
                  </a:lnTo>
                  <a:lnTo>
                    <a:pt x="622" y="1622"/>
                  </a:lnTo>
                  <a:lnTo>
                    <a:pt x="662" y="1631"/>
                  </a:lnTo>
                  <a:lnTo>
                    <a:pt x="702" y="1639"/>
                  </a:lnTo>
                  <a:lnTo>
                    <a:pt x="744" y="1644"/>
                  </a:lnTo>
                  <a:lnTo>
                    <a:pt x="786" y="1647"/>
                  </a:lnTo>
                  <a:lnTo>
                    <a:pt x="829" y="1648"/>
                  </a:lnTo>
                  <a:lnTo>
                    <a:pt x="871" y="1647"/>
                  </a:lnTo>
                  <a:lnTo>
                    <a:pt x="913" y="1644"/>
                  </a:lnTo>
                  <a:lnTo>
                    <a:pt x="954" y="1639"/>
                  </a:lnTo>
                  <a:lnTo>
                    <a:pt x="995" y="1631"/>
                  </a:lnTo>
                  <a:lnTo>
                    <a:pt x="1036" y="1622"/>
                  </a:lnTo>
                  <a:lnTo>
                    <a:pt x="1074" y="1611"/>
                  </a:lnTo>
                  <a:lnTo>
                    <a:pt x="1113" y="1598"/>
                  </a:lnTo>
                  <a:lnTo>
                    <a:pt x="1151" y="1583"/>
                  </a:lnTo>
                  <a:lnTo>
                    <a:pt x="1188" y="1567"/>
                  </a:lnTo>
                  <a:lnTo>
                    <a:pt x="1223" y="1549"/>
                  </a:lnTo>
                  <a:lnTo>
                    <a:pt x="1258" y="1528"/>
                  </a:lnTo>
                  <a:lnTo>
                    <a:pt x="1292" y="1507"/>
                  </a:lnTo>
                  <a:lnTo>
                    <a:pt x="1324" y="1484"/>
                  </a:lnTo>
                  <a:lnTo>
                    <a:pt x="1355" y="1459"/>
                  </a:lnTo>
                  <a:lnTo>
                    <a:pt x="1385" y="1434"/>
                  </a:lnTo>
                  <a:lnTo>
                    <a:pt x="1414" y="1407"/>
                  </a:lnTo>
                  <a:lnTo>
                    <a:pt x="1441" y="1378"/>
                  </a:lnTo>
                  <a:lnTo>
                    <a:pt x="1468" y="1348"/>
                  </a:lnTo>
                  <a:lnTo>
                    <a:pt x="1492" y="1316"/>
                  </a:lnTo>
                  <a:lnTo>
                    <a:pt x="1515" y="1285"/>
                  </a:lnTo>
                  <a:lnTo>
                    <a:pt x="1536" y="1252"/>
                  </a:lnTo>
                  <a:lnTo>
                    <a:pt x="1556" y="1217"/>
                  </a:lnTo>
                  <a:lnTo>
                    <a:pt x="1575" y="1182"/>
                  </a:lnTo>
                  <a:lnTo>
                    <a:pt x="1591" y="1145"/>
                  </a:lnTo>
                  <a:lnTo>
                    <a:pt x="1606" y="1108"/>
                  </a:lnTo>
                  <a:lnTo>
                    <a:pt x="1620" y="1069"/>
                  </a:lnTo>
                  <a:lnTo>
                    <a:pt x="1631" y="1029"/>
                  </a:lnTo>
                  <a:lnTo>
                    <a:pt x="1640" y="990"/>
                  </a:lnTo>
                  <a:lnTo>
                    <a:pt x="1647" y="949"/>
                  </a:lnTo>
                  <a:lnTo>
                    <a:pt x="1652" y="908"/>
                  </a:lnTo>
                  <a:lnTo>
                    <a:pt x="1655" y="866"/>
                  </a:lnTo>
                  <a:lnTo>
                    <a:pt x="1656" y="824"/>
                  </a:lnTo>
                  <a:close/>
                  <a:moveTo>
                    <a:pt x="1506" y="824"/>
                  </a:moveTo>
                  <a:lnTo>
                    <a:pt x="1506" y="859"/>
                  </a:lnTo>
                  <a:lnTo>
                    <a:pt x="1502" y="893"/>
                  </a:lnTo>
                  <a:lnTo>
                    <a:pt x="1498" y="927"/>
                  </a:lnTo>
                  <a:lnTo>
                    <a:pt x="1492" y="959"/>
                  </a:lnTo>
                  <a:lnTo>
                    <a:pt x="1484" y="992"/>
                  </a:lnTo>
                  <a:lnTo>
                    <a:pt x="1476" y="1024"/>
                  </a:lnTo>
                  <a:lnTo>
                    <a:pt x="1465" y="1056"/>
                  </a:lnTo>
                  <a:lnTo>
                    <a:pt x="1453" y="1086"/>
                  </a:lnTo>
                  <a:lnTo>
                    <a:pt x="1439" y="1117"/>
                  </a:lnTo>
                  <a:lnTo>
                    <a:pt x="1424" y="1145"/>
                  </a:lnTo>
                  <a:lnTo>
                    <a:pt x="1408" y="1173"/>
                  </a:lnTo>
                  <a:lnTo>
                    <a:pt x="1390" y="1201"/>
                  </a:lnTo>
                  <a:lnTo>
                    <a:pt x="1371" y="1227"/>
                  </a:lnTo>
                  <a:lnTo>
                    <a:pt x="1352" y="1253"/>
                  </a:lnTo>
                  <a:lnTo>
                    <a:pt x="1330" y="1277"/>
                  </a:lnTo>
                  <a:lnTo>
                    <a:pt x="1308" y="1300"/>
                  </a:lnTo>
                  <a:lnTo>
                    <a:pt x="1284" y="1323"/>
                  </a:lnTo>
                  <a:lnTo>
                    <a:pt x="1259" y="1344"/>
                  </a:lnTo>
                  <a:lnTo>
                    <a:pt x="1233" y="1364"/>
                  </a:lnTo>
                  <a:lnTo>
                    <a:pt x="1207" y="1383"/>
                  </a:lnTo>
                  <a:lnTo>
                    <a:pt x="1179" y="1401"/>
                  </a:lnTo>
                  <a:lnTo>
                    <a:pt x="1151" y="1417"/>
                  </a:lnTo>
                  <a:lnTo>
                    <a:pt x="1122" y="1432"/>
                  </a:lnTo>
                  <a:lnTo>
                    <a:pt x="1092" y="1445"/>
                  </a:lnTo>
                  <a:lnTo>
                    <a:pt x="1061" y="1457"/>
                  </a:lnTo>
                  <a:lnTo>
                    <a:pt x="1030" y="1468"/>
                  </a:lnTo>
                  <a:lnTo>
                    <a:pt x="998" y="1477"/>
                  </a:lnTo>
                  <a:lnTo>
                    <a:pt x="965" y="1485"/>
                  </a:lnTo>
                  <a:lnTo>
                    <a:pt x="932" y="1490"/>
                  </a:lnTo>
                  <a:lnTo>
                    <a:pt x="898" y="1495"/>
                  </a:lnTo>
                  <a:lnTo>
                    <a:pt x="863" y="1497"/>
                  </a:lnTo>
                  <a:lnTo>
                    <a:pt x="829" y="1498"/>
                  </a:lnTo>
                  <a:lnTo>
                    <a:pt x="793" y="1497"/>
                  </a:lnTo>
                  <a:lnTo>
                    <a:pt x="760" y="1495"/>
                  </a:lnTo>
                  <a:lnTo>
                    <a:pt x="725" y="1490"/>
                  </a:lnTo>
                  <a:lnTo>
                    <a:pt x="692" y="1485"/>
                  </a:lnTo>
                  <a:lnTo>
                    <a:pt x="659" y="1477"/>
                  </a:lnTo>
                  <a:lnTo>
                    <a:pt x="627" y="1468"/>
                  </a:lnTo>
                  <a:lnTo>
                    <a:pt x="595" y="1457"/>
                  </a:lnTo>
                  <a:lnTo>
                    <a:pt x="565" y="1445"/>
                  </a:lnTo>
                  <a:lnTo>
                    <a:pt x="534" y="1432"/>
                  </a:lnTo>
                  <a:lnTo>
                    <a:pt x="506" y="1417"/>
                  </a:lnTo>
                  <a:lnTo>
                    <a:pt x="477" y="1401"/>
                  </a:lnTo>
                  <a:lnTo>
                    <a:pt x="450" y="1383"/>
                  </a:lnTo>
                  <a:lnTo>
                    <a:pt x="423" y="1364"/>
                  </a:lnTo>
                  <a:lnTo>
                    <a:pt x="398" y="1344"/>
                  </a:lnTo>
                  <a:lnTo>
                    <a:pt x="373" y="1323"/>
                  </a:lnTo>
                  <a:lnTo>
                    <a:pt x="350" y="1300"/>
                  </a:lnTo>
                  <a:lnTo>
                    <a:pt x="327" y="1277"/>
                  </a:lnTo>
                  <a:lnTo>
                    <a:pt x="306" y="1253"/>
                  </a:lnTo>
                  <a:lnTo>
                    <a:pt x="286" y="1227"/>
                  </a:lnTo>
                  <a:lnTo>
                    <a:pt x="266" y="1201"/>
                  </a:lnTo>
                  <a:lnTo>
                    <a:pt x="249" y="1173"/>
                  </a:lnTo>
                  <a:lnTo>
                    <a:pt x="233" y="1145"/>
                  </a:lnTo>
                  <a:lnTo>
                    <a:pt x="217" y="1117"/>
                  </a:lnTo>
                  <a:lnTo>
                    <a:pt x="204" y="1086"/>
                  </a:lnTo>
                  <a:lnTo>
                    <a:pt x="192" y="1056"/>
                  </a:lnTo>
                  <a:lnTo>
                    <a:pt x="182" y="1024"/>
                  </a:lnTo>
                  <a:lnTo>
                    <a:pt x="173" y="992"/>
                  </a:lnTo>
                  <a:lnTo>
                    <a:pt x="164" y="959"/>
                  </a:lnTo>
                  <a:lnTo>
                    <a:pt x="158" y="927"/>
                  </a:lnTo>
                  <a:lnTo>
                    <a:pt x="154" y="893"/>
                  </a:lnTo>
                  <a:lnTo>
                    <a:pt x="152" y="859"/>
                  </a:lnTo>
                  <a:lnTo>
                    <a:pt x="151" y="824"/>
                  </a:lnTo>
                  <a:lnTo>
                    <a:pt x="152" y="789"/>
                  </a:lnTo>
                  <a:lnTo>
                    <a:pt x="154" y="755"/>
                  </a:lnTo>
                  <a:lnTo>
                    <a:pt x="158" y="721"/>
                  </a:lnTo>
                  <a:lnTo>
                    <a:pt x="164" y="688"/>
                  </a:lnTo>
                  <a:lnTo>
                    <a:pt x="173" y="655"/>
                  </a:lnTo>
                  <a:lnTo>
                    <a:pt x="182" y="624"/>
                  </a:lnTo>
                  <a:lnTo>
                    <a:pt x="192" y="592"/>
                  </a:lnTo>
                  <a:lnTo>
                    <a:pt x="204" y="562"/>
                  </a:lnTo>
                  <a:lnTo>
                    <a:pt x="217" y="531"/>
                  </a:lnTo>
                  <a:lnTo>
                    <a:pt x="233" y="502"/>
                  </a:lnTo>
                  <a:lnTo>
                    <a:pt x="249" y="475"/>
                  </a:lnTo>
                  <a:lnTo>
                    <a:pt x="266" y="447"/>
                  </a:lnTo>
                  <a:lnTo>
                    <a:pt x="286" y="421"/>
                  </a:lnTo>
                  <a:lnTo>
                    <a:pt x="306" y="395"/>
                  </a:lnTo>
                  <a:lnTo>
                    <a:pt x="327" y="370"/>
                  </a:lnTo>
                  <a:lnTo>
                    <a:pt x="350" y="347"/>
                  </a:lnTo>
                  <a:lnTo>
                    <a:pt x="373" y="325"/>
                  </a:lnTo>
                  <a:lnTo>
                    <a:pt x="398" y="303"/>
                  </a:lnTo>
                  <a:lnTo>
                    <a:pt x="423" y="284"/>
                  </a:lnTo>
                  <a:lnTo>
                    <a:pt x="450" y="265"/>
                  </a:lnTo>
                  <a:lnTo>
                    <a:pt x="477" y="248"/>
                  </a:lnTo>
                  <a:lnTo>
                    <a:pt x="506" y="231"/>
                  </a:lnTo>
                  <a:lnTo>
                    <a:pt x="534" y="216"/>
                  </a:lnTo>
                  <a:lnTo>
                    <a:pt x="565" y="203"/>
                  </a:lnTo>
                  <a:lnTo>
                    <a:pt x="595" y="191"/>
                  </a:lnTo>
                  <a:lnTo>
                    <a:pt x="627" y="180"/>
                  </a:lnTo>
                  <a:lnTo>
                    <a:pt x="659" y="170"/>
                  </a:lnTo>
                  <a:lnTo>
                    <a:pt x="692" y="163"/>
                  </a:lnTo>
                  <a:lnTo>
                    <a:pt x="725" y="157"/>
                  </a:lnTo>
                  <a:lnTo>
                    <a:pt x="760" y="153"/>
                  </a:lnTo>
                  <a:lnTo>
                    <a:pt x="793" y="150"/>
                  </a:lnTo>
                  <a:lnTo>
                    <a:pt x="829" y="149"/>
                  </a:lnTo>
                  <a:lnTo>
                    <a:pt x="863" y="150"/>
                  </a:lnTo>
                  <a:lnTo>
                    <a:pt x="898" y="153"/>
                  </a:lnTo>
                  <a:lnTo>
                    <a:pt x="932" y="157"/>
                  </a:lnTo>
                  <a:lnTo>
                    <a:pt x="965" y="163"/>
                  </a:lnTo>
                  <a:lnTo>
                    <a:pt x="998" y="170"/>
                  </a:lnTo>
                  <a:lnTo>
                    <a:pt x="1030" y="180"/>
                  </a:lnTo>
                  <a:lnTo>
                    <a:pt x="1061" y="191"/>
                  </a:lnTo>
                  <a:lnTo>
                    <a:pt x="1092" y="203"/>
                  </a:lnTo>
                  <a:lnTo>
                    <a:pt x="1122" y="216"/>
                  </a:lnTo>
                  <a:lnTo>
                    <a:pt x="1151" y="231"/>
                  </a:lnTo>
                  <a:lnTo>
                    <a:pt x="1179" y="248"/>
                  </a:lnTo>
                  <a:lnTo>
                    <a:pt x="1207" y="265"/>
                  </a:lnTo>
                  <a:lnTo>
                    <a:pt x="1233" y="284"/>
                  </a:lnTo>
                  <a:lnTo>
                    <a:pt x="1259" y="303"/>
                  </a:lnTo>
                  <a:lnTo>
                    <a:pt x="1284" y="325"/>
                  </a:lnTo>
                  <a:lnTo>
                    <a:pt x="1308" y="347"/>
                  </a:lnTo>
                  <a:lnTo>
                    <a:pt x="1330" y="370"/>
                  </a:lnTo>
                  <a:lnTo>
                    <a:pt x="1352" y="395"/>
                  </a:lnTo>
                  <a:lnTo>
                    <a:pt x="1371" y="421"/>
                  </a:lnTo>
                  <a:lnTo>
                    <a:pt x="1390" y="447"/>
                  </a:lnTo>
                  <a:lnTo>
                    <a:pt x="1408" y="475"/>
                  </a:lnTo>
                  <a:lnTo>
                    <a:pt x="1424" y="502"/>
                  </a:lnTo>
                  <a:lnTo>
                    <a:pt x="1439" y="531"/>
                  </a:lnTo>
                  <a:lnTo>
                    <a:pt x="1453" y="562"/>
                  </a:lnTo>
                  <a:lnTo>
                    <a:pt x="1465" y="592"/>
                  </a:lnTo>
                  <a:lnTo>
                    <a:pt x="1476" y="624"/>
                  </a:lnTo>
                  <a:lnTo>
                    <a:pt x="1484" y="655"/>
                  </a:lnTo>
                  <a:lnTo>
                    <a:pt x="1492" y="688"/>
                  </a:lnTo>
                  <a:lnTo>
                    <a:pt x="1498" y="721"/>
                  </a:lnTo>
                  <a:lnTo>
                    <a:pt x="1502" y="755"/>
                  </a:lnTo>
                  <a:lnTo>
                    <a:pt x="1506" y="789"/>
                  </a:lnTo>
                  <a:lnTo>
                    <a:pt x="1506" y="824"/>
                  </a:lnTo>
                  <a:close/>
                </a:path>
              </a:pathLst>
            </a:custGeom>
            <a:solidFill>
              <a:srgbClr val="B6AF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1" name="Freeform 120"/>
            <p:cNvSpPr>
              <a:spLocks noEditPoints="1"/>
            </p:cNvSpPr>
            <p:nvPr/>
          </p:nvSpPr>
          <p:spPr bwMode="auto">
            <a:xfrm>
              <a:off x="865" y="973"/>
              <a:ext cx="101" cy="99"/>
            </a:xfrm>
            <a:custGeom>
              <a:avLst/>
              <a:gdLst/>
              <a:ahLst/>
              <a:cxnLst>
                <a:cxn ang="0">
                  <a:pos x="1490" y="597"/>
                </a:cxn>
                <a:cxn ang="0">
                  <a:pos x="1431" y="424"/>
                </a:cxn>
                <a:cxn ang="0">
                  <a:pos x="1334" y="273"/>
                </a:cxn>
                <a:cxn ang="0">
                  <a:pos x="1202" y="148"/>
                </a:cxn>
                <a:cxn ang="0">
                  <a:pos x="1045" y="59"/>
                </a:cxn>
                <a:cxn ang="0">
                  <a:pos x="867" y="8"/>
                </a:cxn>
                <a:cxn ang="0">
                  <a:pos x="675" y="3"/>
                </a:cxn>
                <a:cxn ang="0">
                  <a:pos x="494" y="45"/>
                </a:cxn>
                <a:cxn ang="0">
                  <a:pos x="332" y="128"/>
                </a:cxn>
                <a:cxn ang="0">
                  <a:pos x="195" y="246"/>
                </a:cxn>
                <a:cxn ang="0">
                  <a:pos x="90" y="392"/>
                </a:cxn>
                <a:cxn ang="0">
                  <a:pos x="23" y="562"/>
                </a:cxn>
                <a:cxn ang="0">
                  <a:pos x="0" y="749"/>
                </a:cxn>
                <a:cxn ang="0">
                  <a:pos x="23" y="936"/>
                </a:cxn>
                <a:cxn ang="0">
                  <a:pos x="90" y="1106"/>
                </a:cxn>
                <a:cxn ang="0">
                  <a:pos x="195" y="1253"/>
                </a:cxn>
                <a:cxn ang="0">
                  <a:pos x="332" y="1370"/>
                </a:cxn>
                <a:cxn ang="0">
                  <a:pos x="494" y="1452"/>
                </a:cxn>
                <a:cxn ang="0">
                  <a:pos x="675" y="1494"/>
                </a:cxn>
                <a:cxn ang="0">
                  <a:pos x="867" y="1489"/>
                </a:cxn>
                <a:cxn ang="0">
                  <a:pos x="1045" y="1439"/>
                </a:cxn>
                <a:cxn ang="0">
                  <a:pos x="1202" y="1349"/>
                </a:cxn>
                <a:cxn ang="0">
                  <a:pos x="1334" y="1225"/>
                </a:cxn>
                <a:cxn ang="0">
                  <a:pos x="1431" y="1074"/>
                </a:cxn>
                <a:cxn ang="0">
                  <a:pos x="1490" y="900"/>
                </a:cxn>
                <a:cxn ang="0">
                  <a:pos x="1355" y="749"/>
                </a:cxn>
                <a:cxn ang="0">
                  <a:pos x="1336" y="899"/>
                </a:cxn>
                <a:cxn ang="0">
                  <a:pos x="1282" y="1035"/>
                </a:cxn>
                <a:cxn ang="0">
                  <a:pos x="1198" y="1152"/>
                </a:cxn>
                <a:cxn ang="0">
                  <a:pos x="1089" y="1245"/>
                </a:cxn>
                <a:cxn ang="0">
                  <a:pos x="960" y="1311"/>
                </a:cxn>
                <a:cxn ang="0">
                  <a:pos x="814" y="1345"/>
                </a:cxn>
                <a:cxn ang="0">
                  <a:pos x="661" y="1341"/>
                </a:cxn>
                <a:cxn ang="0">
                  <a:pos x="518" y="1301"/>
                </a:cxn>
                <a:cxn ang="0">
                  <a:pos x="392" y="1229"/>
                </a:cxn>
                <a:cxn ang="0">
                  <a:pos x="288" y="1130"/>
                </a:cxn>
                <a:cxn ang="0">
                  <a:pos x="210" y="1009"/>
                </a:cxn>
                <a:cxn ang="0">
                  <a:pos x="163" y="869"/>
                </a:cxn>
                <a:cxn ang="0">
                  <a:pos x="151" y="718"/>
                </a:cxn>
                <a:cxn ang="0">
                  <a:pos x="177" y="571"/>
                </a:cxn>
                <a:cxn ang="0">
                  <a:pos x="237" y="438"/>
                </a:cxn>
                <a:cxn ang="0">
                  <a:pos x="327" y="325"/>
                </a:cxn>
                <a:cxn ang="0">
                  <a:pos x="440" y="236"/>
                </a:cxn>
                <a:cxn ang="0">
                  <a:pos x="573" y="177"/>
                </a:cxn>
                <a:cxn ang="0">
                  <a:pos x="721" y="150"/>
                </a:cxn>
                <a:cxn ang="0">
                  <a:pos x="874" y="161"/>
                </a:cxn>
                <a:cxn ang="0">
                  <a:pos x="1014" y="209"/>
                </a:cxn>
                <a:cxn ang="0">
                  <a:pos x="1135" y="286"/>
                </a:cxn>
                <a:cxn ang="0">
                  <a:pos x="1235" y="391"/>
                </a:cxn>
                <a:cxn ang="0">
                  <a:pos x="1307" y="515"/>
                </a:cxn>
                <a:cxn ang="0">
                  <a:pos x="1348" y="657"/>
                </a:cxn>
              </a:cxnLst>
              <a:rect l="0" t="0" r="r" b="b"/>
              <a:pathLst>
                <a:path w="1505" h="1498">
                  <a:moveTo>
                    <a:pt x="1505" y="749"/>
                  </a:moveTo>
                  <a:lnTo>
                    <a:pt x="1504" y="710"/>
                  </a:lnTo>
                  <a:lnTo>
                    <a:pt x="1501" y="673"/>
                  </a:lnTo>
                  <a:lnTo>
                    <a:pt x="1497" y="635"/>
                  </a:lnTo>
                  <a:lnTo>
                    <a:pt x="1490" y="597"/>
                  </a:lnTo>
                  <a:lnTo>
                    <a:pt x="1481" y="562"/>
                  </a:lnTo>
                  <a:lnTo>
                    <a:pt x="1471" y="526"/>
                  </a:lnTo>
                  <a:lnTo>
                    <a:pt x="1459" y="491"/>
                  </a:lnTo>
                  <a:lnTo>
                    <a:pt x="1446" y="458"/>
                  </a:lnTo>
                  <a:lnTo>
                    <a:pt x="1431" y="424"/>
                  </a:lnTo>
                  <a:lnTo>
                    <a:pt x="1414" y="392"/>
                  </a:lnTo>
                  <a:lnTo>
                    <a:pt x="1396" y="360"/>
                  </a:lnTo>
                  <a:lnTo>
                    <a:pt x="1377" y="330"/>
                  </a:lnTo>
                  <a:lnTo>
                    <a:pt x="1356" y="300"/>
                  </a:lnTo>
                  <a:lnTo>
                    <a:pt x="1334" y="273"/>
                  </a:lnTo>
                  <a:lnTo>
                    <a:pt x="1309" y="246"/>
                  </a:lnTo>
                  <a:lnTo>
                    <a:pt x="1285" y="219"/>
                  </a:lnTo>
                  <a:lnTo>
                    <a:pt x="1258" y="195"/>
                  </a:lnTo>
                  <a:lnTo>
                    <a:pt x="1231" y="171"/>
                  </a:lnTo>
                  <a:lnTo>
                    <a:pt x="1202" y="148"/>
                  </a:lnTo>
                  <a:lnTo>
                    <a:pt x="1174" y="128"/>
                  </a:lnTo>
                  <a:lnTo>
                    <a:pt x="1143" y="109"/>
                  </a:lnTo>
                  <a:lnTo>
                    <a:pt x="1112" y="90"/>
                  </a:lnTo>
                  <a:lnTo>
                    <a:pt x="1079" y="73"/>
                  </a:lnTo>
                  <a:lnTo>
                    <a:pt x="1045" y="59"/>
                  </a:lnTo>
                  <a:lnTo>
                    <a:pt x="1012" y="45"/>
                  </a:lnTo>
                  <a:lnTo>
                    <a:pt x="976" y="34"/>
                  </a:lnTo>
                  <a:lnTo>
                    <a:pt x="940" y="23"/>
                  </a:lnTo>
                  <a:lnTo>
                    <a:pt x="904" y="15"/>
                  </a:lnTo>
                  <a:lnTo>
                    <a:pt x="867" y="8"/>
                  </a:lnTo>
                  <a:lnTo>
                    <a:pt x="829" y="3"/>
                  </a:lnTo>
                  <a:lnTo>
                    <a:pt x="792" y="1"/>
                  </a:lnTo>
                  <a:lnTo>
                    <a:pt x="753" y="0"/>
                  </a:lnTo>
                  <a:lnTo>
                    <a:pt x="714" y="1"/>
                  </a:lnTo>
                  <a:lnTo>
                    <a:pt x="675" y="3"/>
                  </a:lnTo>
                  <a:lnTo>
                    <a:pt x="638" y="8"/>
                  </a:lnTo>
                  <a:lnTo>
                    <a:pt x="601" y="15"/>
                  </a:lnTo>
                  <a:lnTo>
                    <a:pt x="564" y="23"/>
                  </a:lnTo>
                  <a:lnTo>
                    <a:pt x="529" y="34"/>
                  </a:lnTo>
                  <a:lnTo>
                    <a:pt x="494" y="45"/>
                  </a:lnTo>
                  <a:lnTo>
                    <a:pt x="459" y="59"/>
                  </a:lnTo>
                  <a:lnTo>
                    <a:pt x="426" y="73"/>
                  </a:lnTo>
                  <a:lnTo>
                    <a:pt x="393" y="90"/>
                  </a:lnTo>
                  <a:lnTo>
                    <a:pt x="363" y="109"/>
                  </a:lnTo>
                  <a:lnTo>
                    <a:pt x="332" y="128"/>
                  </a:lnTo>
                  <a:lnTo>
                    <a:pt x="302" y="148"/>
                  </a:lnTo>
                  <a:lnTo>
                    <a:pt x="274" y="171"/>
                  </a:lnTo>
                  <a:lnTo>
                    <a:pt x="246" y="195"/>
                  </a:lnTo>
                  <a:lnTo>
                    <a:pt x="220" y="219"/>
                  </a:lnTo>
                  <a:lnTo>
                    <a:pt x="195" y="246"/>
                  </a:lnTo>
                  <a:lnTo>
                    <a:pt x="172" y="273"/>
                  </a:lnTo>
                  <a:lnTo>
                    <a:pt x="150" y="300"/>
                  </a:lnTo>
                  <a:lnTo>
                    <a:pt x="128" y="330"/>
                  </a:lnTo>
                  <a:lnTo>
                    <a:pt x="109" y="360"/>
                  </a:lnTo>
                  <a:lnTo>
                    <a:pt x="90" y="392"/>
                  </a:lnTo>
                  <a:lnTo>
                    <a:pt x="74" y="424"/>
                  </a:lnTo>
                  <a:lnTo>
                    <a:pt x="59" y="458"/>
                  </a:lnTo>
                  <a:lnTo>
                    <a:pt x="46" y="491"/>
                  </a:lnTo>
                  <a:lnTo>
                    <a:pt x="33" y="526"/>
                  </a:lnTo>
                  <a:lnTo>
                    <a:pt x="23" y="562"/>
                  </a:lnTo>
                  <a:lnTo>
                    <a:pt x="15" y="597"/>
                  </a:lnTo>
                  <a:lnTo>
                    <a:pt x="8" y="635"/>
                  </a:lnTo>
                  <a:lnTo>
                    <a:pt x="4" y="673"/>
                  </a:lnTo>
                  <a:lnTo>
                    <a:pt x="1" y="710"/>
                  </a:lnTo>
                  <a:lnTo>
                    <a:pt x="0" y="749"/>
                  </a:lnTo>
                  <a:lnTo>
                    <a:pt x="1" y="787"/>
                  </a:lnTo>
                  <a:lnTo>
                    <a:pt x="4" y="826"/>
                  </a:lnTo>
                  <a:lnTo>
                    <a:pt x="8" y="863"/>
                  </a:lnTo>
                  <a:lnTo>
                    <a:pt x="15" y="900"/>
                  </a:lnTo>
                  <a:lnTo>
                    <a:pt x="23" y="936"/>
                  </a:lnTo>
                  <a:lnTo>
                    <a:pt x="33" y="972"/>
                  </a:lnTo>
                  <a:lnTo>
                    <a:pt x="46" y="1006"/>
                  </a:lnTo>
                  <a:lnTo>
                    <a:pt x="59" y="1041"/>
                  </a:lnTo>
                  <a:lnTo>
                    <a:pt x="74" y="1074"/>
                  </a:lnTo>
                  <a:lnTo>
                    <a:pt x="90" y="1106"/>
                  </a:lnTo>
                  <a:lnTo>
                    <a:pt x="109" y="1137"/>
                  </a:lnTo>
                  <a:lnTo>
                    <a:pt x="128" y="1167"/>
                  </a:lnTo>
                  <a:lnTo>
                    <a:pt x="150" y="1197"/>
                  </a:lnTo>
                  <a:lnTo>
                    <a:pt x="172" y="1225"/>
                  </a:lnTo>
                  <a:lnTo>
                    <a:pt x="195" y="1253"/>
                  </a:lnTo>
                  <a:lnTo>
                    <a:pt x="220" y="1279"/>
                  </a:lnTo>
                  <a:lnTo>
                    <a:pt x="246" y="1303"/>
                  </a:lnTo>
                  <a:lnTo>
                    <a:pt x="274" y="1327"/>
                  </a:lnTo>
                  <a:lnTo>
                    <a:pt x="302" y="1349"/>
                  </a:lnTo>
                  <a:lnTo>
                    <a:pt x="332" y="1370"/>
                  </a:lnTo>
                  <a:lnTo>
                    <a:pt x="363" y="1390"/>
                  </a:lnTo>
                  <a:lnTo>
                    <a:pt x="393" y="1408"/>
                  </a:lnTo>
                  <a:lnTo>
                    <a:pt x="426" y="1424"/>
                  </a:lnTo>
                  <a:lnTo>
                    <a:pt x="459" y="1439"/>
                  </a:lnTo>
                  <a:lnTo>
                    <a:pt x="494" y="1452"/>
                  </a:lnTo>
                  <a:lnTo>
                    <a:pt x="529" y="1465"/>
                  </a:lnTo>
                  <a:lnTo>
                    <a:pt x="564" y="1475"/>
                  </a:lnTo>
                  <a:lnTo>
                    <a:pt x="601" y="1483"/>
                  </a:lnTo>
                  <a:lnTo>
                    <a:pt x="638" y="1489"/>
                  </a:lnTo>
                  <a:lnTo>
                    <a:pt x="675" y="1494"/>
                  </a:lnTo>
                  <a:lnTo>
                    <a:pt x="714" y="1497"/>
                  </a:lnTo>
                  <a:lnTo>
                    <a:pt x="753" y="1498"/>
                  </a:lnTo>
                  <a:lnTo>
                    <a:pt x="792" y="1497"/>
                  </a:lnTo>
                  <a:lnTo>
                    <a:pt x="829" y="1494"/>
                  </a:lnTo>
                  <a:lnTo>
                    <a:pt x="867" y="1489"/>
                  </a:lnTo>
                  <a:lnTo>
                    <a:pt x="904" y="1483"/>
                  </a:lnTo>
                  <a:lnTo>
                    <a:pt x="940" y="1475"/>
                  </a:lnTo>
                  <a:lnTo>
                    <a:pt x="976" y="1465"/>
                  </a:lnTo>
                  <a:lnTo>
                    <a:pt x="1012" y="1452"/>
                  </a:lnTo>
                  <a:lnTo>
                    <a:pt x="1045" y="1439"/>
                  </a:lnTo>
                  <a:lnTo>
                    <a:pt x="1079" y="1424"/>
                  </a:lnTo>
                  <a:lnTo>
                    <a:pt x="1112" y="1408"/>
                  </a:lnTo>
                  <a:lnTo>
                    <a:pt x="1143" y="1390"/>
                  </a:lnTo>
                  <a:lnTo>
                    <a:pt x="1174" y="1370"/>
                  </a:lnTo>
                  <a:lnTo>
                    <a:pt x="1202" y="1349"/>
                  </a:lnTo>
                  <a:lnTo>
                    <a:pt x="1231" y="1327"/>
                  </a:lnTo>
                  <a:lnTo>
                    <a:pt x="1258" y="1303"/>
                  </a:lnTo>
                  <a:lnTo>
                    <a:pt x="1285" y="1279"/>
                  </a:lnTo>
                  <a:lnTo>
                    <a:pt x="1309" y="1253"/>
                  </a:lnTo>
                  <a:lnTo>
                    <a:pt x="1334" y="1225"/>
                  </a:lnTo>
                  <a:lnTo>
                    <a:pt x="1356" y="1197"/>
                  </a:lnTo>
                  <a:lnTo>
                    <a:pt x="1377" y="1167"/>
                  </a:lnTo>
                  <a:lnTo>
                    <a:pt x="1396" y="1137"/>
                  </a:lnTo>
                  <a:lnTo>
                    <a:pt x="1414" y="1106"/>
                  </a:lnTo>
                  <a:lnTo>
                    <a:pt x="1431" y="1074"/>
                  </a:lnTo>
                  <a:lnTo>
                    <a:pt x="1446" y="1041"/>
                  </a:lnTo>
                  <a:lnTo>
                    <a:pt x="1459" y="1006"/>
                  </a:lnTo>
                  <a:lnTo>
                    <a:pt x="1471" y="972"/>
                  </a:lnTo>
                  <a:lnTo>
                    <a:pt x="1481" y="936"/>
                  </a:lnTo>
                  <a:lnTo>
                    <a:pt x="1490" y="900"/>
                  </a:lnTo>
                  <a:lnTo>
                    <a:pt x="1497" y="863"/>
                  </a:lnTo>
                  <a:lnTo>
                    <a:pt x="1501" y="826"/>
                  </a:lnTo>
                  <a:lnTo>
                    <a:pt x="1504" y="787"/>
                  </a:lnTo>
                  <a:lnTo>
                    <a:pt x="1505" y="749"/>
                  </a:lnTo>
                  <a:close/>
                  <a:moveTo>
                    <a:pt x="1355" y="749"/>
                  </a:moveTo>
                  <a:lnTo>
                    <a:pt x="1354" y="780"/>
                  </a:lnTo>
                  <a:lnTo>
                    <a:pt x="1352" y="810"/>
                  </a:lnTo>
                  <a:lnTo>
                    <a:pt x="1348" y="840"/>
                  </a:lnTo>
                  <a:lnTo>
                    <a:pt x="1343" y="869"/>
                  </a:lnTo>
                  <a:lnTo>
                    <a:pt x="1336" y="899"/>
                  </a:lnTo>
                  <a:lnTo>
                    <a:pt x="1328" y="927"/>
                  </a:lnTo>
                  <a:lnTo>
                    <a:pt x="1318" y="955"/>
                  </a:lnTo>
                  <a:lnTo>
                    <a:pt x="1307" y="982"/>
                  </a:lnTo>
                  <a:lnTo>
                    <a:pt x="1295" y="1009"/>
                  </a:lnTo>
                  <a:lnTo>
                    <a:pt x="1282" y="1035"/>
                  </a:lnTo>
                  <a:lnTo>
                    <a:pt x="1267" y="1060"/>
                  </a:lnTo>
                  <a:lnTo>
                    <a:pt x="1252" y="1084"/>
                  </a:lnTo>
                  <a:lnTo>
                    <a:pt x="1235" y="1108"/>
                  </a:lnTo>
                  <a:lnTo>
                    <a:pt x="1218" y="1130"/>
                  </a:lnTo>
                  <a:lnTo>
                    <a:pt x="1198" y="1152"/>
                  </a:lnTo>
                  <a:lnTo>
                    <a:pt x="1179" y="1172"/>
                  </a:lnTo>
                  <a:lnTo>
                    <a:pt x="1157" y="1193"/>
                  </a:lnTo>
                  <a:lnTo>
                    <a:pt x="1135" y="1211"/>
                  </a:lnTo>
                  <a:lnTo>
                    <a:pt x="1113" y="1229"/>
                  </a:lnTo>
                  <a:lnTo>
                    <a:pt x="1089" y="1245"/>
                  </a:lnTo>
                  <a:lnTo>
                    <a:pt x="1065" y="1262"/>
                  </a:lnTo>
                  <a:lnTo>
                    <a:pt x="1039" y="1276"/>
                  </a:lnTo>
                  <a:lnTo>
                    <a:pt x="1014" y="1289"/>
                  </a:lnTo>
                  <a:lnTo>
                    <a:pt x="987" y="1301"/>
                  </a:lnTo>
                  <a:lnTo>
                    <a:pt x="960" y="1311"/>
                  </a:lnTo>
                  <a:lnTo>
                    <a:pt x="931" y="1322"/>
                  </a:lnTo>
                  <a:lnTo>
                    <a:pt x="903" y="1330"/>
                  </a:lnTo>
                  <a:lnTo>
                    <a:pt x="874" y="1336"/>
                  </a:lnTo>
                  <a:lnTo>
                    <a:pt x="844" y="1341"/>
                  </a:lnTo>
                  <a:lnTo>
                    <a:pt x="814" y="1345"/>
                  </a:lnTo>
                  <a:lnTo>
                    <a:pt x="783" y="1347"/>
                  </a:lnTo>
                  <a:lnTo>
                    <a:pt x="753" y="1348"/>
                  </a:lnTo>
                  <a:lnTo>
                    <a:pt x="721" y="1347"/>
                  </a:lnTo>
                  <a:lnTo>
                    <a:pt x="691" y="1345"/>
                  </a:lnTo>
                  <a:lnTo>
                    <a:pt x="661" y="1341"/>
                  </a:lnTo>
                  <a:lnTo>
                    <a:pt x="632" y="1336"/>
                  </a:lnTo>
                  <a:lnTo>
                    <a:pt x="602" y="1330"/>
                  </a:lnTo>
                  <a:lnTo>
                    <a:pt x="573" y="1322"/>
                  </a:lnTo>
                  <a:lnTo>
                    <a:pt x="545" y="1311"/>
                  </a:lnTo>
                  <a:lnTo>
                    <a:pt x="518" y="1301"/>
                  </a:lnTo>
                  <a:lnTo>
                    <a:pt x="491" y="1289"/>
                  </a:lnTo>
                  <a:lnTo>
                    <a:pt x="465" y="1276"/>
                  </a:lnTo>
                  <a:lnTo>
                    <a:pt x="440" y="1262"/>
                  </a:lnTo>
                  <a:lnTo>
                    <a:pt x="416" y="1245"/>
                  </a:lnTo>
                  <a:lnTo>
                    <a:pt x="392" y="1229"/>
                  </a:lnTo>
                  <a:lnTo>
                    <a:pt x="370" y="1211"/>
                  </a:lnTo>
                  <a:lnTo>
                    <a:pt x="347" y="1193"/>
                  </a:lnTo>
                  <a:lnTo>
                    <a:pt x="327" y="1172"/>
                  </a:lnTo>
                  <a:lnTo>
                    <a:pt x="306" y="1152"/>
                  </a:lnTo>
                  <a:lnTo>
                    <a:pt x="288" y="1130"/>
                  </a:lnTo>
                  <a:lnTo>
                    <a:pt x="270" y="1108"/>
                  </a:lnTo>
                  <a:lnTo>
                    <a:pt x="254" y="1084"/>
                  </a:lnTo>
                  <a:lnTo>
                    <a:pt x="237" y="1060"/>
                  </a:lnTo>
                  <a:lnTo>
                    <a:pt x="223" y="1035"/>
                  </a:lnTo>
                  <a:lnTo>
                    <a:pt x="210" y="1009"/>
                  </a:lnTo>
                  <a:lnTo>
                    <a:pt x="197" y="982"/>
                  </a:lnTo>
                  <a:lnTo>
                    <a:pt x="186" y="955"/>
                  </a:lnTo>
                  <a:lnTo>
                    <a:pt x="177" y="927"/>
                  </a:lnTo>
                  <a:lnTo>
                    <a:pt x="169" y="899"/>
                  </a:lnTo>
                  <a:lnTo>
                    <a:pt x="163" y="869"/>
                  </a:lnTo>
                  <a:lnTo>
                    <a:pt x="157" y="840"/>
                  </a:lnTo>
                  <a:lnTo>
                    <a:pt x="154" y="810"/>
                  </a:lnTo>
                  <a:lnTo>
                    <a:pt x="151" y="780"/>
                  </a:lnTo>
                  <a:lnTo>
                    <a:pt x="151" y="749"/>
                  </a:lnTo>
                  <a:lnTo>
                    <a:pt x="151" y="718"/>
                  </a:lnTo>
                  <a:lnTo>
                    <a:pt x="154" y="688"/>
                  </a:lnTo>
                  <a:lnTo>
                    <a:pt x="157" y="657"/>
                  </a:lnTo>
                  <a:lnTo>
                    <a:pt x="163" y="628"/>
                  </a:lnTo>
                  <a:lnTo>
                    <a:pt x="169" y="599"/>
                  </a:lnTo>
                  <a:lnTo>
                    <a:pt x="177" y="571"/>
                  </a:lnTo>
                  <a:lnTo>
                    <a:pt x="186" y="543"/>
                  </a:lnTo>
                  <a:lnTo>
                    <a:pt x="197" y="515"/>
                  </a:lnTo>
                  <a:lnTo>
                    <a:pt x="210" y="489"/>
                  </a:lnTo>
                  <a:lnTo>
                    <a:pt x="223" y="464"/>
                  </a:lnTo>
                  <a:lnTo>
                    <a:pt x="237" y="438"/>
                  </a:lnTo>
                  <a:lnTo>
                    <a:pt x="254" y="414"/>
                  </a:lnTo>
                  <a:lnTo>
                    <a:pt x="270" y="391"/>
                  </a:lnTo>
                  <a:lnTo>
                    <a:pt x="288" y="367"/>
                  </a:lnTo>
                  <a:lnTo>
                    <a:pt x="306" y="346"/>
                  </a:lnTo>
                  <a:lnTo>
                    <a:pt x="327" y="325"/>
                  </a:lnTo>
                  <a:lnTo>
                    <a:pt x="347" y="305"/>
                  </a:lnTo>
                  <a:lnTo>
                    <a:pt x="370" y="286"/>
                  </a:lnTo>
                  <a:lnTo>
                    <a:pt x="392" y="269"/>
                  </a:lnTo>
                  <a:lnTo>
                    <a:pt x="416" y="252"/>
                  </a:lnTo>
                  <a:lnTo>
                    <a:pt x="440" y="236"/>
                  </a:lnTo>
                  <a:lnTo>
                    <a:pt x="465" y="222"/>
                  </a:lnTo>
                  <a:lnTo>
                    <a:pt x="491" y="209"/>
                  </a:lnTo>
                  <a:lnTo>
                    <a:pt x="518" y="197"/>
                  </a:lnTo>
                  <a:lnTo>
                    <a:pt x="545" y="186"/>
                  </a:lnTo>
                  <a:lnTo>
                    <a:pt x="573" y="177"/>
                  </a:lnTo>
                  <a:lnTo>
                    <a:pt x="602" y="168"/>
                  </a:lnTo>
                  <a:lnTo>
                    <a:pt x="632" y="161"/>
                  </a:lnTo>
                  <a:lnTo>
                    <a:pt x="661" y="156"/>
                  </a:lnTo>
                  <a:lnTo>
                    <a:pt x="691" y="152"/>
                  </a:lnTo>
                  <a:lnTo>
                    <a:pt x="721" y="150"/>
                  </a:lnTo>
                  <a:lnTo>
                    <a:pt x="753" y="149"/>
                  </a:lnTo>
                  <a:lnTo>
                    <a:pt x="783" y="150"/>
                  </a:lnTo>
                  <a:lnTo>
                    <a:pt x="814" y="152"/>
                  </a:lnTo>
                  <a:lnTo>
                    <a:pt x="844" y="156"/>
                  </a:lnTo>
                  <a:lnTo>
                    <a:pt x="874" y="161"/>
                  </a:lnTo>
                  <a:lnTo>
                    <a:pt x="903" y="168"/>
                  </a:lnTo>
                  <a:lnTo>
                    <a:pt x="931" y="177"/>
                  </a:lnTo>
                  <a:lnTo>
                    <a:pt x="960" y="186"/>
                  </a:lnTo>
                  <a:lnTo>
                    <a:pt x="987" y="197"/>
                  </a:lnTo>
                  <a:lnTo>
                    <a:pt x="1014" y="209"/>
                  </a:lnTo>
                  <a:lnTo>
                    <a:pt x="1039" y="222"/>
                  </a:lnTo>
                  <a:lnTo>
                    <a:pt x="1065" y="236"/>
                  </a:lnTo>
                  <a:lnTo>
                    <a:pt x="1089" y="252"/>
                  </a:lnTo>
                  <a:lnTo>
                    <a:pt x="1113" y="269"/>
                  </a:lnTo>
                  <a:lnTo>
                    <a:pt x="1135" y="286"/>
                  </a:lnTo>
                  <a:lnTo>
                    <a:pt x="1157" y="305"/>
                  </a:lnTo>
                  <a:lnTo>
                    <a:pt x="1179" y="325"/>
                  </a:lnTo>
                  <a:lnTo>
                    <a:pt x="1198" y="346"/>
                  </a:lnTo>
                  <a:lnTo>
                    <a:pt x="1218" y="367"/>
                  </a:lnTo>
                  <a:lnTo>
                    <a:pt x="1235" y="391"/>
                  </a:lnTo>
                  <a:lnTo>
                    <a:pt x="1252" y="414"/>
                  </a:lnTo>
                  <a:lnTo>
                    <a:pt x="1267" y="438"/>
                  </a:lnTo>
                  <a:lnTo>
                    <a:pt x="1282" y="464"/>
                  </a:lnTo>
                  <a:lnTo>
                    <a:pt x="1295" y="489"/>
                  </a:lnTo>
                  <a:lnTo>
                    <a:pt x="1307" y="515"/>
                  </a:lnTo>
                  <a:lnTo>
                    <a:pt x="1318" y="543"/>
                  </a:lnTo>
                  <a:lnTo>
                    <a:pt x="1328" y="571"/>
                  </a:lnTo>
                  <a:lnTo>
                    <a:pt x="1336" y="599"/>
                  </a:lnTo>
                  <a:lnTo>
                    <a:pt x="1343" y="628"/>
                  </a:lnTo>
                  <a:lnTo>
                    <a:pt x="1348" y="657"/>
                  </a:lnTo>
                  <a:lnTo>
                    <a:pt x="1352" y="688"/>
                  </a:lnTo>
                  <a:lnTo>
                    <a:pt x="1354" y="718"/>
                  </a:lnTo>
                  <a:lnTo>
                    <a:pt x="1355" y="749"/>
                  </a:lnTo>
                  <a:close/>
                </a:path>
              </a:pathLst>
            </a:custGeom>
            <a:solidFill>
              <a:srgbClr val="BBB4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2" name="Freeform 121"/>
            <p:cNvSpPr>
              <a:spLocks noEditPoints="1"/>
            </p:cNvSpPr>
            <p:nvPr/>
          </p:nvSpPr>
          <p:spPr bwMode="auto">
            <a:xfrm>
              <a:off x="870" y="978"/>
              <a:ext cx="91" cy="89"/>
            </a:xfrm>
            <a:custGeom>
              <a:avLst/>
              <a:gdLst/>
              <a:ahLst/>
              <a:cxnLst>
                <a:cxn ang="0">
                  <a:pos x="1341" y="539"/>
                </a:cxn>
                <a:cxn ang="0">
                  <a:pos x="1288" y="382"/>
                </a:cxn>
                <a:cxn ang="0">
                  <a:pos x="1201" y="246"/>
                </a:cxn>
                <a:cxn ang="0">
                  <a:pos x="1082" y="135"/>
                </a:cxn>
                <a:cxn ang="0">
                  <a:pos x="941" y="54"/>
                </a:cxn>
                <a:cxn ang="0">
                  <a:pos x="781" y="8"/>
                </a:cxn>
                <a:cxn ang="0">
                  <a:pos x="609" y="4"/>
                </a:cxn>
                <a:cxn ang="0">
                  <a:pos x="444" y="42"/>
                </a:cxn>
                <a:cxn ang="0">
                  <a:pos x="299" y="116"/>
                </a:cxn>
                <a:cxn ang="0">
                  <a:pos x="175" y="221"/>
                </a:cxn>
                <a:cxn ang="0">
                  <a:pos x="82" y="353"/>
                </a:cxn>
                <a:cxn ang="0">
                  <a:pos x="22" y="506"/>
                </a:cxn>
                <a:cxn ang="0">
                  <a:pos x="0" y="675"/>
                </a:cxn>
                <a:cxn ang="0">
                  <a:pos x="22" y="843"/>
                </a:cxn>
                <a:cxn ang="0">
                  <a:pos x="82" y="996"/>
                </a:cxn>
                <a:cxn ang="0">
                  <a:pos x="175" y="1128"/>
                </a:cxn>
                <a:cxn ang="0">
                  <a:pos x="299" y="1234"/>
                </a:cxn>
                <a:cxn ang="0">
                  <a:pos x="444" y="1308"/>
                </a:cxn>
                <a:cxn ang="0">
                  <a:pos x="609" y="1346"/>
                </a:cxn>
                <a:cxn ang="0">
                  <a:pos x="781" y="1342"/>
                </a:cxn>
                <a:cxn ang="0">
                  <a:pos x="941" y="1296"/>
                </a:cxn>
                <a:cxn ang="0">
                  <a:pos x="1082" y="1215"/>
                </a:cxn>
                <a:cxn ang="0">
                  <a:pos x="1201" y="1104"/>
                </a:cxn>
                <a:cxn ang="0">
                  <a:pos x="1288" y="968"/>
                </a:cxn>
                <a:cxn ang="0">
                  <a:pos x="1341" y="810"/>
                </a:cxn>
                <a:cxn ang="0">
                  <a:pos x="1205" y="675"/>
                </a:cxn>
                <a:cxn ang="0">
                  <a:pos x="1187" y="806"/>
                </a:cxn>
                <a:cxn ang="0">
                  <a:pos x="1141" y="925"/>
                </a:cxn>
                <a:cxn ang="0">
                  <a:pos x="1067" y="1027"/>
                </a:cxn>
                <a:cxn ang="0">
                  <a:pos x="972" y="1110"/>
                </a:cxn>
                <a:cxn ang="0">
                  <a:pos x="858" y="1167"/>
                </a:cxn>
                <a:cxn ang="0">
                  <a:pos x="731" y="1197"/>
                </a:cxn>
                <a:cxn ang="0">
                  <a:pos x="597" y="1193"/>
                </a:cxn>
                <a:cxn ang="0">
                  <a:pos x="472" y="1158"/>
                </a:cxn>
                <a:cxn ang="0">
                  <a:pos x="362" y="1095"/>
                </a:cxn>
                <a:cxn ang="0">
                  <a:pos x="271" y="1008"/>
                </a:cxn>
                <a:cxn ang="0">
                  <a:pos x="203" y="903"/>
                </a:cxn>
                <a:cxn ang="0">
                  <a:pos x="161" y="780"/>
                </a:cxn>
                <a:cxn ang="0">
                  <a:pos x="151" y="648"/>
                </a:cxn>
                <a:cxn ang="0">
                  <a:pos x="174" y="519"/>
                </a:cxn>
                <a:cxn ang="0">
                  <a:pos x="226" y="403"/>
                </a:cxn>
                <a:cxn ang="0">
                  <a:pos x="305" y="304"/>
                </a:cxn>
                <a:cxn ang="0">
                  <a:pos x="404" y="226"/>
                </a:cxn>
                <a:cxn ang="0">
                  <a:pos x="521" y="174"/>
                </a:cxn>
                <a:cxn ang="0">
                  <a:pos x="650" y="151"/>
                </a:cxn>
                <a:cxn ang="0">
                  <a:pos x="784" y="161"/>
                </a:cxn>
                <a:cxn ang="0">
                  <a:pos x="906" y="202"/>
                </a:cxn>
                <a:cxn ang="0">
                  <a:pos x="1012" y="270"/>
                </a:cxn>
                <a:cxn ang="0">
                  <a:pos x="1100" y="361"/>
                </a:cxn>
                <a:cxn ang="0">
                  <a:pos x="1163" y="471"/>
                </a:cxn>
                <a:cxn ang="0">
                  <a:pos x="1199" y="595"/>
                </a:cxn>
              </a:cxnLst>
              <a:rect l="0" t="0" r="r" b="b"/>
              <a:pathLst>
                <a:path w="1356" h="1349">
                  <a:moveTo>
                    <a:pt x="1356" y="675"/>
                  </a:moveTo>
                  <a:lnTo>
                    <a:pt x="1355" y="640"/>
                  </a:lnTo>
                  <a:lnTo>
                    <a:pt x="1351" y="606"/>
                  </a:lnTo>
                  <a:lnTo>
                    <a:pt x="1347" y="572"/>
                  </a:lnTo>
                  <a:lnTo>
                    <a:pt x="1341" y="539"/>
                  </a:lnTo>
                  <a:lnTo>
                    <a:pt x="1334" y="506"/>
                  </a:lnTo>
                  <a:lnTo>
                    <a:pt x="1325" y="475"/>
                  </a:lnTo>
                  <a:lnTo>
                    <a:pt x="1314" y="443"/>
                  </a:lnTo>
                  <a:lnTo>
                    <a:pt x="1302" y="412"/>
                  </a:lnTo>
                  <a:lnTo>
                    <a:pt x="1288" y="382"/>
                  </a:lnTo>
                  <a:lnTo>
                    <a:pt x="1273" y="353"/>
                  </a:lnTo>
                  <a:lnTo>
                    <a:pt x="1257" y="326"/>
                  </a:lnTo>
                  <a:lnTo>
                    <a:pt x="1239" y="298"/>
                  </a:lnTo>
                  <a:lnTo>
                    <a:pt x="1220" y="272"/>
                  </a:lnTo>
                  <a:lnTo>
                    <a:pt x="1201" y="246"/>
                  </a:lnTo>
                  <a:lnTo>
                    <a:pt x="1179" y="221"/>
                  </a:lnTo>
                  <a:lnTo>
                    <a:pt x="1157" y="198"/>
                  </a:lnTo>
                  <a:lnTo>
                    <a:pt x="1133" y="176"/>
                  </a:lnTo>
                  <a:lnTo>
                    <a:pt x="1108" y="154"/>
                  </a:lnTo>
                  <a:lnTo>
                    <a:pt x="1082" y="135"/>
                  </a:lnTo>
                  <a:lnTo>
                    <a:pt x="1056" y="116"/>
                  </a:lnTo>
                  <a:lnTo>
                    <a:pt x="1028" y="99"/>
                  </a:lnTo>
                  <a:lnTo>
                    <a:pt x="1000" y="82"/>
                  </a:lnTo>
                  <a:lnTo>
                    <a:pt x="971" y="67"/>
                  </a:lnTo>
                  <a:lnTo>
                    <a:pt x="941" y="54"/>
                  </a:lnTo>
                  <a:lnTo>
                    <a:pt x="910" y="42"/>
                  </a:lnTo>
                  <a:lnTo>
                    <a:pt x="879" y="31"/>
                  </a:lnTo>
                  <a:lnTo>
                    <a:pt x="847" y="21"/>
                  </a:lnTo>
                  <a:lnTo>
                    <a:pt x="814" y="14"/>
                  </a:lnTo>
                  <a:lnTo>
                    <a:pt x="781" y="8"/>
                  </a:lnTo>
                  <a:lnTo>
                    <a:pt x="747" y="4"/>
                  </a:lnTo>
                  <a:lnTo>
                    <a:pt x="712" y="1"/>
                  </a:lnTo>
                  <a:lnTo>
                    <a:pt x="678" y="0"/>
                  </a:lnTo>
                  <a:lnTo>
                    <a:pt x="642" y="1"/>
                  </a:lnTo>
                  <a:lnTo>
                    <a:pt x="609" y="4"/>
                  </a:lnTo>
                  <a:lnTo>
                    <a:pt x="574" y="8"/>
                  </a:lnTo>
                  <a:lnTo>
                    <a:pt x="541" y="14"/>
                  </a:lnTo>
                  <a:lnTo>
                    <a:pt x="508" y="21"/>
                  </a:lnTo>
                  <a:lnTo>
                    <a:pt x="476" y="31"/>
                  </a:lnTo>
                  <a:lnTo>
                    <a:pt x="444" y="42"/>
                  </a:lnTo>
                  <a:lnTo>
                    <a:pt x="414" y="54"/>
                  </a:lnTo>
                  <a:lnTo>
                    <a:pt x="383" y="67"/>
                  </a:lnTo>
                  <a:lnTo>
                    <a:pt x="355" y="82"/>
                  </a:lnTo>
                  <a:lnTo>
                    <a:pt x="326" y="99"/>
                  </a:lnTo>
                  <a:lnTo>
                    <a:pt x="299" y="116"/>
                  </a:lnTo>
                  <a:lnTo>
                    <a:pt x="272" y="135"/>
                  </a:lnTo>
                  <a:lnTo>
                    <a:pt x="247" y="154"/>
                  </a:lnTo>
                  <a:lnTo>
                    <a:pt x="222" y="176"/>
                  </a:lnTo>
                  <a:lnTo>
                    <a:pt x="199" y="198"/>
                  </a:lnTo>
                  <a:lnTo>
                    <a:pt x="175" y="221"/>
                  </a:lnTo>
                  <a:lnTo>
                    <a:pt x="155" y="246"/>
                  </a:lnTo>
                  <a:lnTo>
                    <a:pt x="135" y="272"/>
                  </a:lnTo>
                  <a:lnTo>
                    <a:pt x="115" y="298"/>
                  </a:lnTo>
                  <a:lnTo>
                    <a:pt x="98" y="326"/>
                  </a:lnTo>
                  <a:lnTo>
                    <a:pt x="82" y="353"/>
                  </a:lnTo>
                  <a:lnTo>
                    <a:pt x="66" y="382"/>
                  </a:lnTo>
                  <a:lnTo>
                    <a:pt x="53" y="412"/>
                  </a:lnTo>
                  <a:lnTo>
                    <a:pt x="41" y="443"/>
                  </a:lnTo>
                  <a:lnTo>
                    <a:pt x="31" y="475"/>
                  </a:lnTo>
                  <a:lnTo>
                    <a:pt x="22" y="506"/>
                  </a:lnTo>
                  <a:lnTo>
                    <a:pt x="13" y="539"/>
                  </a:lnTo>
                  <a:lnTo>
                    <a:pt x="7" y="572"/>
                  </a:lnTo>
                  <a:lnTo>
                    <a:pt x="3" y="606"/>
                  </a:lnTo>
                  <a:lnTo>
                    <a:pt x="1" y="640"/>
                  </a:lnTo>
                  <a:lnTo>
                    <a:pt x="0" y="675"/>
                  </a:lnTo>
                  <a:lnTo>
                    <a:pt x="1" y="710"/>
                  </a:lnTo>
                  <a:lnTo>
                    <a:pt x="3" y="744"/>
                  </a:lnTo>
                  <a:lnTo>
                    <a:pt x="7" y="778"/>
                  </a:lnTo>
                  <a:lnTo>
                    <a:pt x="13" y="810"/>
                  </a:lnTo>
                  <a:lnTo>
                    <a:pt x="22" y="843"/>
                  </a:lnTo>
                  <a:lnTo>
                    <a:pt x="31" y="875"/>
                  </a:lnTo>
                  <a:lnTo>
                    <a:pt x="41" y="907"/>
                  </a:lnTo>
                  <a:lnTo>
                    <a:pt x="53" y="937"/>
                  </a:lnTo>
                  <a:lnTo>
                    <a:pt x="66" y="968"/>
                  </a:lnTo>
                  <a:lnTo>
                    <a:pt x="82" y="996"/>
                  </a:lnTo>
                  <a:lnTo>
                    <a:pt x="98" y="1024"/>
                  </a:lnTo>
                  <a:lnTo>
                    <a:pt x="115" y="1052"/>
                  </a:lnTo>
                  <a:lnTo>
                    <a:pt x="135" y="1078"/>
                  </a:lnTo>
                  <a:lnTo>
                    <a:pt x="155" y="1104"/>
                  </a:lnTo>
                  <a:lnTo>
                    <a:pt x="175" y="1128"/>
                  </a:lnTo>
                  <a:lnTo>
                    <a:pt x="199" y="1151"/>
                  </a:lnTo>
                  <a:lnTo>
                    <a:pt x="222" y="1174"/>
                  </a:lnTo>
                  <a:lnTo>
                    <a:pt x="247" y="1195"/>
                  </a:lnTo>
                  <a:lnTo>
                    <a:pt x="272" y="1215"/>
                  </a:lnTo>
                  <a:lnTo>
                    <a:pt x="299" y="1234"/>
                  </a:lnTo>
                  <a:lnTo>
                    <a:pt x="326" y="1252"/>
                  </a:lnTo>
                  <a:lnTo>
                    <a:pt x="355" y="1268"/>
                  </a:lnTo>
                  <a:lnTo>
                    <a:pt x="383" y="1283"/>
                  </a:lnTo>
                  <a:lnTo>
                    <a:pt x="414" y="1296"/>
                  </a:lnTo>
                  <a:lnTo>
                    <a:pt x="444" y="1308"/>
                  </a:lnTo>
                  <a:lnTo>
                    <a:pt x="476" y="1319"/>
                  </a:lnTo>
                  <a:lnTo>
                    <a:pt x="508" y="1328"/>
                  </a:lnTo>
                  <a:lnTo>
                    <a:pt x="541" y="1336"/>
                  </a:lnTo>
                  <a:lnTo>
                    <a:pt x="574" y="1342"/>
                  </a:lnTo>
                  <a:lnTo>
                    <a:pt x="609" y="1346"/>
                  </a:lnTo>
                  <a:lnTo>
                    <a:pt x="642" y="1348"/>
                  </a:lnTo>
                  <a:lnTo>
                    <a:pt x="678" y="1349"/>
                  </a:lnTo>
                  <a:lnTo>
                    <a:pt x="712" y="1348"/>
                  </a:lnTo>
                  <a:lnTo>
                    <a:pt x="747" y="1346"/>
                  </a:lnTo>
                  <a:lnTo>
                    <a:pt x="781" y="1342"/>
                  </a:lnTo>
                  <a:lnTo>
                    <a:pt x="814" y="1336"/>
                  </a:lnTo>
                  <a:lnTo>
                    <a:pt x="847" y="1328"/>
                  </a:lnTo>
                  <a:lnTo>
                    <a:pt x="879" y="1319"/>
                  </a:lnTo>
                  <a:lnTo>
                    <a:pt x="910" y="1308"/>
                  </a:lnTo>
                  <a:lnTo>
                    <a:pt x="941" y="1296"/>
                  </a:lnTo>
                  <a:lnTo>
                    <a:pt x="971" y="1283"/>
                  </a:lnTo>
                  <a:lnTo>
                    <a:pt x="1000" y="1268"/>
                  </a:lnTo>
                  <a:lnTo>
                    <a:pt x="1028" y="1252"/>
                  </a:lnTo>
                  <a:lnTo>
                    <a:pt x="1056" y="1234"/>
                  </a:lnTo>
                  <a:lnTo>
                    <a:pt x="1082" y="1215"/>
                  </a:lnTo>
                  <a:lnTo>
                    <a:pt x="1108" y="1195"/>
                  </a:lnTo>
                  <a:lnTo>
                    <a:pt x="1133" y="1174"/>
                  </a:lnTo>
                  <a:lnTo>
                    <a:pt x="1157" y="1151"/>
                  </a:lnTo>
                  <a:lnTo>
                    <a:pt x="1179" y="1128"/>
                  </a:lnTo>
                  <a:lnTo>
                    <a:pt x="1201" y="1104"/>
                  </a:lnTo>
                  <a:lnTo>
                    <a:pt x="1220" y="1078"/>
                  </a:lnTo>
                  <a:lnTo>
                    <a:pt x="1239" y="1052"/>
                  </a:lnTo>
                  <a:lnTo>
                    <a:pt x="1257" y="1024"/>
                  </a:lnTo>
                  <a:lnTo>
                    <a:pt x="1273" y="996"/>
                  </a:lnTo>
                  <a:lnTo>
                    <a:pt x="1288" y="968"/>
                  </a:lnTo>
                  <a:lnTo>
                    <a:pt x="1302" y="937"/>
                  </a:lnTo>
                  <a:lnTo>
                    <a:pt x="1314" y="907"/>
                  </a:lnTo>
                  <a:lnTo>
                    <a:pt x="1325" y="875"/>
                  </a:lnTo>
                  <a:lnTo>
                    <a:pt x="1334" y="843"/>
                  </a:lnTo>
                  <a:lnTo>
                    <a:pt x="1341" y="810"/>
                  </a:lnTo>
                  <a:lnTo>
                    <a:pt x="1347" y="778"/>
                  </a:lnTo>
                  <a:lnTo>
                    <a:pt x="1351" y="744"/>
                  </a:lnTo>
                  <a:lnTo>
                    <a:pt x="1355" y="710"/>
                  </a:lnTo>
                  <a:lnTo>
                    <a:pt x="1356" y="675"/>
                  </a:lnTo>
                  <a:close/>
                  <a:moveTo>
                    <a:pt x="1205" y="675"/>
                  </a:moveTo>
                  <a:lnTo>
                    <a:pt x="1204" y="702"/>
                  </a:lnTo>
                  <a:lnTo>
                    <a:pt x="1202" y="728"/>
                  </a:lnTo>
                  <a:lnTo>
                    <a:pt x="1199" y="755"/>
                  </a:lnTo>
                  <a:lnTo>
                    <a:pt x="1193" y="780"/>
                  </a:lnTo>
                  <a:lnTo>
                    <a:pt x="1187" y="806"/>
                  </a:lnTo>
                  <a:lnTo>
                    <a:pt x="1180" y="831"/>
                  </a:lnTo>
                  <a:lnTo>
                    <a:pt x="1172" y="855"/>
                  </a:lnTo>
                  <a:lnTo>
                    <a:pt x="1163" y="878"/>
                  </a:lnTo>
                  <a:lnTo>
                    <a:pt x="1153" y="903"/>
                  </a:lnTo>
                  <a:lnTo>
                    <a:pt x="1141" y="925"/>
                  </a:lnTo>
                  <a:lnTo>
                    <a:pt x="1128" y="946"/>
                  </a:lnTo>
                  <a:lnTo>
                    <a:pt x="1114" y="968"/>
                  </a:lnTo>
                  <a:lnTo>
                    <a:pt x="1100" y="989"/>
                  </a:lnTo>
                  <a:lnTo>
                    <a:pt x="1084" y="1008"/>
                  </a:lnTo>
                  <a:lnTo>
                    <a:pt x="1067" y="1027"/>
                  </a:lnTo>
                  <a:lnTo>
                    <a:pt x="1050" y="1046"/>
                  </a:lnTo>
                  <a:lnTo>
                    <a:pt x="1031" y="1063"/>
                  </a:lnTo>
                  <a:lnTo>
                    <a:pt x="1012" y="1079"/>
                  </a:lnTo>
                  <a:lnTo>
                    <a:pt x="993" y="1095"/>
                  </a:lnTo>
                  <a:lnTo>
                    <a:pt x="972" y="1110"/>
                  </a:lnTo>
                  <a:lnTo>
                    <a:pt x="951" y="1124"/>
                  </a:lnTo>
                  <a:lnTo>
                    <a:pt x="929" y="1136"/>
                  </a:lnTo>
                  <a:lnTo>
                    <a:pt x="906" y="1147"/>
                  </a:lnTo>
                  <a:lnTo>
                    <a:pt x="883" y="1158"/>
                  </a:lnTo>
                  <a:lnTo>
                    <a:pt x="858" y="1167"/>
                  </a:lnTo>
                  <a:lnTo>
                    <a:pt x="834" y="1176"/>
                  </a:lnTo>
                  <a:lnTo>
                    <a:pt x="809" y="1183"/>
                  </a:lnTo>
                  <a:lnTo>
                    <a:pt x="784" y="1189"/>
                  </a:lnTo>
                  <a:lnTo>
                    <a:pt x="757" y="1193"/>
                  </a:lnTo>
                  <a:lnTo>
                    <a:pt x="731" y="1197"/>
                  </a:lnTo>
                  <a:lnTo>
                    <a:pt x="704" y="1199"/>
                  </a:lnTo>
                  <a:lnTo>
                    <a:pt x="678" y="1199"/>
                  </a:lnTo>
                  <a:lnTo>
                    <a:pt x="650" y="1199"/>
                  </a:lnTo>
                  <a:lnTo>
                    <a:pt x="624" y="1197"/>
                  </a:lnTo>
                  <a:lnTo>
                    <a:pt x="597" y="1193"/>
                  </a:lnTo>
                  <a:lnTo>
                    <a:pt x="571" y="1189"/>
                  </a:lnTo>
                  <a:lnTo>
                    <a:pt x="545" y="1183"/>
                  </a:lnTo>
                  <a:lnTo>
                    <a:pt x="521" y="1176"/>
                  </a:lnTo>
                  <a:lnTo>
                    <a:pt x="496" y="1167"/>
                  </a:lnTo>
                  <a:lnTo>
                    <a:pt x="472" y="1158"/>
                  </a:lnTo>
                  <a:lnTo>
                    <a:pt x="449" y="1147"/>
                  </a:lnTo>
                  <a:lnTo>
                    <a:pt x="426" y="1136"/>
                  </a:lnTo>
                  <a:lnTo>
                    <a:pt x="404" y="1124"/>
                  </a:lnTo>
                  <a:lnTo>
                    <a:pt x="382" y="1110"/>
                  </a:lnTo>
                  <a:lnTo>
                    <a:pt x="362" y="1095"/>
                  </a:lnTo>
                  <a:lnTo>
                    <a:pt x="343" y="1079"/>
                  </a:lnTo>
                  <a:lnTo>
                    <a:pt x="323" y="1063"/>
                  </a:lnTo>
                  <a:lnTo>
                    <a:pt x="305" y="1046"/>
                  </a:lnTo>
                  <a:lnTo>
                    <a:pt x="288" y="1027"/>
                  </a:lnTo>
                  <a:lnTo>
                    <a:pt x="271" y="1008"/>
                  </a:lnTo>
                  <a:lnTo>
                    <a:pt x="255" y="989"/>
                  </a:lnTo>
                  <a:lnTo>
                    <a:pt x="241" y="968"/>
                  </a:lnTo>
                  <a:lnTo>
                    <a:pt x="226" y="946"/>
                  </a:lnTo>
                  <a:lnTo>
                    <a:pt x="214" y="925"/>
                  </a:lnTo>
                  <a:lnTo>
                    <a:pt x="203" y="903"/>
                  </a:lnTo>
                  <a:lnTo>
                    <a:pt x="192" y="878"/>
                  </a:lnTo>
                  <a:lnTo>
                    <a:pt x="183" y="855"/>
                  </a:lnTo>
                  <a:lnTo>
                    <a:pt x="174" y="831"/>
                  </a:lnTo>
                  <a:lnTo>
                    <a:pt x="167" y="806"/>
                  </a:lnTo>
                  <a:lnTo>
                    <a:pt x="161" y="780"/>
                  </a:lnTo>
                  <a:lnTo>
                    <a:pt x="156" y="755"/>
                  </a:lnTo>
                  <a:lnTo>
                    <a:pt x="153" y="728"/>
                  </a:lnTo>
                  <a:lnTo>
                    <a:pt x="151" y="702"/>
                  </a:lnTo>
                  <a:lnTo>
                    <a:pt x="151" y="675"/>
                  </a:lnTo>
                  <a:lnTo>
                    <a:pt x="151" y="648"/>
                  </a:lnTo>
                  <a:lnTo>
                    <a:pt x="153" y="621"/>
                  </a:lnTo>
                  <a:lnTo>
                    <a:pt x="156" y="595"/>
                  </a:lnTo>
                  <a:lnTo>
                    <a:pt x="161" y="569"/>
                  </a:lnTo>
                  <a:lnTo>
                    <a:pt x="167" y="544"/>
                  </a:lnTo>
                  <a:lnTo>
                    <a:pt x="174" y="519"/>
                  </a:lnTo>
                  <a:lnTo>
                    <a:pt x="183" y="495"/>
                  </a:lnTo>
                  <a:lnTo>
                    <a:pt x="192" y="471"/>
                  </a:lnTo>
                  <a:lnTo>
                    <a:pt x="203" y="447"/>
                  </a:lnTo>
                  <a:lnTo>
                    <a:pt x="214" y="425"/>
                  </a:lnTo>
                  <a:lnTo>
                    <a:pt x="226" y="403"/>
                  </a:lnTo>
                  <a:lnTo>
                    <a:pt x="241" y="381"/>
                  </a:lnTo>
                  <a:lnTo>
                    <a:pt x="255" y="361"/>
                  </a:lnTo>
                  <a:lnTo>
                    <a:pt x="271" y="341"/>
                  </a:lnTo>
                  <a:lnTo>
                    <a:pt x="288" y="323"/>
                  </a:lnTo>
                  <a:lnTo>
                    <a:pt x="305" y="304"/>
                  </a:lnTo>
                  <a:lnTo>
                    <a:pt x="323" y="287"/>
                  </a:lnTo>
                  <a:lnTo>
                    <a:pt x="343" y="270"/>
                  </a:lnTo>
                  <a:lnTo>
                    <a:pt x="362" y="255"/>
                  </a:lnTo>
                  <a:lnTo>
                    <a:pt x="382" y="241"/>
                  </a:lnTo>
                  <a:lnTo>
                    <a:pt x="404" y="226"/>
                  </a:lnTo>
                  <a:lnTo>
                    <a:pt x="426" y="214"/>
                  </a:lnTo>
                  <a:lnTo>
                    <a:pt x="449" y="202"/>
                  </a:lnTo>
                  <a:lnTo>
                    <a:pt x="472" y="192"/>
                  </a:lnTo>
                  <a:lnTo>
                    <a:pt x="496" y="183"/>
                  </a:lnTo>
                  <a:lnTo>
                    <a:pt x="521" y="174"/>
                  </a:lnTo>
                  <a:lnTo>
                    <a:pt x="545" y="168"/>
                  </a:lnTo>
                  <a:lnTo>
                    <a:pt x="571" y="161"/>
                  </a:lnTo>
                  <a:lnTo>
                    <a:pt x="597" y="156"/>
                  </a:lnTo>
                  <a:lnTo>
                    <a:pt x="624" y="153"/>
                  </a:lnTo>
                  <a:lnTo>
                    <a:pt x="650" y="151"/>
                  </a:lnTo>
                  <a:lnTo>
                    <a:pt x="678" y="150"/>
                  </a:lnTo>
                  <a:lnTo>
                    <a:pt x="704" y="151"/>
                  </a:lnTo>
                  <a:lnTo>
                    <a:pt x="731" y="153"/>
                  </a:lnTo>
                  <a:lnTo>
                    <a:pt x="757" y="156"/>
                  </a:lnTo>
                  <a:lnTo>
                    <a:pt x="784" y="161"/>
                  </a:lnTo>
                  <a:lnTo>
                    <a:pt x="809" y="168"/>
                  </a:lnTo>
                  <a:lnTo>
                    <a:pt x="834" y="174"/>
                  </a:lnTo>
                  <a:lnTo>
                    <a:pt x="858" y="183"/>
                  </a:lnTo>
                  <a:lnTo>
                    <a:pt x="883" y="192"/>
                  </a:lnTo>
                  <a:lnTo>
                    <a:pt x="906" y="202"/>
                  </a:lnTo>
                  <a:lnTo>
                    <a:pt x="929" y="214"/>
                  </a:lnTo>
                  <a:lnTo>
                    <a:pt x="951" y="226"/>
                  </a:lnTo>
                  <a:lnTo>
                    <a:pt x="972" y="241"/>
                  </a:lnTo>
                  <a:lnTo>
                    <a:pt x="993" y="255"/>
                  </a:lnTo>
                  <a:lnTo>
                    <a:pt x="1012" y="270"/>
                  </a:lnTo>
                  <a:lnTo>
                    <a:pt x="1031" y="287"/>
                  </a:lnTo>
                  <a:lnTo>
                    <a:pt x="1050" y="304"/>
                  </a:lnTo>
                  <a:lnTo>
                    <a:pt x="1067" y="323"/>
                  </a:lnTo>
                  <a:lnTo>
                    <a:pt x="1084" y="341"/>
                  </a:lnTo>
                  <a:lnTo>
                    <a:pt x="1100" y="361"/>
                  </a:lnTo>
                  <a:lnTo>
                    <a:pt x="1114" y="381"/>
                  </a:lnTo>
                  <a:lnTo>
                    <a:pt x="1128" y="403"/>
                  </a:lnTo>
                  <a:lnTo>
                    <a:pt x="1141" y="425"/>
                  </a:lnTo>
                  <a:lnTo>
                    <a:pt x="1153" y="447"/>
                  </a:lnTo>
                  <a:lnTo>
                    <a:pt x="1163" y="471"/>
                  </a:lnTo>
                  <a:lnTo>
                    <a:pt x="1172" y="495"/>
                  </a:lnTo>
                  <a:lnTo>
                    <a:pt x="1180" y="519"/>
                  </a:lnTo>
                  <a:lnTo>
                    <a:pt x="1187" y="544"/>
                  </a:lnTo>
                  <a:lnTo>
                    <a:pt x="1193" y="569"/>
                  </a:lnTo>
                  <a:lnTo>
                    <a:pt x="1199" y="595"/>
                  </a:lnTo>
                  <a:lnTo>
                    <a:pt x="1202" y="621"/>
                  </a:lnTo>
                  <a:lnTo>
                    <a:pt x="1204" y="648"/>
                  </a:lnTo>
                  <a:lnTo>
                    <a:pt x="1205" y="675"/>
                  </a:lnTo>
                  <a:close/>
                </a:path>
              </a:pathLst>
            </a:custGeom>
            <a:solidFill>
              <a:srgbClr val="C0B9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/>
          </p:nvSpPr>
          <p:spPr bwMode="auto">
            <a:xfrm>
              <a:off x="875" y="983"/>
              <a:ext cx="81" cy="79"/>
            </a:xfrm>
            <a:custGeom>
              <a:avLst/>
              <a:gdLst/>
              <a:ahLst/>
              <a:cxnLst>
                <a:cxn ang="0">
                  <a:pos x="1192" y="479"/>
                </a:cxn>
                <a:cxn ang="0">
                  <a:pos x="1144" y="340"/>
                </a:cxn>
                <a:cxn ang="0">
                  <a:pos x="1067" y="219"/>
                </a:cxn>
                <a:cxn ang="0">
                  <a:pos x="962" y="120"/>
                </a:cxn>
                <a:cxn ang="0">
                  <a:pos x="836" y="48"/>
                </a:cxn>
                <a:cxn ang="0">
                  <a:pos x="693" y="7"/>
                </a:cxn>
                <a:cxn ang="0">
                  <a:pos x="540" y="3"/>
                </a:cxn>
                <a:cxn ang="0">
                  <a:pos x="394" y="37"/>
                </a:cxn>
                <a:cxn ang="0">
                  <a:pos x="265" y="103"/>
                </a:cxn>
                <a:cxn ang="0">
                  <a:pos x="155" y="197"/>
                </a:cxn>
                <a:cxn ang="0">
                  <a:pos x="72" y="315"/>
                </a:cxn>
                <a:cxn ang="0">
                  <a:pos x="18" y="450"/>
                </a:cxn>
                <a:cxn ang="0">
                  <a:pos x="0" y="600"/>
                </a:cxn>
                <a:cxn ang="0">
                  <a:pos x="18" y="750"/>
                </a:cxn>
                <a:cxn ang="0">
                  <a:pos x="72" y="886"/>
                </a:cxn>
                <a:cxn ang="0">
                  <a:pos x="155" y="1003"/>
                </a:cxn>
                <a:cxn ang="0">
                  <a:pos x="265" y="1096"/>
                </a:cxn>
                <a:cxn ang="0">
                  <a:pos x="394" y="1162"/>
                </a:cxn>
                <a:cxn ang="0">
                  <a:pos x="540" y="1196"/>
                </a:cxn>
                <a:cxn ang="0">
                  <a:pos x="693" y="1192"/>
                </a:cxn>
                <a:cxn ang="0">
                  <a:pos x="836" y="1152"/>
                </a:cxn>
                <a:cxn ang="0">
                  <a:pos x="962" y="1080"/>
                </a:cxn>
                <a:cxn ang="0">
                  <a:pos x="1067" y="981"/>
                </a:cxn>
                <a:cxn ang="0">
                  <a:pos x="1144" y="860"/>
                </a:cxn>
                <a:cxn ang="0">
                  <a:pos x="1192" y="720"/>
                </a:cxn>
                <a:cxn ang="0">
                  <a:pos x="1053" y="600"/>
                </a:cxn>
                <a:cxn ang="0">
                  <a:pos x="1039" y="712"/>
                </a:cxn>
                <a:cxn ang="0">
                  <a:pos x="998" y="815"/>
                </a:cxn>
                <a:cxn ang="0">
                  <a:pos x="936" y="902"/>
                </a:cxn>
                <a:cxn ang="0">
                  <a:pos x="854" y="973"/>
                </a:cxn>
                <a:cxn ang="0">
                  <a:pos x="757" y="1022"/>
                </a:cxn>
                <a:cxn ang="0">
                  <a:pos x="648" y="1047"/>
                </a:cxn>
                <a:cxn ang="0">
                  <a:pos x="533" y="1044"/>
                </a:cxn>
                <a:cxn ang="0">
                  <a:pos x="426" y="1014"/>
                </a:cxn>
                <a:cxn ang="0">
                  <a:pos x="331" y="960"/>
                </a:cxn>
                <a:cxn ang="0">
                  <a:pos x="253" y="886"/>
                </a:cxn>
                <a:cxn ang="0">
                  <a:pos x="194" y="794"/>
                </a:cxn>
                <a:cxn ang="0">
                  <a:pos x="159" y="691"/>
                </a:cxn>
                <a:cxn ang="0">
                  <a:pos x="150" y="576"/>
                </a:cxn>
                <a:cxn ang="0">
                  <a:pos x="170" y="467"/>
                </a:cxn>
                <a:cxn ang="0">
                  <a:pos x="215" y="367"/>
                </a:cxn>
                <a:cxn ang="0">
                  <a:pos x="282" y="282"/>
                </a:cxn>
                <a:cxn ang="0">
                  <a:pos x="367" y="215"/>
                </a:cxn>
                <a:cxn ang="0">
                  <a:pos x="467" y="171"/>
                </a:cxn>
                <a:cxn ang="0">
                  <a:pos x="578" y="151"/>
                </a:cxn>
                <a:cxn ang="0">
                  <a:pos x="693" y="159"/>
                </a:cxn>
                <a:cxn ang="0">
                  <a:pos x="798" y="195"/>
                </a:cxn>
                <a:cxn ang="0">
                  <a:pos x="888" y="253"/>
                </a:cxn>
                <a:cxn ang="0">
                  <a:pos x="964" y="331"/>
                </a:cxn>
                <a:cxn ang="0">
                  <a:pos x="1018" y="425"/>
                </a:cxn>
                <a:cxn ang="0">
                  <a:pos x="1048" y="532"/>
                </a:cxn>
              </a:cxnLst>
              <a:rect l="0" t="0" r="r" b="b"/>
              <a:pathLst>
                <a:path w="1204" h="1199">
                  <a:moveTo>
                    <a:pt x="1204" y="600"/>
                  </a:moveTo>
                  <a:lnTo>
                    <a:pt x="1203" y="569"/>
                  </a:lnTo>
                  <a:lnTo>
                    <a:pt x="1201" y="539"/>
                  </a:lnTo>
                  <a:lnTo>
                    <a:pt x="1197" y="508"/>
                  </a:lnTo>
                  <a:lnTo>
                    <a:pt x="1192" y="479"/>
                  </a:lnTo>
                  <a:lnTo>
                    <a:pt x="1185" y="450"/>
                  </a:lnTo>
                  <a:lnTo>
                    <a:pt x="1177" y="422"/>
                  </a:lnTo>
                  <a:lnTo>
                    <a:pt x="1167" y="394"/>
                  </a:lnTo>
                  <a:lnTo>
                    <a:pt x="1156" y="366"/>
                  </a:lnTo>
                  <a:lnTo>
                    <a:pt x="1144" y="340"/>
                  </a:lnTo>
                  <a:lnTo>
                    <a:pt x="1131" y="315"/>
                  </a:lnTo>
                  <a:lnTo>
                    <a:pt x="1116" y="289"/>
                  </a:lnTo>
                  <a:lnTo>
                    <a:pt x="1101" y="265"/>
                  </a:lnTo>
                  <a:lnTo>
                    <a:pt x="1084" y="242"/>
                  </a:lnTo>
                  <a:lnTo>
                    <a:pt x="1067" y="219"/>
                  </a:lnTo>
                  <a:lnTo>
                    <a:pt x="1047" y="197"/>
                  </a:lnTo>
                  <a:lnTo>
                    <a:pt x="1027" y="176"/>
                  </a:lnTo>
                  <a:lnTo>
                    <a:pt x="1006" y="156"/>
                  </a:lnTo>
                  <a:lnTo>
                    <a:pt x="984" y="137"/>
                  </a:lnTo>
                  <a:lnTo>
                    <a:pt x="962" y="120"/>
                  </a:lnTo>
                  <a:lnTo>
                    <a:pt x="938" y="103"/>
                  </a:lnTo>
                  <a:lnTo>
                    <a:pt x="914" y="87"/>
                  </a:lnTo>
                  <a:lnTo>
                    <a:pt x="888" y="73"/>
                  </a:lnTo>
                  <a:lnTo>
                    <a:pt x="863" y="60"/>
                  </a:lnTo>
                  <a:lnTo>
                    <a:pt x="836" y="48"/>
                  </a:lnTo>
                  <a:lnTo>
                    <a:pt x="809" y="37"/>
                  </a:lnTo>
                  <a:lnTo>
                    <a:pt x="780" y="28"/>
                  </a:lnTo>
                  <a:lnTo>
                    <a:pt x="752" y="19"/>
                  </a:lnTo>
                  <a:lnTo>
                    <a:pt x="723" y="12"/>
                  </a:lnTo>
                  <a:lnTo>
                    <a:pt x="693" y="7"/>
                  </a:lnTo>
                  <a:lnTo>
                    <a:pt x="663" y="3"/>
                  </a:lnTo>
                  <a:lnTo>
                    <a:pt x="632" y="1"/>
                  </a:lnTo>
                  <a:lnTo>
                    <a:pt x="602" y="0"/>
                  </a:lnTo>
                  <a:lnTo>
                    <a:pt x="570" y="1"/>
                  </a:lnTo>
                  <a:lnTo>
                    <a:pt x="540" y="3"/>
                  </a:lnTo>
                  <a:lnTo>
                    <a:pt x="510" y="7"/>
                  </a:lnTo>
                  <a:lnTo>
                    <a:pt x="481" y="12"/>
                  </a:lnTo>
                  <a:lnTo>
                    <a:pt x="451" y="19"/>
                  </a:lnTo>
                  <a:lnTo>
                    <a:pt x="422" y="28"/>
                  </a:lnTo>
                  <a:lnTo>
                    <a:pt x="394" y="37"/>
                  </a:lnTo>
                  <a:lnTo>
                    <a:pt x="367" y="48"/>
                  </a:lnTo>
                  <a:lnTo>
                    <a:pt x="340" y="60"/>
                  </a:lnTo>
                  <a:lnTo>
                    <a:pt x="314" y="73"/>
                  </a:lnTo>
                  <a:lnTo>
                    <a:pt x="289" y="87"/>
                  </a:lnTo>
                  <a:lnTo>
                    <a:pt x="265" y="103"/>
                  </a:lnTo>
                  <a:lnTo>
                    <a:pt x="241" y="120"/>
                  </a:lnTo>
                  <a:lnTo>
                    <a:pt x="219" y="137"/>
                  </a:lnTo>
                  <a:lnTo>
                    <a:pt x="196" y="156"/>
                  </a:lnTo>
                  <a:lnTo>
                    <a:pt x="176" y="176"/>
                  </a:lnTo>
                  <a:lnTo>
                    <a:pt x="155" y="197"/>
                  </a:lnTo>
                  <a:lnTo>
                    <a:pt x="137" y="219"/>
                  </a:lnTo>
                  <a:lnTo>
                    <a:pt x="119" y="242"/>
                  </a:lnTo>
                  <a:lnTo>
                    <a:pt x="103" y="265"/>
                  </a:lnTo>
                  <a:lnTo>
                    <a:pt x="86" y="289"/>
                  </a:lnTo>
                  <a:lnTo>
                    <a:pt x="72" y="315"/>
                  </a:lnTo>
                  <a:lnTo>
                    <a:pt x="59" y="340"/>
                  </a:lnTo>
                  <a:lnTo>
                    <a:pt x="46" y="366"/>
                  </a:lnTo>
                  <a:lnTo>
                    <a:pt x="36" y="394"/>
                  </a:lnTo>
                  <a:lnTo>
                    <a:pt x="26" y="422"/>
                  </a:lnTo>
                  <a:lnTo>
                    <a:pt x="18" y="450"/>
                  </a:lnTo>
                  <a:lnTo>
                    <a:pt x="12" y="479"/>
                  </a:lnTo>
                  <a:lnTo>
                    <a:pt x="6" y="508"/>
                  </a:lnTo>
                  <a:lnTo>
                    <a:pt x="3" y="539"/>
                  </a:lnTo>
                  <a:lnTo>
                    <a:pt x="0" y="569"/>
                  </a:lnTo>
                  <a:lnTo>
                    <a:pt x="0" y="600"/>
                  </a:lnTo>
                  <a:lnTo>
                    <a:pt x="0" y="631"/>
                  </a:lnTo>
                  <a:lnTo>
                    <a:pt x="3" y="661"/>
                  </a:lnTo>
                  <a:lnTo>
                    <a:pt x="6" y="691"/>
                  </a:lnTo>
                  <a:lnTo>
                    <a:pt x="12" y="720"/>
                  </a:lnTo>
                  <a:lnTo>
                    <a:pt x="18" y="750"/>
                  </a:lnTo>
                  <a:lnTo>
                    <a:pt x="26" y="778"/>
                  </a:lnTo>
                  <a:lnTo>
                    <a:pt x="36" y="806"/>
                  </a:lnTo>
                  <a:lnTo>
                    <a:pt x="46" y="833"/>
                  </a:lnTo>
                  <a:lnTo>
                    <a:pt x="59" y="860"/>
                  </a:lnTo>
                  <a:lnTo>
                    <a:pt x="72" y="886"/>
                  </a:lnTo>
                  <a:lnTo>
                    <a:pt x="86" y="911"/>
                  </a:lnTo>
                  <a:lnTo>
                    <a:pt x="103" y="935"/>
                  </a:lnTo>
                  <a:lnTo>
                    <a:pt x="119" y="959"/>
                  </a:lnTo>
                  <a:lnTo>
                    <a:pt x="137" y="981"/>
                  </a:lnTo>
                  <a:lnTo>
                    <a:pt x="155" y="1003"/>
                  </a:lnTo>
                  <a:lnTo>
                    <a:pt x="176" y="1023"/>
                  </a:lnTo>
                  <a:lnTo>
                    <a:pt x="196" y="1044"/>
                  </a:lnTo>
                  <a:lnTo>
                    <a:pt x="219" y="1062"/>
                  </a:lnTo>
                  <a:lnTo>
                    <a:pt x="241" y="1080"/>
                  </a:lnTo>
                  <a:lnTo>
                    <a:pt x="265" y="1096"/>
                  </a:lnTo>
                  <a:lnTo>
                    <a:pt x="289" y="1113"/>
                  </a:lnTo>
                  <a:lnTo>
                    <a:pt x="314" y="1127"/>
                  </a:lnTo>
                  <a:lnTo>
                    <a:pt x="340" y="1140"/>
                  </a:lnTo>
                  <a:lnTo>
                    <a:pt x="367" y="1152"/>
                  </a:lnTo>
                  <a:lnTo>
                    <a:pt x="394" y="1162"/>
                  </a:lnTo>
                  <a:lnTo>
                    <a:pt x="422" y="1173"/>
                  </a:lnTo>
                  <a:lnTo>
                    <a:pt x="451" y="1181"/>
                  </a:lnTo>
                  <a:lnTo>
                    <a:pt x="481" y="1187"/>
                  </a:lnTo>
                  <a:lnTo>
                    <a:pt x="510" y="1192"/>
                  </a:lnTo>
                  <a:lnTo>
                    <a:pt x="540" y="1196"/>
                  </a:lnTo>
                  <a:lnTo>
                    <a:pt x="570" y="1198"/>
                  </a:lnTo>
                  <a:lnTo>
                    <a:pt x="602" y="1199"/>
                  </a:lnTo>
                  <a:lnTo>
                    <a:pt x="632" y="1198"/>
                  </a:lnTo>
                  <a:lnTo>
                    <a:pt x="663" y="1196"/>
                  </a:lnTo>
                  <a:lnTo>
                    <a:pt x="693" y="1192"/>
                  </a:lnTo>
                  <a:lnTo>
                    <a:pt x="723" y="1187"/>
                  </a:lnTo>
                  <a:lnTo>
                    <a:pt x="752" y="1181"/>
                  </a:lnTo>
                  <a:lnTo>
                    <a:pt x="780" y="1173"/>
                  </a:lnTo>
                  <a:lnTo>
                    <a:pt x="809" y="1162"/>
                  </a:lnTo>
                  <a:lnTo>
                    <a:pt x="836" y="1152"/>
                  </a:lnTo>
                  <a:lnTo>
                    <a:pt x="863" y="1140"/>
                  </a:lnTo>
                  <a:lnTo>
                    <a:pt x="888" y="1127"/>
                  </a:lnTo>
                  <a:lnTo>
                    <a:pt x="914" y="1113"/>
                  </a:lnTo>
                  <a:lnTo>
                    <a:pt x="938" y="1096"/>
                  </a:lnTo>
                  <a:lnTo>
                    <a:pt x="962" y="1080"/>
                  </a:lnTo>
                  <a:lnTo>
                    <a:pt x="984" y="1062"/>
                  </a:lnTo>
                  <a:lnTo>
                    <a:pt x="1006" y="1044"/>
                  </a:lnTo>
                  <a:lnTo>
                    <a:pt x="1027" y="1023"/>
                  </a:lnTo>
                  <a:lnTo>
                    <a:pt x="1047" y="1003"/>
                  </a:lnTo>
                  <a:lnTo>
                    <a:pt x="1067" y="981"/>
                  </a:lnTo>
                  <a:lnTo>
                    <a:pt x="1084" y="959"/>
                  </a:lnTo>
                  <a:lnTo>
                    <a:pt x="1101" y="935"/>
                  </a:lnTo>
                  <a:lnTo>
                    <a:pt x="1116" y="911"/>
                  </a:lnTo>
                  <a:lnTo>
                    <a:pt x="1131" y="886"/>
                  </a:lnTo>
                  <a:lnTo>
                    <a:pt x="1144" y="860"/>
                  </a:lnTo>
                  <a:lnTo>
                    <a:pt x="1156" y="833"/>
                  </a:lnTo>
                  <a:lnTo>
                    <a:pt x="1167" y="806"/>
                  </a:lnTo>
                  <a:lnTo>
                    <a:pt x="1177" y="778"/>
                  </a:lnTo>
                  <a:lnTo>
                    <a:pt x="1185" y="750"/>
                  </a:lnTo>
                  <a:lnTo>
                    <a:pt x="1192" y="720"/>
                  </a:lnTo>
                  <a:lnTo>
                    <a:pt x="1197" y="691"/>
                  </a:lnTo>
                  <a:lnTo>
                    <a:pt x="1201" y="661"/>
                  </a:lnTo>
                  <a:lnTo>
                    <a:pt x="1203" y="631"/>
                  </a:lnTo>
                  <a:lnTo>
                    <a:pt x="1204" y="600"/>
                  </a:lnTo>
                  <a:close/>
                  <a:moveTo>
                    <a:pt x="1053" y="600"/>
                  </a:moveTo>
                  <a:lnTo>
                    <a:pt x="1052" y="623"/>
                  </a:lnTo>
                  <a:lnTo>
                    <a:pt x="1051" y="646"/>
                  </a:lnTo>
                  <a:lnTo>
                    <a:pt x="1048" y="669"/>
                  </a:lnTo>
                  <a:lnTo>
                    <a:pt x="1044" y="691"/>
                  </a:lnTo>
                  <a:lnTo>
                    <a:pt x="1039" y="712"/>
                  </a:lnTo>
                  <a:lnTo>
                    <a:pt x="1033" y="733"/>
                  </a:lnTo>
                  <a:lnTo>
                    <a:pt x="1026" y="755"/>
                  </a:lnTo>
                  <a:lnTo>
                    <a:pt x="1018" y="775"/>
                  </a:lnTo>
                  <a:lnTo>
                    <a:pt x="1008" y="794"/>
                  </a:lnTo>
                  <a:lnTo>
                    <a:pt x="998" y="815"/>
                  </a:lnTo>
                  <a:lnTo>
                    <a:pt x="988" y="833"/>
                  </a:lnTo>
                  <a:lnTo>
                    <a:pt x="976" y="851"/>
                  </a:lnTo>
                  <a:lnTo>
                    <a:pt x="964" y="869"/>
                  </a:lnTo>
                  <a:lnTo>
                    <a:pt x="950" y="886"/>
                  </a:lnTo>
                  <a:lnTo>
                    <a:pt x="936" y="902"/>
                  </a:lnTo>
                  <a:lnTo>
                    <a:pt x="921" y="918"/>
                  </a:lnTo>
                  <a:lnTo>
                    <a:pt x="906" y="932"/>
                  </a:lnTo>
                  <a:lnTo>
                    <a:pt x="888" y="946"/>
                  </a:lnTo>
                  <a:lnTo>
                    <a:pt x="872" y="960"/>
                  </a:lnTo>
                  <a:lnTo>
                    <a:pt x="854" y="973"/>
                  </a:lnTo>
                  <a:lnTo>
                    <a:pt x="835" y="984"/>
                  </a:lnTo>
                  <a:lnTo>
                    <a:pt x="817" y="995"/>
                  </a:lnTo>
                  <a:lnTo>
                    <a:pt x="798" y="1005"/>
                  </a:lnTo>
                  <a:lnTo>
                    <a:pt x="777" y="1014"/>
                  </a:lnTo>
                  <a:lnTo>
                    <a:pt x="757" y="1022"/>
                  </a:lnTo>
                  <a:lnTo>
                    <a:pt x="735" y="1030"/>
                  </a:lnTo>
                  <a:lnTo>
                    <a:pt x="714" y="1036"/>
                  </a:lnTo>
                  <a:lnTo>
                    <a:pt x="693" y="1040"/>
                  </a:lnTo>
                  <a:lnTo>
                    <a:pt x="670" y="1044"/>
                  </a:lnTo>
                  <a:lnTo>
                    <a:pt x="648" y="1047"/>
                  </a:lnTo>
                  <a:lnTo>
                    <a:pt x="624" y="1049"/>
                  </a:lnTo>
                  <a:lnTo>
                    <a:pt x="602" y="1049"/>
                  </a:lnTo>
                  <a:lnTo>
                    <a:pt x="578" y="1049"/>
                  </a:lnTo>
                  <a:lnTo>
                    <a:pt x="555" y="1047"/>
                  </a:lnTo>
                  <a:lnTo>
                    <a:pt x="533" y="1044"/>
                  </a:lnTo>
                  <a:lnTo>
                    <a:pt x="510" y="1040"/>
                  </a:lnTo>
                  <a:lnTo>
                    <a:pt x="489" y="1036"/>
                  </a:lnTo>
                  <a:lnTo>
                    <a:pt x="467" y="1030"/>
                  </a:lnTo>
                  <a:lnTo>
                    <a:pt x="446" y="1022"/>
                  </a:lnTo>
                  <a:lnTo>
                    <a:pt x="426" y="1014"/>
                  </a:lnTo>
                  <a:lnTo>
                    <a:pt x="405" y="1005"/>
                  </a:lnTo>
                  <a:lnTo>
                    <a:pt x="386" y="995"/>
                  </a:lnTo>
                  <a:lnTo>
                    <a:pt x="367" y="984"/>
                  </a:lnTo>
                  <a:lnTo>
                    <a:pt x="349" y="973"/>
                  </a:lnTo>
                  <a:lnTo>
                    <a:pt x="331" y="960"/>
                  </a:lnTo>
                  <a:lnTo>
                    <a:pt x="314" y="946"/>
                  </a:lnTo>
                  <a:lnTo>
                    <a:pt x="298" y="932"/>
                  </a:lnTo>
                  <a:lnTo>
                    <a:pt x="282" y="918"/>
                  </a:lnTo>
                  <a:lnTo>
                    <a:pt x="268" y="902"/>
                  </a:lnTo>
                  <a:lnTo>
                    <a:pt x="253" y="886"/>
                  </a:lnTo>
                  <a:lnTo>
                    <a:pt x="239" y="869"/>
                  </a:lnTo>
                  <a:lnTo>
                    <a:pt x="227" y="851"/>
                  </a:lnTo>
                  <a:lnTo>
                    <a:pt x="215" y="833"/>
                  </a:lnTo>
                  <a:lnTo>
                    <a:pt x="204" y="815"/>
                  </a:lnTo>
                  <a:lnTo>
                    <a:pt x="194" y="794"/>
                  </a:lnTo>
                  <a:lnTo>
                    <a:pt x="185" y="775"/>
                  </a:lnTo>
                  <a:lnTo>
                    <a:pt x="177" y="755"/>
                  </a:lnTo>
                  <a:lnTo>
                    <a:pt x="170" y="733"/>
                  </a:lnTo>
                  <a:lnTo>
                    <a:pt x="164" y="712"/>
                  </a:lnTo>
                  <a:lnTo>
                    <a:pt x="159" y="691"/>
                  </a:lnTo>
                  <a:lnTo>
                    <a:pt x="154" y="669"/>
                  </a:lnTo>
                  <a:lnTo>
                    <a:pt x="152" y="646"/>
                  </a:lnTo>
                  <a:lnTo>
                    <a:pt x="150" y="623"/>
                  </a:lnTo>
                  <a:lnTo>
                    <a:pt x="149" y="600"/>
                  </a:lnTo>
                  <a:lnTo>
                    <a:pt x="150" y="576"/>
                  </a:lnTo>
                  <a:lnTo>
                    <a:pt x="152" y="554"/>
                  </a:lnTo>
                  <a:lnTo>
                    <a:pt x="154" y="532"/>
                  </a:lnTo>
                  <a:lnTo>
                    <a:pt x="159" y="509"/>
                  </a:lnTo>
                  <a:lnTo>
                    <a:pt x="164" y="488"/>
                  </a:lnTo>
                  <a:lnTo>
                    <a:pt x="170" y="467"/>
                  </a:lnTo>
                  <a:lnTo>
                    <a:pt x="177" y="445"/>
                  </a:lnTo>
                  <a:lnTo>
                    <a:pt x="185" y="425"/>
                  </a:lnTo>
                  <a:lnTo>
                    <a:pt x="194" y="405"/>
                  </a:lnTo>
                  <a:lnTo>
                    <a:pt x="204" y="386"/>
                  </a:lnTo>
                  <a:lnTo>
                    <a:pt x="215" y="367"/>
                  </a:lnTo>
                  <a:lnTo>
                    <a:pt x="227" y="349"/>
                  </a:lnTo>
                  <a:lnTo>
                    <a:pt x="239" y="331"/>
                  </a:lnTo>
                  <a:lnTo>
                    <a:pt x="253" y="314"/>
                  </a:lnTo>
                  <a:lnTo>
                    <a:pt x="268" y="297"/>
                  </a:lnTo>
                  <a:lnTo>
                    <a:pt x="282" y="282"/>
                  </a:lnTo>
                  <a:lnTo>
                    <a:pt x="298" y="267"/>
                  </a:lnTo>
                  <a:lnTo>
                    <a:pt x="314" y="253"/>
                  </a:lnTo>
                  <a:lnTo>
                    <a:pt x="331" y="240"/>
                  </a:lnTo>
                  <a:lnTo>
                    <a:pt x="349" y="227"/>
                  </a:lnTo>
                  <a:lnTo>
                    <a:pt x="367" y="215"/>
                  </a:lnTo>
                  <a:lnTo>
                    <a:pt x="386" y="205"/>
                  </a:lnTo>
                  <a:lnTo>
                    <a:pt x="405" y="195"/>
                  </a:lnTo>
                  <a:lnTo>
                    <a:pt x="426" y="186"/>
                  </a:lnTo>
                  <a:lnTo>
                    <a:pt x="446" y="178"/>
                  </a:lnTo>
                  <a:lnTo>
                    <a:pt x="467" y="171"/>
                  </a:lnTo>
                  <a:lnTo>
                    <a:pt x="489" y="165"/>
                  </a:lnTo>
                  <a:lnTo>
                    <a:pt x="510" y="159"/>
                  </a:lnTo>
                  <a:lnTo>
                    <a:pt x="533" y="155"/>
                  </a:lnTo>
                  <a:lnTo>
                    <a:pt x="555" y="152"/>
                  </a:lnTo>
                  <a:lnTo>
                    <a:pt x="578" y="151"/>
                  </a:lnTo>
                  <a:lnTo>
                    <a:pt x="602" y="150"/>
                  </a:lnTo>
                  <a:lnTo>
                    <a:pt x="624" y="151"/>
                  </a:lnTo>
                  <a:lnTo>
                    <a:pt x="648" y="152"/>
                  </a:lnTo>
                  <a:lnTo>
                    <a:pt x="670" y="155"/>
                  </a:lnTo>
                  <a:lnTo>
                    <a:pt x="693" y="159"/>
                  </a:lnTo>
                  <a:lnTo>
                    <a:pt x="714" y="165"/>
                  </a:lnTo>
                  <a:lnTo>
                    <a:pt x="735" y="171"/>
                  </a:lnTo>
                  <a:lnTo>
                    <a:pt x="757" y="178"/>
                  </a:lnTo>
                  <a:lnTo>
                    <a:pt x="777" y="186"/>
                  </a:lnTo>
                  <a:lnTo>
                    <a:pt x="798" y="195"/>
                  </a:lnTo>
                  <a:lnTo>
                    <a:pt x="817" y="205"/>
                  </a:lnTo>
                  <a:lnTo>
                    <a:pt x="835" y="215"/>
                  </a:lnTo>
                  <a:lnTo>
                    <a:pt x="854" y="227"/>
                  </a:lnTo>
                  <a:lnTo>
                    <a:pt x="872" y="240"/>
                  </a:lnTo>
                  <a:lnTo>
                    <a:pt x="888" y="253"/>
                  </a:lnTo>
                  <a:lnTo>
                    <a:pt x="906" y="267"/>
                  </a:lnTo>
                  <a:lnTo>
                    <a:pt x="921" y="282"/>
                  </a:lnTo>
                  <a:lnTo>
                    <a:pt x="936" y="297"/>
                  </a:lnTo>
                  <a:lnTo>
                    <a:pt x="950" y="314"/>
                  </a:lnTo>
                  <a:lnTo>
                    <a:pt x="964" y="331"/>
                  </a:lnTo>
                  <a:lnTo>
                    <a:pt x="976" y="349"/>
                  </a:lnTo>
                  <a:lnTo>
                    <a:pt x="988" y="367"/>
                  </a:lnTo>
                  <a:lnTo>
                    <a:pt x="998" y="386"/>
                  </a:lnTo>
                  <a:lnTo>
                    <a:pt x="1008" y="405"/>
                  </a:lnTo>
                  <a:lnTo>
                    <a:pt x="1018" y="425"/>
                  </a:lnTo>
                  <a:lnTo>
                    <a:pt x="1026" y="445"/>
                  </a:lnTo>
                  <a:lnTo>
                    <a:pt x="1033" y="467"/>
                  </a:lnTo>
                  <a:lnTo>
                    <a:pt x="1039" y="488"/>
                  </a:lnTo>
                  <a:lnTo>
                    <a:pt x="1044" y="509"/>
                  </a:lnTo>
                  <a:lnTo>
                    <a:pt x="1048" y="532"/>
                  </a:lnTo>
                  <a:lnTo>
                    <a:pt x="1051" y="554"/>
                  </a:lnTo>
                  <a:lnTo>
                    <a:pt x="1052" y="576"/>
                  </a:lnTo>
                  <a:lnTo>
                    <a:pt x="1053" y="600"/>
                  </a:lnTo>
                  <a:close/>
                </a:path>
              </a:pathLst>
            </a:custGeom>
            <a:solidFill>
              <a:srgbClr val="C5BE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/>
          </p:nvSpPr>
          <p:spPr bwMode="auto">
            <a:xfrm>
              <a:off x="880" y="988"/>
              <a:ext cx="71" cy="69"/>
            </a:xfrm>
            <a:custGeom>
              <a:avLst/>
              <a:gdLst/>
              <a:ahLst/>
              <a:cxnLst>
                <a:cxn ang="0">
                  <a:pos x="1042" y="419"/>
                </a:cxn>
                <a:cxn ang="0">
                  <a:pos x="1002" y="297"/>
                </a:cxn>
                <a:cxn ang="0">
                  <a:pos x="933" y="191"/>
                </a:cxn>
                <a:cxn ang="0">
                  <a:pos x="842" y="105"/>
                </a:cxn>
                <a:cxn ang="0">
                  <a:pos x="732" y="42"/>
                </a:cxn>
                <a:cxn ang="0">
                  <a:pos x="606" y="6"/>
                </a:cxn>
                <a:cxn ang="0">
                  <a:pos x="473" y="3"/>
                </a:cxn>
                <a:cxn ang="0">
                  <a:pos x="345" y="33"/>
                </a:cxn>
                <a:cxn ang="0">
                  <a:pos x="231" y="91"/>
                </a:cxn>
                <a:cxn ang="0">
                  <a:pos x="137" y="173"/>
                </a:cxn>
                <a:cxn ang="0">
                  <a:pos x="63" y="275"/>
                </a:cxn>
                <a:cxn ang="0">
                  <a:pos x="16" y="394"/>
                </a:cxn>
                <a:cxn ang="0">
                  <a:pos x="0" y="525"/>
                </a:cxn>
                <a:cxn ang="0">
                  <a:pos x="16" y="656"/>
                </a:cxn>
                <a:cxn ang="0">
                  <a:pos x="63" y="775"/>
                </a:cxn>
                <a:cxn ang="0">
                  <a:pos x="137" y="877"/>
                </a:cxn>
                <a:cxn ang="0">
                  <a:pos x="231" y="960"/>
                </a:cxn>
                <a:cxn ang="0">
                  <a:pos x="345" y="1017"/>
                </a:cxn>
                <a:cxn ang="0">
                  <a:pos x="473" y="1047"/>
                </a:cxn>
                <a:cxn ang="0">
                  <a:pos x="606" y="1043"/>
                </a:cxn>
                <a:cxn ang="0">
                  <a:pos x="732" y="1008"/>
                </a:cxn>
                <a:cxn ang="0">
                  <a:pos x="842" y="945"/>
                </a:cxn>
                <a:cxn ang="0">
                  <a:pos x="933" y="858"/>
                </a:cxn>
                <a:cxn ang="0">
                  <a:pos x="1002" y="753"/>
                </a:cxn>
                <a:cxn ang="0">
                  <a:pos x="1042" y="630"/>
                </a:cxn>
                <a:cxn ang="0">
                  <a:pos x="903" y="525"/>
                </a:cxn>
                <a:cxn ang="0">
                  <a:pos x="891" y="619"/>
                </a:cxn>
                <a:cxn ang="0">
                  <a:pos x="857" y="703"/>
                </a:cxn>
                <a:cxn ang="0">
                  <a:pos x="805" y="777"/>
                </a:cxn>
                <a:cxn ang="0">
                  <a:pos x="737" y="835"/>
                </a:cxn>
                <a:cxn ang="0">
                  <a:pos x="656" y="876"/>
                </a:cxn>
                <a:cxn ang="0">
                  <a:pos x="565" y="898"/>
                </a:cxn>
                <a:cxn ang="0">
                  <a:pos x="469" y="895"/>
                </a:cxn>
                <a:cxn ang="0">
                  <a:pos x="380" y="869"/>
                </a:cxn>
                <a:cxn ang="0">
                  <a:pos x="302" y="825"/>
                </a:cxn>
                <a:cxn ang="0">
                  <a:pos x="236" y="763"/>
                </a:cxn>
                <a:cxn ang="0">
                  <a:pos x="188" y="687"/>
                </a:cxn>
                <a:cxn ang="0">
                  <a:pos x="158" y="601"/>
                </a:cxn>
                <a:cxn ang="0">
                  <a:pos x="151" y="505"/>
                </a:cxn>
                <a:cxn ang="0">
                  <a:pos x="167" y="413"/>
                </a:cxn>
                <a:cxn ang="0">
                  <a:pos x="205" y="331"/>
                </a:cxn>
                <a:cxn ang="0">
                  <a:pos x="261" y="260"/>
                </a:cxn>
                <a:cxn ang="0">
                  <a:pos x="331" y="205"/>
                </a:cxn>
                <a:cxn ang="0">
                  <a:pos x="415" y="168"/>
                </a:cxn>
                <a:cxn ang="0">
                  <a:pos x="507" y="150"/>
                </a:cxn>
                <a:cxn ang="0">
                  <a:pos x="602" y="158"/>
                </a:cxn>
                <a:cxn ang="0">
                  <a:pos x="690" y="187"/>
                </a:cxn>
                <a:cxn ang="0">
                  <a:pos x="766" y="236"/>
                </a:cxn>
                <a:cxn ang="0">
                  <a:pos x="827" y="300"/>
                </a:cxn>
                <a:cxn ang="0">
                  <a:pos x="873" y="380"/>
                </a:cxn>
                <a:cxn ang="0">
                  <a:pos x="899" y="468"/>
                </a:cxn>
              </a:cxnLst>
              <a:rect l="0" t="0" r="r" b="b"/>
              <a:pathLst>
                <a:path w="1054" h="1049">
                  <a:moveTo>
                    <a:pt x="1054" y="525"/>
                  </a:moveTo>
                  <a:lnTo>
                    <a:pt x="1053" y="498"/>
                  </a:lnTo>
                  <a:lnTo>
                    <a:pt x="1051" y="471"/>
                  </a:lnTo>
                  <a:lnTo>
                    <a:pt x="1048" y="445"/>
                  </a:lnTo>
                  <a:lnTo>
                    <a:pt x="1042" y="419"/>
                  </a:lnTo>
                  <a:lnTo>
                    <a:pt x="1036" y="394"/>
                  </a:lnTo>
                  <a:lnTo>
                    <a:pt x="1029" y="369"/>
                  </a:lnTo>
                  <a:lnTo>
                    <a:pt x="1021" y="345"/>
                  </a:lnTo>
                  <a:lnTo>
                    <a:pt x="1012" y="321"/>
                  </a:lnTo>
                  <a:lnTo>
                    <a:pt x="1002" y="297"/>
                  </a:lnTo>
                  <a:lnTo>
                    <a:pt x="990" y="275"/>
                  </a:lnTo>
                  <a:lnTo>
                    <a:pt x="977" y="253"/>
                  </a:lnTo>
                  <a:lnTo>
                    <a:pt x="963" y="231"/>
                  </a:lnTo>
                  <a:lnTo>
                    <a:pt x="949" y="211"/>
                  </a:lnTo>
                  <a:lnTo>
                    <a:pt x="933" y="191"/>
                  </a:lnTo>
                  <a:lnTo>
                    <a:pt x="916" y="173"/>
                  </a:lnTo>
                  <a:lnTo>
                    <a:pt x="899" y="154"/>
                  </a:lnTo>
                  <a:lnTo>
                    <a:pt x="880" y="137"/>
                  </a:lnTo>
                  <a:lnTo>
                    <a:pt x="861" y="120"/>
                  </a:lnTo>
                  <a:lnTo>
                    <a:pt x="842" y="105"/>
                  </a:lnTo>
                  <a:lnTo>
                    <a:pt x="821" y="91"/>
                  </a:lnTo>
                  <a:lnTo>
                    <a:pt x="800" y="76"/>
                  </a:lnTo>
                  <a:lnTo>
                    <a:pt x="778" y="64"/>
                  </a:lnTo>
                  <a:lnTo>
                    <a:pt x="755" y="52"/>
                  </a:lnTo>
                  <a:lnTo>
                    <a:pt x="732" y="42"/>
                  </a:lnTo>
                  <a:lnTo>
                    <a:pt x="707" y="33"/>
                  </a:lnTo>
                  <a:lnTo>
                    <a:pt x="683" y="24"/>
                  </a:lnTo>
                  <a:lnTo>
                    <a:pt x="658" y="18"/>
                  </a:lnTo>
                  <a:lnTo>
                    <a:pt x="633" y="11"/>
                  </a:lnTo>
                  <a:lnTo>
                    <a:pt x="606" y="6"/>
                  </a:lnTo>
                  <a:lnTo>
                    <a:pt x="580" y="3"/>
                  </a:lnTo>
                  <a:lnTo>
                    <a:pt x="553" y="1"/>
                  </a:lnTo>
                  <a:lnTo>
                    <a:pt x="527" y="0"/>
                  </a:lnTo>
                  <a:lnTo>
                    <a:pt x="499" y="1"/>
                  </a:lnTo>
                  <a:lnTo>
                    <a:pt x="473" y="3"/>
                  </a:lnTo>
                  <a:lnTo>
                    <a:pt x="446" y="6"/>
                  </a:lnTo>
                  <a:lnTo>
                    <a:pt x="420" y="11"/>
                  </a:lnTo>
                  <a:lnTo>
                    <a:pt x="394" y="18"/>
                  </a:lnTo>
                  <a:lnTo>
                    <a:pt x="370" y="24"/>
                  </a:lnTo>
                  <a:lnTo>
                    <a:pt x="345" y="33"/>
                  </a:lnTo>
                  <a:lnTo>
                    <a:pt x="321" y="42"/>
                  </a:lnTo>
                  <a:lnTo>
                    <a:pt x="298" y="52"/>
                  </a:lnTo>
                  <a:lnTo>
                    <a:pt x="275" y="64"/>
                  </a:lnTo>
                  <a:lnTo>
                    <a:pt x="253" y="76"/>
                  </a:lnTo>
                  <a:lnTo>
                    <a:pt x="231" y="91"/>
                  </a:lnTo>
                  <a:lnTo>
                    <a:pt x="211" y="105"/>
                  </a:lnTo>
                  <a:lnTo>
                    <a:pt x="192" y="120"/>
                  </a:lnTo>
                  <a:lnTo>
                    <a:pt x="172" y="137"/>
                  </a:lnTo>
                  <a:lnTo>
                    <a:pt x="154" y="154"/>
                  </a:lnTo>
                  <a:lnTo>
                    <a:pt x="137" y="173"/>
                  </a:lnTo>
                  <a:lnTo>
                    <a:pt x="120" y="191"/>
                  </a:lnTo>
                  <a:lnTo>
                    <a:pt x="104" y="211"/>
                  </a:lnTo>
                  <a:lnTo>
                    <a:pt x="90" y="231"/>
                  </a:lnTo>
                  <a:lnTo>
                    <a:pt x="75" y="253"/>
                  </a:lnTo>
                  <a:lnTo>
                    <a:pt x="63" y="275"/>
                  </a:lnTo>
                  <a:lnTo>
                    <a:pt x="52" y="297"/>
                  </a:lnTo>
                  <a:lnTo>
                    <a:pt x="41" y="321"/>
                  </a:lnTo>
                  <a:lnTo>
                    <a:pt x="32" y="345"/>
                  </a:lnTo>
                  <a:lnTo>
                    <a:pt x="23" y="369"/>
                  </a:lnTo>
                  <a:lnTo>
                    <a:pt x="16" y="394"/>
                  </a:lnTo>
                  <a:lnTo>
                    <a:pt x="10" y="419"/>
                  </a:lnTo>
                  <a:lnTo>
                    <a:pt x="5" y="445"/>
                  </a:lnTo>
                  <a:lnTo>
                    <a:pt x="2" y="471"/>
                  </a:lnTo>
                  <a:lnTo>
                    <a:pt x="0" y="498"/>
                  </a:lnTo>
                  <a:lnTo>
                    <a:pt x="0" y="525"/>
                  </a:lnTo>
                  <a:lnTo>
                    <a:pt x="0" y="552"/>
                  </a:lnTo>
                  <a:lnTo>
                    <a:pt x="2" y="578"/>
                  </a:lnTo>
                  <a:lnTo>
                    <a:pt x="5" y="605"/>
                  </a:lnTo>
                  <a:lnTo>
                    <a:pt x="10" y="630"/>
                  </a:lnTo>
                  <a:lnTo>
                    <a:pt x="16" y="656"/>
                  </a:lnTo>
                  <a:lnTo>
                    <a:pt x="23" y="681"/>
                  </a:lnTo>
                  <a:lnTo>
                    <a:pt x="32" y="705"/>
                  </a:lnTo>
                  <a:lnTo>
                    <a:pt x="41" y="728"/>
                  </a:lnTo>
                  <a:lnTo>
                    <a:pt x="52" y="753"/>
                  </a:lnTo>
                  <a:lnTo>
                    <a:pt x="63" y="775"/>
                  </a:lnTo>
                  <a:lnTo>
                    <a:pt x="75" y="796"/>
                  </a:lnTo>
                  <a:lnTo>
                    <a:pt x="90" y="818"/>
                  </a:lnTo>
                  <a:lnTo>
                    <a:pt x="104" y="839"/>
                  </a:lnTo>
                  <a:lnTo>
                    <a:pt x="120" y="858"/>
                  </a:lnTo>
                  <a:lnTo>
                    <a:pt x="137" y="877"/>
                  </a:lnTo>
                  <a:lnTo>
                    <a:pt x="154" y="896"/>
                  </a:lnTo>
                  <a:lnTo>
                    <a:pt x="172" y="913"/>
                  </a:lnTo>
                  <a:lnTo>
                    <a:pt x="192" y="929"/>
                  </a:lnTo>
                  <a:lnTo>
                    <a:pt x="211" y="945"/>
                  </a:lnTo>
                  <a:lnTo>
                    <a:pt x="231" y="960"/>
                  </a:lnTo>
                  <a:lnTo>
                    <a:pt x="253" y="974"/>
                  </a:lnTo>
                  <a:lnTo>
                    <a:pt x="275" y="986"/>
                  </a:lnTo>
                  <a:lnTo>
                    <a:pt x="298" y="997"/>
                  </a:lnTo>
                  <a:lnTo>
                    <a:pt x="321" y="1008"/>
                  </a:lnTo>
                  <a:lnTo>
                    <a:pt x="345" y="1017"/>
                  </a:lnTo>
                  <a:lnTo>
                    <a:pt x="370" y="1026"/>
                  </a:lnTo>
                  <a:lnTo>
                    <a:pt x="394" y="1033"/>
                  </a:lnTo>
                  <a:lnTo>
                    <a:pt x="420" y="1039"/>
                  </a:lnTo>
                  <a:lnTo>
                    <a:pt x="446" y="1043"/>
                  </a:lnTo>
                  <a:lnTo>
                    <a:pt x="473" y="1047"/>
                  </a:lnTo>
                  <a:lnTo>
                    <a:pt x="499" y="1049"/>
                  </a:lnTo>
                  <a:lnTo>
                    <a:pt x="527" y="1049"/>
                  </a:lnTo>
                  <a:lnTo>
                    <a:pt x="553" y="1049"/>
                  </a:lnTo>
                  <a:lnTo>
                    <a:pt x="580" y="1047"/>
                  </a:lnTo>
                  <a:lnTo>
                    <a:pt x="606" y="1043"/>
                  </a:lnTo>
                  <a:lnTo>
                    <a:pt x="633" y="1039"/>
                  </a:lnTo>
                  <a:lnTo>
                    <a:pt x="658" y="1033"/>
                  </a:lnTo>
                  <a:lnTo>
                    <a:pt x="683" y="1026"/>
                  </a:lnTo>
                  <a:lnTo>
                    <a:pt x="707" y="1017"/>
                  </a:lnTo>
                  <a:lnTo>
                    <a:pt x="732" y="1008"/>
                  </a:lnTo>
                  <a:lnTo>
                    <a:pt x="755" y="997"/>
                  </a:lnTo>
                  <a:lnTo>
                    <a:pt x="778" y="986"/>
                  </a:lnTo>
                  <a:lnTo>
                    <a:pt x="800" y="974"/>
                  </a:lnTo>
                  <a:lnTo>
                    <a:pt x="821" y="960"/>
                  </a:lnTo>
                  <a:lnTo>
                    <a:pt x="842" y="945"/>
                  </a:lnTo>
                  <a:lnTo>
                    <a:pt x="861" y="929"/>
                  </a:lnTo>
                  <a:lnTo>
                    <a:pt x="880" y="913"/>
                  </a:lnTo>
                  <a:lnTo>
                    <a:pt x="899" y="896"/>
                  </a:lnTo>
                  <a:lnTo>
                    <a:pt x="916" y="877"/>
                  </a:lnTo>
                  <a:lnTo>
                    <a:pt x="933" y="858"/>
                  </a:lnTo>
                  <a:lnTo>
                    <a:pt x="949" y="839"/>
                  </a:lnTo>
                  <a:lnTo>
                    <a:pt x="963" y="818"/>
                  </a:lnTo>
                  <a:lnTo>
                    <a:pt x="977" y="796"/>
                  </a:lnTo>
                  <a:lnTo>
                    <a:pt x="990" y="775"/>
                  </a:lnTo>
                  <a:lnTo>
                    <a:pt x="1002" y="753"/>
                  </a:lnTo>
                  <a:lnTo>
                    <a:pt x="1012" y="728"/>
                  </a:lnTo>
                  <a:lnTo>
                    <a:pt x="1021" y="705"/>
                  </a:lnTo>
                  <a:lnTo>
                    <a:pt x="1029" y="681"/>
                  </a:lnTo>
                  <a:lnTo>
                    <a:pt x="1036" y="656"/>
                  </a:lnTo>
                  <a:lnTo>
                    <a:pt x="1042" y="630"/>
                  </a:lnTo>
                  <a:lnTo>
                    <a:pt x="1048" y="605"/>
                  </a:lnTo>
                  <a:lnTo>
                    <a:pt x="1051" y="578"/>
                  </a:lnTo>
                  <a:lnTo>
                    <a:pt x="1053" y="552"/>
                  </a:lnTo>
                  <a:lnTo>
                    <a:pt x="1054" y="525"/>
                  </a:lnTo>
                  <a:close/>
                  <a:moveTo>
                    <a:pt x="903" y="525"/>
                  </a:moveTo>
                  <a:lnTo>
                    <a:pt x="902" y="544"/>
                  </a:lnTo>
                  <a:lnTo>
                    <a:pt x="901" y="563"/>
                  </a:lnTo>
                  <a:lnTo>
                    <a:pt x="899" y="582"/>
                  </a:lnTo>
                  <a:lnTo>
                    <a:pt x="895" y="601"/>
                  </a:lnTo>
                  <a:lnTo>
                    <a:pt x="891" y="619"/>
                  </a:lnTo>
                  <a:lnTo>
                    <a:pt x="886" y="636"/>
                  </a:lnTo>
                  <a:lnTo>
                    <a:pt x="879" y="653"/>
                  </a:lnTo>
                  <a:lnTo>
                    <a:pt x="873" y="671"/>
                  </a:lnTo>
                  <a:lnTo>
                    <a:pt x="865" y="687"/>
                  </a:lnTo>
                  <a:lnTo>
                    <a:pt x="857" y="703"/>
                  </a:lnTo>
                  <a:lnTo>
                    <a:pt x="848" y="719"/>
                  </a:lnTo>
                  <a:lnTo>
                    <a:pt x="839" y="734"/>
                  </a:lnTo>
                  <a:lnTo>
                    <a:pt x="827" y="749"/>
                  </a:lnTo>
                  <a:lnTo>
                    <a:pt x="817" y="763"/>
                  </a:lnTo>
                  <a:lnTo>
                    <a:pt x="805" y="777"/>
                  </a:lnTo>
                  <a:lnTo>
                    <a:pt x="793" y="789"/>
                  </a:lnTo>
                  <a:lnTo>
                    <a:pt x="780" y="802"/>
                  </a:lnTo>
                  <a:lnTo>
                    <a:pt x="766" y="814"/>
                  </a:lnTo>
                  <a:lnTo>
                    <a:pt x="752" y="825"/>
                  </a:lnTo>
                  <a:lnTo>
                    <a:pt x="737" y="835"/>
                  </a:lnTo>
                  <a:lnTo>
                    <a:pt x="721" y="845"/>
                  </a:lnTo>
                  <a:lnTo>
                    <a:pt x="706" y="854"/>
                  </a:lnTo>
                  <a:lnTo>
                    <a:pt x="690" y="862"/>
                  </a:lnTo>
                  <a:lnTo>
                    <a:pt x="673" y="869"/>
                  </a:lnTo>
                  <a:lnTo>
                    <a:pt x="656" y="876"/>
                  </a:lnTo>
                  <a:lnTo>
                    <a:pt x="638" y="883"/>
                  </a:lnTo>
                  <a:lnTo>
                    <a:pt x="621" y="888"/>
                  </a:lnTo>
                  <a:lnTo>
                    <a:pt x="602" y="892"/>
                  </a:lnTo>
                  <a:lnTo>
                    <a:pt x="584" y="895"/>
                  </a:lnTo>
                  <a:lnTo>
                    <a:pt x="565" y="898"/>
                  </a:lnTo>
                  <a:lnTo>
                    <a:pt x="546" y="899"/>
                  </a:lnTo>
                  <a:lnTo>
                    <a:pt x="527" y="899"/>
                  </a:lnTo>
                  <a:lnTo>
                    <a:pt x="507" y="899"/>
                  </a:lnTo>
                  <a:lnTo>
                    <a:pt x="488" y="898"/>
                  </a:lnTo>
                  <a:lnTo>
                    <a:pt x="469" y="895"/>
                  </a:lnTo>
                  <a:lnTo>
                    <a:pt x="450" y="892"/>
                  </a:lnTo>
                  <a:lnTo>
                    <a:pt x="432" y="888"/>
                  </a:lnTo>
                  <a:lnTo>
                    <a:pt x="415" y="883"/>
                  </a:lnTo>
                  <a:lnTo>
                    <a:pt x="397" y="876"/>
                  </a:lnTo>
                  <a:lnTo>
                    <a:pt x="380" y="869"/>
                  </a:lnTo>
                  <a:lnTo>
                    <a:pt x="364" y="862"/>
                  </a:lnTo>
                  <a:lnTo>
                    <a:pt x="347" y="854"/>
                  </a:lnTo>
                  <a:lnTo>
                    <a:pt x="331" y="845"/>
                  </a:lnTo>
                  <a:lnTo>
                    <a:pt x="316" y="835"/>
                  </a:lnTo>
                  <a:lnTo>
                    <a:pt x="302" y="825"/>
                  </a:lnTo>
                  <a:lnTo>
                    <a:pt x="287" y="814"/>
                  </a:lnTo>
                  <a:lnTo>
                    <a:pt x="273" y="802"/>
                  </a:lnTo>
                  <a:lnTo>
                    <a:pt x="261" y="789"/>
                  </a:lnTo>
                  <a:lnTo>
                    <a:pt x="248" y="777"/>
                  </a:lnTo>
                  <a:lnTo>
                    <a:pt x="236" y="763"/>
                  </a:lnTo>
                  <a:lnTo>
                    <a:pt x="225" y="749"/>
                  </a:lnTo>
                  <a:lnTo>
                    <a:pt x="214" y="734"/>
                  </a:lnTo>
                  <a:lnTo>
                    <a:pt x="205" y="719"/>
                  </a:lnTo>
                  <a:lnTo>
                    <a:pt x="196" y="703"/>
                  </a:lnTo>
                  <a:lnTo>
                    <a:pt x="188" y="687"/>
                  </a:lnTo>
                  <a:lnTo>
                    <a:pt x="179" y="671"/>
                  </a:lnTo>
                  <a:lnTo>
                    <a:pt x="173" y="653"/>
                  </a:lnTo>
                  <a:lnTo>
                    <a:pt x="167" y="636"/>
                  </a:lnTo>
                  <a:lnTo>
                    <a:pt x="162" y="619"/>
                  </a:lnTo>
                  <a:lnTo>
                    <a:pt x="158" y="601"/>
                  </a:lnTo>
                  <a:lnTo>
                    <a:pt x="155" y="582"/>
                  </a:lnTo>
                  <a:lnTo>
                    <a:pt x="152" y="563"/>
                  </a:lnTo>
                  <a:lnTo>
                    <a:pt x="151" y="544"/>
                  </a:lnTo>
                  <a:lnTo>
                    <a:pt x="150" y="525"/>
                  </a:lnTo>
                  <a:lnTo>
                    <a:pt x="151" y="505"/>
                  </a:lnTo>
                  <a:lnTo>
                    <a:pt x="152" y="487"/>
                  </a:lnTo>
                  <a:lnTo>
                    <a:pt x="155" y="468"/>
                  </a:lnTo>
                  <a:lnTo>
                    <a:pt x="158" y="450"/>
                  </a:lnTo>
                  <a:lnTo>
                    <a:pt x="162" y="431"/>
                  </a:lnTo>
                  <a:lnTo>
                    <a:pt x="167" y="413"/>
                  </a:lnTo>
                  <a:lnTo>
                    <a:pt x="173" y="396"/>
                  </a:lnTo>
                  <a:lnTo>
                    <a:pt x="179" y="380"/>
                  </a:lnTo>
                  <a:lnTo>
                    <a:pt x="188" y="362"/>
                  </a:lnTo>
                  <a:lnTo>
                    <a:pt x="196" y="346"/>
                  </a:lnTo>
                  <a:lnTo>
                    <a:pt x="205" y="331"/>
                  </a:lnTo>
                  <a:lnTo>
                    <a:pt x="214" y="316"/>
                  </a:lnTo>
                  <a:lnTo>
                    <a:pt x="225" y="300"/>
                  </a:lnTo>
                  <a:lnTo>
                    <a:pt x="236" y="286"/>
                  </a:lnTo>
                  <a:lnTo>
                    <a:pt x="248" y="273"/>
                  </a:lnTo>
                  <a:lnTo>
                    <a:pt x="261" y="260"/>
                  </a:lnTo>
                  <a:lnTo>
                    <a:pt x="273" y="248"/>
                  </a:lnTo>
                  <a:lnTo>
                    <a:pt x="287" y="236"/>
                  </a:lnTo>
                  <a:lnTo>
                    <a:pt x="302" y="224"/>
                  </a:lnTo>
                  <a:lnTo>
                    <a:pt x="316" y="214"/>
                  </a:lnTo>
                  <a:lnTo>
                    <a:pt x="331" y="205"/>
                  </a:lnTo>
                  <a:lnTo>
                    <a:pt x="347" y="196"/>
                  </a:lnTo>
                  <a:lnTo>
                    <a:pt x="364" y="187"/>
                  </a:lnTo>
                  <a:lnTo>
                    <a:pt x="380" y="180"/>
                  </a:lnTo>
                  <a:lnTo>
                    <a:pt x="397" y="173"/>
                  </a:lnTo>
                  <a:lnTo>
                    <a:pt x="415" y="168"/>
                  </a:lnTo>
                  <a:lnTo>
                    <a:pt x="432" y="163"/>
                  </a:lnTo>
                  <a:lnTo>
                    <a:pt x="450" y="158"/>
                  </a:lnTo>
                  <a:lnTo>
                    <a:pt x="469" y="154"/>
                  </a:lnTo>
                  <a:lnTo>
                    <a:pt x="488" y="152"/>
                  </a:lnTo>
                  <a:lnTo>
                    <a:pt x="507" y="150"/>
                  </a:lnTo>
                  <a:lnTo>
                    <a:pt x="527" y="150"/>
                  </a:lnTo>
                  <a:lnTo>
                    <a:pt x="546" y="150"/>
                  </a:lnTo>
                  <a:lnTo>
                    <a:pt x="565" y="152"/>
                  </a:lnTo>
                  <a:lnTo>
                    <a:pt x="584" y="154"/>
                  </a:lnTo>
                  <a:lnTo>
                    <a:pt x="602" y="158"/>
                  </a:lnTo>
                  <a:lnTo>
                    <a:pt x="621" y="163"/>
                  </a:lnTo>
                  <a:lnTo>
                    <a:pt x="638" y="168"/>
                  </a:lnTo>
                  <a:lnTo>
                    <a:pt x="656" y="173"/>
                  </a:lnTo>
                  <a:lnTo>
                    <a:pt x="673" y="180"/>
                  </a:lnTo>
                  <a:lnTo>
                    <a:pt x="690" y="187"/>
                  </a:lnTo>
                  <a:lnTo>
                    <a:pt x="706" y="196"/>
                  </a:lnTo>
                  <a:lnTo>
                    <a:pt x="721" y="205"/>
                  </a:lnTo>
                  <a:lnTo>
                    <a:pt x="737" y="214"/>
                  </a:lnTo>
                  <a:lnTo>
                    <a:pt x="752" y="224"/>
                  </a:lnTo>
                  <a:lnTo>
                    <a:pt x="766" y="236"/>
                  </a:lnTo>
                  <a:lnTo>
                    <a:pt x="780" y="248"/>
                  </a:lnTo>
                  <a:lnTo>
                    <a:pt x="793" y="260"/>
                  </a:lnTo>
                  <a:lnTo>
                    <a:pt x="805" y="273"/>
                  </a:lnTo>
                  <a:lnTo>
                    <a:pt x="817" y="286"/>
                  </a:lnTo>
                  <a:lnTo>
                    <a:pt x="827" y="300"/>
                  </a:lnTo>
                  <a:lnTo>
                    <a:pt x="839" y="316"/>
                  </a:lnTo>
                  <a:lnTo>
                    <a:pt x="848" y="331"/>
                  </a:lnTo>
                  <a:lnTo>
                    <a:pt x="857" y="346"/>
                  </a:lnTo>
                  <a:lnTo>
                    <a:pt x="865" y="362"/>
                  </a:lnTo>
                  <a:lnTo>
                    <a:pt x="873" y="380"/>
                  </a:lnTo>
                  <a:lnTo>
                    <a:pt x="879" y="396"/>
                  </a:lnTo>
                  <a:lnTo>
                    <a:pt x="886" y="413"/>
                  </a:lnTo>
                  <a:lnTo>
                    <a:pt x="891" y="431"/>
                  </a:lnTo>
                  <a:lnTo>
                    <a:pt x="895" y="450"/>
                  </a:lnTo>
                  <a:lnTo>
                    <a:pt x="899" y="468"/>
                  </a:lnTo>
                  <a:lnTo>
                    <a:pt x="901" y="487"/>
                  </a:lnTo>
                  <a:lnTo>
                    <a:pt x="902" y="505"/>
                  </a:lnTo>
                  <a:lnTo>
                    <a:pt x="903" y="525"/>
                  </a:lnTo>
                  <a:close/>
                </a:path>
              </a:pathLst>
            </a:custGeom>
            <a:solidFill>
              <a:srgbClr val="CAC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/>
          </p:nvSpPr>
          <p:spPr bwMode="auto">
            <a:xfrm>
              <a:off x="885" y="993"/>
              <a:ext cx="60" cy="59"/>
            </a:xfrm>
            <a:custGeom>
              <a:avLst/>
              <a:gdLst/>
              <a:ahLst/>
              <a:cxnLst>
                <a:cxn ang="0">
                  <a:pos x="895" y="359"/>
                </a:cxn>
                <a:cxn ang="0">
                  <a:pos x="859" y="255"/>
                </a:cxn>
                <a:cxn ang="0">
                  <a:pos x="801" y="164"/>
                </a:cxn>
                <a:cxn ang="0">
                  <a:pos x="723" y="90"/>
                </a:cxn>
                <a:cxn ang="0">
                  <a:pos x="628" y="36"/>
                </a:cxn>
                <a:cxn ang="0">
                  <a:pos x="521" y="5"/>
                </a:cxn>
                <a:cxn ang="0">
                  <a:pos x="406" y="2"/>
                </a:cxn>
                <a:cxn ang="0">
                  <a:pos x="297" y="28"/>
                </a:cxn>
                <a:cxn ang="0">
                  <a:pos x="200" y="77"/>
                </a:cxn>
                <a:cxn ang="0">
                  <a:pos x="119" y="147"/>
                </a:cxn>
                <a:cxn ang="0">
                  <a:pos x="55" y="236"/>
                </a:cxn>
                <a:cxn ang="0">
                  <a:pos x="15" y="338"/>
                </a:cxn>
                <a:cxn ang="0">
                  <a:pos x="0" y="450"/>
                </a:cxn>
                <a:cxn ang="0">
                  <a:pos x="15" y="562"/>
                </a:cxn>
                <a:cxn ang="0">
                  <a:pos x="55" y="665"/>
                </a:cxn>
                <a:cxn ang="0">
                  <a:pos x="119" y="752"/>
                </a:cxn>
                <a:cxn ang="0">
                  <a:pos x="200" y="823"/>
                </a:cxn>
                <a:cxn ang="0">
                  <a:pos x="297" y="872"/>
                </a:cxn>
                <a:cxn ang="0">
                  <a:pos x="406" y="897"/>
                </a:cxn>
                <a:cxn ang="0">
                  <a:pos x="521" y="894"/>
                </a:cxn>
                <a:cxn ang="0">
                  <a:pos x="628" y="864"/>
                </a:cxn>
                <a:cxn ang="0">
                  <a:pos x="723" y="810"/>
                </a:cxn>
                <a:cxn ang="0">
                  <a:pos x="801" y="736"/>
                </a:cxn>
                <a:cxn ang="0">
                  <a:pos x="859" y="644"/>
                </a:cxn>
                <a:cxn ang="0">
                  <a:pos x="895" y="541"/>
                </a:cxn>
                <a:cxn ang="0">
                  <a:pos x="753" y="450"/>
                </a:cxn>
                <a:cxn ang="0">
                  <a:pos x="744" y="525"/>
                </a:cxn>
                <a:cxn ang="0">
                  <a:pos x="717" y="593"/>
                </a:cxn>
                <a:cxn ang="0">
                  <a:pos x="675" y="651"/>
                </a:cxn>
                <a:cxn ang="0">
                  <a:pos x="621" y="698"/>
                </a:cxn>
                <a:cxn ang="0">
                  <a:pos x="556" y="731"/>
                </a:cxn>
                <a:cxn ang="0">
                  <a:pos x="483" y="748"/>
                </a:cxn>
                <a:cxn ang="0">
                  <a:pos x="407" y="746"/>
                </a:cxn>
                <a:cxn ang="0">
                  <a:pos x="336" y="726"/>
                </a:cxn>
                <a:cxn ang="0">
                  <a:pos x="272" y="690"/>
                </a:cxn>
                <a:cxn ang="0">
                  <a:pos x="221" y="640"/>
                </a:cxn>
                <a:cxn ang="0">
                  <a:pos x="181" y="579"/>
                </a:cxn>
                <a:cxn ang="0">
                  <a:pos x="157" y="510"/>
                </a:cxn>
                <a:cxn ang="0">
                  <a:pos x="152" y="434"/>
                </a:cxn>
                <a:cxn ang="0">
                  <a:pos x="164" y="360"/>
                </a:cxn>
                <a:cxn ang="0">
                  <a:pos x="195" y="294"/>
                </a:cxn>
                <a:cxn ang="0">
                  <a:pos x="240" y="238"/>
                </a:cxn>
                <a:cxn ang="0">
                  <a:pos x="296" y="194"/>
                </a:cxn>
                <a:cxn ang="0">
                  <a:pos x="363" y="164"/>
                </a:cxn>
                <a:cxn ang="0">
                  <a:pos x="437" y="150"/>
                </a:cxn>
                <a:cxn ang="0">
                  <a:pos x="513" y="156"/>
                </a:cxn>
                <a:cxn ang="0">
                  <a:pos x="583" y="180"/>
                </a:cxn>
                <a:cxn ang="0">
                  <a:pos x="644" y="218"/>
                </a:cxn>
                <a:cxn ang="0">
                  <a:pos x="693" y="271"/>
                </a:cxn>
                <a:cxn ang="0">
                  <a:pos x="730" y="333"/>
                </a:cxn>
                <a:cxn ang="0">
                  <a:pos x="750" y="404"/>
                </a:cxn>
              </a:cxnLst>
              <a:rect l="0" t="0" r="r" b="b"/>
              <a:pathLst>
                <a:path w="904" h="899">
                  <a:moveTo>
                    <a:pt x="904" y="450"/>
                  </a:moveTo>
                  <a:lnTo>
                    <a:pt x="903" y="426"/>
                  </a:lnTo>
                  <a:lnTo>
                    <a:pt x="902" y="404"/>
                  </a:lnTo>
                  <a:lnTo>
                    <a:pt x="899" y="382"/>
                  </a:lnTo>
                  <a:lnTo>
                    <a:pt x="895" y="359"/>
                  </a:lnTo>
                  <a:lnTo>
                    <a:pt x="890" y="338"/>
                  </a:lnTo>
                  <a:lnTo>
                    <a:pt x="884" y="317"/>
                  </a:lnTo>
                  <a:lnTo>
                    <a:pt x="877" y="295"/>
                  </a:lnTo>
                  <a:lnTo>
                    <a:pt x="869" y="275"/>
                  </a:lnTo>
                  <a:lnTo>
                    <a:pt x="859" y="255"/>
                  </a:lnTo>
                  <a:lnTo>
                    <a:pt x="849" y="236"/>
                  </a:lnTo>
                  <a:lnTo>
                    <a:pt x="839" y="217"/>
                  </a:lnTo>
                  <a:lnTo>
                    <a:pt x="827" y="199"/>
                  </a:lnTo>
                  <a:lnTo>
                    <a:pt x="815" y="181"/>
                  </a:lnTo>
                  <a:lnTo>
                    <a:pt x="801" y="164"/>
                  </a:lnTo>
                  <a:lnTo>
                    <a:pt x="787" y="147"/>
                  </a:lnTo>
                  <a:lnTo>
                    <a:pt x="772" y="132"/>
                  </a:lnTo>
                  <a:lnTo>
                    <a:pt x="757" y="117"/>
                  </a:lnTo>
                  <a:lnTo>
                    <a:pt x="739" y="103"/>
                  </a:lnTo>
                  <a:lnTo>
                    <a:pt x="723" y="90"/>
                  </a:lnTo>
                  <a:lnTo>
                    <a:pt x="705" y="77"/>
                  </a:lnTo>
                  <a:lnTo>
                    <a:pt x="686" y="65"/>
                  </a:lnTo>
                  <a:lnTo>
                    <a:pt x="668" y="55"/>
                  </a:lnTo>
                  <a:lnTo>
                    <a:pt x="649" y="45"/>
                  </a:lnTo>
                  <a:lnTo>
                    <a:pt x="628" y="36"/>
                  </a:lnTo>
                  <a:lnTo>
                    <a:pt x="608" y="28"/>
                  </a:lnTo>
                  <a:lnTo>
                    <a:pt x="586" y="21"/>
                  </a:lnTo>
                  <a:lnTo>
                    <a:pt x="565" y="15"/>
                  </a:lnTo>
                  <a:lnTo>
                    <a:pt x="544" y="9"/>
                  </a:lnTo>
                  <a:lnTo>
                    <a:pt x="521" y="5"/>
                  </a:lnTo>
                  <a:lnTo>
                    <a:pt x="499" y="2"/>
                  </a:lnTo>
                  <a:lnTo>
                    <a:pt x="475" y="1"/>
                  </a:lnTo>
                  <a:lnTo>
                    <a:pt x="453" y="0"/>
                  </a:lnTo>
                  <a:lnTo>
                    <a:pt x="429" y="1"/>
                  </a:lnTo>
                  <a:lnTo>
                    <a:pt x="406" y="2"/>
                  </a:lnTo>
                  <a:lnTo>
                    <a:pt x="384" y="5"/>
                  </a:lnTo>
                  <a:lnTo>
                    <a:pt x="361" y="9"/>
                  </a:lnTo>
                  <a:lnTo>
                    <a:pt x="340" y="15"/>
                  </a:lnTo>
                  <a:lnTo>
                    <a:pt x="318" y="21"/>
                  </a:lnTo>
                  <a:lnTo>
                    <a:pt x="297" y="28"/>
                  </a:lnTo>
                  <a:lnTo>
                    <a:pt x="277" y="36"/>
                  </a:lnTo>
                  <a:lnTo>
                    <a:pt x="256" y="45"/>
                  </a:lnTo>
                  <a:lnTo>
                    <a:pt x="237" y="55"/>
                  </a:lnTo>
                  <a:lnTo>
                    <a:pt x="218" y="65"/>
                  </a:lnTo>
                  <a:lnTo>
                    <a:pt x="200" y="77"/>
                  </a:lnTo>
                  <a:lnTo>
                    <a:pt x="182" y="90"/>
                  </a:lnTo>
                  <a:lnTo>
                    <a:pt x="165" y="103"/>
                  </a:lnTo>
                  <a:lnTo>
                    <a:pt x="149" y="117"/>
                  </a:lnTo>
                  <a:lnTo>
                    <a:pt x="133" y="132"/>
                  </a:lnTo>
                  <a:lnTo>
                    <a:pt x="119" y="147"/>
                  </a:lnTo>
                  <a:lnTo>
                    <a:pt x="104" y="164"/>
                  </a:lnTo>
                  <a:lnTo>
                    <a:pt x="90" y="181"/>
                  </a:lnTo>
                  <a:lnTo>
                    <a:pt x="78" y="199"/>
                  </a:lnTo>
                  <a:lnTo>
                    <a:pt x="67" y="217"/>
                  </a:lnTo>
                  <a:lnTo>
                    <a:pt x="55" y="236"/>
                  </a:lnTo>
                  <a:lnTo>
                    <a:pt x="45" y="255"/>
                  </a:lnTo>
                  <a:lnTo>
                    <a:pt x="36" y="275"/>
                  </a:lnTo>
                  <a:lnTo>
                    <a:pt x="28" y="295"/>
                  </a:lnTo>
                  <a:lnTo>
                    <a:pt x="21" y="317"/>
                  </a:lnTo>
                  <a:lnTo>
                    <a:pt x="15" y="338"/>
                  </a:lnTo>
                  <a:lnTo>
                    <a:pt x="10" y="359"/>
                  </a:lnTo>
                  <a:lnTo>
                    <a:pt x="6" y="382"/>
                  </a:lnTo>
                  <a:lnTo>
                    <a:pt x="3" y="404"/>
                  </a:lnTo>
                  <a:lnTo>
                    <a:pt x="1" y="426"/>
                  </a:lnTo>
                  <a:lnTo>
                    <a:pt x="0" y="450"/>
                  </a:lnTo>
                  <a:lnTo>
                    <a:pt x="1" y="473"/>
                  </a:lnTo>
                  <a:lnTo>
                    <a:pt x="3" y="496"/>
                  </a:lnTo>
                  <a:lnTo>
                    <a:pt x="6" y="519"/>
                  </a:lnTo>
                  <a:lnTo>
                    <a:pt x="10" y="541"/>
                  </a:lnTo>
                  <a:lnTo>
                    <a:pt x="15" y="562"/>
                  </a:lnTo>
                  <a:lnTo>
                    <a:pt x="21" y="583"/>
                  </a:lnTo>
                  <a:lnTo>
                    <a:pt x="28" y="605"/>
                  </a:lnTo>
                  <a:lnTo>
                    <a:pt x="36" y="625"/>
                  </a:lnTo>
                  <a:lnTo>
                    <a:pt x="45" y="644"/>
                  </a:lnTo>
                  <a:lnTo>
                    <a:pt x="55" y="665"/>
                  </a:lnTo>
                  <a:lnTo>
                    <a:pt x="67" y="683"/>
                  </a:lnTo>
                  <a:lnTo>
                    <a:pt x="78" y="701"/>
                  </a:lnTo>
                  <a:lnTo>
                    <a:pt x="90" y="718"/>
                  </a:lnTo>
                  <a:lnTo>
                    <a:pt x="104" y="736"/>
                  </a:lnTo>
                  <a:lnTo>
                    <a:pt x="119" y="752"/>
                  </a:lnTo>
                  <a:lnTo>
                    <a:pt x="133" y="768"/>
                  </a:lnTo>
                  <a:lnTo>
                    <a:pt x="149" y="782"/>
                  </a:lnTo>
                  <a:lnTo>
                    <a:pt x="165" y="796"/>
                  </a:lnTo>
                  <a:lnTo>
                    <a:pt x="182" y="810"/>
                  </a:lnTo>
                  <a:lnTo>
                    <a:pt x="200" y="823"/>
                  </a:lnTo>
                  <a:lnTo>
                    <a:pt x="218" y="834"/>
                  </a:lnTo>
                  <a:lnTo>
                    <a:pt x="237" y="845"/>
                  </a:lnTo>
                  <a:lnTo>
                    <a:pt x="256" y="855"/>
                  </a:lnTo>
                  <a:lnTo>
                    <a:pt x="277" y="864"/>
                  </a:lnTo>
                  <a:lnTo>
                    <a:pt x="297" y="872"/>
                  </a:lnTo>
                  <a:lnTo>
                    <a:pt x="318" y="880"/>
                  </a:lnTo>
                  <a:lnTo>
                    <a:pt x="340" y="886"/>
                  </a:lnTo>
                  <a:lnTo>
                    <a:pt x="361" y="890"/>
                  </a:lnTo>
                  <a:lnTo>
                    <a:pt x="384" y="894"/>
                  </a:lnTo>
                  <a:lnTo>
                    <a:pt x="406" y="897"/>
                  </a:lnTo>
                  <a:lnTo>
                    <a:pt x="429" y="899"/>
                  </a:lnTo>
                  <a:lnTo>
                    <a:pt x="453" y="899"/>
                  </a:lnTo>
                  <a:lnTo>
                    <a:pt x="475" y="899"/>
                  </a:lnTo>
                  <a:lnTo>
                    <a:pt x="499" y="897"/>
                  </a:lnTo>
                  <a:lnTo>
                    <a:pt x="521" y="894"/>
                  </a:lnTo>
                  <a:lnTo>
                    <a:pt x="544" y="890"/>
                  </a:lnTo>
                  <a:lnTo>
                    <a:pt x="565" y="886"/>
                  </a:lnTo>
                  <a:lnTo>
                    <a:pt x="586" y="880"/>
                  </a:lnTo>
                  <a:lnTo>
                    <a:pt x="608" y="872"/>
                  </a:lnTo>
                  <a:lnTo>
                    <a:pt x="628" y="864"/>
                  </a:lnTo>
                  <a:lnTo>
                    <a:pt x="649" y="855"/>
                  </a:lnTo>
                  <a:lnTo>
                    <a:pt x="668" y="845"/>
                  </a:lnTo>
                  <a:lnTo>
                    <a:pt x="686" y="834"/>
                  </a:lnTo>
                  <a:lnTo>
                    <a:pt x="705" y="823"/>
                  </a:lnTo>
                  <a:lnTo>
                    <a:pt x="723" y="810"/>
                  </a:lnTo>
                  <a:lnTo>
                    <a:pt x="739" y="796"/>
                  </a:lnTo>
                  <a:lnTo>
                    <a:pt x="757" y="782"/>
                  </a:lnTo>
                  <a:lnTo>
                    <a:pt x="772" y="768"/>
                  </a:lnTo>
                  <a:lnTo>
                    <a:pt x="787" y="752"/>
                  </a:lnTo>
                  <a:lnTo>
                    <a:pt x="801" y="736"/>
                  </a:lnTo>
                  <a:lnTo>
                    <a:pt x="815" y="718"/>
                  </a:lnTo>
                  <a:lnTo>
                    <a:pt x="827" y="701"/>
                  </a:lnTo>
                  <a:lnTo>
                    <a:pt x="839" y="683"/>
                  </a:lnTo>
                  <a:lnTo>
                    <a:pt x="849" y="665"/>
                  </a:lnTo>
                  <a:lnTo>
                    <a:pt x="859" y="644"/>
                  </a:lnTo>
                  <a:lnTo>
                    <a:pt x="869" y="625"/>
                  </a:lnTo>
                  <a:lnTo>
                    <a:pt x="877" y="605"/>
                  </a:lnTo>
                  <a:lnTo>
                    <a:pt x="884" y="583"/>
                  </a:lnTo>
                  <a:lnTo>
                    <a:pt x="890" y="562"/>
                  </a:lnTo>
                  <a:lnTo>
                    <a:pt x="895" y="541"/>
                  </a:lnTo>
                  <a:lnTo>
                    <a:pt x="899" y="519"/>
                  </a:lnTo>
                  <a:lnTo>
                    <a:pt x="902" y="496"/>
                  </a:lnTo>
                  <a:lnTo>
                    <a:pt x="903" y="473"/>
                  </a:lnTo>
                  <a:lnTo>
                    <a:pt x="904" y="450"/>
                  </a:lnTo>
                  <a:close/>
                  <a:moveTo>
                    <a:pt x="753" y="450"/>
                  </a:moveTo>
                  <a:lnTo>
                    <a:pt x="753" y="465"/>
                  </a:lnTo>
                  <a:lnTo>
                    <a:pt x="752" y="480"/>
                  </a:lnTo>
                  <a:lnTo>
                    <a:pt x="750" y="495"/>
                  </a:lnTo>
                  <a:lnTo>
                    <a:pt x="747" y="510"/>
                  </a:lnTo>
                  <a:lnTo>
                    <a:pt x="744" y="525"/>
                  </a:lnTo>
                  <a:lnTo>
                    <a:pt x="740" y="539"/>
                  </a:lnTo>
                  <a:lnTo>
                    <a:pt x="735" y="553"/>
                  </a:lnTo>
                  <a:lnTo>
                    <a:pt x="730" y="566"/>
                  </a:lnTo>
                  <a:lnTo>
                    <a:pt x="724" y="579"/>
                  </a:lnTo>
                  <a:lnTo>
                    <a:pt x="717" y="593"/>
                  </a:lnTo>
                  <a:lnTo>
                    <a:pt x="710" y="606"/>
                  </a:lnTo>
                  <a:lnTo>
                    <a:pt x="703" y="618"/>
                  </a:lnTo>
                  <a:lnTo>
                    <a:pt x="693" y="629"/>
                  </a:lnTo>
                  <a:lnTo>
                    <a:pt x="685" y="640"/>
                  </a:lnTo>
                  <a:lnTo>
                    <a:pt x="675" y="651"/>
                  </a:lnTo>
                  <a:lnTo>
                    <a:pt x="666" y="662"/>
                  </a:lnTo>
                  <a:lnTo>
                    <a:pt x="655" y="672"/>
                  </a:lnTo>
                  <a:lnTo>
                    <a:pt x="644" y="681"/>
                  </a:lnTo>
                  <a:lnTo>
                    <a:pt x="632" y="690"/>
                  </a:lnTo>
                  <a:lnTo>
                    <a:pt x="621" y="698"/>
                  </a:lnTo>
                  <a:lnTo>
                    <a:pt x="609" y="706"/>
                  </a:lnTo>
                  <a:lnTo>
                    <a:pt x="596" y="713"/>
                  </a:lnTo>
                  <a:lnTo>
                    <a:pt x="583" y="720"/>
                  </a:lnTo>
                  <a:lnTo>
                    <a:pt x="570" y="726"/>
                  </a:lnTo>
                  <a:lnTo>
                    <a:pt x="556" y="731"/>
                  </a:lnTo>
                  <a:lnTo>
                    <a:pt x="542" y="736"/>
                  </a:lnTo>
                  <a:lnTo>
                    <a:pt x="527" y="741"/>
                  </a:lnTo>
                  <a:lnTo>
                    <a:pt x="513" y="744"/>
                  </a:lnTo>
                  <a:lnTo>
                    <a:pt x="499" y="746"/>
                  </a:lnTo>
                  <a:lnTo>
                    <a:pt x="483" y="748"/>
                  </a:lnTo>
                  <a:lnTo>
                    <a:pt x="468" y="749"/>
                  </a:lnTo>
                  <a:lnTo>
                    <a:pt x="453" y="750"/>
                  </a:lnTo>
                  <a:lnTo>
                    <a:pt x="437" y="749"/>
                  </a:lnTo>
                  <a:lnTo>
                    <a:pt x="421" y="748"/>
                  </a:lnTo>
                  <a:lnTo>
                    <a:pt x="407" y="746"/>
                  </a:lnTo>
                  <a:lnTo>
                    <a:pt x="392" y="744"/>
                  </a:lnTo>
                  <a:lnTo>
                    <a:pt x="377" y="741"/>
                  </a:lnTo>
                  <a:lnTo>
                    <a:pt x="363" y="736"/>
                  </a:lnTo>
                  <a:lnTo>
                    <a:pt x="349" y="731"/>
                  </a:lnTo>
                  <a:lnTo>
                    <a:pt x="336" y="726"/>
                  </a:lnTo>
                  <a:lnTo>
                    <a:pt x="321" y="720"/>
                  </a:lnTo>
                  <a:lnTo>
                    <a:pt x="309" y="713"/>
                  </a:lnTo>
                  <a:lnTo>
                    <a:pt x="296" y="706"/>
                  </a:lnTo>
                  <a:lnTo>
                    <a:pt x="284" y="698"/>
                  </a:lnTo>
                  <a:lnTo>
                    <a:pt x="272" y="690"/>
                  </a:lnTo>
                  <a:lnTo>
                    <a:pt x="261" y="681"/>
                  </a:lnTo>
                  <a:lnTo>
                    <a:pt x="250" y="672"/>
                  </a:lnTo>
                  <a:lnTo>
                    <a:pt x="240" y="662"/>
                  </a:lnTo>
                  <a:lnTo>
                    <a:pt x="230" y="651"/>
                  </a:lnTo>
                  <a:lnTo>
                    <a:pt x="221" y="640"/>
                  </a:lnTo>
                  <a:lnTo>
                    <a:pt x="211" y="629"/>
                  </a:lnTo>
                  <a:lnTo>
                    <a:pt x="203" y="618"/>
                  </a:lnTo>
                  <a:lnTo>
                    <a:pt x="195" y="606"/>
                  </a:lnTo>
                  <a:lnTo>
                    <a:pt x="188" y="593"/>
                  </a:lnTo>
                  <a:lnTo>
                    <a:pt x="181" y="579"/>
                  </a:lnTo>
                  <a:lnTo>
                    <a:pt x="175" y="566"/>
                  </a:lnTo>
                  <a:lnTo>
                    <a:pt x="170" y="553"/>
                  </a:lnTo>
                  <a:lnTo>
                    <a:pt x="164" y="539"/>
                  </a:lnTo>
                  <a:lnTo>
                    <a:pt x="160" y="525"/>
                  </a:lnTo>
                  <a:lnTo>
                    <a:pt x="157" y="510"/>
                  </a:lnTo>
                  <a:lnTo>
                    <a:pt x="155" y="495"/>
                  </a:lnTo>
                  <a:lnTo>
                    <a:pt x="153" y="480"/>
                  </a:lnTo>
                  <a:lnTo>
                    <a:pt x="152" y="465"/>
                  </a:lnTo>
                  <a:lnTo>
                    <a:pt x="151" y="450"/>
                  </a:lnTo>
                  <a:lnTo>
                    <a:pt x="152" y="434"/>
                  </a:lnTo>
                  <a:lnTo>
                    <a:pt x="153" y="419"/>
                  </a:lnTo>
                  <a:lnTo>
                    <a:pt x="155" y="404"/>
                  </a:lnTo>
                  <a:lnTo>
                    <a:pt x="157" y="390"/>
                  </a:lnTo>
                  <a:lnTo>
                    <a:pt x="160" y="376"/>
                  </a:lnTo>
                  <a:lnTo>
                    <a:pt x="164" y="360"/>
                  </a:lnTo>
                  <a:lnTo>
                    <a:pt x="170" y="347"/>
                  </a:lnTo>
                  <a:lnTo>
                    <a:pt x="175" y="333"/>
                  </a:lnTo>
                  <a:lnTo>
                    <a:pt x="181" y="320"/>
                  </a:lnTo>
                  <a:lnTo>
                    <a:pt x="188" y="308"/>
                  </a:lnTo>
                  <a:lnTo>
                    <a:pt x="195" y="294"/>
                  </a:lnTo>
                  <a:lnTo>
                    <a:pt x="203" y="282"/>
                  </a:lnTo>
                  <a:lnTo>
                    <a:pt x="211" y="271"/>
                  </a:lnTo>
                  <a:lnTo>
                    <a:pt x="221" y="259"/>
                  </a:lnTo>
                  <a:lnTo>
                    <a:pt x="230" y="249"/>
                  </a:lnTo>
                  <a:lnTo>
                    <a:pt x="240" y="238"/>
                  </a:lnTo>
                  <a:lnTo>
                    <a:pt x="250" y="228"/>
                  </a:lnTo>
                  <a:lnTo>
                    <a:pt x="261" y="218"/>
                  </a:lnTo>
                  <a:lnTo>
                    <a:pt x="272" y="210"/>
                  </a:lnTo>
                  <a:lnTo>
                    <a:pt x="284" y="201"/>
                  </a:lnTo>
                  <a:lnTo>
                    <a:pt x="296" y="194"/>
                  </a:lnTo>
                  <a:lnTo>
                    <a:pt x="309" y="187"/>
                  </a:lnTo>
                  <a:lnTo>
                    <a:pt x="321" y="180"/>
                  </a:lnTo>
                  <a:lnTo>
                    <a:pt x="336" y="174"/>
                  </a:lnTo>
                  <a:lnTo>
                    <a:pt x="349" y="169"/>
                  </a:lnTo>
                  <a:lnTo>
                    <a:pt x="363" y="164"/>
                  </a:lnTo>
                  <a:lnTo>
                    <a:pt x="377" y="160"/>
                  </a:lnTo>
                  <a:lnTo>
                    <a:pt x="392" y="156"/>
                  </a:lnTo>
                  <a:lnTo>
                    <a:pt x="407" y="153"/>
                  </a:lnTo>
                  <a:lnTo>
                    <a:pt x="421" y="151"/>
                  </a:lnTo>
                  <a:lnTo>
                    <a:pt x="437" y="150"/>
                  </a:lnTo>
                  <a:lnTo>
                    <a:pt x="453" y="150"/>
                  </a:lnTo>
                  <a:lnTo>
                    <a:pt x="468" y="150"/>
                  </a:lnTo>
                  <a:lnTo>
                    <a:pt x="483" y="151"/>
                  </a:lnTo>
                  <a:lnTo>
                    <a:pt x="499" y="153"/>
                  </a:lnTo>
                  <a:lnTo>
                    <a:pt x="513" y="156"/>
                  </a:lnTo>
                  <a:lnTo>
                    <a:pt x="527" y="160"/>
                  </a:lnTo>
                  <a:lnTo>
                    <a:pt x="542" y="164"/>
                  </a:lnTo>
                  <a:lnTo>
                    <a:pt x="556" y="169"/>
                  </a:lnTo>
                  <a:lnTo>
                    <a:pt x="570" y="174"/>
                  </a:lnTo>
                  <a:lnTo>
                    <a:pt x="583" y="180"/>
                  </a:lnTo>
                  <a:lnTo>
                    <a:pt x="596" y="187"/>
                  </a:lnTo>
                  <a:lnTo>
                    <a:pt x="609" y="194"/>
                  </a:lnTo>
                  <a:lnTo>
                    <a:pt x="621" y="201"/>
                  </a:lnTo>
                  <a:lnTo>
                    <a:pt x="632" y="210"/>
                  </a:lnTo>
                  <a:lnTo>
                    <a:pt x="644" y="218"/>
                  </a:lnTo>
                  <a:lnTo>
                    <a:pt x="655" y="228"/>
                  </a:lnTo>
                  <a:lnTo>
                    <a:pt x="666" y="238"/>
                  </a:lnTo>
                  <a:lnTo>
                    <a:pt x="675" y="249"/>
                  </a:lnTo>
                  <a:lnTo>
                    <a:pt x="685" y="259"/>
                  </a:lnTo>
                  <a:lnTo>
                    <a:pt x="693" y="271"/>
                  </a:lnTo>
                  <a:lnTo>
                    <a:pt x="703" y="282"/>
                  </a:lnTo>
                  <a:lnTo>
                    <a:pt x="710" y="294"/>
                  </a:lnTo>
                  <a:lnTo>
                    <a:pt x="717" y="308"/>
                  </a:lnTo>
                  <a:lnTo>
                    <a:pt x="724" y="320"/>
                  </a:lnTo>
                  <a:lnTo>
                    <a:pt x="730" y="333"/>
                  </a:lnTo>
                  <a:lnTo>
                    <a:pt x="735" y="347"/>
                  </a:lnTo>
                  <a:lnTo>
                    <a:pt x="740" y="360"/>
                  </a:lnTo>
                  <a:lnTo>
                    <a:pt x="744" y="376"/>
                  </a:lnTo>
                  <a:lnTo>
                    <a:pt x="747" y="390"/>
                  </a:lnTo>
                  <a:lnTo>
                    <a:pt x="750" y="404"/>
                  </a:lnTo>
                  <a:lnTo>
                    <a:pt x="752" y="419"/>
                  </a:lnTo>
                  <a:lnTo>
                    <a:pt x="753" y="434"/>
                  </a:lnTo>
                  <a:lnTo>
                    <a:pt x="753" y="450"/>
                  </a:lnTo>
                  <a:close/>
                </a:path>
              </a:pathLst>
            </a:custGeom>
            <a:solidFill>
              <a:srgbClr val="D3CE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/>
          </p:nvSpPr>
          <p:spPr bwMode="auto">
            <a:xfrm>
              <a:off x="890" y="998"/>
              <a:ext cx="50" cy="50"/>
            </a:xfrm>
            <a:custGeom>
              <a:avLst/>
              <a:gdLst/>
              <a:ahLst/>
              <a:cxnLst>
                <a:cxn ang="0">
                  <a:pos x="749" y="318"/>
                </a:cxn>
                <a:cxn ang="0">
                  <a:pos x="730" y="246"/>
                </a:cxn>
                <a:cxn ang="0">
                  <a:pos x="698" y="181"/>
                </a:cxn>
                <a:cxn ang="0">
                  <a:pos x="655" y="123"/>
                </a:cxn>
                <a:cxn ang="0">
                  <a:pos x="602" y="74"/>
                </a:cxn>
                <a:cxn ang="0">
                  <a:pos x="540" y="37"/>
                </a:cxn>
                <a:cxn ang="0">
                  <a:pos x="471" y="13"/>
                </a:cxn>
                <a:cxn ang="0">
                  <a:pos x="396" y="0"/>
                </a:cxn>
                <a:cxn ang="0">
                  <a:pos x="319" y="4"/>
                </a:cxn>
                <a:cxn ang="0">
                  <a:pos x="247" y="23"/>
                </a:cxn>
                <a:cxn ang="0">
                  <a:pos x="181" y="55"/>
                </a:cxn>
                <a:cxn ang="0">
                  <a:pos x="123" y="98"/>
                </a:cxn>
                <a:cxn ang="0">
                  <a:pos x="75" y="150"/>
                </a:cxn>
                <a:cxn ang="0">
                  <a:pos x="38" y="212"/>
                </a:cxn>
                <a:cxn ang="0">
                  <a:pos x="12" y="281"/>
                </a:cxn>
                <a:cxn ang="0">
                  <a:pos x="1" y="355"/>
                </a:cxn>
                <a:cxn ang="0">
                  <a:pos x="5" y="432"/>
                </a:cxn>
                <a:cxn ang="0">
                  <a:pos x="23" y="503"/>
                </a:cxn>
                <a:cxn ang="0">
                  <a:pos x="55" y="569"/>
                </a:cxn>
                <a:cxn ang="0">
                  <a:pos x="98" y="627"/>
                </a:cxn>
                <a:cxn ang="0">
                  <a:pos x="152" y="675"/>
                </a:cxn>
                <a:cxn ang="0">
                  <a:pos x="214" y="712"/>
                </a:cxn>
                <a:cxn ang="0">
                  <a:pos x="282" y="738"/>
                </a:cxn>
                <a:cxn ang="0">
                  <a:pos x="357" y="749"/>
                </a:cxn>
                <a:cxn ang="0">
                  <a:pos x="434" y="745"/>
                </a:cxn>
                <a:cxn ang="0">
                  <a:pos x="506" y="726"/>
                </a:cxn>
                <a:cxn ang="0">
                  <a:pos x="571" y="695"/>
                </a:cxn>
                <a:cxn ang="0">
                  <a:pos x="630" y="652"/>
                </a:cxn>
                <a:cxn ang="0">
                  <a:pos x="677" y="599"/>
                </a:cxn>
                <a:cxn ang="0">
                  <a:pos x="715" y="537"/>
                </a:cxn>
                <a:cxn ang="0">
                  <a:pos x="741" y="469"/>
                </a:cxn>
                <a:cxn ang="0">
                  <a:pos x="753" y="394"/>
                </a:cxn>
                <a:cxn ang="0">
                  <a:pos x="601" y="398"/>
                </a:cxn>
                <a:cxn ang="0">
                  <a:pos x="592" y="442"/>
                </a:cxn>
                <a:cxn ang="0">
                  <a:pos x="563" y="500"/>
                </a:cxn>
                <a:cxn ang="0">
                  <a:pos x="521" y="548"/>
                </a:cxn>
                <a:cxn ang="0">
                  <a:pos x="484" y="572"/>
                </a:cxn>
                <a:cxn ang="0">
                  <a:pos x="443" y="590"/>
                </a:cxn>
                <a:cxn ang="0">
                  <a:pos x="399" y="599"/>
                </a:cxn>
                <a:cxn ang="0">
                  <a:pos x="353" y="599"/>
                </a:cxn>
                <a:cxn ang="0">
                  <a:pos x="310" y="590"/>
                </a:cxn>
                <a:cxn ang="0">
                  <a:pos x="269" y="572"/>
                </a:cxn>
                <a:cxn ang="0">
                  <a:pos x="233" y="548"/>
                </a:cxn>
                <a:cxn ang="0">
                  <a:pos x="203" y="518"/>
                </a:cxn>
                <a:cxn ang="0">
                  <a:pos x="178" y="482"/>
                </a:cxn>
                <a:cxn ang="0">
                  <a:pos x="161" y="442"/>
                </a:cxn>
                <a:cxn ang="0">
                  <a:pos x="152" y="398"/>
                </a:cxn>
                <a:cxn ang="0">
                  <a:pos x="152" y="352"/>
                </a:cxn>
                <a:cxn ang="0">
                  <a:pos x="161" y="308"/>
                </a:cxn>
                <a:cxn ang="0">
                  <a:pos x="178" y="268"/>
                </a:cxn>
                <a:cxn ang="0">
                  <a:pos x="203" y="232"/>
                </a:cxn>
                <a:cxn ang="0">
                  <a:pos x="250" y="189"/>
                </a:cxn>
                <a:cxn ang="0">
                  <a:pos x="310" y="161"/>
                </a:cxn>
                <a:cxn ang="0">
                  <a:pos x="353" y="151"/>
                </a:cxn>
                <a:cxn ang="0">
                  <a:pos x="399" y="151"/>
                </a:cxn>
                <a:cxn ang="0">
                  <a:pos x="464" y="168"/>
                </a:cxn>
                <a:cxn ang="0">
                  <a:pos x="536" y="216"/>
                </a:cxn>
                <a:cxn ang="0">
                  <a:pos x="585" y="287"/>
                </a:cxn>
                <a:cxn ang="0">
                  <a:pos x="601" y="352"/>
                </a:cxn>
              </a:cxnLst>
              <a:rect l="0" t="0" r="r" b="b"/>
              <a:pathLst>
                <a:path w="753" h="750">
                  <a:moveTo>
                    <a:pt x="753" y="375"/>
                  </a:moveTo>
                  <a:lnTo>
                    <a:pt x="753" y="355"/>
                  </a:lnTo>
                  <a:lnTo>
                    <a:pt x="751" y="337"/>
                  </a:lnTo>
                  <a:lnTo>
                    <a:pt x="749" y="318"/>
                  </a:lnTo>
                  <a:lnTo>
                    <a:pt x="745" y="300"/>
                  </a:lnTo>
                  <a:lnTo>
                    <a:pt x="741" y="281"/>
                  </a:lnTo>
                  <a:lnTo>
                    <a:pt x="736" y="263"/>
                  </a:lnTo>
                  <a:lnTo>
                    <a:pt x="730" y="246"/>
                  </a:lnTo>
                  <a:lnTo>
                    <a:pt x="723" y="230"/>
                  </a:lnTo>
                  <a:lnTo>
                    <a:pt x="715" y="212"/>
                  </a:lnTo>
                  <a:lnTo>
                    <a:pt x="707" y="196"/>
                  </a:lnTo>
                  <a:lnTo>
                    <a:pt x="698" y="181"/>
                  </a:lnTo>
                  <a:lnTo>
                    <a:pt x="689" y="166"/>
                  </a:lnTo>
                  <a:lnTo>
                    <a:pt x="677" y="150"/>
                  </a:lnTo>
                  <a:lnTo>
                    <a:pt x="667" y="136"/>
                  </a:lnTo>
                  <a:lnTo>
                    <a:pt x="655" y="123"/>
                  </a:lnTo>
                  <a:lnTo>
                    <a:pt x="643" y="110"/>
                  </a:lnTo>
                  <a:lnTo>
                    <a:pt x="630" y="98"/>
                  </a:lnTo>
                  <a:lnTo>
                    <a:pt x="616" y="86"/>
                  </a:lnTo>
                  <a:lnTo>
                    <a:pt x="602" y="74"/>
                  </a:lnTo>
                  <a:lnTo>
                    <a:pt x="587" y="64"/>
                  </a:lnTo>
                  <a:lnTo>
                    <a:pt x="571" y="55"/>
                  </a:lnTo>
                  <a:lnTo>
                    <a:pt x="556" y="46"/>
                  </a:lnTo>
                  <a:lnTo>
                    <a:pt x="540" y="37"/>
                  </a:lnTo>
                  <a:lnTo>
                    <a:pt x="523" y="30"/>
                  </a:lnTo>
                  <a:lnTo>
                    <a:pt x="506" y="23"/>
                  </a:lnTo>
                  <a:lnTo>
                    <a:pt x="488" y="18"/>
                  </a:lnTo>
                  <a:lnTo>
                    <a:pt x="471" y="13"/>
                  </a:lnTo>
                  <a:lnTo>
                    <a:pt x="452" y="7"/>
                  </a:lnTo>
                  <a:lnTo>
                    <a:pt x="434" y="4"/>
                  </a:lnTo>
                  <a:lnTo>
                    <a:pt x="415" y="2"/>
                  </a:lnTo>
                  <a:lnTo>
                    <a:pt x="396" y="0"/>
                  </a:lnTo>
                  <a:lnTo>
                    <a:pt x="377" y="0"/>
                  </a:lnTo>
                  <a:lnTo>
                    <a:pt x="357" y="0"/>
                  </a:lnTo>
                  <a:lnTo>
                    <a:pt x="338" y="2"/>
                  </a:lnTo>
                  <a:lnTo>
                    <a:pt x="319" y="4"/>
                  </a:lnTo>
                  <a:lnTo>
                    <a:pt x="300" y="7"/>
                  </a:lnTo>
                  <a:lnTo>
                    <a:pt x="282" y="13"/>
                  </a:lnTo>
                  <a:lnTo>
                    <a:pt x="265" y="18"/>
                  </a:lnTo>
                  <a:lnTo>
                    <a:pt x="247" y="23"/>
                  </a:lnTo>
                  <a:lnTo>
                    <a:pt x="230" y="30"/>
                  </a:lnTo>
                  <a:lnTo>
                    <a:pt x="214" y="37"/>
                  </a:lnTo>
                  <a:lnTo>
                    <a:pt x="197" y="46"/>
                  </a:lnTo>
                  <a:lnTo>
                    <a:pt x="181" y="55"/>
                  </a:lnTo>
                  <a:lnTo>
                    <a:pt x="166" y="64"/>
                  </a:lnTo>
                  <a:lnTo>
                    <a:pt x="152" y="74"/>
                  </a:lnTo>
                  <a:lnTo>
                    <a:pt x="137" y="86"/>
                  </a:lnTo>
                  <a:lnTo>
                    <a:pt x="123" y="98"/>
                  </a:lnTo>
                  <a:lnTo>
                    <a:pt x="110" y="110"/>
                  </a:lnTo>
                  <a:lnTo>
                    <a:pt x="98" y="123"/>
                  </a:lnTo>
                  <a:lnTo>
                    <a:pt x="86" y="136"/>
                  </a:lnTo>
                  <a:lnTo>
                    <a:pt x="75" y="150"/>
                  </a:lnTo>
                  <a:lnTo>
                    <a:pt x="64" y="166"/>
                  </a:lnTo>
                  <a:lnTo>
                    <a:pt x="55" y="181"/>
                  </a:lnTo>
                  <a:lnTo>
                    <a:pt x="46" y="196"/>
                  </a:lnTo>
                  <a:lnTo>
                    <a:pt x="38" y="212"/>
                  </a:lnTo>
                  <a:lnTo>
                    <a:pt x="29" y="230"/>
                  </a:lnTo>
                  <a:lnTo>
                    <a:pt x="23" y="246"/>
                  </a:lnTo>
                  <a:lnTo>
                    <a:pt x="17" y="263"/>
                  </a:lnTo>
                  <a:lnTo>
                    <a:pt x="12" y="281"/>
                  </a:lnTo>
                  <a:lnTo>
                    <a:pt x="8" y="300"/>
                  </a:lnTo>
                  <a:lnTo>
                    <a:pt x="5" y="318"/>
                  </a:lnTo>
                  <a:lnTo>
                    <a:pt x="2" y="337"/>
                  </a:lnTo>
                  <a:lnTo>
                    <a:pt x="1" y="355"/>
                  </a:lnTo>
                  <a:lnTo>
                    <a:pt x="0" y="375"/>
                  </a:lnTo>
                  <a:lnTo>
                    <a:pt x="1" y="394"/>
                  </a:lnTo>
                  <a:lnTo>
                    <a:pt x="2" y="413"/>
                  </a:lnTo>
                  <a:lnTo>
                    <a:pt x="5" y="432"/>
                  </a:lnTo>
                  <a:lnTo>
                    <a:pt x="8" y="451"/>
                  </a:lnTo>
                  <a:lnTo>
                    <a:pt x="12" y="469"/>
                  </a:lnTo>
                  <a:lnTo>
                    <a:pt x="17" y="486"/>
                  </a:lnTo>
                  <a:lnTo>
                    <a:pt x="23" y="503"/>
                  </a:lnTo>
                  <a:lnTo>
                    <a:pt x="29" y="521"/>
                  </a:lnTo>
                  <a:lnTo>
                    <a:pt x="38" y="537"/>
                  </a:lnTo>
                  <a:lnTo>
                    <a:pt x="46" y="553"/>
                  </a:lnTo>
                  <a:lnTo>
                    <a:pt x="55" y="569"/>
                  </a:lnTo>
                  <a:lnTo>
                    <a:pt x="64" y="584"/>
                  </a:lnTo>
                  <a:lnTo>
                    <a:pt x="75" y="599"/>
                  </a:lnTo>
                  <a:lnTo>
                    <a:pt x="86" y="613"/>
                  </a:lnTo>
                  <a:lnTo>
                    <a:pt x="98" y="627"/>
                  </a:lnTo>
                  <a:lnTo>
                    <a:pt x="110" y="639"/>
                  </a:lnTo>
                  <a:lnTo>
                    <a:pt x="123" y="652"/>
                  </a:lnTo>
                  <a:lnTo>
                    <a:pt x="137" y="664"/>
                  </a:lnTo>
                  <a:lnTo>
                    <a:pt x="152" y="675"/>
                  </a:lnTo>
                  <a:lnTo>
                    <a:pt x="166" y="686"/>
                  </a:lnTo>
                  <a:lnTo>
                    <a:pt x="181" y="695"/>
                  </a:lnTo>
                  <a:lnTo>
                    <a:pt x="197" y="704"/>
                  </a:lnTo>
                  <a:lnTo>
                    <a:pt x="214" y="712"/>
                  </a:lnTo>
                  <a:lnTo>
                    <a:pt x="230" y="720"/>
                  </a:lnTo>
                  <a:lnTo>
                    <a:pt x="247" y="726"/>
                  </a:lnTo>
                  <a:lnTo>
                    <a:pt x="265" y="733"/>
                  </a:lnTo>
                  <a:lnTo>
                    <a:pt x="282" y="738"/>
                  </a:lnTo>
                  <a:lnTo>
                    <a:pt x="300" y="742"/>
                  </a:lnTo>
                  <a:lnTo>
                    <a:pt x="319" y="745"/>
                  </a:lnTo>
                  <a:lnTo>
                    <a:pt x="338" y="748"/>
                  </a:lnTo>
                  <a:lnTo>
                    <a:pt x="357" y="749"/>
                  </a:lnTo>
                  <a:lnTo>
                    <a:pt x="377" y="750"/>
                  </a:lnTo>
                  <a:lnTo>
                    <a:pt x="396" y="749"/>
                  </a:lnTo>
                  <a:lnTo>
                    <a:pt x="415" y="748"/>
                  </a:lnTo>
                  <a:lnTo>
                    <a:pt x="434" y="745"/>
                  </a:lnTo>
                  <a:lnTo>
                    <a:pt x="452" y="742"/>
                  </a:lnTo>
                  <a:lnTo>
                    <a:pt x="471" y="738"/>
                  </a:lnTo>
                  <a:lnTo>
                    <a:pt x="488" y="733"/>
                  </a:lnTo>
                  <a:lnTo>
                    <a:pt x="506" y="726"/>
                  </a:lnTo>
                  <a:lnTo>
                    <a:pt x="523" y="720"/>
                  </a:lnTo>
                  <a:lnTo>
                    <a:pt x="540" y="712"/>
                  </a:lnTo>
                  <a:lnTo>
                    <a:pt x="556" y="704"/>
                  </a:lnTo>
                  <a:lnTo>
                    <a:pt x="571" y="695"/>
                  </a:lnTo>
                  <a:lnTo>
                    <a:pt x="587" y="686"/>
                  </a:lnTo>
                  <a:lnTo>
                    <a:pt x="602" y="675"/>
                  </a:lnTo>
                  <a:lnTo>
                    <a:pt x="616" y="664"/>
                  </a:lnTo>
                  <a:lnTo>
                    <a:pt x="630" y="652"/>
                  </a:lnTo>
                  <a:lnTo>
                    <a:pt x="643" y="639"/>
                  </a:lnTo>
                  <a:lnTo>
                    <a:pt x="655" y="627"/>
                  </a:lnTo>
                  <a:lnTo>
                    <a:pt x="667" y="613"/>
                  </a:lnTo>
                  <a:lnTo>
                    <a:pt x="677" y="599"/>
                  </a:lnTo>
                  <a:lnTo>
                    <a:pt x="689" y="584"/>
                  </a:lnTo>
                  <a:lnTo>
                    <a:pt x="698" y="569"/>
                  </a:lnTo>
                  <a:lnTo>
                    <a:pt x="707" y="553"/>
                  </a:lnTo>
                  <a:lnTo>
                    <a:pt x="715" y="537"/>
                  </a:lnTo>
                  <a:lnTo>
                    <a:pt x="723" y="521"/>
                  </a:lnTo>
                  <a:lnTo>
                    <a:pt x="730" y="503"/>
                  </a:lnTo>
                  <a:lnTo>
                    <a:pt x="736" y="486"/>
                  </a:lnTo>
                  <a:lnTo>
                    <a:pt x="741" y="469"/>
                  </a:lnTo>
                  <a:lnTo>
                    <a:pt x="745" y="451"/>
                  </a:lnTo>
                  <a:lnTo>
                    <a:pt x="749" y="432"/>
                  </a:lnTo>
                  <a:lnTo>
                    <a:pt x="751" y="413"/>
                  </a:lnTo>
                  <a:lnTo>
                    <a:pt x="753" y="394"/>
                  </a:lnTo>
                  <a:lnTo>
                    <a:pt x="753" y="375"/>
                  </a:lnTo>
                  <a:close/>
                  <a:moveTo>
                    <a:pt x="602" y="375"/>
                  </a:moveTo>
                  <a:lnTo>
                    <a:pt x="602" y="387"/>
                  </a:lnTo>
                  <a:lnTo>
                    <a:pt x="601" y="398"/>
                  </a:lnTo>
                  <a:lnTo>
                    <a:pt x="600" y="409"/>
                  </a:lnTo>
                  <a:lnTo>
                    <a:pt x="598" y="420"/>
                  </a:lnTo>
                  <a:lnTo>
                    <a:pt x="595" y="431"/>
                  </a:lnTo>
                  <a:lnTo>
                    <a:pt x="592" y="442"/>
                  </a:lnTo>
                  <a:lnTo>
                    <a:pt x="589" y="453"/>
                  </a:lnTo>
                  <a:lnTo>
                    <a:pt x="585" y="462"/>
                  </a:lnTo>
                  <a:lnTo>
                    <a:pt x="575" y="482"/>
                  </a:lnTo>
                  <a:lnTo>
                    <a:pt x="563" y="500"/>
                  </a:lnTo>
                  <a:lnTo>
                    <a:pt x="551" y="518"/>
                  </a:lnTo>
                  <a:lnTo>
                    <a:pt x="536" y="534"/>
                  </a:lnTo>
                  <a:lnTo>
                    <a:pt x="529" y="541"/>
                  </a:lnTo>
                  <a:lnTo>
                    <a:pt x="521" y="548"/>
                  </a:lnTo>
                  <a:lnTo>
                    <a:pt x="511" y="555"/>
                  </a:lnTo>
                  <a:lnTo>
                    <a:pt x="502" y="561"/>
                  </a:lnTo>
                  <a:lnTo>
                    <a:pt x="493" y="567"/>
                  </a:lnTo>
                  <a:lnTo>
                    <a:pt x="484" y="572"/>
                  </a:lnTo>
                  <a:lnTo>
                    <a:pt x="475" y="577"/>
                  </a:lnTo>
                  <a:lnTo>
                    <a:pt x="464" y="581"/>
                  </a:lnTo>
                  <a:lnTo>
                    <a:pt x="454" y="586"/>
                  </a:lnTo>
                  <a:lnTo>
                    <a:pt x="443" y="590"/>
                  </a:lnTo>
                  <a:lnTo>
                    <a:pt x="433" y="593"/>
                  </a:lnTo>
                  <a:lnTo>
                    <a:pt x="422" y="595"/>
                  </a:lnTo>
                  <a:lnTo>
                    <a:pt x="410" y="597"/>
                  </a:lnTo>
                  <a:lnTo>
                    <a:pt x="399" y="599"/>
                  </a:lnTo>
                  <a:lnTo>
                    <a:pt x="388" y="600"/>
                  </a:lnTo>
                  <a:lnTo>
                    <a:pt x="377" y="600"/>
                  </a:lnTo>
                  <a:lnTo>
                    <a:pt x="365" y="600"/>
                  </a:lnTo>
                  <a:lnTo>
                    <a:pt x="353" y="599"/>
                  </a:lnTo>
                  <a:lnTo>
                    <a:pt x="342" y="597"/>
                  </a:lnTo>
                  <a:lnTo>
                    <a:pt x="331" y="595"/>
                  </a:lnTo>
                  <a:lnTo>
                    <a:pt x="320" y="593"/>
                  </a:lnTo>
                  <a:lnTo>
                    <a:pt x="310" y="590"/>
                  </a:lnTo>
                  <a:lnTo>
                    <a:pt x="298" y="586"/>
                  </a:lnTo>
                  <a:lnTo>
                    <a:pt x="288" y="581"/>
                  </a:lnTo>
                  <a:lnTo>
                    <a:pt x="279" y="577"/>
                  </a:lnTo>
                  <a:lnTo>
                    <a:pt x="269" y="572"/>
                  </a:lnTo>
                  <a:lnTo>
                    <a:pt x="260" y="567"/>
                  </a:lnTo>
                  <a:lnTo>
                    <a:pt x="250" y="561"/>
                  </a:lnTo>
                  <a:lnTo>
                    <a:pt x="241" y="555"/>
                  </a:lnTo>
                  <a:lnTo>
                    <a:pt x="233" y="548"/>
                  </a:lnTo>
                  <a:lnTo>
                    <a:pt x="225" y="541"/>
                  </a:lnTo>
                  <a:lnTo>
                    <a:pt x="217" y="534"/>
                  </a:lnTo>
                  <a:lnTo>
                    <a:pt x="210" y="526"/>
                  </a:lnTo>
                  <a:lnTo>
                    <a:pt x="203" y="518"/>
                  </a:lnTo>
                  <a:lnTo>
                    <a:pt x="195" y="509"/>
                  </a:lnTo>
                  <a:lnTo>
                    <a:pt x="189" y="500"/>
                  </a:lnTo>
                  <a:lnTo>
                    <a:pt x="183" y="491"/>
                  </a:lnTo>
                  <a:lnTo>
                    <a:pt x="178" y="482"/>
                  </a:lnTo>
                  <a:lnTo>
                    <a:pt x="173" y="472"/>
                  </a:lnTo>
                  <a:lnTo>
                    <a:pt x="168" y="462"/>
                  </a:lnTo>
                  <a:lnTo>
                    <a:pt x="164" y="453"/>
                  </a:lnTo>
                  <a:lnTo>
                    <a:pt x="161" y="442"/>
                  </a:lnTo>
                  <a:lnTo>
                    <a:pt x="158" y="431"/>
                  </a:lnTo>
                  <a:lnTo>
                    <a:pt x="156" y="420"/>
                  </a:lnTo>
                  <a:lnTo>
                    <a:pt x="154" y="409"/>
                  </a:lnTo>
                  <a:lnTo>
                    <a:pt x="152" y="398"/>
                  </a:lnTo>
                  <a:lnTo>
                    <a:pt x="151" y="387"/>
                  </a:lnTo>
                  <a:lnTo>
                    <a:pt x="151" y="375"/>
                  </a:lnTo>
                  <a:lnTo>
                    <a:pt x="151" y="363"/>
                  </a:lnTo>
                  <a:lnTo>
                    <a:pt x="152" y="352"/>
                  </a:lnTo>
                  <a:lnTo>
                    <a:pt x="154" y="341"/>
                  </a:lnTo>
                  <a:lnTo>
                    <a:pt x="156" y="330"/>
                  </a:lnTo>
                  <a:lnTo>
                    <a:pt x="158" y="319"/>
                  </a:lnTo>
                  <a:lnTo>
                    <a:pt x="161" y="308"/>
                  </a:lnTo>
                  <a:lnTo>
                    <a:pt x="164" y="297"/>
                  </a:lnTo>
                  <a:lnTo>
                    <a:pt x="168" y="287"/>
                  </a:lnTo>
                  <a:lnTo>
                    <a:pt x="173" y="277"/>
                  </a:lnTo>
                  <a:lnTo>
                    <a:pt x="178" y="268"/>
                  </a:lnTo>
                  <a:lnTo>
                    <a:pt x="183" y="258"/>
                  </a:lnTo>
                  <a:lnTo>
                    <a:pt x="189" y="249"/>
                  </a:lnTo>
                  <a:lnTo>
                    <a:pt x="195" y="241"/>
                  </a:lnTo>
                  <a:lnTo>
                    <a:pt x="203" y="232"/>
                  </a:lnTo>
                  <a:lnTo>
                    <a:pt x="210" y="223"/>
                  </a:lnTo>
                  <a:lnTo>
                    <a:pt x="217" y="216"/>
                  </a:lnTo>
                  <a:lnTo>
                    <a:pt x="233" y="201"/>
                  </a:lnTo>
                  <a:lnTo>
                    <a:pt x="250" y="189"/>
                  </a:lnTo>
                  <a:lnTo>
                    <a:pt x="269" y="178"/>
                  </a:lnTo>
                  <a:lnTo>
                    <a:pt x="288" y="168"/>
                  </a:lnTo>
                  <a:lnTo>
                    <a:pt x="298" y="164"/>
                  </a:lnTo>
                  <a:lnTo>
                    <a:pt x="310" y="161"/>
                  </a:lnTo>
                  <a:lnTo>
                    <a:pt x="320" y="158"/>
                  </a:lnTo>
                  <a:lnTo>
                    <a:pt x="331" y="155"/>
                  </a:lnTo>
                  <a:lnTo>
                    <a:pt x="342" y="152"/>
                  </a:lnTo>
                  <a:lnTo>
                    <a:pt x="353" y="151"/>
                  </a:lnTo>
                  <a:lnTo>
                    <a:pt x="365" y="150"/>
                  </a:lnTo>
                  <a:lnTo>
                    <a:pt x="377" y="150"/>
                  </a:lnTo>
                  <a:lnTo>
                    <a:pt x="388" y="150"/>
                  </a:lnTo>
                  <a:lnTo>
                    <a:pt x="399" y="151"/>
                  </a:lnTo>
                  <a:lnTo>
                    <a:pt x="410" y="152"/>
                  </a:lnTo>
                  <a:lnTo>
                    <a:pt x="422" y="155"/>
                  </a:lnTo>
                  <a:lnTo>
                    <a:pt x="443" y="161"/>
                  </a:lnTo>
                  <a:lnTo>
                    <a:pt x="464" y="168"/>
                  </a:lnTo>
                  <a:lnTo>
                    <a:pt x="484" y="178"/>
                  </a:lnTo>
                  <a:lnTo>
                    <a:pt x="502" y="189"/>
                  </a:lnTo>
                  <a:lnTo>
                    <a:pt x="521" y="201"/>
                  </a:lnTo>
                  <a:lnTo>
                    <a:pt x="536" y="216"/>
                  </a:lnTo>
                  <a:lnTo>
                    <a:pt x="551" y="232"/>
                  </a:lnTo>
                  <a:lnTo>
                    <a:pt x="563" y="249"/>
                  </a:lnTo>
                  <a:lnTo>
                    <a:pt x="575" y="268"/>
                  </a:lnTo>
                  <a:lnTo>
                    <a:pt x="585" y="287"/>
                  </a:lnTo>
                  <a:lnTo>
                    <a:pt x="592" y="308"/>
                  </a:lnTo>
                  <a:lnTo>
                    <a:pt x="598" y="330"/>
                  </a:lnTo>
                  <a:lnTo>
                    <a:pt x="600" y="341"/>
                  </a:lnTo>
                  <a:lnTo>
                    <a:pt x="601" y="352"/>
                  </a:lnTo>
                  <a:lnTo>
                    <a:pt x="602" y="363"/>
                  </a:lnTo>
                  <a:lnTo>
                    <a:pt x="602" y="375"/>
                  </a:lnTo>
                  <a:close/>
                </a:path>
              </a:pathLst>
            </a:custGeom>
            <a:solidFill>
              <a:srgbClr val="DBD7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/>
          </p:nvSpPr>
          <p:spPr bwMode="auto">
            <a:xfrm>
              <a:off x="895" y="1003"/>
              <a:ext cx="40" cy="40"/>
            </a:xfrm>
            <a:custGeom>
              <a:avLst/>
              <a:gdLst/>
              <a:ahLst/>
              <a:cxnLst>
                <a:cxn ang="0">
                  <a:pos x="599" y="254"/>
                </a:cxn>
                <a:cxn ang="0">
                  <a:pos x="584" y="197"/>
                </a:cxn>
                <a:cxn ang="0">
                  <a:pos x="559" y="144"/>
                </a:cxn>
                <a:cxn ang="0">
                  <a:pos x="524" y="99"/>
                </a:cxn>
                <a:cxn ang="0">
                  <a:pos x="481" y="60"/>
                </a:cxn>
                <a:cxn ang="0">
                  <a:pos x="432" y="30"/>
                </a:cxn>
                <a:cxn ang="0">
                  <a:pos x="376" y="10"/>
                </a:cxn>
                <a:cxn ang="0">
                  <a:pos x="317" y="0"/>
                </a:cxn>
                <a:cxn ang="0">
                  <a:pos x="256" y="3"/>
                </a:cxn>
                <a:cxn ang="0">
                  <a:pos x="198" y="19"/>
                </a:cxn>
                <a:cxn ang="0">
                  <a:pos x="145" y="44"/>
                </a:cxn>
                <a:cxn ang="0">
                  <a:pos x="99" y="78"/>
                </a:cxn>
                <a:cxn ang="0">
                  <a:pos x="60" y="121"/>
                </a:cxn>
                <a:cxn ang="0">
                  <a:pos x="30" y="170"/>
                </a:cxn>
                <a:cxn ang="0">
                  <a:pos x="9" y="226"/>
                </a:cxn>
                <a:cxn ang="0">
                  <a:pos x="1" y="284"/>
                </a:cxn>
                <a:cxn ang="0">
                  <a:pos x="4" y="345"/>
                </a:cxn>
                <a:cxn ang="0">
                  <a:pos x="19" y="403"/>
                </a:cxn>
                <a:cxn ang="0">
                  <a:pos x="44" y="456"/>
                </a:cxn>
                <a:cxn ang="0">
                  <a:pos x="79" y="501"/>
                </a:cxn>
                <a:cxn ang="0">
                  <a:pos x="121" y="540"/>
                </a:cxn>
                <a:cxn ang="0">
                  <a:pos x="170" y="570"/>
                </a:cxn>
                <a:cxn ang="0">
                  <a:pos x="226" y="590"/>
                </a:cxn>
                <a:cxn ang="0">
                  <a:pos x="286" y="599"/>
                </a:cxn>
                <a:cxn ang="0">
                  <a:pos x="348" y="596"/>
                </a:cxn>
                <a:cxn ang="0">
                  <a:pos x="405" y="581"/>
                </a:cxn>
                <a:cxn ang="0">
                  <a:pos x="458" y="556"/>
                </a:cxn>
                <a:cxn ang="0">
                  <a:pos x="504" y="522"/>
                </a:cxn>
                <a:cxn ang="0">
                  <a:pos x="542" y="479"/>
                </a:cxn>
                <a:cxn ang="0">
                  <a:pos x="573" y="429"/>
                </a:cxn>
                <a:cxn ang="0">
                  <a:pos x="593" y="375"/>
                </a:cxn>
                <a:cxn ang="0">
                  <a:pos x="602" y="315"/>
                </a:cxn>
                <a:cxn ang="0">
                  <a:pos x="449" y="330"/>
                </a:cxn>
                <a:cxn ang="0">
                  <a:pos x="426" y="384"/>
                </a:cxn>
                <a:cxn ang="0">
                  <a:pos x="385" y="424"/>
                </a:cxn>
                <a:cxn ang="0">
                  <a:pos x="331" y="447"/>
                </a:cxn>
                <a:cxn ang="0">
                  <a:pos x="271" y="447"/>
                </a:cxn>
                <a:cxn ang="0">
                  <a:pos x="217" y="424"/>
                </a:cxn>
                <a:cxn ang="0">
                  <a:pos x="177" y="384"/>
                </a:cxn>
                <a:cxn ang="0">
                  <a:pos x="154" y="330"/>
                </a:cxn>
                <a:cxn ang="0">
                  <a:pos x="154" y="270"/>
                </a:cxn>
                <a:cxn ang="0">
                  <a:pos x="177" y="216"/>
                </a:cxn>
                <a:cxn ang="0">
                  <a:pos x="217" y="176"/>
                </a:cxn>
                <a:cxn ang="0">
                  <a:pos x="271" y="154"/>
                </a:cxn>
                <a:cxn ang="0">
                  <a:pos x="331" y="154"/>
                </a:cxn>
                <a:cxn ang="0">
                  <a:pos x="385" y="176"/>
                </a:cxn>
                <a:cxn ang="0">
                  <a:pos x="426" y="216"/>
                </a:cxn>
                <a:cxn ang="0">
                  <a:pos x="449" y="270"/>
                </a:cxn>
              </a:cxnLst>
              <a:rect l="0" t="0" r="r" b="b"/>
              <a:pathLst>
                <a:path w="602" h="600">
                  <a:moveTo>
                    <a:pt x="602" y="300"/>
                  </a:moveTo>
                  <a:lnTo>
                    <a:pt x="602" y="284"/>
                  </a:lnTo>
                  <a:lnTo>
                    <a:pt x="601" y="269"/>
                  </a:lnTo>
                  <a:lnTo>
                    <a:pt x="599" y="254"/>
                  </a:lnTo>
                  <a:lnTo>
                    <a:pt x="596" y="240"/>
                  </a:lnTo>
                  <a:lnTo>
                    <a:pt x="593" y="226"/>
                  </a:lnTo>
                  <a:lnTo>
                    <a:pt x="589" y="210"/>
                  </a:lnTo>
                  <a:lnTo>
                    <a:pt x="584" y="197"/>
                  </a:lnTo>
                  <a:lnTo>
                    <a:pt x="579" y="183"/>
                  </a:lnTo>
                  <a:lnTo>
                    <a:pt x="573" y="170"/>
                  </a:lnTo>
                  <a:lnTo>
                    <a:pt x="566" y="158"/>
                  </a:lnTo>
                  <a:lnTo>
                    <a:pt x="559" y="144"/>
                  </a:lnTo>
                  <a:lnTo>
                    <a:pt x="552" y="132"/>
                  </a:lnTo>
                  <a:lnTo>
                    <a:pt x="542" y="121"/>
                  </a:lnTo>
                  <a:lnTo>
                    <a:pt x="534" y="109"/>
                  </a:lnTo>
                  <a:lnTo>
                    <a:pt x="524" y="99"/>
                  </a:lnTo>
                  <a:lnTo>
                    <a:pt x="515" y="88"/>
                  </a:lnTo>
                  <a:lnTo>
                    <a:pt x="504" y="78"/>
                  </a:lnTo>
                  <a:lnTo>
                    <a:pt x="493" y="68"/>
                  </a:lnTo>
                  <a:lnTo>
                    <a:pt x="481" y="60"/>
                  </a:lnTo>
                  <a:lnTo>
                    <a:pt x="470" y="51"/>
                  </a:lnTo>
                  <a:lnTo>
                    <a:pt x="458" y="44"/>
                  </a:lnTo>
                  <a:lnTo>
                    <a:pt x="445" y="37"/>
                  </a:lnTo>
                  <a:lnTo>
                    <a:pt x="432" y="30"/>
                  </a:lnTo>
                  <a:lnTo>
                    <a:pt x="419" y="24"/>
                  </a:lnTo>
                  <a:lnTo>
                    <a:pt x="405" y="19"/>
                  </a:lnTo>
                  <a:lnTo>
                    <a:pt x="391" y="14"/>
                  </a:lnTo>
                  <a:lnTo>
                    <a:pt x="376" y="10"/>
                  </a:lnTo>
                  <a:lnTo>
                    <a:pt x="362" y="6"/>
                  </a:lnTo>
                  <a:lnTo>
                    <a:pt x="348" y="3"/>
                  </a:lnTo>
                  <a:lnTo>
                    <a:pt x="332" y="1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6" y="0"/>
                  </a:lnTo>
                  <a:lnTo>
                    <a:pt x="270" y="1"/>
                  </a:lnTo>
                  <a:lnTo>
                    <a:pt x="256" y="3"/>
                  </a:lnTo>
                  <a:lnTo>
                    <a:pt x="241" y="6"/>
                  </a:lnTo>
                  <a:lnTo>
                    <a:pt x="226" y="10"/>
                  </a:lnTo>
                  <a:lnTo>
                    <a:pt x="212" y="14"/>
                  </a:lnTo>
                  <a:lnTo>
                    <a:pt x="198" y="19"/>
                  </a:lnTo>
                  <a:lnTo>
                    <a:pt x="185" y="24"/>
                  </a:lnTo>
                  <a:lnTo>
                    <a:pt x="170" y="30"/>
                  </a:lnTo>
                  <a:lnTo>
                    <a:pt x="158" y="37"/>
                  </a:lnTo>
                  <a:lnTo>
                    <a:pt x="145" y="44"/>
                  </a:lnTo>
                  <a:lnTo>
                    <a:pt x="133" y="51"/>
                  </a:lnTo>
                  <a:lnTo>
                    <a:pt x="121" y="60"/>
                  </a:lnTo>
                  <a:lnTo>
                    <a:pt x="110" y="68"/>
                  </a:lnTo>
                  <a:lnTo>
                    <a:pt x="99" y="78"/>
                  </a:lnTo>
                  <a:lnTo>
                    <a:pt x="89" y="88"/>
                  </a:lnTo>
                  <a:lnTo>
                    <a:pt x="79" y="99"/>
                  </a:lnTo>
                  <a:lnTo>
                    <a:pt x="70" y="109"/>
                  </a:lnTo>
                  <a:lnTo>
                    <a:pt x="60" y="121"/>
                  </a:lnTo>
                  <a:lnTo>
                    <a:pt x="52" y="132"/>
                  </a:lnTo>
                  <a:lnTo>
                    <a:pt x="44" y="144"/>
                  </a:lnTo>
                  <a:lnTo>
                    <a:pt x="37" y="158"/>
                  </a:lnTo>
                  <a:lnTo>
                    <a:pt x="30" y="170"/>
                  </a:lnTo>
                  <a:lnTo>
                    <a:pt x="24" y="183"/>
                  </a:lnTo>
                  <a:lnTo>
                    <a:pt x="19" y="197"/>
                  </a:lnTo>
                  <a:lnTo>
                    <a:pt x="13" y="210"/>
                  </a:lnTo>
                  <a:lnTo>
                    <a:pt x="9" y="226"/>
                  </a:lnTo>
                  <a:lnTo>
                    <a:pt x="6" y="240"/>
                  </a:lnTo>
                  <a:lnTo>
                    <a:pt x="4" y="254"/>
                  </a:lnTo>
                  <a:lnTo>
                    <a:pt x="2" y="269"/>
                  </a:lnTo>
                  <a:lnTo>
                    <a:pt x="1" y="284"/>
                  </a:lnTo>
                  <a:lnTo>
                    <a:pt x="0" y="300"/>
                  </a:lnTo>
                  <a:lnTo>
                    <a:pt x="1" y="315"/>
                  </a:lnTo>
                  <a:lnTo>
                    <a:pt x="2" y="330"/>
                  </a:lnTo>
                  <a:lnTo>
                    <a:pt x="4" y="345"/>
                  </a:lnTo>
                  <a:lnTo>
                    <a:pt x="6" y="360"/>
                  </a:lnTo>
                  <a:lnTo>
                    <a:pt x="9" y="375"/>
                  </a:lnTo>
                  <a:lnTo>
                    <a:pt x="13" y="389"/>
                  </a:lnTo>
                  <a:lnTo>
                    <a:pt x="19" y="403"/>
                  </a:lnTo>
                  <a:lnTo>
                    <a:pt x="24" y="416"/>
                  </a:lnTo>
                  <a:lnTo>
                    <a:pt x="30" y="429"/>
                  </a:lnTo>
                  <a:lnTo>
                    <a:pt x="37" y="443"/>
                  </a:lnTo>
                  <a:lnTo>
                    <a:pt x="44" y="456"/>
                  </a:lnTo>
                  <a:lnTo>
                    <a:pt x="52" y="467"/>
                  </a:lnTo>
                  <a:lnTo>
                    <a:pt x="60" y="479"/>
                  </a:lnTo>
                  <a:lnTo>
                    <a:pt x="70" y="490"/>
                  </a:lnTo>
                  <a:lnTo>
                    <a:pt x="79" y="501"/>
                  </a:lnTo>
                  <a:lnTo>
                    <a:pt x="89" y="512"/>
                  </a:lnTo>
                  <a:lnTo>
                    <a:pt x="99" y="522"/>
                  </a:lnTo>
                  <a:lnTo>
                    <a:pt x="110" y="531"/>
                  </a:lnTo>
                  <a:lnTo>
                    <a:pt x="121" y="540"/>
                  </a:lnTo>
                  <a:lnTo>
                    <a:pt x="133" y="548"/>
                  </a:lnTo>
                  <a:lnTo>
                    <a:pt x="145" y="556"/>
                  </a:lnTo>
                  <a:lnTo>
                    <a:pt x="158" y="563"/>
                  </a:lnTo>
                  <a:lnTo>
                    <a:pt x="170" y="570"/>
                  </a:lnTo>
                  <a:lnTo>
                    <a:pt x="185" y="575"/>
                  </a:lnTo>
                  <a:lnTo>
                    <a:pt x="198" y="581"/>
                  </a:lnTo>
                  <a:lnTo>
                    <a:pt x="212" y="586"/>
                  </a:lnTo>
                  <a:lnTo>
                    <a:pt x="226" y="590"/>
                  </a:lnTo>
                  <a:lnTo>
                    <a:pt x="241" y="594"/>
                  </a:lnTo>
                  <a:lnTo>
                    <a:pt x="256" y="596"/>
                  </a:lnTo>
                  <a:lnTo>
                    <a:pt x="270" y="598"/>
                  </a:lnTo>
                  <a:lnTo>
                    <a:pt x="286" y="599"/>
                  </a:lnTo>
                  <a:lnTo>
                    <a:pt x="302" y="600"/>
                  </a:lnTo>
                  <a:lnTo>
                    <a:pt x="317" y="599"/>
                  </a:lnTo>
                  <a:lnTo>
                    <a:pt x="332" y="598"/>
                  </a:lnTo>
                  <a:lnTo>
                    <a:pt x="348" y="596"/>
                  </a:lnTo>
                  <a:lnTo>
                    <a:pt x="362" y="594"/>
                  </a:lnTo>
                  <a:lnTo>
                    <a:pt x="376" y="590"/>
                  </a:lnTo>
                  <a:lnTo>
                    <a:pt x="391" y="586"/>
                  </a:lnTo>
                  <a:lnTo>
                    <a:pt x="405" y="581"/>
                  </a:lnTo>
                  <a:lnTo>
                    <a:pt x="419" y="575"/>
                  </a:lnTo>
                  <a:lnTo>
                    <a:pt x="432" y="570"/>
                  </a:lnTo>
                  <a:lnTo>
                    <a:pt x="445" y="563"/>
                  </a:lnTo>
                  <a:lnTo>
                    <a:pt x="458" y="556"/>
                  </a:lnTo>
                  <a:lnTo>
                    <a:pt x="470" y="548"/>
                  </a:lnTo>
                  <a:lnTo>
                    <a:pt x="481" y="540"/>
                  </a:lnTo>
                  <a:lnTo>
                    <a:pt x="493" y="531"/>
                  </a:lnTo>
                  <a:lnTo>
                    <a:pt x="504" y="522"/>
                  </a:lnTo>
                  <a:lnTo>
                    <a:pt x="515" y="512"/>
                  </a:lnTo>
                  <a:lnTo>
                    <a:pt x="524" y="501"/>
                  </a:lnTo>
                  <a:lnTo>
                    <a:pt x="534" y="490"/>
                  </a:lnTo>
                  <a:lnTo>
                    <a:pt x="542" y="479"/>
                  </a:lnTo>
                  <a:lnTo>
                    <a:pt x="552" y="467"/>
                  </a:lnTo>
                  <a:lnTo>
                    <a:pt x="559" y="456"/>
                  </a:lnTo>
                  <a:lnTo>
                    <a:pt x="566" y="443"/>
                  </a:lnTo>
                  <a:lnTo>
                    <a:pt x="573" y="429"/>
                  </a:lnTo>
                  <a:lnTo>
                    <a:pt x="579" y="416"/>
                  </a:lnTo>
                  <a:lnTo>
                    <a:pt x="584" y="403"/>
                  </a:lnTo>
                  <a:lnTo>
                    <a:pt x="589" y="389"/>
                  </a:lnTo>
                  <a:lnTo>
                    <a:pt x="593" y="375"/>
                  </a:lnTo>
                  <a:lnTo>
                    <a:pt x="596" y="360"/>
                  </a:lnTo>
                  <a:lnTo>
                    <a:pt x="599" y="345"/>
                  </a:lnTo>
                  <a:lnTo>
                    <a:pt x="601" y="330"/>
                  </a:lnTo>
                  <a:lnTo>
                    <a:pt x="602" y="315"/>
                  </a:lnTo>
                  <a:lnTo>
                    <a:pt x="602" y="300"/>
                  </a:lnTo>
                  <a:close/>
                  <a:moveTo>
                    <a:pt x="452" y="300"/>
                  </a:moveTo>
                  <a:lnTo>
                    <a:pt x="452" y="315"/>
                  </a:lnTo>
                  <a:lnTo>
                    <a:pt x="449" y="330"/>
                  </a:lnTo>
                  <a:lnTo>
                    <a:pt x="446" y="344"/>
                  </a:lnTo>
                  <a:lnTo>
                    <a:pt x="440" y="358"/>
                  </a:lnTo>
                  <a:lnTo>
                    <a:pt x="434" y="372"/>
                  </a:lnTo>
                  <a:lnTo>
                    <a:pt x="426" y="384"/>
                  </a:lnTo>
                  <a:lnTo>
                    <a:pt x="418" y="395"/>
                  </a:lnTo>
                  <a:lnTo>
                    <a:pt x="408" y="406"/>
                  </a:lnTo>
                  <a:lnTo>
                    <a:pt x="398" y="415"/>
                  </a:lnTo>
                  <a:lnTo>
                    <a:pt x="385" y="424"/>
                  </a:lnTo>
                  <a:lnTo>
                    <a:pt x="373" y="431"/>
                  </a:lnTo>
                  <a:lnTo>
                    <a:pt x="360" y="437"/>
                  </a:lnTo>
                  <a:lnTo>
                    <a:pt x="347" y="443"/>
                  </a:lnTo>
                  <a:lnTo>
                    <a:pt x="331" y="447"/>
                  </a:lnTo>
                  <a:lnTo>
                    <a:pt x="317" y="449"/>
                  </a:lnTo>
                  <a:lnTo>
                    <a:pt x="302" y="450"/>
                  </a:lnTo>
                  <a:lnTo>
                    <a:pt x="287" y="449"/>
                  </a:lnTo>
                  <a:lnTo>
                    <a:pt x="271" y="447"/>
                  </a:lnTo>
                  <a:lnTo>
                    <a:pt x="257" y="443"/>
                  </a:lnTo>
                  <a:lnTo>
                    <a:pt x="243" y="437"/>
                  </a:lnTo>
                  <a:lnTo>
                    <a:pt x="229" y="431"/>
                  </a:lnTo>
                  <a:lnTo>
                    <a:pt x="217" y="424"/>
                  </a:lnTo>
                  <a:lnTo>
                    <a:pt x="206" y="415"/>
                  </a:lnTo>
                  <a:lnTo>
                    <a:pt x="195" y="406"/>
                  </a:lnTo>
                  <a:lnTo>
                    <a:pt x="186" y="395"/>
                  </a:lnTo>
                  <a:lnTo>
                    <a:pt x="177" y="384"/>
                  </a:lnTo>
                  <a:lnTo>
                    <a:pt x="169" y="372"/>
                  </a:lnTo>
                  <a:lnTo>
                    <a:pt x="162" y="358"/>
                  </a:lnTo>
                  <a:lnTo>
                    <a:pt x="157" y="344"/>
                  </a:lnTo>
                  <a:lnTo>
                    <a:pt x="154" y="330"/>
                  </a:lnTo>
                  <a:lnTo>
                    <a:pt x="152" y="315"/>
                  </a:lnTo>
                  <a:lnTo>
                    <a:pt x="151" y="300"/>
                  </a:lnTo>
                  <a:lnTo>
                    <a:pt x="152" y="284"/>
                  </a:lnTo>
                  <a:lnTo>
                    <a:pt x="154" y="270"/>
                  </a:lnTo>
                  <a:lnTo>
                    <a:pt x="157" y="255"/>
                  </a:lnTo>
                  <a:lnTo>
                    <a:pt x="162" y="242"/>
                  </a:lnTo>
                  <a:lnTo>
                    <a:pt x="169" y="229"/>
                  </a:lnTo>
                  <a:lnTo>
                    <a:pt x="177" y="216"/>
                  </a:lnTo>
                  <a:lnTo>
                    <a:pt x="186" y="204"/>
                  </a:lnTo>
                  <a:lnTo>
                    <a:pt x="195" y="194"/>
                  </a:lnTo>
                  <a:lnTo>
                    <a:pt x="206" y="184"/>
                  </a:lnTo>
                  <a:lnTo>
                    <a:pt x="217" y="176"/>
                  </a:lnTo>
                  <a:lnTo>
                    <a:pt x="229" y="168"/>
                  </a:lnTo>
                  <a:lnTo>
                    <a:pt x="243" y="162"/>
                  </a:lnTo>
                  <a:lnTo>
                    <a:pt x="257" y="157"/>
                  </a:lnTo>
                  <a:lnTo>
                    <a:pt x="271" y="154"/>
                  </a:lnTo>
                  <a:lnTo>
                    <a:pt x="287" y="150"/>
                  </a:lnTo>
                  <a:lnTo>
                    <a:pt x="302" y="149"/>
                  </a:lnTo>
                  <a:lnTo>
                    <a:pt x="317" y="150"/>
                  </a:lnTo>
                  <a:lnTo>
                    <a:pt x="331" y="154"/>
                  </a:lnTo>
                  <a:lnTo>
                    <a:pt x="347" y="157"/>
                  </a:lnTo>
                  <a:lnTo>
                    <a:pt x="360" y="162"/>
                  </a:lnTo>
                  <a:lnTo>
                    <a:pt x="373" y="168"/>
                  </a:lnTo>
                  <a:lnTo>
                    <a:pt x="385" y="176"/>
                  </a:lnTo>
                  <a:lnTo>
                    <a:pt x="398" y="184"/>
                  </a:lnTo>
                  <a:lnTo>
                    <a:pt x="408" y="194"/>
                  </a:lnTo>
                  <a:lnTo>
                    <a:pt x="418" y="204"/>
                  </a:lnTo>
                  <a:lnTo>
                    <a:pt x="426" y="216"/>
                  </a:lnTo>
                  <a:lnTo>
                    <a:pt x="434" y="229"/>
                  </a:lnTo>
                  <a:lnTo>
                    <a:pt x="440" y="242"/>
                  </a:lnTo>
                  <a:lnTo>
                    <a:pt x="446" y="255"/>
                  </a:lnTo>
                  <a:lnTo>
                    <a:pt x="449" y="270"/>
                  </a:lnTo>
                  <a:lnTo>
                    <a:pt x="452" y="284"/>
                  </a:lnTo>
                  <a:lnTo>
                    <a:pt x="452" y="300"/>
                  </a:lnTo>
                  <a:close/>
                </a:path>
              </a:pathLst>
            </a:custGeom>
            <a:solidFill>
              <a:srgbClr val="E2DF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900" y="1008"/>
              <a:ext cx="30" cy="30"/>
            </a:xfrm>
            <a:custGeom>
              <a:avLst/>
              <a:gdLst/>
              <a:ahLst/>
              <a:cxnLst>
                <a:cxn ang="0">
                  <a:pos x="451" y="213"/>
                </a:cxn>
                <a:cxn ang="0">
                  <a:pos x="449" y="191"/>
                </a:cxn>
                <a:cxn ang="0">
                  <a:pos x="441" y="158"/>
                </a:cxn>
                <a:cxn ang="0">
                  <a:pos x="424" y="118"/>
                </a:cxn>
                <a:cxn ang="0">
                  <a:pos x="400" y="82"/>
                </a:cxn>
                <a:cxn ang="0">
                  <a:pos x="370" y="51"/>
                </a:cxn>
                <a:cxn ang="0">
                  <a:pos x="333" y="27"/>
                </a:cxn>
                <a:cxn ang="0">
                  <a:pos x="292" y="11"/>
                </a:cxn>
                <a:cxn ang="0">
                  <a:pos x="259" y="2"/>
                </a:cxn>
                <a:cxn ang="0">
                  <a:pos x="237" y="0"/>
                </a:cxn>
                <a:cxn ang="0">
                  <a:pos x="214" y="0"/>
                </a:cxn>
                <a:cxn ang="0">
                  <a:pos x="191" y="2"/>
                </a:cxn>
                <a:cxn ang="0">
                  <a:pos x="169" y="8"/>
                </a:cxn>
                <a:cxn ang="0">
                  <a:pos x="147" y="14"/>
                </a:cxn>
                <a:cxn ang="0">
                  <a:pos x="118" y="27"/>
                </a:cxn>
                <a:cxn ang="0">
                  <a:pos x="82" y="51"/>
                </a:cxn>
                <a:cxn ang="0">
                  <a:pos x="59" y="73"/>
                </a:cxn>
                <a:cxn ang="0">
                  <a:pos x="44" y="91"/>
                </a:cxn>
                <a:cxn ang="0">
                  <a:pos x="32" y="108"/>
                </a:cxn>
                <a:cxn ang="0">
                  <a:pos x="22" y="127"/>
                </a:cxn>
                <a:cxn ang="0">
                  <a:pos x="13" y="147"/>
                </a:cxn>
                <a:cxn ang="0">
                  <a:pos x="7" y="169"/>
                </a:cxn>
                <a:cxn ang="0">
                  <a:pos x="3" y="191"/>
                </a:cxn>
                <a:cxn ang="0">
                  <a:pos x="0" y="213"/>
                </a:cxn>
                <a:cxn ang="0">
                  <a:pos x="0" y="237"/>
                </a:cxn>
                <a:cxn ang="0">
                  <a:pos x="3" y="259"/>
                </a:cxn>
                <a:cxn ang="0">
                  <a:pos x="7" y="281"/>
                </a:cxn>
                <a:cxn ang="0">
                  <a:pos x="13" y="303"/>
                </a:cxn>
                <a:cxn ang="0">
                  <a:pos x="22" y="322"/>
                </a:cxn>
                <a:cxn ang="0">
                  <a:pos x="32" y="341"/>
                </a:cxn>
                <a:cxn ang="0">
                  <a:pos x="44" y="359"/>
                </a:cxn>
                <a:cxn ang="0">
                  <a:pos x="59" y="376"/>
                </a:cxn>
                <a:cxn ang="0">
                  <a:pos x="74" y="391"/>
                </a:cxn>
                <a:cxn ang="0">
                  <a:pos x="90" y="405"/>
                </a:cxn>
                <a:cxn ang="0">
                  <a:pos x="109" y="417"/>
                </a:cxn>
                <a:cxn ang="0">
                  <a:pos x="127" y="427"/>
                </a:cxn>
                <a:cxn ang="0">
                  <a:pos x="147" y="436"/>
                </a:cxn>
                <a:cxn ang="0">
                  <a:pos x="169" y="443"/>
                </a:cxn>
                <a:cxn ang="0">
                  <a:pos x="191" y="447"/>
                </a:cxn>
                <a:cxn ang="0">
                  <a:pos x="214" y="450"/>
                </a:cxn>
                <a:cxn ang="0">
                  <a:pos x="237" y="450"/>
                </a:cxn>
                <a:cxn ang="0">
                  <a:pos x="259" y="447"/>
                </a:cxn>
                <a:cxn ang="0">
                  <a:pos x="282" y="443"/>
                </a:cxn>
                <a:cxn ang="0">
                  <a:pos x="303" y="436"/>
                </a:cxn>
                <a:cxn ang="0">
                  <a:pos x="324" y="427"/>
                </a:cxn>
                <a:cxn ang="0">
                  <a:pos x="342" y="417"/>
                </a:cxn>
                <a:cxn ang="0">
                  <a:pos x="360" y="405"/>
                </a:cxn>
                <a:cxn ang="0">
                  <a:pos x="378" y="391"/>
                </a:cxn>
                <a:cxn ang="0">
                  <a:pos x="400" y="368"/>
                </a:cxn>
                <a:cxn ang="0">
                  <a:pos x="424" y="332"/>
                </a:cxn>
                <a:cxn ang="0">
                  <a:pos x="438" y="303"/>
                </a:cxn>
                <a:cxn ang="0">
                  <a:pos x="444" y="281"/>
                </a:cxn>
                <a:cxn ang="0">
                  <a:pos x="449" y="259"/>
                </a:cxn>
                <a:cxn ang="0">
                  <a:pos x="451" y="237"/>
                </a:cxn>
              </a:cxnLst>
              <a:rect l="0" t="0" r="r" b="b"/>
              <a:pathLst>
                <a:path w="451" h="450">
                  <a:moveTo>
                    <a:pt x="451" y="225"/>
                  </a:moveTo>
                  <a:lnTo>
                    <a:pt x="451" y="213"/>
                  </a:lnTo>
                  <a:lnTo>
                    <a:pt x="450" y="202"/>
                  </a:lnTo>
                  <a:lnTo>
                    <a:pt x="449" y="191"/>
                  </a:lnTo>
                  <a:lnTo>
                    <a:pt x="447" y="180"/>
                  </a:lnTo>
                  <a:lnTo>
                    <a:pt x="441" y="158"/>
                  </a:lnTo>
                  <a:lnTo>
                    <a:pt x="434" y="137"/>
                  </a:lnTo>
                  <a:lnTo>
                    <a:pt x="424" y="118"/>
                  </a:lnTo>
                  <a:lnTo>
                    <a:pt x="412" y="99"/>
                  </a:lnTo>
                  <a:lnTo>
                    <a:pt x="400" y="82"/>
                  </a:lnTo>
                  <a:lnTo>
                    <a:pt x="385" y="66"/>
                  </a:lnTo>
                  <a:lnTo>
                    <a:pt x="370" y="51"/>
                  </a:lnTo>
                  <a:lnTo>
                    <a:pt x="352" y="39"/>
                  </a:lnTo>
                  <a:lnTo>
                    <a:pt x="333" y="27"/>
                  </a:lnTo>
                  <a:lnTo>
                    <a:pt x="313" y="18"/>
                  </a:lnTo>
                  <a:lnTo>
                    <a:pt x="292" y="11"/>
                  </a:lnTo>
                  <a:lnTo>
                    <a:pt x="271" y="5"/>
                  </a:lnTo>
                  <a:lnTo>
                    <a:pt x="259" y="2"/>
                  </a:lnTo>
                  <a:lnTo>
                    <a:pt x="248" y="1"/>
                  </a:lnTo>
                  <a:lnTo>
                    <a:pt x="237" y="0"/>
                  </a:lnTo>
                  <a:lnTo>
                    <a:pt x="226" y="0"/>
                  </a:lnTo>
                  <a:lnTo>
                    <a:pt x="214" y="0"/>
                  </a:lnTo>
                  <a:lnTo>
                    <a:pt x="202" y="1"/>
                  </a:lnTo>
                  <a:lnTo>
                    <a:pt x="191" y="2"/>
                  </a:lnTo>
                  <a:lnTo>
                    <a:pt x="180" y="5"/>
                  </a:lnTo>
                  <a:lnTo>
                    <a:pt x="169" y="8"/>
                  </a:lnTo>
                  <a:lnTo>
                    <a:pt x="159" y="11"/>
                  </a:lnTo>
                  <a:lnTo>
                    <a:pt x="147" y="14"/>
                  </a:lnTo>
                  <a:lnTo>
                    <a:pt x="137" y="18"/>
                  </a:lnTo>
                  <a:lnTo>
                    <a:pt x="118" y="27"/>
                  </a:lnTo>
                  <a:lnTo>
                    <a:pt x="99" y="39"/>
                  </a:lnTo>
                  <a:lnTo>
                    <a:pt x="82" y="51"/>
                  </a:lnTo>
                  <a:lnTo>
                    <a:pt x="66" y="66"/>
                  </a:lnTo>
                  <a:lnTo>
                    <a:pt x="59" y="73"/>
                  </a:lnTo>
                  <a:lnTo>
                    <a:pt x="52" y="82"/>
                  </a:lnTo>
                  <a:lnTo>
                    <a:pt x="44" y="91"/>
                  </a:lnTo>
                  <a:lnTo>
                    <a:pt x="38" y="99"/>
                  </a:lnTo>
                  <a:lnTo>
                    <a:pt x="32" y="108"/>
                  </a:lnTo>
                  <a:lnTo>
                    <a:pt x="27" y="118"/>
                  </a:lnTo>
                  <a:lnTo>
                    <a:pt x="22" y="127"/>
                  </a:lnTo>
                  <a:lnTo>
                    <a:pt x="17" y="137"/>
                  </a:lnTo>
                  <a:lnTo>
                    <a:pt x="13" y="147"/>
                  </a:lnTo>
                  <a:lnTo>
                    <a:pt x="10" y="158"/>
                  </a:lnTo>
                  <a:lnTo>
                    <a:pt x="7" y="169"/>
                  </a:lnTo>
                  <a:lnTo>
                    <a:pt x="5" y="180"/>
                  </a:lnTo>
                  <a:lnTo>
                    <a:pt x="3" y="191"/>
                  </a:lnTo>
                  <a:lnTo>
                    <a:pt x="1" y="202"/>
                  </a:lnTo>
                  <a:lnTo>
                    <a:pt x="0" y="213"/>
                  </a:lnTo>
                  <a:lnTo>
                    <a:pt x="0" y="225"/>
                  </a:lnTo>
                  <a:lnTo>
                    <a:pt x="0" y="237"/>
                  </a:lnTo>
                  <a:lnTo>
                    <a:pt x="1" y="248"/>
                  </a:lnTo>
                  <a:lnTo>
                    <a:pt x="3" y="259"/>
                  </a:lnTo>
                  <a:lnTo>
                    <a:pt x="5" y="270"/>
                  </a:lnTo>
                  <a:lnTo>
                    <a:pt x="7" y="281"/>
                  </a:lnTo>
                  <a:lnTo>
                    <a:pt x="10" y="292"/>
                  </a:lnTo>
                  <a:lnTo>
                    <a:pt x="13" y="303"/>
                  </a:lnTo>
                  <a:lnTo>
                    <a:pt x="17" y="313"/>
                  </a:lnTo>
                  <a:lnTo>
                    <a:pt x="22" y="322"/>
                  </a:lnTo>
                  <a:lnTo>
                    <a:pt x="27" y="332"/>
                  </a:lnTo>
                  <a:lnTo>
                    <a:pt x="32" y="341"/>
                  </a:lnTo>
                  <a:lnTo>
                    <a:pt x="38" y="350"/>
                  </a:lnTo>
                  <a:lnTo>
                    <a:pt x="44" y="359"/>
                  </a:lnTo>
                  <a:lnTo>
                    <a:pt x="52" y="368"/>
                  </a:lnTo>
                  <a:lnTo>
                    <a:pt x="59" y="376"/>
                  </a:lnTo>
                  <a:lnTo>
                    <a:pt x="66" y="384"/>
                  </a:lnTo>
                  <a:lnTo>
                    <a:pt x="74" y="391"/>
                  </a:lnTo>
                  <a:lnTo>
                    <a:pt x="82" y="398"/>
                  </a:lnTo>
                  <a:lnTo>
                    <a:pt x="90" y="405"/>
                  </a:lnTo>
                  <a:lnTo>
                    <a:pt x="99" y="411"/>
                  </a:lnTo>
                  <a:lnTo>
                    <a:pt x="109" y="417"/>
                  </a:lnTo>
                  <a:lnTo>
                    <a:pt x="118" y="422"/>
                  </a:lnTo>
                  <a:lnTo>
                    <a:pt x="127" y="427"/>
                  </a:lnTo>
                  <a:lnTo>
                    <a:pt x="137" y="431"/>
                  </a:lnTo>
                  <a:lnTo>
                    <a:pt x="147" y="436"/>
                  </a:lnTo>
                  <a:lnTo>
                    <a:pt x="159" y="440"/>
                  </a:lnTo>
                  <a:lnTo>
                    <a:pt x="169" y="443"/>
                  </a:lnTo>
                  <a:lnTo>
                    <a:pt x="180" y="445"/>
                  </a:lnTo>
                  <a:lnTo>
                    <a:pt x="191" y="447"/>
                  </a:lnTo>
                  <a:lnTo>
                    <a:pt x="202" y="449"/>
                  </a:lnTo>
                  <a:lnTo>
                    <a:pt x="214" y="450"/>
                  </a:lnTo>
                  <a:lnTo>
                    <a:pt x="226" y="450"/>
                  </a:lnTo>
                  <a:lnTo>
                    <a:pt x="237" y="450"/>
                  </a:lnTo>
                  <a:lnTo>
                    <a:pt x="248" y="449"/>
                  </a:lnTo>
                  <a:lnTo>
                    <a:pt x="259" y="447"/>
                  </a:lnTo>
                  <a:lnTo>
                    <a:pt x="271" y="445"/>
                  </a:lnTo>
                  <a:lnTo>
                    <a:pt x="282" y="443"/>
                  </a:lnTo>
                  <a:lnTo>
                    <a:pt x="292" y="440"/>
                  </a:lnTo>
                  <a:lnTo>
                    <a:pt x="303" y="436"/>
                  </a:lnTo>
                  <a:lnTo>
                    <a:pt x="313" y="431"/>
                  </a:lnTo>
                  <a:lnTo>
                    <a:pt x="324" y="427"/>
                  </a:lnTo>
                  <a:lnTo>
                    <a:pt x="333" y="422"/>
                  </a:lnTo>
                  <a:lnTo>
                    <a:pt x="342" y="417"/>
                  </a:lnTo>
                  <a:lnTo>
                    <a:pt x="352" y="411"/>
                  </a:lnTo>
                  <a:lnTo>
                    <a:pt x="360" y="405"/>
                  </a:lnTo>
                  <a:lnTo>
                    <a:pt x="370" y="398"/>
                  </a:lnTo>
                  <a:lnTo>
                    <a:pt x="378" y="391"/>
                  </a:lnTo>
                  <a:lnTo>
                    <a:pt x="385" y="384"/>
                  </a:lnTo>
                  <a:lnTo>
                    <a:pt x="400" y="368"/>
                  </a:lnTo>
                  <a:lnTo>
                    <a:pt x="412" y="350"/>
                  </a:lnTo>
                  <a:lnTo>
                    <a:pt x="424" y="332"/>
                  </a:lnTo>
                  <a:lnTo>
                    <a:pt x="434" y="313"/>
                  </a:lnTo>
                  <a:lnTo>
                    <a:pt x="438" y="303"/>
                  </a:lnTo>
                  <a:lnTo>
                    <a:pt x="441" y="292"/>
                  </a:lnTo>
                  <a:lnTo>
                    <a:pt x="444" y="281"/>
                  </a:lnTo>
                  <a:lnTo>
                    <a:pt x="447" y="270"/>
                  </a:lnTo>
                  <a:lnTo>
                    <a:pt x="449" y="259"/>
                  </a:lnTo>
                  <a:lnTo>
                    <a:pt x="450" y="248"/>
                  </a:lnTo>
                  <a:lnTo>
                    <a:pt x="451" y="237"/>
                  </a:lnTo>
                  <a:lnTo>
                    <a:pt x="451" y="225"/>
                  </a:lnTo>
                  <a:close/>
                </a:path>
              </a:pathLst>
            </a:custGeom>
            <a:solidFill>
              <a:srgbClr val="EAE8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905" y="1013"/>
              <a:ext cx="20" cy="20"/>
            </a:xfrm>
            <a:custGeom>
              <a:avLst/>
              <a:gdLst/>
              <a:ahLst/>
              <a:cxnLst>
                <a:cxn ang="0">
                  <a:pos x="301" y="134"/>
                </a:cxn>
                <a:cxn ang="0">
                  <a:pos x="295" y="105"/>
                </a:cxn>
                <a:cxn ang="0">
                  <a:pos x="282" y="79"/>
                </a:cxn>
                <a:cxn ang="0">
                  <a:pos x="267" y="54"/>
                </a:cxn>
                <a:cxn ang="0">
                  <a:pos x="247" y="34"/>
                </a:cxn>
                <a:cxn ang="0">
                  <a:pos x="222" y="18"/>
                </a:cxn>
                <a:cxn ang="0">
                  <a:pos x="196" y="7"/>
                </a:cxn>
                <a:cxn ang="0">
                  <a:pos x="166" y="0"/>
                </a:cxn>
                <a:cxn ang="0">
                  <a:pos x="136" y="0"/>
                </a:cxn>
                <a:cxn ang="0">
                  <a:pos x="106" y="7"/>
                </a:cxn>
                <a:cxn ang="0">
                  <a:pos x="78" y="18"/>
                </a:cxn>
                <a:cxn ang="0">
                  <a:pos x="55" y="34"/>
                </a:cxn>
                <a:cxn ang="0">
                  <a:pos x="35" y="54"/>
                </a:cxn>
                <a:cxn ang="0">
                  <a:pos x="18" y="79"/>
                </a:cxn>
                <a:cxn ang="0">
                  <a:pos x="7" y="105"/>
                </a:cxn>
                <a:cxn ang="0">
                  <a:pos x="1" y="134"/>
                </a:cxn>
                <a:cxn ang="0">
                  <a:pos x="1" y="165"/>
                </a:cxn>
                <a:cxn ang="0">
                  <a:pos x="7" y="194"/>
                </a:cxn>
                <a:cxn ang="0">
                  <a:pos x="18" y="222"/>
                </a:cxn>
                <a:cxn ang="0">
                  <a:pos x="35" y="245"/>
                </a:cxn>
                <a:cxn ang="0">
                  <a:pos x="55" y="265"/>
                </a:cxn>
                <a:cxn ang="0">
                  <a:pos x="78" y="281"/>
                </a:cxn>
                <a:cxn ang="0">
                  <a:pos x="106" y="293"/>
                </a:cxn>
                <a:cxn ang="0">
                  <a:pos x="136" y="299"/>
                </a:cxn>
                <a:cxn ang="0">
                  <a:pos x="166" y="299"/>
                </a:cxn>
                <a:cxn ang="0">
                  <a:pos x="196" y="293"/>
                </a:cxn>
                <a:cxn ang="0">
                  <a:pos x="222" y="281"/>
                </a:cxn>
                <a:cxn ang="0">
                  <a:pos x="247" y="265"/>
                </a:cxn>
                <a:cxn ang="0">
                  <a:pos x="267" y="245"/>
                </a:cxn>
                <a:cxn ang="0">
                  <a:pos x="282" y="222"/>
                </a:cxn>
                <a:cxn ang="0">
                  <a:pos x="295" y="194"/>
                </a:cxn>
                <a:cxn ang="0">
                  <a:pos x="301" y="165"/>
                </a:cxn>
              </a:cxnLst>
              <a:rect l="0" t="0" r="r" b="b"/>
              <a:pathLst>
                <a:path w="301" h="300">
                  <a:moveTo>
                    <a:pt x="301" y="150"/>
                  </a:moveTo>
                  <a:lnTo>
                    <a:pt x="301" y="134"/>
                  </a:lnTo>
                  <a:lnTo>
                    <a:pt x="298" y="120"/>
                  </a:lnTo>
                  <a:lnTo>
                    <a:pt x="295" y="105"/>
                  </a:lnTo>
                  <a:lnTo>
                    <a:pt x="289" y="92"/>
                  </a:lnTo>
                  <a:lnTo>
                    <a:pt x="282" y="79"/>
                  </a:lnTo>
                  <a:lnTo>
                    <a:pt x="275" y="66"/>
                  </a:lnTo>
                  <a:lnTo>
                    <a:pt x="267" y="54"/>
                  </a:lnTo>
                  <a:lnTo>
                    <a:pt x="257" y="44"/>
                  </a:lnTo>
                  <a:lnTo>
                    <a:pt x="247" y="34"/>
                  </a:lnTo>
                  <a:lnTo>
                    <a:pt x="234" y="26"/>
                  </a:lnTo>
                  <a:lnTo>
                    <a:pt x="222" y="18"/>
                  </a:lnTo>
                  <a:lnTo>
                    <a:pt x="209" y="12"/>
                  </a:lnTo>
                  <a:lnTo>
                    <a:pt x="196" y="7"/>
                  </a:lnTo>
                  <a:lnTo>
                    <a:pt x="180" y="4"/>
                  </a:lnTo>
                  <a:lnTo>
                    <a:pt x="166" y="0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120" y="4"/>
                  </a:lnTo>
                  <a:lnTo>
                    <a:pt x="106" y="7"/>
                  </a:lnTo>
                  <a:lnTo>
                    <a:pt x="92" y="12"/>
                  </a:lnTo>
                  <a:lnTo>
                    <a:pt x="78" y="18"/>
                  </a:lnTo>
                  <a:lnTo>
                    <a:pt x="66" y="26"/>
                  </a:lnTo>
                  <a:lnTo>
                    <a:pt x="55" y="34"/>
                  </a:lnTo>
                  <a:lnTo>
                    <a:pt x="44" y="44"/>
                  </a:lnTo>
                  <a:lnTo>
                    <a:pt x="35" y="54"/>
                  </a:lnTo>
                  <a:lnTo>
                    <a:pt x="26" y="66"/>
                  </a:lnTo>
                  <a:lnTo>
                    <a:pt x="18" y="79"/>
                  </a:lnTo>
                  <a:lnTo>
                    <a:pt x="12" y="92"/>
                  </a:lnTo>
                  <a:lnTo>
                    <a:pt x="7" y="105"/>
                  </a:lnTo>
                  <a:lnTo>
                    <a:pt x="3" y="120"/>
                  </a:lnTo>
                  <a:lnTo>
                    <a:pt x="1" y="134"/>
                  </a:lnTo>
                  <a:lnTo>
                    <a:pt x="0" y="150"/>
                  </a:lnTo>
                  <a:lnTo>
                    <a:pt x="1" y="165"/>
                  </a:lnTo>
                  <a:lnTo>
                    <a:pt x="3" y="180"/>
                  </a:lnTo>
                  <a:lnTo>
                    <a:pt x="7" y="194"/>
                  </a:lnTo>
                  <a:lnTo>
                    <a:pt x="12" y="208"/>
                  </a:lnTo>
                  <a:lnTo>
                    <a:pt x="18" y="222"/>
                  </a:lnTo>
                  <a:lnTo>
                    <a:pt x="26" y="234"/>
                  </a:lnTo>
                  <a:lnTo>
                    <a:pt x="35" y="245"/>
                  </a:lnTo>
                  <a:lnTo>
                    <a:pt x="44" y="256"/>
                  </a:lnTo>
                  <a:lnTo>
                    <a:pt x="55" y="265"/>
                  </a:lnTo>
                  <a:lnTo>
                    <a:pt x="66" y="274"/>
                  </a:lnTo>
                  <a:lnTo>
                    <a:pt x="78" y="281"/>
                  </a:lnTo>
                  <a:lnTo>
                    <a:pt x="92" y="287"/>
                  </a:lnTo>
                  <a:lnTo>
                    <a:pt x="106" y="293"/>
                  </a:lnTo>
                  <a:lnTo>
                    <a:pt x="120" y="297"/>
                  </a:lnTo>
                  <a:lnTo>
                    <a:pt x="136" y="299"/>
                  </a:lnTo>
                  <a:lnTo>
                    <a:pt x="151" y="300"/>
                  </a:lnTo>
                  <a:lnTo>
                    <a:pt x="166" y="299"/>
                  </a:lnTo>
                  <a:lnTo>
                    <a:pt x="180" y="297"/>
                  </a:lnTo>
                  <a:lnTo>
                    <a:pt x="196" y="293"/>
                  </a:lnTo>
                  <a:lnTo>
                    <a:pt x="209" y="287"/>
                  </a:lnTo>
                  <a:lnTo>
                    <a:pt x="222" y="281"/>
                  </a:lnTo>
                  <a:lnTo>
                    <a:pt x="234" y="274"/>
                  </a:lnTo>
                  <a:lnTo>
                    <a:pt x="247" y="265"/>
                  </a:lnTo>
                  <a:lnTo>
                    <a:pt x="257" y="256"/>
                  </a:lnTo>
                  <a:lnTo>
                    <a:pt x="267" y="245"/>
                  </a:lnTo>
                  <a:lnTo>
                    <a:pt x="275" y="234"/>
                  </a:lnTo>
                  <a:lnTo>
                    <a:pt x="282" y="222"/>
                  </a:lnTo>
                  <a:lnTo>
                    <a:pt x="289" y="208"/>
                  </a:lnTo>
                  <a:lnTo>
                    <a:pt x="295" y="194"/>
                  </a:lnTo>
                  <a:lnTo>
                    <a:pt x="298" y="180"/>
                  </a:lnTo>
                  <a:lnTo>
                    <a:pt x="301" y="165"/>
                  </a:lnTo>
                  <a:lnTo>
                    <a:pt x="301" y="150"/>
                  </a:lnTo>
                  <a:close/>
                </a:path>
              </a:pathLst>
            </a:custGeom>
            <a:solidFill>
              <a:srgbClr val="F1F0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910" y="1018"/>
              <a:ext cx="10" cy="10"/>
            </a:xfrm>
            <a:custGeom>
              <a:avLst/>
              <a:gdLst/>
              <a:ahLst/>
              <a:cxnLst>
                <a:cxn ang="0">
                  <a:pos x="150" y="67"/>
                </a:cxn>
                <a:cxn ang="0">
                  <a:pos x="147" y="52"/>
                </a:cxn>
                <a:cxn ang="0">
                  <a:pos x="142" y="39"/>
                </a:cxn>
                <a:cxn ang="0">
                  <a:pos x="134" y="27"/>
                </a:cxn>
                <a:cxn ang="0">
                  <a:pos x="124" y="17"/>
                </a:cxn>
                <a:cxn ang="0">
                  <a:pos x="112" y="9"/>
                </a:cxn>
                <a:cxn ang="0">
                  <a:pos x="98" y="4"/>
                </a:cxn>
                <a:cxn ang="0">
                  <a:pos x="83" y="1"/>
                </a:cxn>
                <a:cxn ang="0">
                  <a:pos x="68" y="1"/>
                </a:cxn>
                <a:cxn ang="0">
                  <a:pos x="53" y="4"/>
                </a:cxn>
                <a:cxn ang="0">
                  <a:pos x="39" y="9"/>
                </a:cxn>
                <a:cxn ang="0">
                  <a:pos x="28" y="17"/>
                </a:cxn>
                <a:cxn ang="0">
                  <a:pos x="18" y="27"/>
                </a:cxn>
                <a:cxn ang="0">
                  <a:pos x="10" y="39"/>
                </a:cxn>
                <a:cxn ang="0">
                  <a:pos x="3" y="52"/>
                </a:cxn>
                <a:cxn ang="0">
                  <a:pos x="0" y="67"/>
                </a:cxn>
                <a:cxn ang="0">
                  <a:pos x="0" y="83"/>
                </a:cxn>
                <a:cxn ang="0">
                  <a:pos x="3" y="97"/>
                </a:cxn>
                <a:cxn ang="0">
                  <a:pos x="10" y="111"/>
                </a:cxn>
                <a:cxn ang="0">
                  <a:pos x="18" y="122"/>
                </a:cxn>
                <a:cxn ang="0">
                  <a:pos x="28" y="132"/>
                </a:cxn>
                <a:cxn ang="0">
                  <a:pos x="39" y="140"/>
                </a:cxn>
                <a:cxn ang="0">
                  <a:pos x="53" y="147"/>
                </a:cxn>
                <a:cxn ang="0">
                  <a:pos x="68" y="150"/>
                </a:cxn>
                <a:cxn ang="0">
                  <a:pos x="83" y="150"/>
                </a:cxn>
                <a:cxn ang="0">
                  <a:pos x="98" y="147"/>
                </a:cxn>
                <a:cxn ang="0">
                  <a:pos x="112" y="140"/>
                </a:cxn>
                <a:cxn ang="0">
                  <a:pos x="124" y="132"/>
                </a:cxn>
                <a:cxn ang="0">
                  <a:pos x="134" y="122"/>
                </a:cxn>
                <a:cxn ang="0">
                  <a:pos x="142" y="111"/>
                </a:cxn>
                <a:cxn ang="0">
                  <a:pos x="147" y="97"/>
                </a:cxn>
                <a:cxn ang="0">
                  <a:pos x="150" y="83"/>
                </a:cxn>
              </a:cxnLst>
              <a:rect l="0" t="0" r="r" b="b"/>
              <a:pathLst>
                <a:path w="151" h="150">
                  <a:moveTo>
                    <a:pt x="151" y="75"/>
                  </a:moveTo>
                  <a:lnTo>
                    <a:pt x="150" y="67"/>
                  </a:lnTo>
                  <a:lnTo>
                    <a:pt x="149" y="59"/>
                  </a:lnTo>
                  <a:lnTo>
                    <a:pt x="147" y="52"/>
                  </a:lnTo>
                  <a:lnTo>
                    <a:pt x="145" y="46"/>
                  </a:lnTo>
                  <a:lnTo>
                    <a:pt x="142" y="39"/>
                  </a:lnTo>
                  <a:lnTo>
                    <a:pt x="138" y="33"/>
                  </a:lnTo>
                  <a:lnTo>
                    <a:pt x="134" y="27"/>
                  </a:lnTo>
                  <a:lnTo>
                    <a:pt x="129" y="22"/>
                  </a:lnTo>
                  <a:lnTo>
                    <a:pt x="124" y="17"/>
                  </a:lnTo>
                  <a:lnTo>
                    <a:pt x="118" y="13"/>
                  </a:lnTo>
                  <a:lnTo>
                    <a:pt x="112" y="9"/>
                  </a:lnTo>
                  <a:lnTo>
                    <a:pt x="104" y="6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61" y="2"/>
                  </a:lnTo>
                  <a:lnTo>
                    <a:pt x="53" y="4"/>
                  </a:lnTo>
                  <a:lnTo>
                    <a:pt x="46" y="6"/>
                  </a:lnTo>
                  <a:lnTo>
                    <a:pt x="39" y="9"/>
                  </a:lnTo>
                  <a:lnTo>
                    <a:pt x="33" y="13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8" y="27"/>
                  </a:lnTo>
                  <a:lnTo>
                    <a:pt x="13" y="33"/>
                  </a:lnTo>
                  <a:lnTo>
                    <a:pt x="10" y="39"/>
                  </a:lnTo>
                  <a:lnTo>
                    <a:pt x="7" y="46"/>
                  </a:lnTo>
                  <a:lnTo>
                    <a:pt x="3" y="52"/>
                  </a:lnTo>
                  <a:lnTo>
                    <a:pt x="1" y="59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1" y="90"/>
                  </a:lnTo>
                  <a:lnTo>
                    <a:pt x="3" y="97"/>
                  </a:lnTo>
                  <a:lnTo>
                    <a:pt x="7" y="104"/>
                  </a:lnTo>
                  <a:lnTo>
                    <a:pt x="10" y="111"/>
                  </a:lnTo>
                  <a:lnTo>
                    <a:pt x="13" y="117"/>
                  </a:lnTo>
                  <a:lnTo>
                    <a:pt x="18" y="122"/>
                  </a:lnTo>
                  <a:lnTo>
                    <a:pt x="22" y="127"/>
                  </a:lnTo>
                  <a:lnTo>
                    <a:pt x="28" y="132"/>
                  </a:lnTo>
                  <a:lnTo>
                    <a:pt x="33" y="137"/>
                  </a:lnTo>
                  <a:lnTo>
                    <a:pt x="39" y="140"/>
                  </a:lnTo>
                  <a:lnTo>
                    <a:pt x="46" y="144"/>
                  </a:lnTo>
                  <a:lnTo>
                    <a:pt x="53" y="147"/>
                  </a:lnTo>
                  <a:lnTo>
                    <a:pt x="61" y="149"/>
                  </a:lnTo>
                  <a:lnTo>
                    <a:pt x="68" y="150"/>
                  </a:lnTo>
                  <a:lnTo>
                    <a:pt x="76" y="150"/>
                  </a:lnTo>
                  <a:lnTo>
                    <a:pt x="83" y="150"/>
                  </a:lnTo>
                  <a:lnTo>
                    <a:pt x="91" y="149"/>
                  </a:lnTo>
                  <a:lnTo>
                    <a:pt x="98" y="147"/>
                  </a:lnTo>
                  <a:lnTo>
                    <a:pt x="104" y="144"/>
                  </a:lnTo>
                  <a:lnTo>
                    <a:pt x="112" y="140"/>
                  </a:lnTo>
                  <a:lnTo>
                    <a:pt x="118" y="137"/>
                  </a:lnTo>
                  <a:lnTo>
                    <a:pt x="124" y="132"/>
                  </a:lnTo>
                  <a:lnTo>
                    <a:pt x="129" y="127"/>
                  </a:lnTo>
                  <a:lnTo>
                    <a:pt x="134" y="122"/>
                  </a:lnTo>
                  <a:lnTo>
                    <a:pt x="138" y="117"/>
                  </a:lnTo>
                  <a:lnTo>
                    <a:pt x="142" y="111"/>
                  </a:lnTo>
                  <a:lnTo>
                    <a:pt x="145" y="104"/>
                  </a:lnTo>
                  <a:lnTo>
                    <a:pt x="147" y="97"/>
                  </a:lnTo>
                  <a:lnTo>
                    <a:pt x="149" y="90"/>
                  </a:lnTo>
                  <a:lnTo>
                    <a:pt x="150" y="83"/>
                  </a:lnTo>
                  <a:lnTo>
                    <a:pt x="151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683" y="674"/>
              <a:ext cx="65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13"/>
                </a:cxn>
                <a:cxn ang="0">
                  <a:pos x="71" y="26"/>
                </a:cxn>
                <a:cxn ang="0">
                  <a:pos x="107" y="40"/>
                </a:cxn>
                <a:cxn ang="0">
                  <a:pos x="141" y="56"/>
                </a:cxn>
                <a:cxn ang="0">
                  <a:pos x="176" y="71"/>
                </a:cxn>
                <a:cxn ang="0">
                  <a:pos x="211" y="87"/>
                </a:cxn>
                <a:cxn ang="0">
                  <a:pos x="245" y="103"/>
                </a:cxn>
                <a:cxn ang="0">
                  <a:pos x="279" y="120"/>
                </a:cxn>
                <a:cxn ang="0">
                  <a:pos x="312" y="139"/>
                </a:cxn>
                <a:cxn ang="0">
                  <a:pos x="345" y="157"/>
                </a:cxn>
                <a:cxn ang="0">
                  <a:pos x="378" y="175"/>
                </a:cxn>
                <a:cxn ang="0">
                  <a:pos x="410" y="194"/>
                </a:cxn>
                <a:cxn ang="0">
                  <a:pos x="442" y="215"/>
                </a:cxn>
                <a:cxn ang="0">
                  <a:pos x="474" y="235"/>
                </a:cxn>
                <a:cxn ang="0">
                  <a:pos x="505" y="256"/>
                </a:cxn>
                <a:cxn ang="0">
                  <a:pos x="537" y="278"/>
                </a:cxn>
                <a:cxn ang="0">
                  <a:pos x="566" y="300"/>
                </a:cxn>
                <a:cxn ang="0">
                  <a:pos x="597" y="322"/>
                </a:cxn>
                <a:cxn ang="0">
                  <a:pos x="626" y="346"/>
                </a:cxn>
                <a:cxn ang="0">
                  <a:pos x="656" y="370"/>
                </a:cxn>
                <a:cxn ang="0">
                  <a:pos x="684" y="393"/>
                </a:cxn>
                <a:cxn ang="0">
                  <a:pos x="713" y="419"/>
                </a:cxn>
                <a:cxn ang="0">
                  <a:pos x="740" y="443"/>
                </a:cxn>
                <a:cxn ang="0">
                  <a:pos x="768" y="468"/>
                </a:cxn>
                <a:cxn ang="0">
                  <a:pos x="794" y="495"/>
                </a:cxn>
                <a:cxn ang="0">
                  <a:pos x="822" y="521"/>
                </a:cxn>
                <a:cxn ang="0">
                  <a:pos x="847" y="548"/>
                </a:cxn>
                <a:cxn ang="0">
                  <a:pos x="873" y="576"/>
                </a:cxn>
                <a:cxn ang="0">
                  <a:pos x="898" y="603"/>
                </a:cxn>
                <a:cxn ang="0">
                  <a:pos x="923" y="632"/>
                </a:cxn>
                <a:cxn ang="0">
                  <a:pos x="947" y="660"/>
                </a:cxn>
                <a:cxn ang="0">
                  <a:pos x="971" y="689"/>
                </a:cxn>
                <a:cxn ang="0">
                  <a:pos x="920" y="636"/>
                </a:cxn>
                <a:cxn ang="0">
                  <a:pos x="867" y="582"/>
                </a:cxn>
                <a:cxn ang="0">
                  <a:pos x="813" y="531"/>
                </a:cxn>
                <a:cxn ang="0">
                  <a:pos x="758" y="480"/>
                </a:cxn>
                <a:cxn ang="0">
                  <a:pos x="701" y="432"/>
                </a:cxn>
                <a:cxn ang="0">
                  <a:pos x="643" y="385"/>
                </a:cxn>
                <a:cxn ang="0">
                  <a:pos x="584" y="340"/>
                </a:cxn>
                <a:cxn ang="0">
                  <a:pos x="523" y="295"/>
                </a:cxn>
                <a:cxn ang="0">
                  <a:pos x="461" y="252"/>
                </a:cxn>
                <a:cxn ang="0">
                  <a:pos x="399" y="212"/>
                </a:cxn>
                <a:cxn ang="0">
                  <a:pos x="335" y="172"/>
                </a:cxn>
                <a:cxn ang="0">
                  <a:pos x="270" y="134"/>
                </a:cxn>
                <a:cxn ang="0">
                  <a:pos x="203" y="98"/>
                </a:cxn>
                <a:cxn ang="0">
                  <a:pos x="136" y="64"/>
                </a:cxn>
                <a:cxn ang="0">
                  <a:pos x="69" y="31"/>
                </a:cxn>
                <a:cxn ang="0">
                  <a:pos x="0" y="0"/>
                </a:cxn>
              </a:cxnLst>
              <a:rect l="0" t="0" r="r" b="b"/>
              <a:pathLst>
                <a:path w="971" h="689">
                  <a:moveTo>
                    <a:pt x="0" y="0"/>
                  </a:moveTo>
                  <a:lnTo>
                    <a:pt x="35" y="13"/>
                  </a:lnTo>
                  <a:lnTo>
                    <a:pt x="71" y="26"/>
                  </a:lnTo>
                  <a:lnTo>
                    <a:pt x="107" y="40"/>
                  </a:lnTo>
                  <a:lnTo>
                    <a:pt x="141" y="56"/>
                  </a:lnTo>
                  <a:lnTo>
                    <a:pt x="176" y="71"/>
                  </a:lnTo>
                  <a:lnTo>
                    <a:pt x="211" y="87"/>
                  </a:lnTo>
                  <a:lnTo>
                    <a:pt x="245" y="103"/>
                  </a:lnTo>
                  <a:lnTo>
                    <a:pt x="279" y="120"/>
                  </a:lnTo>
                  <a:lnTo>
                    <a:pt x="312" y="139"/>
                  </a:lnTo>
                  <a:lnTo>
                    <a:pt x="345" y="157"/>
                  </a:lnTo>
                  <a:lnTo>
                    <a:pt x="378" y="175"/>
                  </a:lnTo>
                  <a:lnTo>
                    <a:pt x="410" y="194"/>
                  </a:lnTo>
                  <a:lnTo>
                    <a:pt x="442" y="215"/>
                  </a:lnTo>
                  <a:lnTo>
                    <a:pt x="474" y="235"/>
                  </a:lnTo>
                  <a:lnTo>
                    <a:pt x="505" y="256"/>
                  </a:lnTo>
                  <a:lnTo>
                    <a:pt x="537" y="278"/>
                  </a:lnTo>
                  <a:lnTo>
                    <a:pt x="566" y="300"/>
                  </a:lnTo>
                  <a:lnTo>
                    <a:pt x="597" y="322"/>
                  </a:lnTo>
                  <a:lnTo>
                    <a:pt x="626" y="346"/>
                  </a:lnTo>
                  <a:lnTo>
                    <a:pt x="656" y="370"/>
                  </a:lnTo>
                  <a:lnTo>
                    <a:pt x="684" y="393"/>
                  </a:lnTo>
                  <a:lnTo>
                    <a:pt x="713" y="419"/>
                  </a:lnTo>
                  <a:lnTo>
                    <a:pt x="740" y="443"/>
                  </a:lnTo>
                  <a:lnTo>
                    <a:pt x="768" y="468"/>
                  </a:lnTo>
                  <a:lnTo>
                    <a:pt x="794" y="495"/>
                  </a:lnTo>
                  <a:lnTo>
                    <a:pt x="822" y="521"/>
                  </a:lnTo>
                  <a:lnTo>
                    <a:pt x="847" y="548"/>
                  </a:lnTo>
                  <a:lnTo>
                    <a:pt x="873" y="576"/>
                  </a:lnTo>
                  <a:lnTo>
                    <a:pt x="898" y="603"/>
                  </a:lnTo>
                  <a:lnTo>
                    <a:pt x="923" y="632"/>
                  </a:lnTo>
                  <a:lnTo>
                    <a:pt x="947" y="660"/>
                  </a:lnTo>
                  <a:lnTo>
                    <a:pt x="971" y="689"/>
                  </a:lnTo>
                  <a:lnTo>
                    <a:pt x="920" y="636"/>
                  </a:lnTo>
                  <a:lnTo>
                    <a:pt x="867" y="582"/>
                  </a:lnTo>
                  <a:lnTo>
                    <a:pt x="813" y="531"/>
                  </a:lnTo>
                  <a:lnTo>
                    <a:pt x="758" y="480"/>
                  </a:lnTo>
                  <a:lnTo>
                    <a:pt x="701" y="432"/>
                  </a:lnTo>
                  <a:lnTo>
                    <a:pt x="643" y="385"/>
                  </a:lnTo>
                  <a:lnTo>
                    <a:pt x="584" y="340"/>
                  </a:lnTo>
                  <a:lnTo>
                    <a:pt x="523" y="295"/>
                  </a:lnTo>
                  <a:lnTo>
                    <a:pt x="461" y="252"/>
                  </a:lnTo>
                  <a:lnTo>
                    <a:pt x="399" y="212"/>
                  </a:lnTo>
                  <a:lnTo>
                    <a:pt x="335" y="172"/>
                  </a:lnTo>
                  <a:lnTo>
                    <a:pt x="270" y="134"/>
                  </a:lnTo>
                  <a:lnTo>
                    <a:pt x="203" y="98"/>
                  </a:lnTo>
                  <a:lnTo>
                    <a:pt x="136" y="64"/>
                  </a:lnTo>
                  <a:lnTo>
                    <a:pt x="69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42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638" y="666"/>
              <a:ext cx="132" cy="94"/>
            </a:xfrm>
            <a:custGeom>
              <a:avLst/>
              <a:gdLst/>
              <a:ahLst/>
              <a:cxnLst>
                <a:cxn ang="0">
                  <a:pos x="85" y="3"/>
                </a:cxn>
                <a:cxn ang="0">
                  <a:pos x="251" y="19"/>
                </a:cxn>
                <a:cxn ang="0">
                  <a:pos x="414" y="49"/>
                </a:cxn>
                <a:cxn ang="0">
                  <a:pos x="572" y="89"/>
                </a:cxn>
                <a:cxn ang="0">
                  <a:pos x="725" y="141"/>
                </a:cxn>
                <a:cxn ang="0">
                  <a:pos x="872" y="204"/>
                </a:cxn>
                <a:cxn ang="0">
                  <a:pos x="1014" y="278"/>
                </a:cxn>
                <a:cxn ang="0">
                  <a:pos x="1150" y="361"/>
                </a:cxn>
                <a:cxn ang="0">
                  <a:pos x="1278" y="453"/>
                </a:cxn>
                <a:cxn ang="0">
                  <a:pos x="1399" y="556"/>
                </a:cxn>
                <a:cxn ang="0">
                  <a:pos x="1512" y="665"/>
                </a:cxn>
                <a:cxn ang="0">
                  <a:pos x="1617" y="784"/>
                </a:cxn>
                <a:cxn ang="0">
                  <a:pos x="1713" y="910"/>
                </a:cxn>
                <a:cxn ang="0">
                  <a:pos x="1800" y="1043"/>
                </a:cxn>
                <a:cxn ang="0">
                  <a:pos x="1877" y="1182"/>
                </a:cxn>
                <a:cxn ang="0">
                  <a:pos x="1944" y="1327"/>
                </a:cxn>
                <a:cxn ang="0">
                  <a:pos x="1934" y="1334"/>
                </a:cxn>
                <a:cxn ang="0">
                  <a:pos x="1852" y="1203"/>
                </a:cxn>
                <a:cxn ang="0">
                  <a:pos x="1762" y="1076"/>
                </a:cxn>
                <a:cxn ang="0">
                  <a:pos x="1665" y="954"/>
                </a:cxn>
                <a:cxn ang="0">
                  <a:pos x="1563" y="839"/>
                </a:cxn>
                <a:cxn ang="0">
                  <a:pos x="1453" y="729"/>
                </a:cxn>
                <a:cxn ang="0">
                  <a:pos x="1339" y="626"/>
                </a:cxn>
                <a:cxn ang="0">
                  <a:pos x="1218" y="528"/>
                </a:cxn>
                <a:cxn ang="0">
                  <a:pos x="1092" y="438"/>
                </a:cxn>
                <a:cxn ang="0">
                  <a:pos x="960" y="354"/>
                </a:cxn>
                <a:cxn ang="0">
                  <a:pos x="825" y="278"/>
                </a:cxn>
                <a:cxn ang="0">
                  <a:pos x="684" y="209"/>
                </a:cxn>
                <a:cxn ang="0">
                  <a:pos x="538" y="148"/>
                </a:cxn>
                <a:cxn ang="0">
                  <a:pos x="389" y="95"/>
                </a:cxn>
                <a:cxn ang="0">
                  <a:pos x="237" y="51"/>
                </a:cxn>
                <a:cxn ang="0">
                  <a:pos x="80" y="15"/>
                </a:cxn>
              </a:cxnLst>
              <a:rect l="0" t="0" r="r" b="b"/>
              <a:pathLst>
                <a:path w="1973" h="1402">
                  <a:moveTo>
                    <a:pt x="0" y="0"/>
                  </a:moveTo>
                  <a:lnTo>
                    <a:pt x="85" y="3"/>
                  </a:lnTo>
                  <a:lnTo>
                    <a:pt x="168" y="10"/>
                  </a:lnTo>
                  <a:lnTo>
                    <a:pt x="251" y="19"/>
                  </a:lnTo>
                  <a:lnTo>
                    <a:pt x="332" y="33"/>
                  </a:lnTo>
                  <a:lnTo>
                    <a:pt x="414" y="49"/>
                  </a:lnTo>
                  <a:lnTo>
                    <a:pt x="493" y="67"/>
                  </a:lnTo>
                  <a:lnTo>
                    <a:pt x="572" y="89"/>
                  </a:lnTo>
                  <a:lnTo>
                    <a:pt x="648" y="114"/>
                  </a:lnTo>
                  <a:lnTo>
                    <a:pt x="725" y="141"/>
                  </a:lnTo>
                  <a:lnTo>
                    <a:pt x="799" y="172"/>
                  </a:lnTo>
                  <a:lnTo>
                    <a:pt x="872" y="204"/>
                  </a:lnTo>
                  <a:lnTo>
                    <a:pt x="944" y="239"/>
                  </a:lnTo>
                  <a:lnTo>
                    <a:pt x="1014" y="278"/>
                  </a:lnTo>
                  <a:lnTo>
                    <a:pt x="1082" y="318"/>
                  </a:lnTo>
                  <a:lnTo>
                    <a:pt x="1150" y="361"/>
                  </a:lnTo>
                  <a:lnTo>
                    <a:pt x="1215" y="406"/>
                  </a:lnTo>
                  <a:lnTo>
                    <a:pt x="1278" y="453"/>
                  </a:lnTo>
                  <a:lnTo>
                    <a:pt x="1339" y="503"/>
                  </a:lnTo>
                  <a:lnTo>
                    <a:pt x="1399" y="556"/>
                  </a:lnTo>
                  <a:lnTo>
                    <a:pt x="1456" y="610"/>
                  </a:lnTo>
                  <a:lnTo>
                    <a:pt x="1512" y="665"/>
                  </a:lnTo>
                  <a:lnTo>
                    <a:pt x="1566" y="724"/>
                  </a:lnTo>
                  <a:lnTo>
                    <a:pt x="1617" y="784"/>
                  </a:lnTo>
                  <a:lnTo>
                    <a:pt x="1666" y="846"/>
                  </a:lnTo>
                  <a:lnTo>
                    <a:pt x="1713" y="910"/>
                  </a:lnTo>
                  <a:lnTo>
                    <a:pt x="1758" y="976"/>
                  </a:lnTo>
                  <a:lnTo>
                    <a:pt x="1800" y="1043"/>
                  </a:lnTo>
                  <a:lnTo>
                    <a:pt x="1840" y="1112"/>
                  </a:lnTo>
                  <a:lnTo>
                    <a:pt x="1877" y="1182"/>
                  </a:lnTo>
                  <a:lnTo>
                    <a:pt x="1912" y="1254"/>
                  </a:lnTo>
                  <a:lnTo>
                    <a:pt x="1944" y="1327"/>
                  </a:lnTo>
                  <a:lnTo>
                    <a:pt x="1973" y="1402"/>
                  </a:lnTo>
                  <a:lnTo>
                    <a:pt x="1934" y="1334"/>
                  </a:lnTo>
                  <a:lnTo>
                    <a:pt x="1894" y="1268"/>
                  </a:lnTo>
                  <a:lnTo>
                    <a:pt x="1852" y="1203"/>
                  </a:lnTo>
                  <a:lnTo>
                    <a:pt x="1808" y="1138"/>
                  </a:lnTo>
                  <a:lnTo>
                    <a:pt x="1762" y="1076"/>
                  </a:lnTo>
                  <a:lnTo>
                    <a:pt x="1715" y="1014"/>
                  </a:lnTo>
                  <a:lnTo>
                    <a:pt x="1665" y="954"/>
                  </a:lnTo>
                  <a:lnTo>
                    <a:pt x="1615" y="896"/>
                  </a:lnTo>
                  <a:lnTo>
                    <a:pt x="1563" y="839"/>
                  </a:lnTo>
                  <a:lnTo>
                    <a:pt x="1509" y="783"/>
                  </a:lnTo>
                  <a:lnTo>
                    <a:pt x="1453" y="729"/>
                  </a:lnTo>
                  <a:lnTo>
                    <a:pt x="1397" y="677"/>
                  </a:lnTo>
                  <a:lnTo>
                    <a:pt x="1339" y="626"/>
                  </a:lnTo>
                  <a:lnTo>
                    <a:pt x="1279" y="576"/>
                  </a:lnTo>
                  <a:lnTo>
                    <a:pt x="1218" y="528"/>
                  </a:lnTo>
                  <a:lnTo>
                    <a:pt x="1156" y="482"/>
                  </a:lnTo>
                  <a:lnTo>
                    <a:pt x="1092" y="438"/>
                  </a:lnTo>
                  <a:lnTo>
                    <a:pt x="1026" y="396"/>
                  </a:lnTo>
                  <a:lnTo>
                    <a:pt x="960" y="354"/>
                  </a:lnTo>
                  <a:lnTo>
                    <a:pt x="893" y="316"/>
                  </a:lnTo>
                  <a:lnTo>
                    <a:pt x="825" y="278"/>
                  </a:lnTo>
                  <a:lnTo>
                    <a:pt x="754" y="242"/>
                  </a:lnTo>
                  <a:lnTo>
                    <a:pt x="684" y="209"/>
                  </a:lnTo>
                  <a:lnTo>
                    <a:pt x="612" y="178"/>
                  </a:lnTo>
                  <a:lnTo>
                    <a:pt x="538" y="148"/>
                  </a:lnTo>
                  <a:lnTo>
                    <a:pt x="464" y="121"/>
                  </a:lnTo>
                  <a:lnTo>
                    <a:pt x="389" y="95"/>
                  </a:lnTo>
                  <a:lnTo>
                    <a:pt x="313" y="72"/>
                  </a:lnTo>
                  <a:lnTo>
                    <a:pt x="237" y="51"/>
                  </a:lnTo>
                  <a:lnTo>
                    <a:pt x="158" y="32"/>
                  </a:lnTo>
                  <a:lnTo>
                    <a:pt x="8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6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609" y="666"/>
              <a:ext cx="168" cy="122"/>
            </a:xfrm>
            <a:custGeom>
              <a:avLst/>
              <a:gdLst/>
              <a:ahLst/>
              <a:cxnLst>
                <a:cxn ang="0">
                  <a:pos x="2021" y="755"/>
                </a:cxn>
                <a:cxn ang="0">
                  <a:pos x="1915" y="650"/>
                </a:cxn>
                <a:cxn ang="0">
                  <a:pos x="1803" y="552"/>
                </a:cxn>
                <a:cxn ang="0">
                  <a:pos x="1686" y="460"/>
                </a:cxn>
                <a:cxn ang="0">
                  <a:pos x="1563" y="372"/>
                </a:cxn>
                <a:cxn ang="0">
                  <a:pos x="1437" y="292"/>
                </a:cxn>
                <a:cxn ang="0">
                  <a:pos x="1306" y="218"/>
                </a:cxn>
                <a:cxn ang="0">
                  <a:pos x="1171" y="151"/>
                </a:cxn>
                <a:cxn ang="0">
                  <a:pos x="1061" y="106"/>
                </a:cxn>
                <a:cxn ang="0">
                  <a:pos x="975" y="80"/>
                </a:cxn>
                <a:cxn ang="0">
                  <a:pos x="890" y="58"/>
                </a:cxn>
                <a:cxn ang="0">
                  <a:pos x="802" y="39"/>
                </a:cxn>
                <a:cxn ang="0">
                  <a:pos x="713" y="23"/>
                </a:cxn>
                <a:cxn ang="0">
                  <a:pos x="623" y="12"/>
                </a:cxn>
                <a:cxn ang="0">
                  <a:pos x="532" y="4"/>
                </a:cxn>
                <a:cxn ang="0">
                  <a:pos x="439" y="0"/>
                </a:cxn>
                <a:cxn ang="0">
                  <a:pos x="342" y="0"/>
                </a:cxn>
                <a:cxn ang="0">
                  <a:pos x="244" y="5"/>
                </a:cxn>
                <a:cxn ang="0">
                  <a:pos x="145" y="14"/>
                </a:cxn>
                <a:cxn ang="0">
                  <a:pos x="48" y="27"/>
                </a:cxn>
                <a:cxn ang="0">
                  <a:pos x="108" y="40"/>
                </a:cxn>
                <a:cxn ang="0">
                  <a:pos x="321" y="59"/>
                </a:cxn>
                <a:cxn ang="0">
                  <a:pos x="529" y="94"/>
                </a:cxn>
                <a:cxn ang="0">
                  <a:pos x="731" y="145"/>
                </a:cxn>
                <a:cxn ang="0">
                  <a:pos x="926" y="211"/>
                </a:cxn>
                <a:cxn ang="0">
                  <a:pos x="1116" y="291"/>
                </a:cxn>
                <a:cxn ang="0">
                  <a:pos x="1296" y="384"/>
                </a:cxn>
                <a:cxn ang="0">
                  <a:pos x="1469" y="490"/>
                </a:cxn>
                <a:cxn ang="0">
                  <a:pos x="1634" y="609"/>
                </a:cxn>
                <a:cxn ang="0">
                  <a:pos x="1788" y="738"/>
                </a:cxn>
                <a:cxn ang="0">
                  <a:pos x="1932" y="879"/>
                </a:cxn>
                <a:cxn ang="0">
                  <a:pos x="2066" y="1030"/>
                </a:cxn>
                <a:cxn ang="0">
                  <a:pos x="2188" y="1191"/>
                </a:cxn>
                <a:cxn ang="0">
                  <a:pos x="2298" y="1361"/>
                </a:cxn>
                <a:cxn ang="0">
                  <a:pos x="2395" y="1539"/>
                </a:cxn>
                <a:cxn ang="0">
                  <a:pos x="2478" y="1725"/>
                </a:cxn>
                <a:cxn ang="0">
                  <a:pos x="2510" y="1785"/>
                </a:cxn>
                <a:cxn ang="0">
                  <a:pos x="2497" y="1715"/>
                </a:cxn>
                <a:cxn ang="0">
                  <a:pos x="2481" y="1646"/>
                </a:cxn>
                <a:cxn ang="0">
                  <a:pos x="2464" y="1577"/>
                </a:cxn>
                <a:cxn ang="0">
                  <a:pos x="2444" y="1509"/>
                </a:cxn>
                <a:cxn ang="0">
                  <a:pos x="2422" y="1443"/>
                </a:cxn>
                <a:cxn ang="0">
                  <a:pos x="2398" y="1377"/>
                </a:cxn>
                <a:cxn ang="0">
                  <a:pos x="2372" y="1312"/>
                </a:cxn>
                <a:cxn ang="0">
                  <a:pos x="2344" y="1249"/>
                </a:cxn>
                <a:cxn ang="0">
                  <a:pos x="2314" y="1186"/>
                </a:cxn>
                <a:cxn ang="0">
                  <a:pos x="2282" y="1125"/>
                </a:cxn>
                <a:cxn ang="0">
                  <a:pos x="2248" y="1064"/>
                </a:cxn>
                <a:cxn ang="0">
                  <a:pos x="2212" y="1005"/>
                </a:cxn>
                <a:cxn ang="0">
                  <a:pos x="2175" y="947"/>
                </a:cxn>
                <a:cxn ang="0">
                  <a:pos x="2135" y="891"/>
                </a:cxn>
                <a:cxn ang="0">
                  <a:pos x="2093" y="836"/>
                </a:cxn>
              </a:cxnLst>
              <a:rect l="0" t="0" r="r" b="b"/>
              <a:pathLst>
                <a:path w="2515" h="1820">
                  <a:moveTo>
                    <a:pt x="2073" y="808"/>
                  </a:moveTo>
                  <a:lnTo>
                    <a:pt x="2021" y="755"/>
                  </a:lnTo>
                  <a:lnTo>
                    <a:pt x="1969" y="702"/>
                  </a:lnTo>
                  <a:lnTo>
                    <a:pt x="1915" y="650"/>
                  </a:lnTo>
                  <a:lnTo>
                    <a:pt x="1859" y="600"/>
                  </a:lnTo>
                  <a:lnTo>
                    <a:pt x="1803" y="552"/>
                  </a:lnTo>
                  <a:lnTo>
                    <a:pt x="1745" y="504"/>
                  </a:lnTo>
                  <a:lnTo>
                    <a:pt x="1686" y="460"/>
                  </a:lnTo>
                  <a:lnTo>
                    <a:pt x="1625" y="415"/>
                  </a:lnTo>
                  <a:lnTo>
                    <a:pt x="1563" y="372"/>
                  </a:lnTo>
                  <a:lnTo>
                    <a:pt x="1501" y="332"/>
                  </a:lnTo>
                  <a:lnTo>
                    <a:pt x="1437" y="292"/>
                  </a:lnTo>
                  <a:lnTo>
                    <a:pt x="1373" y="255"/>
                  </a:lnTo>
                  <a:lnTo>
                    <a:pt x="1306" y="218"/>
                  </a:lnTo>
                  <a:lnTo>
                    <a:pt x="1239" y="184"/>
                  </a:lnTo>
                  <a:lnTo>
                    <a:pt x="1171" y="151"/>
                  </a:lnTo>
                  <a:lnTo>
                    <a:pt x="1103" y="120"/>
                  </a:lnTo>
                  <a:lnTo>
                    <a:pt x="1061" y="106"/>
                  </a:lnTo>
                  <a:lnTo>
                    <a:pt x="1018" y="92"/>
                  </a:lnTo>
                  <a:lnTo>
                    <a:pt x="975" y="80"/>
                  </a:lnTo>
                  <a:lnTo>
                    <a:pt x="932" y="68"/>
                  </a:lnTo>
                  <a:lnTo>
                    <a:pt x="890" y="58"/>
                  </a:lnTo>
                  <a:lnTo>
                    <a:pt x="846" y="48"/>
                  </a:lnTo>
                  <a:lnTo>
                    <a:pt x="802" y="39"/>
                  </a:lnTo>
                  <a:lnTo>
                    <a:pt x="757" y="31"/>
                  </a:lnTo>
                  <a:lnTo>
                    <a:pt x="713" y="23"/>
                  </a:lnTo>
                  <a:lnTo>
                    <a:pt x="667" y="17"/>
                  </a:lnTo>
                  <a:lnTo>
                    <a:pt x="623" y="12"/>
                  </a:lnTo>
                  <a:lnTo>
                    <a:pt x="578" y="7"/>
                  </a:lnTo>
                  <a:lnTo>
                    <a:pt x="532" y="4"/>
                  </a:lnTo>
                  <a:lnTo>
                    <a:pt x="486" y="2"/>
                  </a:lnTo>
                  <a:lnTo>
                    <a:pt x="439" y="0"/>
                  </a:lnTo>
                  <a:lnTo>
                    <a:pt x="393" y="0"/>
                  </a:lnTo>
                  <a:lnTo>
                    <a:pt x="342" y="0"/>
                  </a:lnTo>
                  <a:lnTo>
                    <a:pt x="292" y="2"/>
                  </a:lnTo>
                  <a:lnTo>
                    <a:pt x="244" y="5"/>
                  </a:lnTo>
                  <a:lnTo>
                    <a:pt x="194" y="9"/>
                  </a:lnTo>
                  <a:lnTo>
                    <a:pt x="145" y="14"/>
                  </a:lnTo>
                  <a:lnTo>
                    <a:pt x="96" y="20"/>
                  </a:lnTo>
                  <a:lnTo>
                    <a:pt x="48" y="27"/>
                  </a:lnTo>
                  <a:lnTo>
                    <a:pt x="0" y="36"/>
                  </a:lnTo>
                  <a:lnTo>
                    <a:pt x="108" y="40"/>
                  </a:lnTo>
                  <a:lnTo>
                    <a:pt x="215" y="47"/>
                  </a:lnTo>
                  <a:lnTo>
                    <a:pt x="321" y="59"/>
                  </a:lnTo>
                  <a:lnTo>
                    <a:pt x="426" y="75"/>
                  </a:lnTo>
                  <a:lnTo>
                    <a:pt x="529" y="94"/>
                  </a:lnTo>
                  <a:lnTo>
                    <a:pt x="631" y="118"/>
                  </a:lnTo>
                  <a:lnTo>
                    <a:pt x="731" y="145"/>
                  </a:lnTo>
                  <a:lnTo>
                    <a:pt x="830" y="177"/>
                  </a:lnTo>
                  <a:lnTo>
                    <a:pt x="926" y="211"/>
                  </a:lnTo>
                  <a:lnTo>
                    <a:pt x="1022" y="250"/>
                  </a:lnTo>
                  <a:lnTo>
                    <a:pt x="1116" y="291"/>
                  </a:lnTo>
                  <a:lnTo>
                    <a:pt x="1207" y="336"/>
                  </a:lnTo>
                  <a:lnTo>
                    <a:pt x="1296" y="384"/>
                  </a:lnTo>
                  <a:lnTo>
                    <a:pt x="1384" y="435"/>
                  </a:lnTo>
                  <a:lnTo>
                    <a:pt x="1469" y="490"/>
                  </a:lnTo>
                  <a:lnTo>
                    <a:pt x="1553" y="548"/>
                  </a:lnTo>
                  <a:lnTo>
                    <a:pt x="1634" y="609"/>
                  </a:lnTo>
                  <a:lnTo>
                    <a:pt x="1712" y="671"/>
                  </a:lnTo>
                  <a:lnTo>
                    <a:pt x="1788" y="738"/>
                  </a:lnTo>
                  <a:lnTo>
                    <a:pt x="1862" y="807"/>
                  </a:lnTo>
                  <a:lnTo>
                    <a:pt x="1932" y="879"/>
                  </a:lnTo>
                  <a:lnTo>
                    <a:pt x="2000" y="953"/>
                  </a:lnTo>
                  <a:lnTo>
                    <a:pt x="2066" y="1030"/>
                  </a:lnTo>
                  <a:lnTo>
                    <a:pt x="2128" y="1110"/>
                  </a:lnTo>
                  <a:lnTo>
                    <a:pt x="2188" y="1191"/>
                  </a:lnTo>
                  <a:lnTo>
                    <a:pt x="2244" y="1275"/>
                  </a:lnTo>
                  <a:lnTo>
                    <a:pt x="2298" y="1361"/>
                  </a:lnTo>
                  <a:lnTo>
                    <a:pt x="2348" y="1449"/>
                  </a:lnTo>
                  <a:lnTo>
                    <a:pt x="2395" y="1539"/>
                  </a:lnTo>
                  <a:lnTo>
                    <a:pt x="2439" y="1631"/>
                  </a:lnTo>
                  <a:lnTo>
                    <a:pt x="2478" y="1725"/>
                  </a:lnTo>
                  <a:lnTo>
                    <a:pt x="2515" y="1820"/>
                  </a:lnTo>
                  <a:lnTo>
                    <a:pt x="2510" y="1785"/>
                  </a:lnTo>
                  <a:lnTo>
                    <a:pt x="2504" y="1751"/>
                  </a:lnTo>
                  <a:lnTo>
                    <a:pt x="2497" y="1715"/>
                  </a:lnTo>
                  <a:lnTo>
                    <a:pt x="2490" y="1681"/>
                  </a:lnTo>
                  <a:lnTo>
                    <a:pt x="2481" y="1646"/>
                  </a:lnTo>
                  <a:lnTo>
                    <a:pt x="2473" y="1612"/>
                  </a:lnTo>
                  <a:lnTo>
                    <a:pt x="2464" y="1577"/>
                  </a:lnTo>
                  <a:lnTo>
                    <a:pt x="2454" y="1543"/>
                  </a:lnTo>
                  <a:lnTo>
                    <a:pt x="2444" y="1509"/>
                  </a:lnTo>
                  <a:lnTo>
                    <a:pt x="2434" y="1476"/>
                  </a:lnTo>
                  <a:lnTo>
                    <a:pt x="2422" y="1443"/>
                  </a:lnTo>
                  <a:lnTo>
                    <a:pt x="2411" y="1410"/>
                  </a:lnTo>
                  <a:lnTo>
                    <a:pt x="2398" y="1377"/>
                  </a:lnTo>
                  <a:lnTo>
                    <a:pt x="2386" y="1345"/>
                  </a:lnTo>
                  <a:lnTo>
                    <a:pt x="2372" y="1312"/>
                  </a:lnTo>
                  <a:lnTo>
                    <a:pt x="2358" y="1280"/>
                  </a:lnTo>
                  <a:lnTo>
                    <a:pt x="2344" y="1249"/>
                  </a:lnTo>
                  <a:lnTo>
                    <a:pt x="2330" y="1217"/>
                  </a:lnTo>
                  <a:lnTo>
                    <a:pt x="2314" y="1186"/>
                  </a:lnTo>
                  <a:lnTo>
                    <a:pt x="2298" y="1155"/>
                  </a:lnTo>
                  <a:lnTo>
                    <a:pt x="2282" y="1125"/>
                  </a:lnTo>
                  <a:lnTo>
                    <a:pt x="2265" y="1094"/>
                  </a:lnTo>
                  <a:lnTo>
                    <a:pt x="2248" y="1064"/>
                  </a:lnTo>
                  <a:lnTo>
                    <a:pt x="2231" y="1035"/>
                  </a:lnTo>
                  <a:lnTo>
                    <a:pt x="2212" y="1005"/>
                  </a:lnTo>
                  <a:lnTo>
                    <a:pt x="2193" y="976"/>
                  </a:lnTo>
                  <a:lnTo>
                    <a:pt x="2175" y="947"/>
                  </a:lnTo>
                  <a:lnTo>
                    <a:pt x="2154" y="919"/>
                  </a:lnTo>
                  <a:lnTo>
                    <a:pt x="2135" y="891"/>
                  </a:lnTo>
                  <a:lnTo>
                    <a:pt x="2115" y="863"/>
                  </a:lnTo>
                  <a:lnTo>
                    <a:pt x="2093" y="836"/>
                  </a:lnTo>
                  <a:lnTo>
                    <a:pt x="2073" y="808"/>
                  </a:lnTo>
                  <a:close/>
                </a:path>
              </a:pathLst>
            </a:custGeom>
            <a:solidFill>
              <a:srgbClr val="5449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87" y="666"/>
              <a:ext cx="192" cy="145"/>
            </a:xfrm>
            <a:custGeom>
              <a:avLst/>
              <a:gdLst/>
              <a:ahLst/>
              <a:cxnLst>
                <a:cxn ang="0">
                  <a:pos x="2706" y="1335"/>
                </a:cxn>
                <a:cxn ang="0">
                  <a:pos x="2624" y="1203"/>
                </a:cxn>
                <a:cxn ang="0">
                  <a:pos x="2534" y="1076"/>
                </a:cxn>
                <a:cxn ang="0">
                  <a:pos x="2438" y="954"/>
                </a:cxn>
                <a:cxn ang="0">
                  <a:pos x="2335" y="839"/>
                </a:cxn>
                <a:cxn ang="0">
                  <a:pos x="2225" y="729"/>
                </a:cxn>
                <a:cxn ang="0">
                  <a:pos x="2111" y="626"/>
                </a:cxn>
                <a:cxn ang="0">
                  <a:pos x="1990" y="528"/>
                </a:cxn>
                <a:cxn ang="0">
                  <a:pos x="1864" y="438"/>
                </a:cxn>
                <a:cxn ang="0">
                  <a:pos x="1732" y="354"/>
                </a:cxn>
                <a:cxn ang="0">
                  <a:pos x="1597" y="278"/>
                </a:cxn>
                <a:cxn ang="0">
                  <a:pos x="1455" y="209"/>
                </a:cxn>
                <a:cxn ang="0">
                  <a:pos x="1310" y="148"/>
                </a:cxn>
                <a:cxn ang="0">
                  <a:pos x="1160" y="95"/>
                </a:cxn>
                <a:cxn ang="0">
                  <a:pos x="1008" y="51"/>
                </a:cxn>
                <a:cxn ang="0">
                  <a:pos x="852" y="15"/>
                </a:cxn>
                <a:cxn ang="0">
                  <a:pos x="762" y="0"/>
                </a:cxn>
                <a:cxn ang="0">
                  <a:pos x="741" y="0"/>
                </a:cxn>
                <a:cxn ang="0">
                  <a:pos x="682" y="0"/>
                </a:cxn>
                <a:cxn ang="0">
                  <a:pos x="587" y="4"/>
                </a:cxn>
                <a:cxn ang="0">
                  <a:pos x="493" y="12"/>
                </a:cxn>
                <a:cxn ang="0">
                  <a:pos x="400" y="25"/>
                </a:cxn>
                <a:cxn ang="0">
                  <a:pos x="308" y="42"/>
                </a:cxn>
                <a:cxn ang="0">
                  <a:pos x="219" y="61"/>
                </a:cxn>
                <a:cxn ang="0">
                  <a:pos x="130" y="85"/>
                </a:cxn>
                <a:cxn ang="0">
                  <a:pos x="43" y="113"/>
                </a:cxn>
                <a:cxn ang="0">
                  <a:pos x="37" y="124"/>
                </a:cxn>
                <a:cxn ang="0">
                  <a:pos x="112" y="117"/>
                </a:cxn>
                <a:cxn ang="0">
                  <a:pos x="187" y="113"/>
                </a:cxn>
                <a:cxn ang="0">
                  <a:pos x="263" y="111"/>
                </a:cxn>
                <a:cxn ang="0">
                  <a:pos x="419" y="113"/>
                </a:cxn>
                <a:cxn ang="0">
                  <a:pos x="650" y="133"/>
                </a:cxn>
                <a:cxn ang="0">
                  <a:pos x="874" y="173"/>
                </a:cxn>
                <a:cxn ang="0">
                  <a:pos x="1092" y="231"/>
                </a:cxn>
                <a:cxn ang="0">
                  <a:pos x="1303" y="306"/>
                </a:cxn>
                <a:cxn ang="0">
                  <a:pos x="1504" y="400"/>
                </a:cxn>
                <a:cxn ang="0">
                  <a:pos x="1696" y="508"/>
                </a:cxn>
                <a:cxn ang="0">
                  <a:pos x="1877" y="632"/>
                </a:cxn>
                <a:cxn ang="0">
                  <a:pos x="2047" y="769"/>
                </a:cxn>
                <a:cxn ang="0">
                  <a:pos x="2205" y="921"/>
                </a:cxn>
                <a:cxn ang="0">
                  <a:pos x="2350" y="1084"/>
                </a:cxn>
                <a:cxn ang="0">
                  <a:pos x="2481" y="1260"/>
                </a:cxn>
                <a:cxn ang="0">
                  <a:pos x="2597" y="1446"/>
                </a:cxn>
                <a:cxn ang="0">
                  <a:pos x="2697" y="1642"/>
                </a:cxn>
                <a:cxn ang="0">
                  <a:pos x="2782" y="1847"/>
                </a:cxn>
                <a:cxn ang="0">
                  <a:pos x="2848" y="2061"/>
                </a:cxn>
                <a:cxn ang="0">
                  <a:pos x="2875" y="2161"/>
                </a:cxn>
                <a:cxn ang="0">
                  <a:pos x="2875" y="2144"/>
                </a:cxn>
                <a:cxn ang="0">
                  <a:pos x="2874" y="2086"/>
                </a:cxn>
                <a:cxn ang="0">
                  <a:pos x="2870" y="1991"/>
                </a:cxn>
                <a:cxn ang="0">
                  <a:pos x="2862" y="1897"/>
                </a:cxn>
                <a:cxn ang="0">
                  <a:pos x="2850" y="1803"/>
                </a:cxn>
                <a:cxn ang="0">
                  <a:pos x="2833" y="1712"/>
                </a:cxn>
                <a:cxn ang="0">
                  <a:pos x="2812" y="1622"/>
                </a:cxn>
                <a:cxn ang="0">
                  <a:pos x="2789" y="1532"/>
                </a:cxn>
                <a:cxn ang="0">
                  <a:pos x="2760" y="1445"/>
                </a:cxn>
              </a:cxnLst>
              <a:rect l="0" t="0" r="r" b="b"/>
              <a:pathLst>
                <a:path w="2875" h="2170">
                  <a:moveTo>
                    <a:pt x="2745" y="1402"/>
                  </a:moveTo>
                  <a:lnTo>
                    <a:pt x="2706" y="1335"/>
                  </a:lnTo>
                  <a:lnTo>
                    <a:pt x="2666" y="1268"/>
                  </a:lnTo>
                  <a:lnTo>
                    <a:pt x="2624" y="1203"/>
                  </a:lnTo>
                  <a:lnTo>
                    <a:pt x="2580" y="1139"/>
                  </a:lnTo>
                  <a:lnTo>
                    <a:pt x="2534" y="1076"/>
                  </a:lnTo>
                  <a:lnTo>
                    <a:pt x="2487" y="1014"/>
                  </a:lnTo>
                  <a:lnTo>
                    <a:pt x="2438" y="954"/>
                  </a:lnTo>
                  <a:lnTo>
                    <a:pt x="2387" y="897"/>
                  </a:lnTo>
                  <a:lnTo>
                    <a:pt x="2335" y="839"/>
                  </a:lnTo>
                  <a:lnTo>
                    <a:pt x="2281" y="783"/>
                  </a:lnTo>
                  <a:lnTo>
                    <a:pt x="2225" y="729"/>
                  </a:lnTo>
                  <a:lnTo>
                    <a:pt x="2169" y="677"/>
                  </a:lnTo>
                  <a:lnTo>
                    <a:pt x="2111" y="626"/>
                  </a:lnTo>
                  <a:lnTo>
                    <a:pt x="2051" y="576"/>
                  </a:lnTo>
                  <a:lnTo>
                    <a:pt x="1990" y="528"/>
                  </a:lnTo>
                  <a:lnTo>
                    <a:pt x="1928" y="482"/>
                  </a:lnTo>
                  <a:lnTo>
                    <a:pt x="1864" y="438"/>
                  </a:lnTo>
                  <a:lnTo>
                    <a:pt x="1798" y="396"/>
                  </a:lnTo>
                  <a:lnTo>
                    <a:pt x="1732" y="354"/>
                  </a:lnTo>
                  <a:lnTo>
                    <a:pt x="1665" y="316"/>
                  </a:lnTo>
                  <a:lnTo>
                    <a:pt x="1597" y="278"/>
                  </a:lnTo>
                  <a:lnTo>
                    <a:pt x="1526" y="242"/>
                  </a:lnTo>
                  <a:lnTo>
                    <a:pt x="1455" y="209"/>
                  </a:lnTo>
                  <a:lnTo>
                    <a:pt x="1384" y="178"/>
                  </a:lnTo>
                  <a:lnTo>
                    <a:pt x="1310" y="148"/>
                  </a:lnTo>
                  <a:lnTo>
                    <a:pt x="1236" y="121"/>
                  </a:lnTo>
                  <a:lnTo>
                    <a:pt x="1160" y="95"/>
                  </a:lnTo>
                  <a:lnTo>
                    <a:pt x="1085" y="72"/>
                  </a:lnTo>
                  <a:lnTo>
                    <a:pt x="1008" y="51"/>
                  </a:lnTo>
                  <a:lnTo>
                    <a:pt x="930" y="32"/>
                  </a:lnTo>
                  <a:lnTo>
                    <a:pt x="852" y="15"/>
                  </a:lnTo>
                  <a:lnTo>
                    <a:pt x="772" y="0"/>
                  </a:lnTo>
                  <a:lnTo>
                    <a:pt x="762" y="0"/>
                  </a:lnTo>
                  <a:lnTo>
                    <a:pt x="751" y="0"/>
                  </a:lnTo>
                  <a:lnTo>
                    <a:pt x="741" y="0"/>
                  </a:lnTo>
                  <a:lnTo>
                    <a:pt x="730" y="0"/>
                  </a:lnTo>
                  <a:lnTo>
                    <a:pt x="682" y="0"/>
                  </a:lnTo>
                  <a:lnTo>
                    <a:pt x="635" y="2"/>
                  </a:lnTo>
                  <a:lnTo>
                    <a:pt x="587" y="4"/>
                  </a:lnTo>
                  <a:lnTo>
                    <a:pt x="540" y="8"/>
                  </a:lnTo>
                  <a:lnTo>
                    <a:pt x="493" y="12"/>
                  </a:lnTo>
                  <a:lnTo>
                    <a:pt x="446" y="18"/>
                  </a:lnTo>
                  <a:lnTo>
                    <a:pt x="400" y="25"/>
                  </a:lnTo>
                  <a:lnTo>
                    <a:pt x="354" y="33"/>
                  </a:lnTo>
                  <a:lnTo>
                    <a:pt x="308" y="42"/>
                  </a:lnTo>
                  <a:lnTo>
                    <a:pt x="264" y="51"/>
                  </a:lnTo>
                  <a:lnTo>
                    <a:pt x="219" y="61"/>
                  </a:lnTo>
                  <a:lnTo>
                    <a:pt x="174" y="73"/>
                  </a:lnTo>
                  <a:lnTo>
                    <a:pt x="130" y="85"/>
                  </a:lnTo>
                  <a:lnTo>
                    <a:pt x="86" y="98"/>
                  </a:lnTo>
                  <a:lnTo>
                    <a:pt x="43" y="113"/>
                  </a:lnTo>
                  <a:lnTo>
                    <a:pt x="0" y="128"/>
                  </a:lnTo>
                  <a:lnTo>
                    <a:pt x="37" y="124"/>
                  </a:lnTo>
                  <a:lnTo>
                    <a:pt x="74" y="120"/>
                  </a:lnTo>
                  <a:lnTo>
                    <a:pt x="112" y="117"/>
                  </a:lnTo>
                  <a:lnTo>
                    <a:pt x="150" y="115"/>
                  </a:lnTo>
                  <a:lnTo>
                    <a:pt x="187" y="113"/>
                  </a:lnTo>
                  <a:lnTo>
                    <a:pt x="225" y="112"/>
                  </a:lnTo>
                  <a:lnTo>
                    <a:pt x="263" y="111"/>
                  </a:lnTo>
                  <a:lnTo>
                    <a:pt x="301" y="111"/>
                  </a:lnTo>
                  <a:lnTo>
                    <a:pt x="419" y="113"/>
                  </a:lnTo>
                  <a:lnTo>
                    <a:pt x="535" y="121"/>
                  </a:lnTo>
                  <a:lnTo>
                    <a:pt x="650" y="133"/>
                  </a:lnTo>
                  <a:lnTo>
                    <a:pt x="763" y="150"/>
                  </a:lnTo>
                  <a:lnTo>
                    <a:pt x="874" y="173"/>
                  </a:lnTo>
                  <a:lnTo>
                    <a:pt x="984" y="200"/>
                  </a:lnTo>
                  <a:lnTo>
                    <a:pt x="1092" y="231"/>
                  </a:lnTo>
                  <a:lnTo>
                    <a:pt x="1199" y="267"/>
                  </a:lnTo>
                  <a:lnTo>
                    <a:pt x="1303" y="306"/>
                  </a:lnTo>
                  <a:lnTo>
                    <a:pt x="1405" y="351"/>
                  </a:lnTo>
                  <a:lnTo>
                    <a:pt x="1504" y="400"/>
                  </a:lnTo>
                  <a:lnTo>
                    <a:pt x="1602" y="451"/>
                  </a:lnTo>
                  <a:lnTo>
                    <a:pt x="1696" y="508"/>
                  </a:lnTo>
                  <a:lnTo>
                    <a:pt x="1788" y="568"/>
                  </a:lnTo>
                  <a:lnTo>
                    <a:pt x="1877" y="632"/>
                  </a:lnTo>
                  <a:lnTo>
                    <a:pt x="1963" y="699"/>
                  </a:lnTo>
                  <a:lnTo>
                    <a:pt x="2047" y="769"/>
                  </a:lnTo>
                  <a:lnTo>
                    <a:pt x="2128" y="843"/>
                  </a:lnTo>
                  <a:lnTo>
                    <a:pt x="2205" y="921"/>
                  </a:lnTo>
                  <a:lnTo>
                    <a:pt x="2279" y="1001"/>
                  </a:lnTo>
                  <a:lnTo>
                    <a:pt x="2350" y="1084"/>
                  </a:lnTo>
                  <a:lnTo>
                    <a:pt x="2417" y="1170"/>
                  </a:lnTo>
                  <a:lnTo>
                    <a:pt x="2481" y="1260"/>
                  </a:lnTo>
                  <a:lnTo>
                    <a:pt x="2541" y="1352"/>
                  </a:lnTo>
                  <a:lnTo>
                    <a:pt x="2597" y="1446"/>
                  </a:lnTo>
                  <a:lnTo>
                    <a:pt x="2649" y="1543"/>
                  </a:lnTo>
                  <a:lnTo>
                    <a:pt x="2697" y="1642"/>
                  </a:lnTo>
                  <a:lnTo>
                    <a:pt x="2742" y="1743"/>
                  </a:lnTo>
                  <a:lnTo>
                    <a:pt x="2782" y="1847"/>
                  </a:lnTo>
                  <a:lnTo>
                    <a:pt x="2817" y="1953"/>
                  </a:lnTo>
                  <a:lnTo>
                    <a:pt x="2848" y="2061"/>
                  </a:lnTo>
                  <a:lnTo>
                    <a:pt x="2875" y="2170"/>
                  </a:lnTo>
                  <a:lnTo>
                    <a:pt x="2875" y="2161"/>
                  </a:lnTo>
                  <a:lnTo>
                    <a:pt x="2875" y="2152"/>
                  </a:lnTo>
                  <a:lnTo>
                    <a:pt x="2875" y="2144"/>
                  </a:lnTo>
                  <a:lnTo>
                    <a:pt x="2875" y="2135"/>
                  </a:lnTo>
                  <a:lnTo>
                    <a:pt x="2874" y="2086"/>
                  </a:lnTo>
                  <a:lnTo>
                    <a:pt x="2873" y="2039"/>
                  </a:lnTo>
                  <a:lnTo>
                    <a:pt x="2870" y="1991"/>
                  </a:lnTo>
                  <a:lnTo>
                    <a:pt x="2867" y="1944"/>
                  </a:lnTo>
                  <a:lnTo>
                    <a:pt x="2862" y="1897"/>
                  </a:lnTo>
                  <a:lnTo>
                    <a:pt x="2856" y="1850"/>
                  </a:lnTo>
                  <a:lnTo>
                    <a:pt x="2850" y="1803"/>
                  </a:lnTo>
                  <a:lnTo>
                    <a:pt x="2842" y="1758"/>
                  </a:lnTo>
                  <a:lnTo>
                    <a:pt x="2833" y="1712"/>
                  </a:lnTo>
                  <a:lnTo>
                    <a:pt x="2824" y="1666"/>
                  </a:lnTo>
                  <a:lnTo>
                    <a:pt x="2812" y="1622"/>
                  </a:lnTo>
                  <a:lnTo>
                    <a:pt x="2801" y="1577"/>
                  </a:lnTo>
                  <a:lnTo>
                    <a:pt x="2789" y="1532"/>
                  </a:lnTo>
                  <a:lnTo>
                    <a:pt x="2775" y="1489"/>
                  </a:lnTo>
                  <a:lnTo>
                    <a:pt x="2760" y="1445"/>
                  </a:lnTo>
                  <a:lnTo>
                    <a:pt x="2745" y="1402"/>
                  </a:lnTo>
                  <a:close/>
                </a:path>
              </a:pathLst>
            </a:custGeom>
            <a:solidFill>
              <a:srgbClr val="564B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569" y="669"/>
              <a:ext cx="210" cy="163"/>
            </a:xfrm>
            <a:custGeom>
              <a:avLst/>
              <a:gdLst/>
              <a:ahLst/>
              <a:cxnLst>
                <a:cxn ang="0">
                  <a:pos x="3091" y="1689"/>
                </a:cxn>
                <a:cxn ang="0">
                  <a:pos x="3008" y="1503"/>
                </a:cxn>
                <a:cxn ang="0">
                  <a:pos x="2911" y="1325"/>
                </a:cxn>
                <a:cxn ang="0">
                  <a:pos x="2801" y="1155"/>
                </a:cxn>
                <a:cxn ang="0">
                  <a:pos x="2679" y="994"/>
                </a:cxn>
                <a:cxn ang="0">
                  <a:pos x="2545" y="843"/>
                </a:cxn>
                <a:cxn ang="0">
                  <a:pos x="2401" y="702"/>
                </a:cxn>
                <a:cxn ang="0">
                  <a:pos x="2247" y="573"/>
                </a:cxn>
                <a:cxn ang="0">
                  <a:pos x="2082" y="454"/>
                </a:cxn>
                <a:cxn ang="0">
                  <a:pos x="1909" y="347"/>
                </a:cxn>
                <a:cxn ang="0">
                  <a:pos x="1729" y="255"/>
                </a:cxn>
                <a:cxn ang="0">
                  <a:pos x="1539" y="175"/>
                </a:cxn>
                <a:cxn ang="0">
                  <a:pos x="1344" y="109"/>
                </a:cxn>
                <a:cxn ang="0">
                  <a:pos x="1142" y="58"/>
                </a:cxn>
                <a:cxn ang="0">
                  <a:pos x="934" y="23"/>
                </a:cxn>
                <a:cxn ang="0">
                  <a:pos x="721" y="4"/>
                </a:cxn>
                <a:cxn ang="0">
                  <a:pos x="572" y="8"/>
                </a:cxn>
                <a:cxn ang="0">
                  <a:pos x="492" y="26"/>
                </a:cxn>
                <a:cxn ang="0">
                  <a:pos x="412" y="47"/>
                </a:cxn>
                <a:cxn ang="0">
                  <a:pos x="334" y="72"/>
                </a:cxn>
                <a:cxn ang="0">
                  <a:pos x="257" y="99"/>
                </a:cxn>
                <a:cxn ang="0">
                  <a:pos x="182" y="128"/>
                </a:cxn>
                <a:cxn ang="0">
                  <a:pos x="108" y="161"/>
                </a:cxn>
                <a:cxn ang="0">
                  <a:pos x="35" y="196"/>
                </a:cxn>
                <a:cxn ang="0">
                  <a:pos x="69" y="199"/>
                </a:cxn>
                <a:cxn ang="0">
                  <a:pos x="211" y="175"/>
                </a:cxn>
                <a:cxn ang="0">
                  <a:pos x="356" y="159"/>
                </a:cxn>
                <a:cxn ang="0">
                  <a:pos x="503" y="151"/>
                </a:cxn>
                <a:cxn ang="0">
                  <a:pos x="701" y="153"/>
                </a:cxn>
                <a:cxn ang="0">
                  <a:pos x="943" y="175"/>
                </a:cxn>
                <a:cxn ang="0">
                  <a:pos x="1179" y="221"/>
                </a:cxn>
                <a:cxn ang="0">
                  <a:pos x="1406" y="286"/>
                </a:cxn>
                <a:cxn ang="0">
                  <a:pos x="1624" y="372"/>
                </a:cxn>
                <a:cxn ang="0">
                  <a:pos x="1832" y="476"/>
                </a:cxn>
                <a:cxn ang="0">
                  <a:pos x="2028" y="599"/>
                </a:cxn>
                <a:cxn ang="0">
                  <a:pos x="2213" y="737"/>
                </a:cxn>
                <a:cxn ang="0">
                  <a:pos x="2383" y="892"/>
                </a:cxn>
                <a:cxn ang="0">
                  <a:pos x="2539" y="1060"/>
                </a:cxn>
                <a:cxn ang="0">
                  <a:pos x="2679" y="1243"/>
                </a:cxn>
                <a:cxn ang="0">
                  <a:pos x="2803" y="1439"/>
                </a:cxn>
                <a:cxn ang="0">
                  <a:pos x="2909" y="1645"/>
                </a:cxn>
                <a:cxn ang="0">
                  <a:pos x="2996" y="1862"/>
                </a:cxn>
                <a:cxn ang="0">
                  <a:pos x="3063" y="2087"/>
                </a:cxn>
                <a:cxn ang="0">
                  <a:pos x="3109" y="2321"/>
                </a:cxn>
                <a:cxn ang="0">
                  <a:pos x="3130" y="2399"/>
                </a:cxn>
                <a:cxn ang="0">
                  <a:pos x="3140" y="2314"/>
                </a:cxn>
                <a:cxn ang="0">
                  <a:pos x="3147" y="2229"/>
                </a:cxn>
                <a:cxn ang="0">
                  <a:pos x="3150" y="2142"/>
                </a:cxn>
                <a:cxn ang="0">
                  <a:pos x="3151" y="2058"/>
                </a:cxn>
                <a:cxn ang="0">
                  <a:pos x="3148" y="1979"/>
                </a:cxn>
                <a:cxn ang="0">
                  <a:pos x="3142" y="1901"/>
                </a:cxn>
                <a:cxn ang="0">
                  <a:pos x="3133" y="1823"/>
                </a:cxn>
              </a:cxnLst>
              <a:rect l="0" t="0" r="r" b="b"/>
              <a:pathLst>
                <a:path w="3151" h="2441">
                  <a:moveTo>
                    <a:pt x="3128" y="1784"/>
                  </a:moveTo>
                  <a:lnTo>
                    <a:pt x="3091" y="1689"/>
                  </a:lnTo>
                  <a:lnTo>
                    <a:pt x="3052" y="1595"/>
                  </a:lnTo>
                  <a:lnTo>
                    <a:pt x="3008" y="1503"/>
                  </a:lnTo>
                  <a:lnTo>
                    <a:pt x="2961" y="1412"/>
                  </a:lnTo>
                  <a:lnTo>
                    <a:pt x="2911" y="1325"/>
                  </a:lnTo>
                  <a:lnTo>
                    <a:pt x="2857" y="1239"/>
                  </a:lnTo>
                  <a:lnTo>
                    <a:pt x="2801" y="1155"/>
                  </a:lnTo>
                  <a:lnTo>
                    <a:pt x="2741" y="1074"/>
                  </a:lnTo>
                  <a:lnTo>
                    <a:pt x="2679" y="994"/>
                  </a:lnTo>
                  <a:lnTo>
                    <a:pt x="2613" y="917"/>
                  </a:lnTo>
                  <a:lnTo>
                    <a:pt x="2545" y="843"/>
                  </a:lnTo>
                  <a:lnTo>
                    <a:pt x="2475" y="771"/>
                  </a:lnTo>
                  <a:lnTo>
                    <a:pt x="2401" y="702"/>
                  </a:lnTo>
                  <a:lnTo>
                    <a:pt x="2325" y="635"/>
                  </a:lnTo>
                  <a:lnTo>
                    <a:pt x="2247" y="573"/>
                  </a:lnTo>
                  <a:lnTo>
                    <a:pt x="2166" y="512"/>
                  </a:lnTo>
                  <a:lnTo>
                    <a:pt x="2082" y="454"/>
                  </a:lnTo>
                  <a:lnTo>
                    <a:pt x="1997" y="399"/>
                  </a:lnTo>
                  <a:lnTo>
                    <a:pt x="1909" y="347"/>
                  </a:lnTo>
                  <a:lnTo>
                    <a:pt x="1821" y="300"/>
                  </a:lnTo>
                  <a:lnTo>
                    <a:pt x="1729" y="255"/>
                  </a:lnTo>
                  <a:lnTo>
                    <a:pt x="1635" y="214"/>
                  </a:lnTo>
                  <a:lnTo>
                    <a:pt x="1539" y="175"/>
                  </a:lnTo>
                  <a:lnTo>
                    <a:pt x="1443" y="141"/>
                  </a:lnTo>
                  <a:lnTo>
                    <a:pt x="1344" y="109"/>
                  </a:lnTo>
                  <a:lnTo>
                    <a:pt x="1244" y="82"/>
                  </a:lnTo>
                  <a:lnTo>
                    <a:pt x="1142" y="58"/>
                  </a:lnTo>
                  <a:lnTo>
                    <a:pt x="1039" y="39"/>
                  </a:lnTo>
                  <a:lnTo>
                    <a:pt x="934" y="23"/>
                  </a:lnTo>
                  <a:lnTo>
                    <a:pt x="828" y="11"/>
                  </a:lnTo>
                  <a:lnTo>
                    <a:pt x="721" y="4"/>
                  </a:lnTo>
                  <a:lnTo>
                    <a:pt x="613" y="0"/>
                  </a:lnTo>
                  <a:lnTo>
                    <a:pt x="572" y="8"/>
                  </a:lnTo>
                  <a:lnTo>
                    <a:pt x="531" y="17"/>
                  </a:lnTo>
                  <a:lnTo>
                    <a:pt x="492" y="26"/>
                  </a:lnTo>
                  <a:lnTo>
                    <a:pt x="452" y="36"/>
                  </a:lnTo>
                  <a:lnTo>
                    <a:pt x="412" y="47"/>
                  </a:lnTo>
                  <a:lnTo>
                    <a:pt x="374" y="59"/>
                  </a:lnTo>
                  <a:lnTo>
                    <a:pt x="334" y="72"/>
                  </a:lnTo>
                  <a:lnTo>
                    <a:pt x="296" y="85"/>
                  </a:lnTo>
                  <a:lnTo>
                    <a:pt x="257" y="99"/>
                  </a:lnTo>
                  <a:lnTo>
                    <a:pt x="220" y="113"/>
                  </a:lnTo>
                  <a:lnTo>
                    <a:pt x="182" y="128"/>
                  </a:lnTo>
                  <a:lnTo>
                    <a:pt x="144" y="145"/>
                  </a:lnTo>
                  <a:lnTo>
                    <a:pt x="108" y="161"/>
                  </a:lnTo>
                  <a:lnTo>
                    <a:pt x="71" y="178"/>
                  </a:lnTo>
                  <a:lnTo>
                    <a:pt x="35" y="196"/>
                  </a:lnTo>
                  <a:lnTo>
                    <a:pt x="0" y="215"/>
                  </a:lnTo>
                  <a:lnTo>
                    <a:pt x="69" y="199"/>
                  </a:lnTo>
                  <a:lnTo>
                    <a:pt x="140" y="186"/>
                  </a:lnTo>
                  <a:lnTo>
                    <a:pt x="211" y="175"/>
                  </a:lnTo>
                  <a:lnTo>
                    <a:pt x="283" y="166"/>
                  </a:lnTo>
                  <a:lnTo>
                    <a:pt x="356" y="159"/>
                  </a:lnTo>
                  <a:lnTo>
                    <a:pt x="429" y="154"/>
                  </a:lnTo>
                  <a:lnTo>
                    <a:pt x="503" y="151"/>
                  </a:lnTo>
                  <a:lnTo>
                    <a:pt x="577" y="150"/>
                  </a:lnTo>
                  <a:lnTo>
                    <a:pt x="701" y="153"/>
                  </a:lnTo>
                  <a:lnTo>
                    <a:pt x="823" y="161"/>
                  </a:lnTo>
                  <a:lnTo>
                    <a:pt x="943" y="175"/>
                  </a:lnTo>
                  <a:lnTo>
                    <a:pt x="1062" y="195"/>
                  </a:lnTo>
                  <a:lnTo>
                    <a:pt x="1179" y="221"/>
                  </a:lnTo>
                  <a:lnTo>
                    <a:pt x="1294" y="250"/>
                  </a:lnTo>
                  <a:lnTo>
                    <a:pt x="1406" y="286"/>
                  </a:lnTo>
                  <a:lnTo>
                    <a:pt x="1517" y="326"/>
                  </a:lnTo>
                  <a:lnTo>
                    <a:pt x="1624" y="372"/>
                  </a:lnTo>
                  <a:lnTo>
                    <a:pt x="1730" y="421"/>
                  </a:lnTo>
                  <a:lnTo>
                    <a:pt x="1832" y="476"/>
                  </a:lnTo>
                  <a:lnTo>
                    <a:pt x="1932" y="535"/>
                  </a:lnTo>
                  <a:lnTo>
                    <a:pt x="2028" y="599"/>
                  </a:lnTo>
                  <a:lnTo>
                    <a:pt x="2122" y="666"/>
                  </a:lnTo>
                  <a:lnTo>
                    <a:pt x="2213" y="737"/>
                  </a:lnTo>
                  <a:lnTo>
                    <a:pt x="2300" y="813"/>
                  </a:lnTo>
                  <a:lnTo>
                    <a:pt x="2383" y="892"/>
                  </a:lnTo>
                  <a:lnTo>
                    <a:pt x="2463" y="974"/>
                  </a:lnTo>
                  <a:lnTo>
                    <a:pt x="2539" y="1060"/>
                  </a:lnTo>
                  <a:lnTo>
                    <a:pt x="2611" y="1151"/>
                  </a:lnTo>
                  <a:lnTo>
                    <a:pt x="2679" y="1243"/>
                  </a:lnTo>
                  <a:lnTo>
                    <a:pt x="2743" y="1339"/>
                  </a:lnTo>
                  <a:lnTo>
                    <a:pt x="2803" y="1439"/>
                  </a:lnTo>
                  <a:lnTo>
                    <a:pt x="2858" y="1540"/>
                  </a:lnTo>
                  <a:lnTo>
                    <a:pt x="2909" y="1645"/>
                  </a:lnTo>
                  <a:lnTo>
                    <a:pt x="2955" y="1752"/>
                  </a:lnTo>
                  <a:lnTo>
                    <a:pt x="2996" y="1862"/>
                  </a:lnTo>
                  <a:lnTo>
                    <a:pt x="3031" y="1973"/>
                  </a:lnTo>
                  <a:lnTo>
                    <a:pt x="3063" y="2087"/>
                  </a:lnTo>
                  <a:lnTo>
                    <a:pt x="3088" y="2203"/>
                  </a:lnTo>
                  <a:lnTo>
                    <a:pt x="3109" y="2321"/>
                  </a:lnTo>
                  <a:lnTo>
                    <a:pt x="3124" y="2441"/>
                  </a:lnTo>
                  <a:lnTo>
                    <a:pt x="3130" y="2399"/>
                  </a:lnTo>
                  <a:lnTo>
                    <a:pt x="3136" y="2356"/>
                  </a:lnTo>
                  <a:lnTo>
                    <a:pt x="3140" y="2314"/>
                  </a:lnTo>
                  <a:lnTo>
                    <a:pt x="3144" y="2271"/>
                  </a:lnTo>
                  <a:lnTo>
                    <a:pt x="3147" y="2229"/>
                  </a:lnTo>
                  <a:lnTo>
                    <a:pt x="3149" y="2185"/>
                  </a:lnTo>
                  <a:lnTo>
                    <a:pt x="3150" y="2142"/>
                  </a:lnTo>
                  <a:lnTo>
                    <a:pt x="3151" y="2099"/>
                  </a:lnTo>
                  <a:lnTo>
                    <a:pt x="3151" y="2058"/>
                  </a:lnTo>
                  <a:lnTo>
                    <a:pt x="3149" y="2019"/>
                  </a:lnTo>
                  <a:lnTo>
                    <a:pt x="3148" y="1979"/>
                  </a:lnTo>
                  <a:lnTo>
                    <a:pt x="3145" y="1940"/>
                  </a:lnTo>
                  <a:lnTo>
                    <a:pt x="3142" y="1901"/>
                  </a:lnTo>
                  <a:lnTo>
                    <a:pt x="3138" y="1862"/>
                  </a:lnTo>
                  <a:lnTo>
                    <a:pt x="3133" y="1823"/>
                  </a:lnTo>
                  <a:lnTo>
                    <a:pt x="3128" y="1784"/>
                  </a:lnTo>
                  <a:close/>
                </a:path>
              </a:pathLst>
            </a:custGeom>
            <a:solidFill>
              <a:srgbClr val="594E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553" y="674"/>
              <a:ext cx="226" cy="176"/>
            </a:xfrm>
            <a:custGeom>
              <a:avLst/>
              <a:gdLst/>
              <a:ahLst/>
              <a:cxnLst>
                <a:cxn ang="0">
                  <a:pos x="3361" y="1950"/>
                </a:cxn>
                <a:cxn ang="0">
                  <a:pos x="3295" y="1737"/>
                </a:cxn>
                <a:cxn ang="0">
                  <a:pos x="3210" y="1531"/>
                </a:cxn>
                <a:cxn ang="0">
                  <a:pos x="3110" y="1335"/>
                </a:cxn>
                <a:cxn ang="0">
                  <a:pos x="2994" y="1149"/>
                </a:cxn>
                <a:cxn ang="0">
                  <a:pos x="2863" y="973"/>
                </a:cxn>
                <a:cxn ang="0">
                  <a:pos x="2718" y="810"/>
                </a:cxn>
                <a:cxn ang="0">
                  <a:pos x="2560" y="659"/>
                </a:cxn>
                <a:cxn ang="0">
                  <a:pos x="2391" y="521"/>
                </a:cxn>
                <a:cxn ang="0">
                  <a:pos x="2209" y="397"/>
                </a:cxn>
                <a:cxn ang="0">
                  <a:pos x="2017" y="289"/>
                </a:cxn>
                <a:cxn ang="0">
                  <a:pos x="1816" y="195"/>
                </a:cxn>
                <a:cxn ang="0">
                  <a:pos x="1606" y="120"/>
                </a:cxn>
                <a:cxn ang="0">
                  <a:pos x="1388" y="62"/>
                </a:cxn>
                <a:cxn ang="0">
                  <a:pos x="1163" y="22"/>
                </a:cxn>
                <a:cxn ang="0">
                  <a:pos x="932" y="2"/>
                </a:cxn>
                <a:cxn ang="0">
                  <a:pos x="776" y="0"/>
                </a:cxn>
                <a:cxn ang="0">
                  <a:pos x="700" y="2"/>
                </a:cxn>
                <a:cxn ang="0">
                  <a:pos x="625" y="7"/>
                </a:cxn>
                <a:cxn ang="0">
                  <a:pos x="549" y="13"/>
                </a:cxn>
                <a:cxn ang="0">
                  <a:pos x="478" y="29"/>
                </a:cxn>
                <a:cxn ang="0">
                  <a:pos x="411" y="56"/>
                </a:cxn>
                <a:cxn ang="0">
                  <a:pos x="344" y="86"/>
                </a:cxn>
                <a:cxn ang="0">
                  <a:pos x="278" y="117"/>
                </a:cxn>
                <a:cxn ang="0">
                  <a:pos x="214" y="152"/>
                </a:cxn>
                <a:cxn ang="0">
                  <a:pos x="152" y="187"/>
                </a:cxn>
                <a:cxn ang="0">
                  <a:pos x="90" y="225"/>
                </a:cxn>
                <a:cxn ang="0">
                  <a:pos x="30" y="264"/>
                </a:cxn>
                <a:cxn ang="0">
                  <a:pos x="48" y="269"/>
                </a:cxn>
                <a:cxn ang="0">
                  <a:pos x="146" y="240"/>
                </a:cxn>
                <a:cxn ang="0">
                  <a:pos x="245" y="215"/>
                </a:cxn>
                <a:cxn ang="0">
                  <a:pos x="346" y="193"/>
                </a:cxn>
                <a:cxn ang="0">
                  <a:pos x="447" y="176"/>
                </a:cxn>
                <a:cxn ang="0">
                  <a:pos x="550" y="163"/>
                </a:cxn>
                <a:cxn ang="0">
                  <a:pos x="654" y="154"/>
                </a:cxn>
                <a:cxn ang="0">
                  <a:pos x="760" y="150"/>
                </a:cxn>
                <a:cxn ang="0">
                  <a:pos x="942" y="153"/>
                </a:cxn>
                <a:cxn ang="0">
                  <a:pos x="1192" y="178"/>
                </a:cxn>
                <a:cxn ang="0">
                  <a:pos x="1435" y="227"/>
                </a:cxn>
                <a:cxn ang="0">
                  <a:pos x="1668" y="299"/>
                </a:cxn>
                <a:cxn ang="0">
                  <a:pos x="1890" y="393"/>
                </a:cxn>
                <a:cxn ang="0">
                  <a:pos x="2102" y="507"/>
                </a:cxn>
                <a:cxn ang="0">
                  <a:pos x="2300" y="641"/>
                </a:cxn>
                <a:cxn ang="0">
                  <a:pos x="2485" y="792"/>
                </a:cxn>
                <a:cxn ang="0">
                  <a:pos x="2653" y="959"/>
                </a:cxn>
                <a:cxn ang="0">
                  <a:pos x="2805" y="1143"/>
                </a:cxn>
                <a:cxn ang="0">
                  <a:pos x="2938" y="1339"/>
                </a:cxn>
                <a:cxn ang="0">
                  <a:pos x="3053" y="1549"/>
                </a:cxn>
                <a:cxn ang="0">
                  <a:pos x="3147" y="1771"/>
                </a:cxn>
                <a:cxn ang="0">
                  <a:pos x="3220" y="2004"/>
                </a:cxn>
                <a:cxn ang="0">
                  <a:pos x="3269" y="2245"/>
                </a:cxn>
                <a:cxn ang="0">
                  <a:pos x="3295" y="2494"/>
                </a:cxn>
                <a:cxn ang="0">
                  <a:pos x="3298" y="2629"/>
                </a:cxn>
                <a:cxn ang="0">
                  <a:pos x="3308" y="2602"/>
                </a:cxn>
                <a:cxn ang="0">
                  <a:pos x="3326" y="2532"/>
                </a:cxn>
                <a:cxn ang="0">
                  <a:pos x="3343" y="2462"/>
                </a:cxn>
                <a:cxn ang="0">
                  <a:pos x="3357" y="2390"/>
                </a:cxn>
                <a:cxn ang="0">
                  <a:pos x="3368" y="2318"/>
                </a:cxn>
                <a:cxn ang="0">
                  <a:pos x="3376" y="2245"/>
                </a:cxn>
                <a:cxn ang="0">
                  <a:pos x="3383" y="2171"/>
                </a:cxn>
                <a:cxn ang="0">
                  <a:pos x="3387" y="2097"/>
                </a:cxn>
              </a:cxnLst>
              <a:rect l="0" t="0" r="r" b="b"/>
              <a:pathLst>
                <a:path w="3388" h="2636">
                  <a:moveTo>
                    <a:pt x="3388" y="2059"/>
                  </a:moveTo>
                  <a:lnTo>
                    <a:pt x="3361" y="1950"/>
                  </a:lnTo>
                  <a:lnTo>
                    <a:pt x="3330" y="1842"/>
                  </a:lnTo>
                  <a:lnTo>
                    <a:pt x="3295" y="1737"/>
                  </a:lnTo>
                  <a:lnTo>
                    <a:pt x="3255" y="1632"/>
                  </a:lnTo>
                  <a:lnTo>
                    <a:pt x="3210" y="1531"/>
                  </a:lnTo>
                  <a:lnTo>
                    <a:pt x="3162" y="1432"/>
                  </a:lnTo>
                  <a:lnTo>
                    <a:pt x="3110" y="1335"/>
                  </a:lnTo>
                  <a:lnTo>
                    <a:pt x="3054" y="1241"/>
                  </a:lnTo>
                  <a:lnTo>
                    <a:pt x="2994" y="1149"/>
                  </a:lnTo>
                  <a:lnTo>
                    <a:pt x="2930" y="1059"/>
                  </a:lnTo>
                  <a:lnTo>
                    <a:pt x="2863" y="973"/>
                  </a:lnTo>
                  <a:lnTo>
                    <a:pt x="2792" y="890"/>
                  </a:lnTo>
                  <a:lnTo>
                    <a:pt x="2718" y="810"/>
                  </a:lnTo>
                  <a:lnTo>
                    <a:pt x="2641" y="733"/>
                  </a:lnTo>
                  <a:lnTo>
                    <a:pt x="2560" y="659"/>
                  </a:lnTo>
                  <a:lnTo>
                    <a:pt x="2476" y="588"/>
                  </a:lnTo>
                  <a:lnTo>
                    <a:pt x="2391" y="521"/>
                  </a:lnTo>
                  <a:lnTo>
                    <a:pt x="2301" y="457"/>
                  </a:lnTo>
                  <a:lnTo>
                    <a:pt x="2209" y="397"/>
                  </a:lnTo>
                  <a:lnTo>
                    <a:pt x="2115" y="340"/>
                  </a:lnTo>
                  <a:lnTo>
                    <a:pt x="2017" y="289"/>
                  </a:lnTo>
                  <a:lnTo>
                    <a:pt x="1918" y="240"/>
                  </a:lnTo>
                  <a:lnTo>
                    <a:pt x="1816" y="195"/>
                  </a:lnTo>
                  <a:lnTo>
                    <a:pt x="1712" y="156"/>
                  </a:lnTo>
                  <a:lnTo>
                    <a:pt x="1606" y="120"/>
                  </a:lnTo>
                  <a:lnTo>
                    <a:pt x="1497" y="89"/>
                  </a:lnTo>
                  <a:lnTo>
                    <a:pt x="1388" y="62"/>
                  </a:lnTo>
                  <a:lnTo>
                    <a:pt x="1276" y="39"/>
                  </a:lnTo>
                  <a:lnTo>
                    <a:pt x="1163" y="22"/>
                  </a:lnTo>
                  <a:lnTo>
                    <a:pt x="1048" y="10"/>
                  </a:lnTo>
                  <a:lnTo>
                    <a:pt x="932" y="2"/>
                  </a:lnTo>
                  <a:lnTo>
                    <a:pt x="814" y="0"/>
                  </a:lnTo>
                  <a:lnTo>
                    <a:pt x="776" y="0"/>
                  </a:lnTo>
                  <a:lnTo>
                    <a:pt x="738" y="1"/>
                  </a:lnTo>
                  <a:lnTo>
                    <a:pt x="700" y="2"/>
                  </a:lnTo>
                  <a:lnTo>
                    <a:pt x="663" y="4"/>
                  </a:lnTo>
                  <a:lnTo>
                    <a:pt x="625" y="7"/>
                  </a:lnTo>
                  <a:lnTo>
                    <a:pt x="587" y="9"/>
                  </a:lnTo>
                  <a:lnTo>
                    <a:pt x="549" y="13"/>
                  </a:lnTo>
                  <a:lnTo>
                    <a:pt x="513" y="17"/>
                  </a:lnTo>
                  <a:lnTo>
                    <a:pt x="478" y="29"/>
                  </a:lnTo>
                  <a:lnTo>
                    <a:pt x="444" y="42"/>
                  </a:lnTo>
                  <a:lnTo>
                    <a:pt x="411" y="56"/>
                  </a:lnTo>
                  <a:lnTo>
                    <a:pt x="377" y="71"/>
                  </a:lnTo>
                  <a:lnTo>
                    <a:pt x="344" y="86"/>
                  </a:lnTo>
                  <a:lnTo>
                    <a:pt x="311" y="101"/>
                  </a:lnTo>
                  <a:lnTo>
                    <a:pt x="278" y="117"/>
                  </a:lnTo>
                  <a:lnTo>
                    <a:pt x="247" y="135"/>
                  </a:lnTo>
                  <a:lnTo>
                    <a:pt x="214" y="152"/>
                  </a:lnTo>
                  <a:lnTo>
                    <a:pt x="183" y="169"/>
                  </a:lnTo>
                  <a:lnTo>
                    <a:pt x="152" y="187"/>
                  </a:lnTo>
                  <a:lnTo>
                    <a:pt x="120" y="206"/>
                  </a:lnTo>
                  <a:lnTo>
                    <a:pt x="90" y="225"/>
                  </a:lnTo>
                  <a:lnTo>
                    <a:pt x="60" y="244"/>
                  </a:lnTo>
                  <a:lnTo>
                    <a:pt x="30" y="264"/>
                  </a:lnTo>
                  <a:lnTo>
                    <a:pt x="0" y="285"/>
                  </a:lnTo>
                  <a:lnTo>
                    <a:pt x="48" y="269"/>
                  </a:lnTo>
                  <a:lnTo>
                    <a:pt x="97" y="254"/>
                  </a:lnTo>
                  <a:lnTo>
                    <a:pt x="146" y="240"/>
                  </a:lnTo>
                  <a:lnTo>
                    <a:pt x="195" y="227"/>
                  </a:lnTo>
                  <a:lnTo>
                    <a:pt x="245" y="215"/>
                  </a:lnTo>
                  <a:lnTo>
                    <a:pt x="295" y="203"/>
                  </a:lnTo>
                  <a:lnTo>
                    <a:pt x="346" y="193"/>
                  </a:lnTo>
                  <a:lnTo>
                    <a:pt x="396" y="184"/>
                  </a:lnTo>
                  <a:lnTo>
                    <a:pt x="447" y="176"/>
                  </a:lnTo>
                  <a:lnTo>
                    <a:pt x="498" y="169"/>
                  </a:lnTo>
                  <a:lnTo>
                    <a:pt x="550" y="163"/>
                  </a:lnTo>
                  <a:lnTo>
                    <a:pt x="602" y="158"/>
                  </a:lnTo>
                  <a:lnTo>
                    <a:pt x="654" y="154"/>
                  </a:lnTo>
                  <a:lnTo>
                    <a:pt x="707" y="152"/>
                  </a:lnTo>
                  <a:lnTo>
                    <a:pt x="760" y="150"/>
                  </a:lnTo>
                  <a:lnTo>
                    <a:pt x="814" y="149"/>
                  </a:lnTo>
                  <a:lnTo>
                    <a:pt x="942" y="153"/>
                  </a:lnTo>
                  <a:lnTo>
                    <a:pt x="1068" y="162"/>
                  </a:lnTo>
                  <a:lnTo>
                    <a:pt x="1192" y="178"/>
                  </a:lnTo>
                  <a:lnTo>
                    <a:pt x="1315" y="199"/>
                  </a:lnTo>
                  <a:lnTo>
                    <a:pt x="1435" y="227"/>
                  </a:lnTo>
                  <a:lnTo>
                    <a:pt x="1552" y="260"/>
                  </a:lnTo>
                  <a:lnTo>
                    <a:pt x="1668" y="299"/>
                  </a:lnTo>
                  <a:lnTo>
                    <a:pt x="1780" y="343"/>
                  </a:lnTo>
                  <a:lnTo>
                    <a:pt x="1890" y="393"/>
                  </a:lnTo>
                  <a:lnTo>
                    <a:pt x="1997" y="448"/>
                  </a:lnTo>
                  <a:lnTo>
                    <a:pt x="2102" y="507"/>
                  </a:lnTo>
                  <a:lnTo>
                    <a:pt x="2203" y="572"/>
                  </a:lnTo>
                  <a:lnTo>
                    <a:pt x="2300" y="641"/>
                  </a:lnTo>
                  <a:lnTo>
                    <a:pt x="2394" y="714"/>
                  </a:lnTo>
                  <a:lnTo>
                    <a:pt x="2485" y="792"/>
                  </a:lnTo>
                  <a:lnTo>
                    <a:pt x="2570" y="873"/>
                  </a:lnTo>
                  <a:lnTo>
                    <a:pt x="2653" y="959"/>
                  </a:lnTo>
                  <a:lnTo>
                    <a:pt x="2731" y="1049"/>
                  </a:lnTo>
                  <a:lnTo>
                    <a:pt x="2805" y="1143"/>
                  </a:lnTo>
                  <a:lnTo>
                    <a:pt x="2874" y="1239"/>
                  </a:lnTo>
                  <a:lnTo>
                    <a:pt x="2938" y="1339"/>
                  </a:lnTo>
                  <a:lnTo>
                    <a:pt x="2998" y="1443"/>
                  </a:lnTo>
                  <a:lnTo>
                    <a:pt x="3053" y="1549"/>
                  </a:lnTo>
                  <a:lnTo>
                    <a:pt x="3103" y="1659"/>
                  </a:lnTo>
                  <a:lnTo>
                    <a:pt x="3147" y="1771"/>
                  </a:lnTo>
                  <a:lnTo>
                    <a:pt x="3187" y="1886"/>
                  </a:lnTo>
                  <a:lnTo>
                    <a:pt x="3220" y="2004"/>
                  </a:lnTo>
                  <a:lnTo>
                    <a:pt x="3248" y="2123"/>
                  </a:lnTo>
                  <a:lnTo>
                    <a:pt x="3269" y="2245"/>
                  </a:lnTo>
                  <a:lnTo>
                    <a:pt x="3286" y="2369"/>
                  </a:lnTo>
                  <a:lnTo>
                    <a:pt x="3295" y="2494"/>
                  </a:lnTo>
                  <a:lnTo>
                    <a:pt x="3299" y="2621"/>
                  </a:lnTo>
                  <a:lnTo>
                    <a:pt x="3298" y="2629"/>
                  </a:lnTo>
                  <a:lnTo>
                    <a:pt x="3298" y="2636"/>
                  </a:lnTo>
                  <a:lnTo>
                    <a:pt x="3308" y="2602"/>
                  </a:lnTo>
                  <a:lnTo>
                    <a:pt x="3318" y="2567"/>
                  </a:lnTo>
                  <a:lnTo>
                    <a:pt x="3326" y="2532"/>
                  </a:lnTo>
                  <a:lnTo>
                    <a:pt x="3336" y="2497"/>
                  </a:lnTo>
                  <a:lnTo>
                    <a:pt x="3343" y="2462"/>
                  </a:lnTo>
                  <a:lnTo>
                    <a:pt x="3350" y="2426"/>
                  </a:lnTo>
                  <a:lnTo>
                    <a:pt x="3357" y="2390"/>
                  </a:lnTo>
                  <a:lnTo>
                    <a:pt x="3363" y="2354"/>
                  </a:lnTo>
                  <a:lnTo>
                    <a:pt x="3368" y="2318"/>
                  </a:lnTo>
                  <a:lnTo>
                    <a:pt x="3372" y="2281"/>
                  </a:lnTo>
                  <a:lnTo>
                    <a:pt x="3376" y="2245"/>
                  </a:lnTo>
                  <a:lnTo>
                    <a:pt x="3380" y="2208"/>
                  </a:lnTo>
                  <a:lnTo>
                    <a:pt x="3383" y="2171"/>
                  </a:lnTo>
                  <a:lnTo>
                    <a:pt x="3385" y="2134"/>
                  </a:lnTo>
                  <a:lnTo>
                    <a:pt x="3387" y="2097"/>
                  </a:lnTo>
                  <a:lnTo>
                    <a:pt x="3388" y="2059"/>
                  </a:lnTo>
                  <a:close/>
                </a:path>
              </a:pathLst>
            </a:custGeom>
            <a:solidFill>
              <a:srgbClr val="5C51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39" y="679"/>
              <a:ext cx="238" cy="187"/>
            </a:xfrm>
            <a:custGeom>
              <a:avLst/>
              <a:gdLst/>
              <a:ahLst/>
              <a:cxnLst>
                <a:cxn ang="0">
                  <a:pos x="3547" y="2171"/>
                </a:cxn>
                <a:cxn ang="0">
                  <a:pos x="3501" y="1937"/>
                </a:cxn>
                <a:cxn ang="0">
                  <a:pos x="3434" y="1711"/>
                </a:cxn>
                <a:cxn ang="0">
                  <a:pos x="3347" y="1495"/>
                </a:cxn>
                <a:cxn ang="0">
                  <a:pos x="3241" y="1288"/>
                </a:cxn>
                <a:cxn ang="0">
                  <a:pos x="3117" y="1093"/>
                </a:cxn>
                <a:cxn ang="0">
                  <a:pos x="2977" y="910"/>
                </a:cxn>
                <a:cxn ang="0">
                  <a:pos x="2821" y="742"/>
                </a:cxn>
                <a:cxn ang="0">
                  <a:pos x="2651" y="587"/>
                </a:cxn>
                <a:cxn ang="0">
                  <a:pos x="2466" y="448"/>
                </a:cxn>
                <a:cxn ang="0">
                  <a:pos x="2270" y="326"/>
                </a:cxn>
                <a:cxn ang="0">
                  <a:pos x="2062" y="222"/>
                </a:cxn>
                <a:cxn ang="0">
                  <a:pos x="1844" y="136"/>
                </a:cxn>
                <a:cxn ang="0">
                  <a:pos x="1617" y="70"/>
                </a:cxn>
                <a:cxn ang="0">
                  <a:pos x="1381" y="25"/>
                </a:cxn>
                <a:cxn ang="0">
                  <a:pos x="1139" y="2"/>
                </a:cxn>
                <a:cxn ang="0">
                  <a:pos x="941" y="1"/>
                </a:cxn>
                <a:cxn ang="0">
                  <a:pos x="794" y="9"/>
                </a:cxn>
                <a:cxn ang="0">
                  <a:pos x="649" y="25"/>
                </a:cxn>
                <a:cxn ang="0">
                  <a:pos x="508" y="49"/>
                </a:cxn>
                <a:cxn ang="0">
                  <a:pos x="408" y="81"/>
                </a:cxn>
                <a:cxn ang="0">
                  <a:pos x="350" y="114"/>
                </a:cxn>
                <a:cxn ang="0">
                  <a:pos x="292" y="149"/>
                </a:cxn>
                <a:cxn ang="0">
                  <a:pos x="236" y="186"/>
                </a:cxn>
                <a:cxn ang="0">
                  <a:pos x="182" y="225"/>
                </a:cxn>
                <a:cxn ang="0">
                  <a:pos x="128" y="264"/>
                </a:cxn>
                <a:cxn ang="0">
                  <a:pos x="76" y="306"/>
                </a:cxn>
                <a:cxn ang="0">
                  <a:pos x="25" y="350"/>
                </a:cxn>
                <a:cxn ang="0">
                  <a:pos x="58" y="346"/>
                </a:cxn>
                <a:cxn ang="0">
                  <a:pos x="178" y="299"/>
                </a:cxn>
                <a:cxn ang="0">
                  <a:pos x="299" y="257"/>
                </a:cxn>
                <a:cxn ang="0">
                  <a:pos x="424" y="222"/>
                </a:cxn>
                <a:cxn ang="0">
                  <a:pos x="552" y="193"/>
                </a:cxn>
                <a:cxn ang="0">
                  <a:pos x="681" y="172"/>
                </a:cxn>
                <a:cxn ang="0">
                  <a:pos x="813" y="158"/>
                </a:cxn>
                <a:cxn ang="0">
                  <a:pos x="947" y="150"/>
                </a:cxn>
                <a:cxn ang="0">
                  <a:pos x="1139" y="152"/>
                </a:cxn>
                <a:cxn ang="0">
                  <a:pos x="1382" y="177"/>
                </a:cxn>
                <a:cxn ang="0">
                  <a:pos x="1617" y="225"/>
                </a:cxn>
                <a:cxn ang="0">
                  <a:pos x="1843" y="295"/>
                </a:cxn>
                <a:cxn ang="0">
                  <a:pos x="2059" y="386"/>
                </a:cxn>
                <a:cxn ang="0">
                  <a:pos x="2264" y="497"/>
                </a:cxn>
                <a:cxn ang="0">
                  <a:pos x="2456" y="625"/>
                </a:cxn>
                <a:cxn ang="0">
                  <a:pos x="2635" y="772"/>
                </a:cxn>
                <a:cxn ang="0">
                  <a:pos x="2798" y="935"/>
                </a:cxn>
                <a:cxn ang="0">
                  <a:pos x="2945" y="1112"/>
                </a:cxn>
                <a:cxn ang="0">
                  <a:pos x="3075" y="1304"/>
                </a:cxn>
                <a:cxn ang="0">
                  <a:pos x="3186" y="1508"/>
                </a:cxn>
                <a:cxn ang="0">
                  <a:pos x="3278" y="1723"/>
                </a:cxn>
                <a:cxn ang="0">
                  <a:pos x="3348" y="1948"/>
                </a:cxn>
                <a:cxn ang="0">
                  <a:pos x="3396" y="2181"/>
                </a:cxn>
                <a:cxn ang="0">
                  <a:pos x="3420" y="2423"/>
                </a:cxn>
                <a:cxn ang="0">
                  <a:pos x="3423" y="2579"/>
                </a:cxn>
                <a:cxn ang="0">
                  <a:pos x="3422" y="2643"/>
                </a:cxn>
                <a:cxn ang="0">
                  <a:pos x="3418" y="2706"/>
                </a:cxn>
                <a:cxn ang="0">
                  <a:pos x="3413" y="2770"/>
                </a:cxn>
                <a:cxn ang="0">
                  <a:pos x="3436" y="2741"/>
                </a:cxn>
                <a:cxn ang="0">
                  <a:pos x="3471" y="2648"/>
                </a:cxn>
                <a:cxn ang="0">
                  <a:pos x="3492" y="2585"/>
                </a:cxn>
                <a:cxn ang="0">
                  <a:pos x="3511" y="2521"/>
                </a:cxn>
                <a:cxn ang="0">
                  <a:pos x="3528" y="2456"/>
                </a:cxn>
                <a:cxn ang="0">
                  <a:pos x="3543" y="2390"/>
                </a:cxn>
                <a:cxn ang="0">
                  <a:pos x="3556" y="2324"/>
                </a:cxn>
              </a:cxnLst>
              <a:rect l="0" t="0" r="r" b="b"/>
              <a:pathLst>
                <a:path w="3562" h="2802">
                  <a:moveTo>
                    <a:pt x="3562" y="2291"/>
                  </a:moveTo>
                  <a:lnTo>
                    <a:pt x="3547" y="2171"/>
                  </a:lnTo>
                  <a:lnTo>
                    <a:pt x="3526" y="2053"/>
                  </a:lnTo>
                  <a:lnTo>
                    <a:pt x="3501" y="1937"/>
                  </a:lnTo>
                  <a:lnTo>
                    <a:pt x="3469" y="1823"/>
                  </a:lnTo>
                  <a:lnTo>
                    <a:pt x="3434" y="1711"/>
                  </a:lnTo>
                  <a:lnTo>
                    <a:pt x="3393" y="1601"/>
                  </a:lnTo>
                  <a:lnTo>
                    <a:pt x="3347" y="1495"/>
                  </a:lnTo>
                  <a:lnTo>
                    <a:pt x="3296" y="1390"/>
                  </a:lnTo>
                  <a:lnTo>
                    <a:pt x="3241" y="1288"/>
                  </a:lnTo>
                  <a:lnTo>
                    <a:pt x="3181" y="1189"/>
                  </a:lnTo>
                  <a:lnTo>
                    <a:pt x="3117" y="1093"/>
                  </a:lnTo>
                  <a:lnTo>
                    <a:pt x="3049" y="1001"/>
                  </a:lnTo>
                  <a:lnTo>
                    <a:pt x="2977" y="910"/>
                  </a:lnTo>
                  <a:lnTo>
                    <a:pt x="2901" y="824"/>
                  </a:lnTo>
                  <a:lnTo>
                    <a:pt x="2821" y="742"/>
                  </a:lnTo>
                  <a:lnTo>
                    <a:pt x="2738" y="663"/>
                  </a:lnTo>
                  <a:lnTo>
                    <a:pt x="2651" y="587"/>
                  </a:lnTo>
                  <a:lnTo>
                    <a:pt x="2560" y="516"/>
                  </a:lnTo>
                  <a:lnTo>
                    <a:pt x="2466" y="448"/>
                  </a:lnTo>
                  <a:lnTo>
                    <a:pt x="2370" y="385"/>
                  </a:lnTo>
                  <a:lnTo>
                    <a:pt x="2270" y="326"/>
                  </a:lnTo>
                  <a:lnTo>
                    <a:pt x="2168" y="271"/>
                  </a:lnTo>
                  <a:lnTo>
                    <a:pt x="2062" y="222"/>
                  </a:lnTo>
                  <a:lnTo>
                    <a:pt x="1955" y="176"/>
                  </a:lnTo>
                  <a:lnTo>
                    <a:pt x="1844" y="136"/>
                  </a:lnTo>
                  <a:lnTo>
                    <a:pt x="1732" y="100"/>
                  </a:lnTo>
                  <a:lnTo>
                    <a:pt x="1617" y="70"/>
                  </a:lnTo>
                  <a:lnTo>
                    <a:pt x="1500" y="45"/>
                  </a:lnTo>
                  <a:lnTo>
                    <a:pt x="1381" y="25"/>
                  </a:lnTo>
                  <a:lnTo>
                    <a:pt x="1261" y="11"/>
                  </a:lnTo>
                  <a:lnTo>
                    <a:pt x="1139" y="2"/>
                  </a:lnTo>
                  <a:lnTo>
                    <a:pt x="1015" y="0"/>
                  </a:lnTo>
                  <a:lnTo>
                    <a:pt x="941" y="1"/>
                  </a:lnTo>
                  <a:lnTo>
                    <a:pt x="867" y="4"/>
                  </a:lnTo>
                  <a:lnTo>
                    <a:pt x="794" y="9"/>
                  </a:lnTo>
                  <a:lnTo>
                    <a:pt x="722" y="16"/>
                  </a:lnTo>
                  <a:lnTo>
                    <a:pt x="649" y="25"/>
                  </a:lnTo>
                  <a:lnTo>
                    <a:pt x="578" y="36"/>
                  </a:lnTo>
                  <a:lnTo>
                    <a:pt x="508" y="49"/>
                  </a:lnTo>
                  <a:lnTo>
                    <a:pt x="438" y="65"/>
                  </a:lnTo>
                  <a:lnTo>
                    <a:pt x="408" y="81"/>
                  </a:lnTo>
                  <a:lnTo>
                    <a:pt x="378" y="97"/>
                  </a:lnTo>
                  <a:lnTo>
                    <a:pt x="350" y="114"/>
                  </a:lnTo>
                  <a:lnTo>
                    <a:pt x="320" y="132"/>
                  </a:lnTo>
                  <a:lnTo>
                    <a:pt x="292" y="149"/>
                  </a:lnTo>
                  <a:lnTo>
                    <a:pt x="264" y="167"/>
                  </a:lnTo>
                  <a:lnTo>
                    <a:pt x="236" y="186"/>
                  </a:lnTo>
                  <a:lnTo>
                    <a:pt x="209" y="205"/>
                  </a:lnTo>
                  <a:lnTo>
                    <a:pt x="182" y="225"/>
                  </a:lnTo>
                  <a:lnTo>
                    <a:pt x="154" y="244"/>
                  </a:lnTo>
                  <a:lnTo>
                    <a:pt x="128" y="264"/>
                  </a:lnTo>
                  <a:lnTo>
                    <a:pt x="102" y="286"/>
                  </a:lnTo>
                  <a:lnTo>
                    <a:pt x="76" y="306"/>
                  </a:lnTo>
                  <a:lnTo>
                    <a:pt x="50" y="328"/>
                  </a:lnTo>
                  <a:lnTo>
                    <a:pt x="25" y="350"/>
                  </a:lnTo>
                  <a:lnTo>
                    <a:pt x="0" y="372"/>
                  </a:lnTo>
                  <a:lnTo>
                    <a:pt x="58" y="346"/>
                  </a:lnTo>
                  <a:lnTo>
                    <a:pt x="118" y="321"/>
                  </a:lnTo>
                  <a:lnTo>
                    <a:pt x="178" y="299"/>
                  </a:lnTo>
                  <a:lnTo>
                    <a:pt x="238" y="277"/>
                  </a:lnTo>
                  <a:lnTo>
                    <a:pt x="299" y="257"/>
                  </a:lnTo>
                  <a:lnTo>
                    <a:pt x="361" y="239"/>
                  </a:lnTo>
                  <a:lnTo>
                    <a:pt x="424" y="222"/>
                  </a:lnTo>
                  <a:lnTo>
                    <a:pt x="487" y="207"/>
                  </a:lnTo>
                  <a:lnTo>
                    <a:pt x="552" y="193"/>
                  </a:lnTo>
                  <a:lnTo>
                    <a:pt x="616" y="182"/>
                  </a:lnTo>
                  <a:lnTo>
                    <a:pt x="681" y="172"/>
                  </a:lnTo>
                  <a:lnTo>
                    <a:pt x="746" y="164"/>
                  </a:lnTo>
                  <a:lnTo>
                    <a:pt x="813" y="158"/>
                  </a:lnTo>
                  <a:lnTo>
                    <a:pt x="880" y="153"/>
                  </a:lnTo>
                  <a:lnTo>
                    <a:pt x="947" y="150"/>
                  </a:lnTo>
                  <a:lnTo>
                    <a:pt x="1015" y="149"/>
                  </a:lnTo>
                  <a:lnTo>
                    <a:pt x="1139" y="152"/>
                  </a:lnTo>
                  <a:lnTo>
                    <a:pt x="1261" y="162"/>
                  </a:lnTo>
                  <a:lnTo>
                    <a:pt x="1382" y="177"/>
                  </a:lnTo>
                  <a:lnTo>
                    <a:pt x="1500" y="197"/>
                  </a:lnTo>
                  <a:lnTo>
                    <a:pt x="1617" y="225"/>
                  </a:lnTo>
                  <a:lnTo>
                    <a:pt x="1731" y="257"/>
                  </a:lnTo>
                  <a:lnTo>
                    <a:pt x="1843" y="295"/>
                  </a:lnTo>
                  <a:lnTo>
                    <a:pt x="1953" y="337"/>
                  </a:lnTo>
                  <a:lnTo>
                    <a:pt x="2059" y="386"/>
                  </a:lnTo>
                  <a:lnTo>
                    <a:pt x="2163" y="439"/>
                  </a:lnTo>
                  <a:lnTo>
                    <a:pt x="2264" y="497"/>
                  </a:lnTo>
                  <a:lnTo>
                    <a:pt x="2362" y="558"/>
                  </a:lnTo>
                  <a:lnTo>
                    <a:pt x="2456" y="625"/>
                  </a:lnTo>
                  <a:lnTo>
                    <a:pt x="2547" y="696"/>
                  </a:lnTo>
                  <a:lnTo>
                    <a:pt x="2635" y="772"/>
                  </a:lnTo>
                  <a:lnTo>
                    <a:pt x="2718" y="852"/>
                  </a:lnTo>
                  <a:lnTo>
                    <a:pt x="2798" y="935"/>
                  </a:lnTo>
                  <a:lnTo>
                    <a:pt x="2874" y="1022"/>
                  </a:lnTo>
                  <a:lnTo>
                    <a:pt x="2945" y="1112"/>
                  </a:lnTo>
                  <a:lnTo>
                    <a:pt x="3013" y="1207"/>
                  </a:lnTo>
                  <a:lnTo>
                    <a:pt x="3075" y="1304"/>
                  </a:lnTo>
                  <a:lnTo>
                    <a:pt x="3133" y="1404"/>
                  </a:lnTo>
                  <a:lnTo>
                    <a:pt x="3186" y="1508"/>
                  </a:lnTo>
                  <a:lnTo>
                    <a:pt x="3235" y="1613"/>
                  </a:lnTo>
                  <a:lnTo>
                    <a:pt x="3278" y="1723"/>
                  </a:lnTo>
                  <a:lnTo>
                    <a:pt x="3315" y="1833"/>
                  </a:lnTo>
                  <a:lnTo>
                    <a:pt x="3348" y="1948"/>
                  </a:lnTo>
                  <a:lnTo>
                    <a:pt x="3374" y="2063"/>
                  </a:lnTo>
                  <a:lnTo>
                    <a:pt x="3396" y="2181"/>
                  </a:lnTo>
                  <a:lnTo>
                    <a:pt x="3411" y="2302"/>
                  </a:lnTo>
                  <a:lnTo>
                    <a:pt x="3420" y="2423"/>
                  </a:lnTo>
                  <a:lnTo>
                    <a:pt x="3424" y="2546"/>
                  </a:lnTo>
                  <a:lnTo>
                    <a:pt x="3423" y="2579"/>
                  </a:lnTo>
                  <a:lnTo>
                    <a:pt x="3423" y="2611"/>
                  </a:lnTo>
                  <a:lnTo>
                    <a:pt x="3422" y="2643"/>
                  </a:lnTo>
                  <a:lnTo>
                    <a:pt x="3420" y="2675"/>
                  </a:lnTo>
                  <a:lnTo>
                    <a:pt x="3418" y="2706"/>
                  </a:lnTo>
                  <a:lnTo>
                    <a:pt x="3416" y="2738"/>
                  </a:lnTo>
                  <a:lnTo>
                    <a:pt x="3413" y="2770"/>
                  </a:lnTo>
                  <a:lnTo>
                    <a:pt x="3410" y="2802"/>
                  </a:lnTo>
                  <a:lnTo>
                    <a:pt x="3436" y="2741"/>
                  </a:lnTo>
                  <a:lnTo>
                    <a:pt x="3460" y="2679"/>
                  </a:lnTo>
                  <a:lnTo>
                    <a:pt x="3471" y="2648"/>
                  </a:lnTo>
                  <a:lnTo>
                    <a:pt x="3481" y="2616"/>
                  </a:lnTo>
                  <a:lnTo>
                    <a:pt x="3492" y="2585"/>
                  </a:lnTo>
                  <a:lnTo>
                    <a:pt x="3502" y="2552"/>
                  </a:lnTo>
                  <a:lnTo>
                    <a:pt x="3511" y="2521"/>
                  </a:lnTo>
                  <a:lnTo>
                    <a:pt x="3520" y="2488"/>
                  </a:lnTo>
                  <a:lnTo>
                    <a:pt x="3528" y="2456"/>
                  </a:lnTo>
                  <a:lnTo>
                    <a:pt x="3535" y="2423"/>
                  </a:lnTo>
                  <a:lnTo>
                    <a:pt x="3543" y="2390"/>
                  </a:lnTo>
                  <a:lnTo>
                    <a:pt x="3550" y="2358"/>
                  </a:lnTo>
                  <a:lnTo>
                    <a:pt x="3556" y="2324"/>
                  </a:lnTo>
                  <a:lnTo>
                    <a:pt x="3562" y="2291"/>
                  </a:lnTo>
                  <a:close/>
                </a:path>
              </a:pathLst>
            </a:custGeom>
            <a:solidFill>
              <a:srgbClr val="6055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28" y="684"/>
              <a:ext cx="245" cy="196"/>
            </a:xfrm>
            <a:custGeom>
              <a:avLst/>
              <a:gdLst/>
              <a:ahLst/>
              <a:cxnLst>
                <a:cxn ang="0">
                  <a:pos x="3658" y="2220"/>
                </a:cxn>
                <a:cxn ang="0">
                  <a:pos x="3592" y="1855"/>
                </a:cxn>
                <a:cxn ang="0">
                  <a:pos x="3475" y="1510"/>
                </a:cxn>
                <a:cxn ang="0">
                  <a:pos x="3310" y="1190"/>
                </a:cxn>
                <a:cxn ang="0">
                  <a:pos x="3103" y="900"/>
                </a:cxn>
                <a:cxn ang="0">
                  <a:pos x="2857" y="643"/>
                </a:cxn>
                <a:cxn ang="0">
                  <a:pos x="2574" y="423"/>
                </a:cxn>
                <a:cxn ang="0">
                  <a:pos x="2262" y="244"/>
                </a:cxn>
                <a:cxn ang="0">
                  <a:pos x="1924" y="111"/>
                </a:cxn>
                <a:cxn ang="0">
                  <a:pos x="1564" y="29"/>
                </a:cxn>
                <a:cxn ang="0">
                  <a:pos x="1186" y="0"/>
                </a:cxn>
                <a:cxn ang="0">
                  <a:pos x="1026" y="5"/>
                </a:cxn>
                <a:cxn ang="0">
                  <a:pos x="870" y="20"/>
                </a:cxn>
                <a:cxn ang="0">
                  <a:pos x="718" y="44"/>
                </a:cxn>
                <a:cxn ang="0">
                  <a:pos x="567" y="78"/>
                </a:cxn>
                <a:cxn ang="0">
                  <a:pos x="420" y="120"/>
                </a:cxn>
                <a:cxn ang="0">
                  <a:pos x="272" y="212"/>
                </a:cxn>
                <a:cxn ang="0">
                  <a:pos x="131" y="336"/>
                </a:cxn>
                <a:cxn ang="0">
                  <a:pos x="0" y="472"/>
                </a:cxn>
                <a:cxn ang="0">
                  <a:pos x="99" y="418"/>
                </a:cxn>
                <a:cxn ang="0">
                  <a:pos x="201" y="367"/>
                </a:cxn>
                <a:cxn ang="0">
                  <a:pos x="306" y="321"/>
                </a:cxn>
                <a:cxn ang="0">
                  <a:pos x="414" y="281"/>
                </a:cxn>
                <a:cxn ang="0">
                  <a:pos x="524" y="245"/>
                </a:cxn>
                <a:cxn ang="0">
                  <a:pos x="636" y="215"/>
                </a:cxn>
                <a:cxn ang="0">
                  <a:pos x="750" y="190"/>
                </a:cxn>
                <a:cxn ang="0">
                  <a:pos x="866" y="171"/>
                </a:cxn>
                <a:cxn ang="0">
                  <a:pos x="985" y="159"/>
                </a:cxn>
                <a:cxn ang="0">
                  <a:pos x="1105" y="152"/>
                </a:cxn>
                <a:cxn ang="0">
                  <a:pos x="1306" y="153"/>
                </a:cxn>
                <a:cxn ang="0">
                  <a:pos x="1656" y="197"/>
                </a:cxn>
                <a:cxn ang="0">
                  <a:pos x="1988" y="291"/>
                </a:cxn>
                <a:cxn ang="0">
                  <a:pos x="2298" y="431"/>
                </a:cxn>
                <a:cxn ang="0">
                  <a:pos x="2582" y="611"/>
                </a:cxn>
                <a:cxn ang="0">
                  <a:pos x="2836" y="830"/>
                </a:cxn>
                <a:cxn ang="0">
                  <a:pos x="3056" y="1083"/>
                </a:cxn>
                <a:cxn ang="0">
                  <a:pos x="3238" y="1366"/>
                </a:cxn>
                <a:cxn ang="0">
                  <a:pos x="3378" y="1674"/>
                </a:cxn>
                <a:cxn ang="0">
                  <a:pos x="3472" y="2005"/>
                </a:cxn>
                <a:cxn ang="0">
                  <a:pos x="3517" y="2353"/>
                </a:cxn>
                <a:cxn ang="0">
                  <a:pos x="3517" y="2593"/>
                </a:cxn>
                <a:cxn ang="0">
                  <a:pos x="3501" y="2769"/>
                </a:cxn>
                <a:cxn ang="0">
                  <a:pos x="3472" y="2943"/>
                </a:cxn>
                <a:cxn ang="0">
                  <a:pos x="3559" y="2778"/>
                </a:cxn>
                <a:cxn ang="0">
                  <a:pos x="3630" y="2606"/>
                </a:cxn>
                <a:cxn ang="0">
                  <a:pos x="3670" y="2480"/>
                </a:cxn>
              </a:cxnLst>
              <a:rect l="0" t="0" r="r" b="b"/>
              <a:pathLst>
                <a:path w="3670" h="2943">
                  <a:moveTo>
                    <a:pt x="3670" y="2472"/>
                  </a:moveTo>
                  <a:lnTo>
                    <a:pt x="3667" y="2345"/>
                  </a:lnTo>
                  <a:lnTo>
                    <a:pt x="3658" y="2220"/>
                  </a:lnTo>
                  <a:lnTo>
                    <a:pt x="3641" y="2096"/>
                  </a:lnTo>
                  <a:lnTo>
                    <a:pt x="3620" y="1974"/>
                  </a:lnTo>
                  <a:lnTo>
                    <a:pt x="3592" y="1855"/>
                  </a:lnTo>
                  <a:lnTo>
                    <a:pt x="3559" y="1737"/>
                  </a:lnTo>
                  <a:lnTo>
                    <a:pt x="3519" y="1622"/>
                  </a:lnTo>
                  <a:lnTo>
                    <a:pt x="3475" y="1510"/>
                  </a:lnTo>
                  <a:lnTo>
                    <a:pt x="3425" y="1400"/>
                  </a:lnTo>
                  <a:lnTo>
                    <a:pt x="3370" y="1294"/>
                  </a:lnTo>
                  <a:lnTo>
                    <a:pt x="3310" y="1190"/>
                  </a:lnTo>
                  <a:lnTo>
                    <a:pt x="3246" y="1090"/>
                  </a:lnTo>
                  <a:lnTo>
                    <a:pt x="3177" y="994"/>
                  </a:lnTo>
                  <a:lnTo>
                    <a:pt x="3103" y="900"/>
                  </a:lnTo>
                  <a:lnTo>
                    <a:pt x="3025" y="810"/>
                  </a:lnTo>
                  <a:lnTo>
                    <a:pt x="2942" y="724"/>
                  </a:lnTo>
                  <a:lnTo>
                    <a:pt x="2857" y="643"/>
                  </a:lnTo>
                  <a:lnTo>
                    <a:pt x="2766" y="565"/>
                  </a:lnTo>
                  <a:lnTo>
                    <a:pt x="2672" y="492"/>
                  </a:lnTo>
                  <a:lnTo>
                    <a:pt x="2574" y="423"/>
                  </a:lnTo>
                  <a:lnTo>
                    <a:pt x="2474" y="358"/>
                  </a:lnTo>
                  <a:lnTo>
                    <a:pt x="2369" y="299"/>
                  </a:lnTo>
                  <a:lnTo>
                    <a:pt x="2262" y="244"/>
                  </a:lnTo>
                  <a:lnTo>
                    <a:pt x="2152" y="194"/>
                  </a:lnTo>
                  <a:lnTo>
                    <a:pt x="2040" y="150"/>
                  </a:lnTo>
                  <a:lnTo>
                    <a:pt x="1924" y="111"/>
                  </a:lnTo>
                  <a:lnTo>
                    <a:pt x="1807" y="78"/>
                  </a:lnTo>
                  <a:lnTo>
                    <a:pt x="1687" y="50"/>
                  </a:lnTo>
                  <a:lnTo>
                    <a:pt x="1564" y="29"/>
                  </a:lnTo>
                  <a:lnTo>
                    <a:pt x="1440" y="13"/>
                  </a:lnTo>
                  <a:lnTo>
                    <a:pt x="1314" y="4"/>
                  </a:lnTo>
                  <a:lnTo>
                    <a:pt x="1186" y="0"/>
                  </a:lnTo>
                  <a:lnTo>
                    <a:pt x="1132" y="1"/>
                  </a:lnTo>
                  <a:lnTo>
                    <a:pt x="1079" y="3"/>
                  </a:lnTo>
                  <a:lnTo>
                    <a:pt x="1026" y="5"/>
                  </a:lnTo>
                  <a:lnTo>
                    <a:pt x="974" y="9"/>
                  </a:lnTo>
                  <a:lnTo>
                    <a:pt x="922" y="14"/>
                  </a:lnTo>
                  <a:lnTo>
                    <a:pt x="870" y="20"/>
                  </a:lnTo>
                  <a:lnTo>
                    <a:pt x="818" y="27"/>
                  </a:lnTo>
                  <a:lnTo>
                    <a:pt x="768" y="35"/>
                  </a:lnTo>
                  <a:lnTo>
                    <a:pt x="718" y="44"/>
                  </a:lnTo>
                  <a:lnTo>
                    <a:pt x="667" y="54"/>
                  </a:lnTo>
                  <a:lnTo>
                    <a:pt x="617" y="66"/>
                  </a:lnTo>
                  <a:lnTo>
                    <a:pt x="567" y="78"/>
                  </a:lnTo>
                  <a:lnTo>
                    <a:pt x="518" y="91"/>
                  </a:lnTo>
                  <a:lnTo>
                    <a:pt x="469" y="105"/>
                  </a:lnTo>
                  <a:lnTo>
                    <a:pt x="420" y="120"/>
                  </a:lnTo>
                  <a:lnTo>
                    <a:pt x="372" y="137"/>
                  </a:lnTo>
                  <a:lnTo>
                    <a:pt x="321" y="173"/>
                  </a:lnTo>
                  <a:lnTo>
                    <a:pt x="272" y="212"/>
                  </a:lnTo>
                  <a:lnTo>
                    <a:pt x="223" y="252"/>
                  </a:lnTo>
                  <a:lnTo>
                    <a:pt x="176" y="294"/>
                  </a:lnTo>
                  <a:lnTo>
                    <a:pt x="131" y="336"/>
                  </a:lnTo>
                  <a:lnTo>
                    <a:pt x="86" y="380"/>
                  </a:lnTo>
                  <a:lnTo>
                    <a:pt x="42" y="426"/>
                  </a:lnTo>
                  <a:lnTo>
                    <a:pt x="0" y="472"/>
                  </a:lnTo>
                  <a:lnTo>
                    <a:pt x="33" y="453"/>
                  </a:lnTo>
                  <a:lnTo>
                    <a:pt x="65" y="435"/>
                  </a:lnTo>
                  <a:lnTo>
                    <a:pt x="99" y="418"/>
                  </a:lnTo>
                  <a:lnTo>
                    <a:pt x="133" y="399"/>
                  </a:lnTo>
                  <a:lnTo>
                    <a:pt x="167" y="383"/>
                  </a:lnTo>
                  <a:lnTo>
                    <a:pt x="201" y="367"/>
                  </a:lnTo>
                  <a:lnTo>
                    <a:pt x="236" y="351"/>
                  </a:lnTo>
                  <a:lnTo>
                    <a:pt x="271" y="335"/>
                  </a:lnTo>
                  <a:lnTo>
                    <a:pt x="306" y="321"/>
                  </a:lnTo>
                  <a:lnTo>
                    <a:pt x="342" y="307"/>
                  </a:lnTo>
                  <a:lnTo>
                    <a:pt x="377" y="294"/>
                  </a:lnTo>
                  <a:lnTo>
                    <a:pt x="414" y="281"/>
                  </a:lnTo>
                  <a:lnTo>
                    <a:pt x="450" y="268"/>
                  </a:lnTo>
                  <a:lnTo>
                    <a:pt x="486" y="256"/>
                  </a:lnTo>
                  <a:lnTo>
                    <a:pt x="524" y="245"/>
                  </a:lnTo>
                  <a:lnTo>
                    <a:pt x="561" y="234"/>
                  </a:lnTo>
                  <a:lnTo>
                    <a:pt x="598" y="225"/>
                  </a:lnTo>
                  <a:lnTo>
                    <a:pt x="636" y="215"/>
                  </a:lnTo>
                  <a:lnTo>
                    <a:pt x="674" y="207"/>
                  </a:lnTo>
                  <a:lnTo>
                    <a:pt x="711" y="199"/>
                  </a:lnTo>
                  <a:lnTo>
                    <a:pt x="750" y="190"/>
                  </a:lnTo>
                  <a:lnTo>
                    <a:pt x="789" y="183"/>
                  </a:lnTo>
                  <a:lnTo>
                    <a:pt x="828" y="177"/>
                  </a:lnTo>
                  <a:lnTo>
                    <a:pt x="866" y="171"/>
                  </a:lnTo>
                  <a:lnTo>
                    <a:pt x="906" y="167"/>
                  </a:lnTo>
                  <a:lnTo>
                    <a:pt x="946" y="162"/>
                  </a:lnTo>
                  <a:lnTo>
                    <a:pt x="985" y="159"/>
                  </a:lnTo>
                  <a:lnTo>
                    <a:pt x="1025" y="156"/>
                  </a:lnTo>
                  <a:lnTo>
                    <a:pt x="1065" y="153"/>
                  </a:lnTo>
                  <a:lnTo>
                    <a:pt x="1105" y="152"/>
                  </a:lnTo>
                  <a:lnTo>
                    <a:pt x="1146" y="151"/>
                  </a:lnTo>
                  <a:lnTo>
                    <a:pt x="1186" y="150"/>
                  </a:lnTo>
                  <a:lnTo>
                    <a:pt x="1306" y="153"/>
                  </a:lnTo>
                  <a:lnTo>
                    <a:pt x="1425" y="162"/>
                  </a:lnTo>
                  <a:lnTo>
                    <a:pt x="1541" y="177"/>
                  </a:lnTo>
                  <a:lnTo>
                    <a:pt x="1656" y="197"/>
                  </a:lnTo>
                  <a:lnTo>
                    <a:pt x="1769" y="223"/>
                  </a:lnTo>
                  <a:lnTo>
                    <a:pt x="1880" y="254"/>
                  </a:lnTo>
                  <a:lnTo>
                    <a:pt x="1988" y="291"/>
                  </a:lnTo>
                  <a:lnTo>
                    <a:pt x="2094" y="332"/>
                  </a:lnTo>
                  <a:lnTo>
                    <a:pt x="2197" y="379"/>
                  </a:lnTo>
                  <a:lnTo>
                    <a:pt x="2298" y="431"/>
                  </a:lnTo>
                  <a:lnTo>
                    <a:pt x="2396" y="487"/>
                  </a:lnTo>
                  <a:lnTo>
                    <a:pt x="2491" y="546"/>
                  </a:lnTo>
                  <a:lnTo>
                    <a:pt x="2582" y="611"/>
                  </a:lnTo>
                  <a:lnTo>
                    <a:pt x="2670" y="680"/>
                  </a:lnTo>
                  <a:lnTo>
                    <a:pt x="2755" y="753"/>
                  </a:lnTo>
                  <a:lnTo>
                    <a:pt x="2836" y="830"/>
                  </a:lnTo>
                  <a:lnTo>
                    <a:pt x="2914" y="911"/>
                  </a:lnTo>
                  <a:lnTo>
                    <a:pt x="2987" y="996"/>
                  </a:lnTo>
                  <a:lnTo>
                    <a:pt x="3056" y="1083"/>
                  </a:lnTo>
                  <a:lnTo>
                    <a:pt x="3121" y="1174"/>
                  </a:lnTo>
                  <a:lnTo>
                    <a:pt x="3182" y="1268"/>
                  </a:lnTo>
                  <a:lnTo>
                    <a:pt x="3238" y="1366"/>
                  </a:lnTo>
                  <a:lnTo>
                    <a:pt x="3290" y="1465"/>
                  </a:lnTo>
                  <a:lnTo>
                    <a:pt x="3337" y="1569"/>
                  </a:lnTo>
                  <a:lnTo>
                    <a:pt x="3378" y="1674"/>
                  </a:lnTo>
                  <a:lnTo>
                    <a:pt x="3415" y="1782"/>
                  </a:lnTo>
                  <a:lnTo>
                    <a:pt x="3447" y="1892"/>
                  </a:lnTo>
                  <a:lnTo>
                    <a:pt x="3472" y="2005"/>
                  </a:lnTo>
                  <a:lnTo>
                    <a:pt x="3492" y="2119"/>
                  </a:lnTo>
                  <a:lnTo>
                    <a:pt x="3508" y="2235"/>
                  </a:lnTo>
                  <a:lnTo>
                    <a:pt x="3517" y="2353"/>
                  </a:lnTo>
                  <a:lnTo>
                    <a:pt x="3520" y="2472"/>
                  </a:lnTo>
                  <a:lnTo>
                    <a:pt x="3519" y="2533"/>
                  </a:lnTo>
                  <a:lnTo>
                    <a:pt x="3517" y="2593"/>
                  </a:lnTo>
                  <a:lnTo>
                    <a:pt x="3513" y="2652"/>
                  </a:lnTo>
                  <a:lnTo>
                    <a:pt x="3508" y="2711"/>
                  </a:lnTo>
                  <a:lnTo>
                    <a:pt x="3501" y="2769"/>
                  </a:lnTo>
                  <a:lnTo>
                    <a:pt x="3492" y="2827"/>
                  </a:lnTo>
                  <a:lnTo>
                    <a:pt x="3483" y="2885"/>
                  </a:lnTo>
                  <a:lnTo>
                    <a:pt x="3472" y="2943"/>
                  </a:lnTo>
                  <a:lnTo>
                    <a:pt x="3503" y="2889"/>
                  </a:lnTo>
                  <a:lnTo>
                    <a:pt x="3531" y="2834"/>
                  </a:lnTo>
                  <a:lnTo>
                    <a:pt x="3559" y="2778"/>
                  </a:lnTo>
                  <a:lnTo>
                    <a:pt x="3584" y="2722"/>
                  </a:lnTo>
                  <a:lnTo>
                    <a:pt x="3608" y="2665"/>
                  </a:lnTo>
                  <a:lnTo>
                    <a:pt x="3630" y="2606"/>
                  </a:lnTo>
                  <a:lnTo>
                    <a:pt x="3651" y="2547"/>
                  </a:lnTo>
                  <a:lnTo>
                    <a:pt x="3670" y="2487"/>
                  </a:lnTo>
                  <a:lnTo>
                    <a:pt x="3670" y="2480"/>
                  </a:lnTo>
                  <a:lnTo>
                    <a:pt x="3670" y="2472"/>
                  </a:lnTo>
                  <a:close/>
                </a:path>
              </a:pathLst>
            </a:custGeom>
            <a:solidFill>
              <a:srgbClr val="6359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18" y="689"/>
              <a:ext cx="250" cy="204"/>
            </a:xfrm>
            <a:custGeom>
              <a:avLst/>
              <a:gdLst/>
              <a:ahLst/>
              <a:cxnLst>
                <a:cxn ang="0">
                  <a:pos x="3728" y="2153"/>
                </a:cxn>
                <a:cxn ang="0">
                  <a:pos x="3665" y="1799"/>
                </a:cxn>
                <a:cxn ang="0">
                  <a:pos x="3552" y="1464"/>
                </a:cxn>
                <a:cxn ang="0">
                  <a:pos x="3392" y="1155"/>
                </a:cxn>
                <a:cxn ang="0">
                  <a:pos x="3191" y="873"/>
                </a:cxn>
                <a:cxn ang="0">
                  <a:pos x="2952" y="622"/>
                </a:cxn>
                <a:cxn ang="0">
                  <a:pos x="2679" y="409"/>
                </a:cxn>
                <a:cxn ang="0">
                  <a:pos x="2376" y="236"/>
                </a:cxn>
                <a:cxn ang="0">
                  <a:pos x="2048" y="108"/>
                </a:cxn>
                <a:cxn ang="0">
                  <a:pos x="1699" y="28"/>
                </a:cxn>
                <a:cxn ang="0">
                  <a:pos x="1332" y="0"/>
                </a:cxn>
                <a:cxn ang="0">
                  <a:pos x="1130" y="9"/>
                </a:cxn>
                <a:cxn ang="0">
                  <a:pos x="933" y="33"/>
                </a:cxn>
                <a:cxn ang="0">
                  <a:pos x="741" y="73"/>
                </a:cxn>
                <a:cxn ang="0">
                  <a:pos x="555" y="128"/>
                </a:cxn>
                <a:cxn ang="0">
                  <a:pos x="375" y="197"/>
                </a:cxn>
                <a:cxn ang="0">
                  <a:pos x="231" y="306"/>
                </a:cxn>
                <a:cxn ang="0">
                  <a:pos x="109" y="440"/>
                </a:cxn>
                <a:cxn ang="0">
                  <a:pos x="0" y="583"/>
                </a:cxn>
                <a:cxn ang="0">
                  <a:pos x="107" y="509"/>
                </a:cxn>
                <a:cxn ang="0">
                  <a:pos x="220" y="442"/>
                </a:cxn>
                <a:cxn ang="0">
                  <a:pos x="335" y="381"/>
                </a:cxn>
                <a:cxn ang="0">
                  <a:pos x="454" y="326"/>
                </a:cxn>
                <a:cxn ang="0">
                  <a:pos x="577" y="279"/>
                </a:cxn>
                <a:cxn ang="0">
                  <a:pos x="704" y="238"/>
                </a:cxn>
                <a:cxn ang="0">
                  <a:pos x="834" y="205"/>
                </a:cxn>
                <a:cxn ang="0">
                  <a:pos x="966" y="179"/>
                </a:cxn>
                <a:cxn ang="0">
                  <a:pos x="1101" y="162"/>
                </a:cxn>
                <a:cxn ang="0">
                  <a:pos x="1239" y="152"/>
                </a:cxn>
                <a:cxn ang="0">
                  <a:pos x="1449" y="153"/>
                </a:cxn>
                <a:cxn ang="0">
                  <a:pos x="1787" y="196"/>
                </a:cxn>
                <a:cxn ang="0">
                  <a:pos x="2108" y="287"/>
                </a:cxn>
                <a:cxn ang="0">
                  <a:pos x="2408" y="422"/>
                </a:cxn>
                <a:cxn ang="0">
                  <a:pos x="2683" y="597"/>
                </a:cxn>
                <a:cxn ang="0">
                  <a:pos x="2929" y="808"/>
                </a:cxn>
                <a:cxn ang="0">
                  <a:pos x="3141" y="1052"/>
                </a:cxn>
                <a:cxn ang="0">
                  <a:pos x="3317" y="1326"/>
                </a:cxn>
                <a:cxn ang="0">
                  <a:pos x="3453" y="1624"/>
                </a:cxn>
                <a:cxn ang="0">
                  <a:pos x="3545" y="1945"/>
                </a:cxn>
                <a:cxn ang="0">
                  <a:pos x="3588" y="2282"/>
                </a:cxn>
                <a:cxn ang="0">
                  <a:pos x="3589" y="2483"/>
                </a:cxn>
                <a:cxn ang="0">
                  <a:pos x="3580" y="2611"/>
                </a:cxn>
                <a:cxn ang="0">
                  <a:pos x="3565" y="2737"/>
                </a:cxn>
                <a:cxn ang="0">
                  <a:pos x="3543" y="2861"/>
                </a:cxn>
                <a:cxn ang="0">
                  <a:pos x="3513" y="2981"/>
                </a:cxn>
                <a:cxn ang="0">
                  <a:pos x="3524" y="3013"/>
                </a:cxn>
                <a:cxn ang="0">
                  <a:pos x="3620" y="2864"/>
                </a:cxn>
                <a:cxn ang="0">
                  <a:pos x="3703" y="2707"/>
                </a:cxn>
                <a:cxn ang="0">
                  <a:pos x="3733" y="2589"/>
                </a:cxn>
                <a:cxn ang="0">
                  <a:pos x="3739" y="2494"/>
                </a:cxn>
                <a:cxn ang="0">
                  <a:pos x="3741" y="2397"/>
                </a:cxn>
              </a:cxnLst>
              <a:rect l="0" t="0" r="r" b="b"/>
              <a:pathLst>
                <a:path w="3741" h="3060">
                  <a:moveTo>
                    <a:pt x="3741" y="2397"/>
                  </a:moveTo>
                  <a:lnTo>
                    <a:pt x="3737" y="2274"/>
                  </a:lnTo>
                  <a:lnTo>
                    <a:pt x="3728" y="2153"/>
                  </a:lnTo>
                  <a:lnTo>
                    <a:pt x="3713" y="2032"/>
                  </a:lnTo>
                  <a:lnTo>
                    <a:pt x="3692" y="1914"/>
                  </a:lnTo>
                  <a:lnTo>
                    <a:pt x="3665" y="1799"/>
                  </a:lnTo>
                  <a:lnTo>
                    <a:pt x="3632" y="1684"/>
                  </a:lnTo>
                  <a:lnTo>
                    <a:pt x="3595" y="1574"/>
                  </a:lnTo>
                  <a:lnTo>
                    <a:pt x="3552" y="1464"/>
                  </a:lnTo>
                  <a:lnTo>
                    <a:pt x="3503" y="1359"/>
                  </a:lnTo>
                  <a:lnTo>
                    <a:pt x="3450" y="1255"/>
                  </a:lnTo>
                  <a:lnTo>
                    <a:pt x="3392" y="1155"/>
                  </a:lnTo>
                  <a:lnTo>
                    <a:pt x="3330" y="1058"/>
                  </a:lnTo>
                  <a:lnTo>
                    <a:pt x="3262" y="963"/>
                  </a:lnTo>
                  <a:lnTo>
                    <a:pt x="3191" y="873"/>
                  </a:lnTo>
                  <a:lnTo>
                    <a:pt x="3115" y="786"/>
                  </a:lnTo>
                  <a:lnTo>
                    <a:pt x="3035" y="703"/>
                  </a:lnTo>
                  <a:lnTo>
                    <a:pt x="2952" y="622"/>
                  </a:lnTo>
                  <a:lnTo>
                    <a:pt x="2864" y="547"/>
                  </a:lnTo>
                  <a:lnTo>
                    <a:pt x="2773" y="476"/>
                  </a:lnTo>
                  <a:lnTo>
                    <a:pt x="2679" y="409"/>
                  </a:lnTo>
                  <a:lnTo>
                    <a:pt x="2581" y="348"/>
                  </a:lnTo>
                  <a:lnTo>
                    <a:pt x="2480" y="290"/>
                  </a:lnTo>
                  <a:lnTo>
                    <a:pt x="2376" y="236"/>
                  </a:lnTo>
                  <a:lnTo>
                    <a:pt x="2270" y="188"/>
                  </a:lnTo>
                  <a:lnTo>
                    <a:pt x="2160" y="146"/>
                  </a:lnTo>
                  <a:lnTo>
                    <a:pt x="2048" y="108"/>
                  </a:lnTo>
                  <a:lnTo>
                    <a:pt x="1934" y="76"/>
                  </a:lnTo>
                  <a:lnTo>
                    <a:pt x="1817" y="48"/>
                  </a:lnTo>
                  <a:lnTo>
                    <a:pt x="1699" y="28"/>
                  </a:lnTo>
                  <a:lnTo>
                    <a:pt x="1578" y="13"/>
                  </a:lnTo>
                  <a:lnTo>
                    <a:pt x="1456" y="3"/>
                  </a:lnTo>
                  <a:lnTo>
                    <a:pt x="1332" y="0"/>
                  </a:lnTo>
                  <a:lnTo>
                    <a:pt x="1264" y="1"/>
                  </a:lnTo>
                  <a:lnTo>
                    <a:pt x="1197" y="4"/>
                  </a:lnTo>
                  <a:lnTo>
                    <a:pt x="1130" y="9"/>
                  </a:lnTo>
                  <a:lnTo>
                    <a:pt x="1064" y="15"/>
                  </a:lnTo>
                  <a:lnTo>
                    <a:pt x="998" y="23"/>
                  </a:lnTo>
                  <a:lnTo>
                    <a:pt x="933" y="33"/>
                  </a:lnTo>
                  <a:lnTo>
                    <a:pt x="869" y="44"/>
                  </a:lnTo>
                  <a:lnTo>
                    <a:pt x="804" y="58"/>
                  </a:lnTo>
                  <a:lnTo>
                    <a:pt x="741" y="73"/>
                  </a:lnTo>
                  <a:lnTo>
                    <a:pt x="678" y="90"/>
                  </a:lnTo>
                  <a:lnTo>
                    <a:pt x="616" y="108"/>
                  </a:lnTo>
                  <a:lnTo>
                    <a:pt x="555" y="128"/>
                  </a:lnTo>
                  <a:lnTo>
                    <a:pt x="495" y="149"/>
                  </a:lnTo>
                  <a:lnTo>
                    <a:pt x="435" y="172"/>
                  </a:lnTo>
                  <a:lnTo>
                    <a:pt x="375" y="197"/>
                  </a:lnTo>
                  <a:lnTo>
                    <a:pt x="317" y="223"/>
                  </a:lnTo>
                  <a:lnTo>
                    <a:pt x="274" y="263"/>
                  </a:lnTo>
                  <a:lnTo>
                    <a:pt x="231" y="306"/>
                  </a:lnTo>
                  <a:lnTo>
                    <a:pt x="189" y="350"/>
                  </a:lnTo>
                  <a:lnTo>
                    <a:pt x="149" y="394"/>
                  </a:lnTo>
                  <a:lnTo>
                    <a:pt x="109" y="440"/>
                  </a:lnTo>
                  <a:lnTo>
                    <a:pt x="72" y="487"/>
                  </a:lnTo>
                  <a:lnTo>
                    <a:pt x="35" y="534"/>
                  </a:lnTo>
                  <a:lnTo>
                    <a:pt x="0" y="583"/>
                  </a:lnTo>
                  <a:lnTo>
                    <a:pt x="36" y="558"/>
                  </a:lnTo>
                  <a:lnTo>
                    <a:pt x="72" y="533"/>
                  </a:lnTo>
                  <a:lnTo>
                    <a:pt x="107" y="509"/>
                  </a:lnTo>
                  <a:lnTo>
                    <a:pt x="144" y="486"/>
                  </a:lnTo>
                  <a:lnTo>
                    <a:pt x="182" y="463"/>
                  </a:lnTo>
                  <a:lnTo>
                    <a:pt x="220" y="442"/>
                  </a:lnTo>
                  <a:lnTo>
                    <a:pt x="257" y="421"/>
                  </a:lnTo>
                  <a:lnTo>
                    <a:pt x="296" y="400"/>
                  </a:lnTo>
                  <a:lnTo>
                    <a:pt x="335" y="381"/>
                  </a:lnTo>
                  <a:lnTo>
                    <a:pt x="374" y="362"/>
                  </a:lnTo>
                  <a:lnTo>
                    <a:pt x="414" y="344"/>
                  </a:lnTo>
                  <a:lnTo>
                    <a:pt x="454" y="326"/>
                  </a:lnTo>
                  <a:lnTo>
                    <a:pt x="495" y="310"/>
                  </a:lnTo>
                  <a:lnTo>
                    <a:pt x="536" y="294"/>
                  </a:lnTo>
                  <a:lnTo>
                    <a:pt x="577" y="279"/>
                  </a:lnTo>
                  <a:lnTo>
                    <a:pt x="619" y="264"/>
                  </a:lnTo>
                  <a:lnTo>
                    <a:pt x="662" y="251"/>
                  </a:lnTo>
                  <a:lnTo>
                    <a:pt x="704" y="238"/>
                  </a:lnTo>
                  <a:lnTo>
                    <a:pt x="746" y="226"/>
                  </a:lnTo>
                  <a:lnTo>
                    <a:pt x="790" y="215"/>
                  </a:lnTo>
                  <a:lnTo>
                    <a:pt x="834" y="205"/>
                  </a:lnTo>
                  <a:lnTo>
                    <a:pt x="878" y="196"/>
                  </a:lnTo>
                  <a:lnTo>
                    <a:pt x="922" y="187"/>
                  </a:lnTo>
                  <a:lnTo>
                    <a:pt x="966" y="179"/>
                  </a:lnTo>
                  <a:lnTo>
                    <a:pt x="1011" y="172"/>
                  </a:lnTo>
                  <a:lnTo>
                    <a:pt x="1056" y="167"/>
                  </a:lnTo>
                  <a:lnTo>
                    <a:pt x="1101" y="162"/>
                  </a:lnTo>
                  <a:lnTo>
                    <a:pt x="1147" y="157"/>
                  </a:lnTo>
                  <a:lnTo>
                    <a:pt x="1193" y="154"/>
                  </a:lnTo>
                  <a:lnTo>
                    <a:pt x="1239" y="152"/>
                  </a:lnTo>
                  <a:lnTo>
                    <a:pt x="1285" y="151"/>
                  </a:lnTo>
                  <a:lnTo>
                    <a:pt x="1332" y="150"/>
                  </a:lnTo>
                  <a:lnTo>
                    <a:pt x="1449" y="153"/>
                  </a:lnTo>
                  <a:lnTo>
                    <a:pt x="1563" y="162"/>
                  </a:lnTo>
                  <a:lnTo>
                    <a:pt x="1676" y="176"/>
                  </a:lnTo>
                  <a:lnTo>
                    <a:pt x="1787" y="196"/>
                  </a:lnTo>
                  <a:lnTo>
                    <a:pt x="1896" y="221"/>
                  </a:lnTo>
                  <a:lnTo>
                    <a:pt x="2004" y="251"/>
                  </a:lnTo>
                  <a:lnTo>
                    <a:pt x="2108" y="287"/>
                  </a:lnTo>
                  <a:lnTo>
                    <a:pt x="2211" y="326"/>
                  </a:lnTo>
                  <a:lnTo>
                    <a:pt x="2311" y="372"/>
                  </a:lnTo>
                  <a:lnTo>
                    <a:pt x="2408" y="422"/>
                  </a:lnTo>
                  <a:lnTo>
                    <a:pt x="2503" y="475"/>
                  </a:lnTo>
                  <a:lnTo>
                    <a:pt x="2595" y="534"/>
                  </a:lnTo>
                  <a:lnTo>
                    <a:pt x="2683" y="597"/>
                  </a:lnTo>
                  <a:lnTo>
                    <a:pt x="2768" y="663"/>
                  </a:lnTo>
                  <a:lnTo>
                    <a:pt x="2851" y="734"/>
                  </a:lnTo>
                  <a:lnTo>
                    <a:pt x="2929" y="808"/>
                  </a:lnTo>
                  <a:lnTo>
                    <a:pt x="3004" y="886"/>
                  </a:lnTo>
                  <a:lnTo>
                    <a:pt x="3075" y="968"/>
                  </a:lnTo>
                  <a:lnTo>
                    <a:pt x="3141" y="1052"/>
                  </a:lnTo>
                  <a:lnTo>
                    <a:pt x="3204" y="1141"/>
                  </a:lnTo>
                  <a:lnTo>
                    <a:pt x="3263" y="1232"/>
                  </a:lnTo>
                  <a:lnTo>
                    <a:pt x="3317" y="1326"/>
                  </a:lnTo>
                  <a:lnTo>
                    <a:pt x="3367" y="1424"/>
                  </a:lnTo>
                  <a:lnTo>
                    <a:pt x="3413" y="1523"/>
                  </a:lnTo>
                  <a:lnTo>
                    <a:pt x="3453" y="1624"/>
                  </a:lnTo>
                  <a:lnTo>
                    <a:pt x="3489" y="1729"/>
                  </a:lnTo>
                  <a:lnTo>
                    <a:pt x="3519" y="1835"/>
                  </a:lnTo>
                  <a:lnTo>
                    <a:pt x="3545" y="1945"/>
                  </a:lnTo>
                  <a:lnTo>
                    <a:pt x="3564" y="2055"/>
                  </a:lnTo>
                  <a:lnTo>
                    <a:pt x="3578" y="2168"/>
                  </a:lnTo>
                  <a:lnTo>
                    <a:pt x="3588" y="2282"/>
                  </a:lnTo>
                  <a:lnTo>
                    <a:pt x="3591" y="2397"/>
                  </a:lnTo>
                  <a:lnTo>
                    <a:pt x="3590" y="2441"/>
                  </a:lnTo>
                  <a:lnTo>
                    <a:pt x="3589" y="2483"/>
                  </a:lnTo>
                  <a:lnTo>
                    <a:pt x="3587" y="2526"/>
                  </a:lnTo>
                  <a:lnTo>
                    <a:pt x="3583" y="2569"/>
                  </a:lnTo>
                  <a:lnTo>
                    <a:pt x="3580" y="2611"/>
                  </a:lnTo>
                  <a:lnTo>
                    <a:pt x="3576" y="2654"/>
                  </a:lnTo>
                  <a:lnTo>
                    <a:pt x="3570" y="2695"/>
                  </a:lnTo>
                  <a:lnTo>
                    <a:pt x="3565" y="2737"/>
                  </a:lnTo>
                  <a:lnTo>
                    <a:pt x="3558" y="2779"/>
                  </a:lnTo>
                  <a:lnTo>
                    <a:pt x="3551" y="2820"/>
                  </a:lnTo>
                  <a:lnTo>
                    <a:pt x="3543" y="2861"/>
                  </a:lnTo>
                  <a:lnTo>
                    <a:pt x="3534" y="2901"/>
                  </a:lnTo>
                  <a:lnTo>
                    <a:pt x="3523" y="2942"/>
                  </a:lnTo>
                  <a:lnTo>
                    <a:pt x="3513" y="2981"/>
                  </a:lnTo>
                  <a:lnTo>
                    <a:pt x="3502" y="3022"/>
                  </a:lnTo>
                  <a:lnTo>
                    <a:pt x="3491" y="3060"/>
                  </a:lnTo>
                  <a:lnTo>
                    <a:pt x="3524" y="3013"/>
                  </a:lnTo>
                  <a:lnTo>
                    <a:pt x="3558" y="2964"/>
                  </a:lnTo>
                  <a:lnTo>
                    <a:pt x="3590" y="2914"/>
                  </a:lnTo>
                  <a:lnTo>
                    <a:pt x="3620" y="2864"/>
                  </a:lnTo>
                  <a:lnTo>
                    <a:pt x="3649" y="2812"/>
                  </a:lnTo>
                  <a:lnTo>
                    <a:pt x="3676" y="2759"/>
                  </a:lnTo>
                  <a:lnTo>
                    <a:pt x="3703" y="2707"/>
                  </a:lnTo>
                  <a:lnTo>
                    <a:pt x="3727" y="2652"/>
                  </a:lnTo>
                  <a:lnTo>
                    <a:pt x="3730" y="2620"/>
                  </a:lnTo>
                  <a:lnTo>
                    <a:pt x="3733" y="2589"/>
                  </a:lnTo>
                  <a:lnTo>
                    <a:pt x="3735" y="2557"/>
                  </a:lnTo>
                  <a:lnTo>
                    <a:pt x="3737" y="2526"/>
                  </a:lnTo>
                  <a:lnTo>
                    <a:pt x="3739" y="2494"/>
                  </a:lnTo>
                  <a:lnTo>
                    <a:pt x="3740" y="2462"/>
                  </a:lnTo>
                  <a:lnTo>
                    <a:pt x="3740" y="2430"/>
                  </a:lnTo>
                  <a:lnTo>
                    <a:pt x="3741" y="2397"/>
                  </a:lnTo>
                  <a:close/>
                </a:path>
              </a:pathLst>
            </a:custGeom>
            <a:solidFill>
              <a:srgbClr val="665C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10" y="694"/>
              <a:ext cx="253" cy="210"/>
            </a:xfrm>
            <a:custGeom>
              <a:avLst/>
              <a:gdLst/>
              <a:ahLst/>
              <a:cxnLst>
                <a:cxn ang="0">
                  <a:pos x="3774" y="2085"/>
                </a:cxn>
                <a:cxn ang="0">
                  <a:pos x="3712" y="1742"/>
                </a:cxn>
                <a:cxn ang="0">
                  <a:pos x="3603" y="1419"/>
                </a:cxn>
                <a:cxn ang="0">
                  <a:pos x="3448" y="1118"/>
                </a:cxn>
                <a:cxn ang="0">
                  <a:pos x="3253" y="846"/>
                </a:cxn>
                <a:cxn ang="0">
                  <a:pos x="3021" y="603"/>
                </a:cxn>
                <a:cxn ang="0">
                  <a:pos x="2757" y="396"/>
                </a:cxn>
                <a:cxn ang="0">
                  <a:pos x="2463" y="229"/>
                </a:cxn>
                <a:cxn ang="0">
                  <a:pos x="2145" y="104"/>
                </a:cxn>
                <a:cxn ang="0">
                  <a:pos x="1807" y="27"/>
                </a:cxn>
                <a:cxn ang="0">
                  <a:pos x="1452" y="0"/>
                </a:cxn>
                <a:cxn ang="0">
                  <a:pos x="1331" y="3"/>
                </a:cxn>
                <a:cxn ang="0">
                  <a:pos x="1212" y="12"/>
                </a:cxn>
                <a:cxn ang="0">
                  <a:pos x="1094" y="27"/>
                </a:cxn>
                <a:cxn ang="0">
                  <a:pos x="977" y="49"/>
                </a:cxn>
                <a:cxn ang="0">
                  <a:pos x="864" y="75"/>
                </a:cxn>
                <a:cxn ang="0">
                  <a:pos x="752" y="106"/>
                </a:cxn>
                <a:cxn ang="0">
                  <a:pos x="643" y="144"/>
                </a:cxn>
                <a:cxn ang="0">
                  <a:pos x="537" y="185"/>
                </a:cxn>
                <a:cxn ang="0">
                  <a:pos x="432" y="233"/>
                </a:cxn>
                <a:cxn ang="0">
                  <a:pos x="331" y="285"/>
                </a:cxn>
                <a:cxn ang="0">
                  <a:pos x="228" y="367"/>
                </a:cxn>
                <a:cxn ang="0">
                  <a:pos x="122" y="504"/>
                </a:cxn>
                <a:cxn ang="0">
                  <a:pos x="29" y="650"/>
                </a:cxn>
                <a:cxn ang="0">
                  <a:pos x="74" y="638"/>
                </a:cxn>
                <a:cxn ang="0">
                  <a:pos x="190" y="550"/>
                </a:cxn>
                <a:cxn ang="0">
                  <a:pos x="311" y="470"/>
                </a:cxn>
                <a:cxn ang="0">
                  <a:pos x="438" y="398"/>
                </a:cxn>
                <a:cxn ang="0">
                  <a:pos x="571" y="334"/>
                </a:cxn>
                <a:cxn ang="0">
                  <a:pos x="707" y="280"/>
                </a:cxn>
                <a:cxn ang="0">
                  <a:pos x="849" y="234"/>
                </a:cxn>
                <a:cxn ang="0">
                  <a:pos x="995" y="198"/>
                </a:cxn>
                <a:cxn ang="0">
                  <a:pos x="1144" y="171"/>
                </a:cxn>
                <a:cxn ang="0">
                  <a:pos x="1296" y="155"/>
                </a:cxn>
                <a:cxn ang="0">
                  <a:pos x="1452" y="150"/>
                </a:cxn>
                <a:cxn ang="0">
                  <a:pos x="1785" y="175"/>
                </a:cxn>
                <a:cxn ang="0">
                  <a:pos x="2101" y="247"/>
                </a:cxn>
                <a:cxn ang="0">
                  <a:pos x="2398" y="364"/>
                </a:cxn>
                <a:cxn ang="0">
                  <a:pos x="2672" y="521"/>
                </a:cxn>
                <a:cxn ang="0">
                  <a:pos x="2920" y="715"/>
                </a:cxn>
                <a:cxn ang="0">
                  <a:pos x="3137" y="941"/>
                </a:cxn>
                <a:cxn ang="0">
                  <a:pos x="3319" y="1197"/>
                </a:cxn>
                <a:cxn ang="0">
                  <a:pos x="3464" y="1476"/>
                </a:cxn>
                <a:cxn ang="0">
                  <a:pos x="3566" y="1780"/>
                </a:cxn>
                <a:cxn ang="0">
                  <a:pos x="3624" y="2100"/>
                </a:cxn>
                <a:cxn ang="0">
                  <a:pos x="3634" y="2378"/>
                </a:cxn>
                <a:cxn ang="0">
                  <a:pos x="3624" y="2542"/>
                </a:cxn>
                <a:cxn ang="0">
                  <a:pos x="3602" y="2704"/>
                </a:cxn>
                <a:cxn ang="0">
                  <a:pos x="3568" y="2861"/>
                </a:cxn>
                <a:cxn ang="0">
                  <a:pos x="3523" y="3013"/>
                </a:cxn>
                <a:cxn ang="0">
                  <a:pos x="3467" y="3160"/>
                </a:cxn>
                <a:cxn ang="0">
                  <a:pos x="3577" y="3029"/>
                </a:cxn>
                <a:cxn ang="0">
                  <a:pos x="3677" y="2890"/>
                </a:cxn>
                <a:cxn ang="0">
                  <a:pos x="3749" y="2735"/>
                </a:cxn>
                <a:cxn ang="0">
                  <a:pos x="3774" y="2561"/>
                </a:cxn>
                <a:cxn ang="0">
                  <a:pos x="3785" y="2383"/>
                </a:cxn>
              </a:cxnLst>
              <a:rect l="0" t="0" r="r" b="b"/>
              <a:pathLst>
                <a:path w="3786" h="3160">
                  <a:moveTo>
                    <a:pt x="3786" y="2322"/>
                  </a:moveTo>
                  <a:lnTo>
                    <a:pt x="3783" y="2203"/>
                  </a:lnTo>
                  <a:lnTo>
                    <a:pt x="3774" y="2085"/>
                  </a:lnTo>
                  <a:lnTo>
                    <a:pt x="3758" y="1969"/>
                  </a:lnTo>
                  <a:lnTo>
                    <a:pt x="3738" y="1855"/>
                  </a:lnTo>
                  <a:lnTo>
                    <a:pt x="3712" y="1742"/>
                  </a:lnTo>
                  <a:lnTo>
                    <a:pt x="3681" y="1632"/>
                  </a:lnTo>
                  <a:lnTo>
                    <a:pt x="3644" y="1524"/>
                  </a:lnTo>
                  <a:lnTo>
                    <a:pt x="3603" y="1419"/>
                  </a:lnTo>
                  <a:lnTo>
                    <a:pt x="3556" y="1316"/>
                  </a:lnTo>
                  <a:lnTo>
                    <a:pt x="3504" y="1216"/>
                  </a:lnTo>
                  <a:lnTo>
                    <a:pt x="3448" y="1118"/>
                  </a:lnTo>
                  <a:lnTo>
                    <a:pt x="3387" y="1024"/>
                  </a:lnTo>
                  <a:lnTo>
                    <a:pt x="3322" y="933"/>
                  </a:lnTo>
                  <a:lnTo>
                    <a:pt x="3253" y="846"/>
                  </a:lnTo>
                  <a:lnTo>
                    <a:pt x="3180" y="761"/>
                  </a:lnTo>
                  <a:lnTo>
                    <a:pt x="3102" y="680"/>
                  </a:lnTo>
                  <a:lnTo>
                    <a:pt x="3021" y="603"/>
                  </a:lnTo>
                  <a:lnTo>
                    <a:pt x="2936" y="530"/>
                  </a:lnTo>
                  <a:lnTo>
                    <a:pt x="2848" y="461"/>
                  </a:lnTo>
                  <a:lnTo>
                    <a:pt x="2757" y="396"/>
                  </a:lnTo>
                  <a:lnTo>
                    <a:pt x="2662" y="337"/>
                  </a:lnTo>
                  <a:lnTo>
                    <a:pt x="2564" y="281"/>
                  </a:lnTo>
                  <a:lnTo>
                    <a:pt x="2463" y="229"/>
                  </a:lnTo>
                  <a:lnTo>
                    <a:pt x="2360" y="182"/>
                  </a:lnTo>
                  <a:lnTo>
                    <a:pt x="2254" y="141"/>
                  </a:lnTo>
                  <a:lnTo>
                    <a:pt x="2145" y="104"/>
                  </a:lnTo>
                  <a:lnTo>
                    <a:pt x="2035" y="73"/>
                  </a:lnTo>
                  <a:lnTo>
                    <a:pt x="1922" y="47"/>
                  </a:lnTo>
                  <a:lnTo>
                    <a:pt x="1807" y="27"/>
                  </a:lnTo>
                  <a:lnTo>
                    <a:pt x="1691" y="12"/>
                  </a:lnTo>
                  <a:lnTo>
                    <a:pt x="1572" y="3"/>
                  </a:lnTo>
                  <a:lnTo>
                    <a:pt x="1452" y="0"/>
                  </a:lnTo>
                  <a:lnTo>
                    <a:pt x="1412" y="1"/>
                  </a:lnTo>
                  <a:lnTo>
                    <a:pt x="1371" y="2"/>
                  </a:lnTo>
                  <a:lnTo>
                    <a:pt x="1331" y="3"/>
                  </a:lnTo>
                  <a:lnTo>
                    <a:pt x="1290" y="6"/>
                  </a:lnTo>
                  <a:lnTo>
                    <a:pt x="1251" y="9"/>
                  </a:lnTo>
                  <a:lnTo>
                    <a:pt x="1212" y="12"/>
                  </a:lnTo>
                  <a:lnTo>
                    <a:pt x="1172" y="17"/>
                  </a:lnTo>
                  <a:lnTo>
                    <a:pt x="1132" y="22"/>
                  </a:lnTo>
                  <a:lnTo>
                    <a:pt x="1094" y="27"/>
                  </a:lnTo>
                  <a:lnTo>
                    <a:pt x="1055" y="33"/>
                  </a:lnTo>
                  <a:lnTo>
                    <a:pt x="1016" y="40"/>
                  </a:lnTo>
                  <a:lnTo>
                    <a:pt x="977" y="49"/>
                  </a:lnTo>
                  <a:lnTo>
                    <a:pt x="940" y="57"/>
                  </a:lnTo>
                  <a:lnTo>
                    <a:pt x="902" y="65"/>
                  </a:lnTo>
                  <a:lnTo>
                    <a:pt x="864" y="75"/>
                  </a:lnTo>
                  <a:lnTo>
                    <a:pt x="827" y="84"/>
                  </a:lnTo>
                  <a:lnTo>
                    <a:pt x="789" y="95"/>
                  </a:lnTo>
                  <a:lnTo>
                    <a:pt x="752" y="106"/>
                  </a:lnTo>
                  <a:lnTo>
                    <a:pt x="716" y="118"/>
                  </a:lnTo>
                  <a:lnTo>
                    <a:pt x="680" y="131"/>
                  </a:lnTo>
                  <a:lnTo>
                    <a:pt x="643" y="144"/>
                  </a:lnTo>
                  <a:lnTo>
                    <a:pt x="608" y="157"/>
                  </a:lnTo>
                  <a:lnTo>
                    <a:pt x="572" y="171"/>
                  </a:lnTo>
                  <a:lnTo>
                    <a:pt x="537" y="185"/>
                  </a:lnTo>
                  <a:lnTo>
                    <a:pt x="502" y="201"/>
                  </a:lnTo>
                  <a:lnTo>
                    <a:pt x="467" y="217"/>
                  </a:lnTo>
                  <a:lnTo>
                    <a:pt x="432" y="233"/>
                  </a:lnTo>
                  <a:lnTo>
                    <a:pt x="399" y="250"/>
                  </a:lnTo>
                  <a:lnTo>
                    <a:pt x="365" y="268"/>
                  </a:lnTo>
                  <a:lnTo>
                    <a:pt x="331" y="285"/>
                  </a:lnTo>
                  <a:lnTo>
                    <a:pt x="299" y="304"/>
                  </a:lnTo>
                  <a:lnTo>
                    <a:pt x="266" y="322"/>
                  </a:lnTo>
                  <a:lnTo>
                    <a:pt x="228" y="367"/>
                  </a:lnTo>
                  <a:lnTo>
                    <a:pt x="192" y="412"/>
                  </a:lnTo>
                  <a:lnTo>
                    <a:pt x="156" y="457"/>
                  </a:lnTo>
                  <a:lnTo>
                    <a:pt x="122" y="504"/>
                  </a:lnTo>
                  <a:lnTo>
                    <a:pt x="90" y="553"/>
                  </a:lnTo>
                  <a:lnTo>
                    <a:pt x="58" y="600"/>
                  </a:lnTo>
                  <a:lnTo>
                    <a:pt x="29" y="650"/>
                  </a:lnTo>
                  <a:lnTo>
                    <a:pt x="0" y="701"/>
                  </a:lnTo>
                  <a:lnTo>
                    <a:pt x="37" y="669"/>
                  </a:lnTo>
                  <a:lnTo>
                    <a:pt x="74" y="638"/>
                  </a:lnTo>
                  <a:lnTo>
                    <a:pt x="111" y="608"/>
                  </a:lnTo>
                  <a:lnTo>
                    <a:pt x="150" y="579"/>
                  </a:lnTo>
                  <a:lnTo>
                    <a:pt x="190" y="550"/>
                  </a:lnTo>
                  <a:lnTo>
                    <a:pt x="229" y="523"/>
                  </a:lnTo>
                  <a:lnTo>
                    <a:pt x="270" y="496"/>
                  </a:lnTo>
                  <a:lnTo>
                    <a:pt x="311" y="470"/>
                  </a:lnTo>
                  <a:lnTo>
                    <a:pt x="353" y="445"/>
                  </a:lnTo>
                  <a:lnTo>
                    <a:pt x="396" y="422"/>
                  </a:lnTo>
                  <a:lnTo>
                    <a:pt x="438" y="398"/>
                  </a:lnTo>
                  <a:lnTo>
                    <a:pt x="482" y="376"/>
                  </a:lnTo>
                  <a:lnTo>
                    <a:pt x="526" y="355"/>
                  </a:lnTo>
                  <a:lnTo>
                    <a:pt x="571" y="334"/>
                  </a:lnTo>
                  <a:lnTo>
                    <a:pt x="616" y="315"/>
                  </a:lnTo>
                  <a:lnTo>
                    <a:pt x="662" y="297"/>
                  </a:lnTo>
                  <a:lnTo>
                    <a:pt x="707" y="280"/>
                  </a:lnTo>
                  <a:lnTo>
                    <a:pt x="754" y="263"/>
                  </a:lnTo>
                  <a:lnTo>
                    <a:pt x="801" y="248"/>
                  </a:lnTo>
                  <a:lnTo>
                    <a:pt x="849" y="234"/>
                  </a:lnTo>
                  <a:lnTo>
                    <a:pt x="897" y="221"/>
                  </a:lnTo>
                  <a:lnTo>
                    <a:pt x="946" y="209"/>
                  </a:lnTo>
                  <a:lnTo>
                    <a:pt x="995" y="198"/>
                  </a:lnTo>
                  <a:lnTo>
                    <a:pt x="1044" y="187"/>
                  </a:lnTo>
                  <a:lnTo>
                    <a:pt x="1094" y="179"/>
                  </a:lnTo>
                  <a:lnTo>
                    <a:pt x="1144" y="171"/>
                  </a:lnTo>
                  <a:lnTo>
                    <a:pt x="1195" y="165"/>
                  </a:lnTo>
                  <a:lnTo>
                    <a:pt x="1245" y="159"/>
                  </a:lnTo>
                  <a:lnTo>
                    <a:pt x="1296" y="155"/>
                  </a:lnTo>
                  <a:lnTo>
                    <a:pt x="1348" y="152"/>
                  </a:lnTo>
                  <a:lnTo>
                    <a:pt x="1399" y="151"/>
                  </a:lnTo>
                  <a:lnTo>
                    <a:pt x="1452" y="150"/>
                  </a:lnTo>
                  <a:lnTo>
                    <a:pt x="1564" y="153"/>
                  </a:lnTo>
                  <a:lnTo>
                    <a:pt x="1676" y="161"/>
                  </a:lnTo>
                  <a:lnTo>
                    <a:pt x="1785" y="175"/>
                  </a:lnTo>
                  <a:lnTo>
                    <a:pt x="1892" y="194"/>
                  </a:lnTo>
                  <a:lnTo>
                    <a:pt x="1998" y="218"/>
                  </a:lnTo>
                  <a:lnTo>
                    <a:pt x="2101" y="247"/>
                  </a:lnTo>
                  <a:lnTo>
                    <a:pt x="2202" y="282"/>
                  </a:lnTo>
                  <a:lnTo>
                    <a:pt x="2301" y="320"/>
                  </a:lnTo>
                  <a:lnTo>
                    <a:pt x="2398" y="364"/>
                  </a:lnTo>
                  <a:lnTo>
                    <a:pt x="2493" y="413"/>
                  </a:lnTo>
                  <a:lnTo>
                    <a:pt x="2584" y="464"/>
                  </a:lnTo>
                  <a:lnTo>
                    <a:pt x="2672" y="521"/>
                  </a:lnTo>
                  <a:lnTo>
                    <a:pt x="2758" y="582"/>
                  </a:lnTo>
                  <a:lnTo>
                    <a:pt x="2840" y="646"/>
                  </a:lnTo>
                  <a:lnTo>
                    <a:pt x="2920" y="715"/>
                  </a:lnTo>
                  <a:lnTo>
                    <a:pt x="2995" y="786"/>
                  </a:lnTo>
                  <a:lnTo>
                    <a:pt x="3068" y="862"/>
                  </a:lnTo>
                  <a:lnTo>
                    <a:pt x="3137" y="941"/>
                  </a:lnTo>
                  <a:lnTo>
                    <a:pt x="3201" y="1023"/>
                  </a:lnTo>
                  <a:lnTo>
                    <a:pt x="3262" y="1108"/>
                  </a:lnTo>
                  <a:lnTo>
                    <a:pt x="3319" y="1197"/>
                  </a:lnTo>
                  <a:lnTo>
                    <a:pt x="3371" y="1287"/>
                  </a:lnTo>
                  <a:lnTo>
                    <a:pt x="3420" y="1381"/>
                  </a:lnTo>
                  <a:lnTo>
                    <a:pt x="3464" y="1476"/>
                  </a:lnTo>
                  <a:lnTo>
                    <a:pt x="3503" y="1576"/>
                  </a:lnTo>
                  <a:lnTo>
                    <a:pt x="3537" y="1676"/>
                  </a:lnTo>
                  <a:lnTo>
                    <a:pt x="3566" y="1780"/>
                  </a:lnTo>
                  <a:lnTo>
                    <a:pt x="3590" y="1885"/>
                  </a:lnTo>
                  <a:lnTo>
                    <a:pt x="3610" y="1992"/>
                  </a:lnTo>
                  <a:lnTo>
                    <a:pt x="3624" y="2100"/>
                  </a:lnTo>
                  <a:lnTo>
                    <a:pt x="3632" y="2211"/>
                  </a:lnTo>
                  <a:lnTo>
                    <a:pt x="3635" y="2322"/>
                  </a:lnTo>
                  <a:lnTo>
                    <a:pt x="3634" y="2378"/>
                  </a:lnTo>
                  <a:lnTo>
                    <a:pt x="3632" y="2433"/>
                  </a:lnTo>
                  <a:lnTo>
                    <a:pt x="3629" y="2488"/>
                  </a:lnTo>
                  <a:lnTo>
                    <a:pt x="3624" y="2542"/>
                  </a:lnTo>
                  <a:lnTo>
                    <a:pt x="3618" y="2596"/>
                  </a:lnTo>
                  <a:lnTo>
                    <a:pt x="3611" y="2650"/>
                  </a:lnTo>
                  <a:lnTo>
                    <a:pt x="3602" y="2704"/>
                  </a:lnTo>
                  <a:lnTo>
                    <a:pt x="3591" y="2756"/>
                  </a:lnTo>
                  <a:lnTo>
                    <a:pt x="3580" y="2808"/>
                  </a:lnTo>
                  <a:lnTo>
                    <a:pt x="3568" y="2861"/>
                  </a:lnTo>
                  <a:lnTo>
                    <a:pt x="3554" y="2911"/>
                  </a:lnTo>
                  <a:lnTo>
                    <a:pt x="3539" y="2962"/>
                  </a:lnTo>
                  <a:lnTo>
                    <a:pt x="3523" y="3013"/>
                  </a:lnTo>
                  <a:lnTo>
                    <a:pt x="3505" y="3063"/>
                  </a:lnTo>
                  <a:lnTo>
                    <a:pt x="3486" y="3112"/>
                  </a:lnTo>
                  <a:lnTo>
                    <a:pt x="3467" y="3160"/>
                  </a:lnTo>
                  <a:lnTo>
                    <a:pt x="3505" y="3117"/>
                  </a:lnTo>
                  <a:lnTo>
                    <a:pt x="3541" y="3074"/>
                  </a:lnTo>
                  <a:lnTo>
                    <a:pt x="3577" y="3029"/>
                  </a:lnTo>
                  <a:lnTo>
                    <a:pt x="3612" y="2983"/>
                  </a:lnTo>
                  <a:lnTo>
                    <a:pt x="3645" y="2938"/>
                  </a:lnTo>
                  <a:lnTo>
                    <a:pt x="3677" y="2890"/>
                  </a:lnTo>
                  <a:lnTo>
                    <a:pt x="3709" y="2841"/>
                  </a:lnTo>
                  <a:lnTo>
                    <a:pt x="3738" y="2793"/>
                  </a:lnTo>
                  <a:lnTo>
                    <a:pt x="3749" y="2735"/>
                  </a:lnTo>
                  <a:lnTo>
                    <a:pt x="3758" y="2678"/>
                  </a:lnTo>
                  <a:lnTo>
                    <a:pt x="3767" y="2619"/>
                  </a:lnTo>
                  <a:lnTo>
                    <a:pt x="3774" y="2561"/>
                  </a:lnTo>
                  <a:lnTo>
                    <a:pt x="3779" y="2502"/>
                  </a:lnTo>
                  <a:lnTo>
                    <a:pt x="3783" y="2443"/>
                  </a:lnTo>
                  <a:lnTo>
                    <a:pt x="3785" y="2383"/>
                  </a:lnTo>
                  <a:lnTo>
                    <a:pt x="3786" y="2322"/>
                  </a:lnTo>
                  <a:close/>
                </a:path>
              </a:pathLst>
            </a:custGeom>
            <a:solidFill>
              <a:srgbClr val="695F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504" y="699"/>
              <a:ext cx="254" cy="216"/>
            </a:xfrm>
            <a:custGeom>
              <a:avLst/>
              <a:gdLst/>
              <a:ahLst/>
              <a:cxnLst>
                <a:cxn ang="0">
                  <a:pos x="3796" y="2018"/>
                </a:cxn>
                <a:cxn ang="0">
                  <a:pos x="3737" y="1685"/>
                </a:cxn>
                <a:cxn ang="0">
                  <a:pos x="3631" y="1373"/>
                </a:cxn>
                <a:cxn ang="0">
                  <a:pos x="3481" y="1082"/>
                </a:cxn>
                <a:cxn ang="0">
                  <a:pos x="3293" y="818"/>
                </a:cxn>
                <a:cxn ang="0">
                  <a:pos x="3069" y="584"/>
                </a:cxn>
                <a:cxn ang="0">
                  <a:pos x="2813" y="384"/>
                </a:cxn>
                <a:cxn ang="0">
                  <a:pos x="2529" y="222"/>
                </a:cxn>
                <a:cxn ang="0">
                  <a:pos x="2222" y="101"/>
                </a:cxn>
                <a:cxn ang="0">
                  <a:pos x="1894" y="26"/>
                </a:cxn>
                <a:cxn ang="0">
                  <a:pos x="1550" y="0"/>
                </a:cxn>
                <a:cxn ang="0">
                  <a:pos x="1411" y="4"/>
                </a:cxn>
                <a:cxn ang="0">
                  <a:pos x="1274" y="16"/>
                </a:cxn>
                <a:cxn ang="0">
                  <a:pos x="1140" y="37"/>
                </a:cxn>
                <a:cxn ang="0">
                  <a:pos x="1008" y="65"/>
                </a:cxn>
                <a:cxn ang="0">
                  <a:pos x="880" y="101"/>
                </a:cxn>
                <a:cxn ang="0">
                  <a:pos x="754" y="144"/>
                </a:cxn>
                <a:cxn ang="0">
                  <a:pos x="632" y="194"/>
                </a:cxn>
                <a:cxn ang="0">
                  <a:pos x="514" y="250"/>
                </a:cxn>
                <a:cxn ang="0">
                  <a:pos x="400" y="313"/>
                </a:cxn>
                <a:cxn ang="0">
                  <a:pos x="290" y="383"/>
                </a:cxn>
                <a:cxn ang="0">
                  <a:pos x="187" y="479"/>
                </a:cxn>
                <a:cxn ang="0">
                  <a:pos x="99" y="623"/>
                </a:cxn>
                <a:cxn ang="0">
                  <a:pos x="23" y="775"/>
                </a:cxn>
                <a:cxn ang="0">
                  <a:pos x="75" y="750"/>
                </a:cxn>
                <a:cxn ang="0">
                  <a:pos x="193" y="643"/>
                </a:cxn>
                <a:cxn ang="0">
                  <a:pos x="318" y="545"/>
                </a:cxn>
                <a:cxn ang="0">
                  <a:pos x="452" y="457"/>
                </a:cxn>
                <a:cxn ang="0">
                  <a:pos x="592" y="378"/>
                </a:cxn>
                <a:cxn ang="0">
                  <a:pos x="739" y="311"/>
                </a:cxn>
                <a:cxn ang="0">
                  <a:pos x="892" y="254"/>
                </a:cxn>
                <a:cxn ang="0">
                  <a:pos x="1050" y="210"/>
                </a:cxn>
                <a:cxn ang="0">
                  <a:pos x="1212" y="176"/>
                </a:cxn>
                <a:cxn ang="0">
                  <a:pos x="1379" y="157"/>
                </a:cxn>
                <a:cxn ang="0">
                  <a:pos x="1550" y="150"/>
                </a:cxn>
                <a:cxn ang="0">
                  <a:pos x="1870" y="174"/>
                </a:cxn>
                <a:cxn ang="0">
                  <a:pos x="2177" y="244"/>
                </a:cxn>
                <a:cxn ang="0">
                  <a:pos x="2463" y="357"/>
                </a:cxn>
                <a:cxn ang="0">
                  <a:pos x="2728" y="508"/>
                </a:cxn>
                <a:cxn ang="0">
                  <a:pos x="2967" y="695"/>
                </a:cxn>
                <a:cxn ang="0">
                  <a:pos x="3177" y="914"/>
                </a:cxn>
                <a:cxn ang="0">
                  <a:pos x="3352" y="1160"/>
                </a:cxn>
                <a:cxn ang="0">
                  <a:pos x="3492" y="1431"/>
                </a:cxn>
                <a:cxn ang="0">
                  <a:pos x="3592" y="1723"/>
                </a:cxn>
                <a:cxn ang="0">
                  <a:pos x="3647" y="2033"/>
                </a:cxn>
                <a:cxn ang="0">
                  <a:pos x="3657" y="2314"/>
                </a:cxn>
                <a:cxn ang="0">
                  <a:pos x="3641" y="2513"/>
                </a:cxn>
                <a:cxn ang="0">
                  <a:pos x="3608" y="2706"/>
                </a:cxn>
                <a:cxn ang="0">
                  <a:pos x="3557" y="2891"/>
                </a:cxn>
                <a:cxn ang="0">
                  <a:pos x="3490" y="3071"/>
                </a:cxn>
                <a:cxn ang="0">
                  <a:pos x="3407" y="3241"/>
                </a:cxn>
                <a:cxn ang="0">
                  <a:pos x="3527" y="3124"/>
                </a:cxn>
                <a:cxn ang="0">
                  <a:pos x="3639" y="3000"/>
                </a:cxn>
                <a:cxn ang="0">
                  <a:pos x="3720" y="2872"/>
                </a:cxn>
                <a:cxn ang="0">
                  <a:pos x="3752" y="2751"/>
                </a:cxn>
                <a:cxn ang="0">
                  <a:pos x="3776" y="2629"/>
                </a:cxn>
                <a:cxn ang="0">
                  <a:pos x="3794" y="2504"/>
                </a:cxn>
                <a:cxn ang="0">
                  <a:pos x="3805" y="2376"/>
                </a:cxn>
                <a:cxn ang="0">
                  <a:pos x="3809" y="2247"/>
                </a:cxn>
              </a:cxnLst>
              <a:rect l="0" t="0" r="r" b="b"/>
              <a:pathLst>
                <a:path w="3809" h="3241">
                  <a:moveTo>
                    <a:pt x="3809" y="2247"/>
                  </a:moveTo>
                  <a:lnTo>
                    <a:pt x="3806" y="2132"/>
                  </a:lnTo>
                  <a:lnTo>
                    <a:pt x="3796" y="2018"/>
                  </a:lnTo>
                  <a:lnTo>
                    <a:pt x="3782" y="1905"/>
                  </a:lnTo>
                  <a:lnTo>
                    <a:pt x="3763" y="1795"/>
                  </a:lnTo>
                  <a:lnTo>
                    <a:pt x="3737" y="1685"/>
                  </a:lnTo>
                  <a:lnTo>
                    <a:pt x="3707" y="1579"/>
                  </a:lnTo>
                  <a:lnTo>
                    <a:pt x="3671" y="1474"/>
                  </a:lnTo>
                  <a:lnTo>
                    <a:pt x="3631" y="1373"/>
                  </a:lnTo>
                  <a:lnTo>
                    <a:pt x="3585" y="1274"/>
                  </a:lnTo>
                  <a:lnTo>
                    <a:pt x="3535" y="1176"/>
                  </a:lnTo>
                  <a:lnTo>
                    <a:pt x="3481" y="1082"/>
                  </a:lnTo>
                  <a:lnTo>
                    <a:pt x="3422" y="991"/>
                  </a:lnTo>
                  <a:lnTo>
                    <a:pt x="3359" y="902"/>
                  </a:lnTo>
                  <a:lnTo>
                    <a:pt x="3293" y="818"/>
                  </a:lnTo>
                  <a:lnTo>
                    <a:pt x="3222" y="736"/>
                  </a:lnTo>
                  <a:lnTo>
                    <a:pt x="3147" y="658"/>
                  </a:lnTo>
                  <a:lnTo>
                    <a:pt x="3069" y="584"/>
                  </a:lnTo>
                  <a:lnTo>
                    <a:pt x="2986" y="513"/>
                  </a:lnTo>
                  <a:lnTo>
                    <a:pt x="2901" y="446"/>
                  </a:lnTo>
                  <a:lnTo>
                    <a:pt x="2813" y="384"/>
                  </a:lnTo>
                  <a:lnTo>
                    <a:pt x="2721" y="325"/>
                  </a:lnTo>
                  <a:lnTo>
                    <a:pt x="2626" y="272"/>
                  </a:lnTo>
                  <a:lnTo>
                    <a:pt x="2529" y="222"/>
                  </a:lnTo>
                  <a:lnTo>
                    <a:pt x="2429" y="176"/>
                  </a:lnTo>
                  <a:lnTo>
                    <a:pt x="2326" y="137"/>
                  </a:lnTo>
                  <a:lnTo>
                    <a:pt x="2222" y="101"/>
                  </a:lnTo>
                  <a:lnTo>
                    <a:pt x="2114" y="71"/>
                  </a:lnTo>
                  <a:lnTo>
                    <a:pt x="2005" y="46"/>
                  </a:lnTo>
                  <a:lnTo>
                    <a:pt x="1894" y="26"/>
                  </a:lnTo>
                  <a:lnTo>
                    <a:pt x="1781" y="11"/>
                  </a:lnTo>
                  <a:lnTo>
                    <a:pt x="1667" y="3"/>
                  </a:lnTo>
                  <a:lnTo>
                    <a:pt x="1550" y="0"/>
                  </a:lnTo>
                  <a:lnTo>
                    <a:pt x="1503" y="0"/>
                  </a:lnTo>
                  <a:lnTo>
                    <a:pt x="1457" y="2"/>
                  </a:lnTo>
                  <a:lnTo>
                    <a:pt x="1411" y="4"/>
                  </a:lnTo>
                  <a:lnTo>
                    <a:pt x="1365" y="7"/>
                  </a:lnTo>
                  <a:lnTo>
                    <a:pt x="1319" y="11"/>
                  </a:lnTo>
                  <a:lnTo>
                    <a:pt x="1274" y="16"/>
                  </a:lnTo>
                  <a:lnTo>
                    <a:pt x="1229" y="22"/>
                  </a:lnTo>
                  <a:lnTo>
                    <a:pt x="1184" y="29"/>
                  </a:lnTo>
                  <a:lnTo>
                    <a:pt x="1140" y="37"/>
                  </a:lnTo>
                  <a:lnTo>
                    <a:pt x="1096" y="46"/>
                  </a:lnTo>
                  <a:lnTo>
                    <a:pt x="1052" y="55"/>
                  </a:lnTo>
                  <a:lnTo>
                    <a:pt x="1008" y="65"/>
                  </a:lnTo>
                  <a:lnTo>
                    <a:pt x="965" y="76"/>
                  </a:lnTo>
                  <a:lnTo>
                    <a:pt x="923" y="88"/>
                  </a:lnTo>
                  <a:lnTo>
                    <a:pt x="880" y="101"/>
                  </a:lnTo>
                  <a:lnTo>
                    <a:pt x="838" y="114"/>
                  </a:lnTo>
                  <a:lnTo>
                    <a:pt x="795" y="129"/>
                  </a:lnTo>
                  <a:lnTo>
                    <a:pt x="754" y="144"/>
                  </a:lnTo>
                  <a:lnTo>
                    <a:pt x="713" y="160"/>
                  </a:lnTo>
                  <a:lnTo>
                    <a:pt x="673" y="176"/>
                  </a:lnTo>
                  <a:lnTo>
                    <a:pt x="632" y="194"/>
                  </a:lnTo>
                  <a:lnTo>
                    <a:pt x="592" y="212"/>
                  </a:lnTo>
                  <a:lnTo>
                    <a:pt x="553" y="231"/>
                  </a:lnTo>
                  <a:lnTo>
                    <a:pt x="514" y="250"/>
                  </a:lnTo>
                  <a:lnTo>
                    <a:pt x="475" y="271"/>
                  </a:lnTo>
                  <a:lnTo>
                    <a:pt x="438" y="292"/>
                  </a:lnTo>
                  <a:lnTo>
                    <a:pt x="400" y="313"/>
                  </a:lnTo>
                  <a:lnTo>
                    <a:pt x="362" y="336"/>
                  </a:lnTo>
                  <a:lnTo>
                    <a:pt x="325" y="359"/>
                  </a:lnTo>
                  <a:lnTo>
                    <a:pt x="290" y="383"/>
                  </a:lnTo>
                  <a:lnTo>
                    <a:pt x="254" y="408"/>
                  </a:lnTo>
                  <a:lnTo>
                    <a:pt x="218" y="432"/>
                  </a:lnTo>
                  <a:lnTo>
                    <a:pt x="187" y="479"/>
                  </a:lnTo>
                  <a:lnTo>
                    <a:pt x="156" y="526"/>
                  </a:lnTo>
                  <a:lnTo>
                    <a:pt x="127" y="574"/>
                  </a:lnTo>
                  <a:lnTo>
                    <a:pt x="99" y="623"/>
                  </a:lnTo>
                  <a:lnTo>
                    <a:pt x="73" y="672"/>
                  </a:lnTo>
                  <a:lnTo>
                    <a:pt x="47" y="723"/>
                  </a:lnTo>
                  <a:lnTo>
                    <a:pt x="23" y="775"/>
                  </a:lnTo>
                  <a:lnTo>
                    <a:pt x="0" y="826"/>
                  </a:lnTo>
                  <a:lnTo>
                    <a:pt x="37" y="788"/>
                  </a:lnTo>
                  <a:lnTo>
                    <a:pt x="75" y="750"/>
                  </a:lnTo>
                  <a:lnTo>
                    <a:pt x="112" y="714"/>
                  </a:lnTo>
                  <a:lnTo>
                    <a:pt x="152" y="677"/>
                  </a:lnTo>
                  <a:lnTo>
                    <a:pt x="193" y="643"/>
                  </a:lnTo>
                  <a:lnTo>
                    <a:pt x="234" y="609"/>
                  </a:lnTo>
                  <a:lnTo>
                    <a:pt x="275" y="577"/>
                  </a:lnTo>
                  <a:lnTo>
                    <a:pt x="318" y="545"/>
                  </a:lnTo>
                  <a:lnTo>
                    <a:pt x="362" y="515"/>
                  </a:lnTo>
                  <a:lnTo>
                    <a:pt x="407" y="485"/>
                  </a:lnTo>
                  <a:lnTo>
                    <a:pt x="452" y="457"/>
                  </a:lnTo>
                  <a:lnTo>
                    <a:pt x="499" y="430"/>
                  </a:lnTo>
                  <a:lnTo>
                    <a:pt x="545" y="403"/>
                  </a:lnTo>
                  <a:lnTo>
                    <a:pt x="592" y="378"/>
                  </a:lnTo>
                  <a:lnTo>
                    <a:pt x="640" y="355"/>
                  </a:lnTo>
                  <a:lnTo>
                    <a:pt x="689" y="333"/>
                  </a:lnTo>
                  <a:lnTo>
                    <a:pt x="739" y="311"/>
                  </a:lnTo>
                  <a:lnTo>
                    <a:pt x="789" y="291"/>
                  </a:lnTo>
                  <a:lnTo>
                    <a:pt x="840" y="272"/>
                  </a:lnTo>
                  <a:lnTo>
                    <a:pt x="892" y="254"/>
                  </a:lnTo>
                  <a:lnTo>
                    <a:pt x="944" y="238"/>
                  </a:lnTo>
                  <a:lnTo>
                    <a:pt x="997" y="223"/>
                  </a:lnTo>
                  <a:lnTo>
                    <a:pt x="1050" y="210"/>
                  </a:lnTo>
                  <a:lnTo>
                    <a:pt x="1103" y="197"/>
                  </a:lnTo>
                  <a:lnTo>
                    <a:pt x="1158" y="186"/>
                  </a:lnTo>
                  <a:lnTo>
                    <a:pt x="1212" y="176"/>
                  </a:lnTo>
                  <a:lnTo>
                    <a:pt x="1267" y="168"/>
                  </a:lnTo>
                  <a:lnTo>
                    <a:pt x="1323" y="162"/>
                  </a:lnTo>
                  <a:lnTo>
                    <a:pt x="1379" y="157"/>
                  </a:lnTo>
                  <a:lnTo>
                    <a:pt x="1436" y="153"/>
                  </a:lnTo>
                  <a:lnTo>
                    <a:pt x="1492" y="151"/>
                  </a:lnTo>
                  <a:lnTo>
                    <a:pt x="1550" y="150"/>
                  </a:lnTo>
                  <a:lnTo>
                    <a:pt x="1658" y="153"/>
                  </a:lnTo>
                  <a:lnTo>
                    <a:pt x="1765" y="161"/>
                  </a:lnTo>
                  <a:lnTo>
                    <a:pt x="1870" y="174"/>
                  </a:lnTo>
                  <a:lnTo>
                    <a:pt x="1974" y="193"/>
                  </a:lnTo>
                  <a:lnTo>
                    <a:pt x="2076" y="216"/>
                  </a:lnTo>
                  <a:lnTo>
                    <a:pt x="2177" y="244"/>
                  </a:lnTo>
                  <a:lnTo>
                    <a:pt x="2275" y="277"/>
                  </a:lnTo>
                  <a:lnTo>
                    <a:pt x="2371" y="314"/>
                  </a:lnTo>
                  <a:lnTo>
                    <a:pt x="2463" y="357"/>
                  </a:lnTo>
                  <a:lnTo>
                    <a:pt x="2554" y="403"/>
                  </a:lnTo>
                  <a:lnTo>
                    <a:pt x="2643" y="453"/>
                  </a:lnTo>
                  <a:lnTo>
                    <a:pt x="2728" y="508"/>
                  </a:lnTo>
                  <a:lnTo>
                    <a:pt x="2811" y="567"/>
                  </a:lnTo>
                  <a:lnTo>
                    <a:pt x="2890" y="629"/>
                  </a:lnTo>
                  <a:lnTo>
                    <a:pt x="2967" y="695"/>
                  </a:lnTo>
                  <a:lnTo>
                    <a:pt x="3040" y="765"/>
                  </a:lnTo>
                  <a:lnTo>
                    <a:pt x="3111" y="838"/>
                  </a:lnTo>
                  <a:lnTo>
                    <a:pt x="3177" y="914"/>
                  </a:lnTo>
                  <a:lnTo>
                    <a:pt x="3239" y="993"/>
                  </a:lnTo>
                  <a:lnTo>
                    <a:pt x="3298" y="1075"/>
                  </a:lnTo>
                  <a:lnTo>
                    <a:pt x="3352" y="1160"/>
                  </a:lnTo>
                  <a:lnTo>
                    <a:pt x="3403" y="1247"/>
                  </a:lnTo>
                  <a:lnTo>
                    <a:pt x="3450" y="1339"/>
                  </a:lnTo>
                  <a:lnTo>
                    <a:pt x="3492" y="1431"/>
                  </a:lnTo>
                  <a:lnTo>
                    <a:pt x="3529" y="1526"/>
                  </a:lnTo>
                  <a:lnTo>
                    <a:pt x="3563" y="1624"/>
                  </a:lnTo>
                  <a:lnTo>
                    <a:pt x="3592" y="1723"/>
                  </a:lnTo>
                  <a:lnTo>
                    <a:pt x="3615" y="1824"/>
                  </a:lnTo>
                  <a:lnTo>
                    <a:pt x="3633" y="1928"/>
                  </a:lnTo>
                  <a:lnTo>
                    <a:pt x="3647" y="2033"/>
                  </a:lnTo>
                  <a:lnTo>
                    <a:pt x="3655" y="2140"/>
                  </a:lnTo>
                  <a:lnTo>
                    <a:pt x="3658" y="2247"/>
                  </a:lnTo>
                  <a:lnTo>
                    <a:pt x="3657" y="2314"/>
                  </a:lnTo>
                  <a:lnTo>
                    <a:pt x="3654" y="2381"/>
                  </a:lnTo>
                  <a:lnTo>
                    <a:pt x="3649" y="2447"/>
                  </a:lnTo>
                  <a:lnTo>
                    <a:pt x="3641" y="2513"/>
                  </a:lnTo>
                  <a:lnTo>
                    <a:pt x="3632" y="2578"/>
                  </a:lnTo>
                  <a:lnTo>
                    <a:pt x="3621" y="2642"/>
                  </a:lnTo>
                  <a:lnTo>
                    <a:pt x="3608" y="2706"/>
                  </a:lnTo>
                  <a:lnTo>
                    <a:pt x="3593" y="2768"/>
                  </a:lnTo>
                  <a:lnTo>
                    <a:pt x="3575" y="2830"/>
                  </a:lnTo>
                  <a:lnTo>
                    <a:pt x="3557" y="2891"/>
                  </a:lnTo>
                  <a:lnTo>
                    <a:pt x="3535" y="2952"/>
                  </a:lnTo>
                  <a:lnTo>
                    <a:pt x="3513" y="3012"/>
                  </a:lnTo>
                  <a:lnTo>
                    <a:pt x="3490" y="3071"/>
                  </a:lnTo>
                  <a:lnTo>
                    <a:pt x="3463" y="3128"/>
                  </a:lnTo>
                  <a:lnTo>
                    <a:pt x="3436" y="3185"/>
                  </a:lnTo>
                  <a:lnTo>
                    <a:pt x="3407" y="3241"/>
                  </a:lnTo>
                  <a:lnTo>
                    <a:pt x="3448" y="3204"/>
                  </a:lnTo>
                  <a:lnTo>
                    <a:pt x="3489" y="3164"/>
                  </a:lnTo>
                  <a:lnTo>
                    <a:pt x="3527" y="3124"/>
                  </a:lnTo>
                  <a:lnTo>
                    <a:pt x="3566" y="3084"/>
                  </a:lnTo>
                  <a:lnTo>
                    <a:pt x="3604" y="3042"/>
                  </a:lnTo>
                  <a:lnTo>
                    <a:pt x="3639" y="3000"/>
                  </a:lnTo>
                  <a:lnTo>
                    <a:pt x="3674" y="2955"/>
                  </a:lnTo>
                  <a:lnTo>
                    <a:pt x="3709" y="2910"/>
                  </a:lnTo>
                  <a:lnTo>
                    <a:pt x="3720" y="2872"/>
                  </a:lnTo>
                  <a:lnTo>
                    <a:pt x="3731" y="2831"/>
                  </a:lnTo>
                  <a:lnTo>
                    <a:pt x="3741" y="2792"/>
                  </a:lnTo>
                  <a:lnTo>
                    <a:pt x="3752" y="2751"/>
                  </a:lnTo>
                  <a:lnTo>
                    <a:pt x="3761" y="2711"/>
                  </a:lnTo>
                  <a:lnTo>
                    <a:pt x="3769" y="2670"/>
                  </a:lnTo>
                  <a:lnTo>
                    <a:pt x="3776" y="2629"/>
                  </a:lnTo>
                  <a:lnTo>
                    <a:pt x="3783" y="2587"/>
                  </a:lnTo>
                  <a:lnTo>
                    <a:pt x="3788" y="2545"/>
                  </a:lnTo>
                  <a:lnTo>
                    <a:pt x="3794" y="2504"/>
                  </a:lnTo>
                  <a:lnTo>
                    <a:pt x="3798" y="2461"/>
                  </a:lnTo>
                  <a:lnTo>
                    <a:pt x="3801" y="2419"/>
                  </a:lnTo>
                  <a:lnTo>
                    <a:pt x="3805" y="2376"/>
                  </a:lnTo>
                  <a:lnTo>
                    <a:pt x="3807" y="2333"/>
                  </a:lnTo>
                  <a:lnTo>
                    <a:pt x="3808" y="2291"/>
                  </a:lnTo>
                  <a:lnTo>
                    <a:pt x="3809" y="2247"/>
                  </a:lnTo>
                  <a:close/>
                </a:path>
              </a:pathLst>
            </a:custGeom>
            <a:solidFill>
              <a:srgbClr val="6B61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499" y="704"/>
              <a:ext cx="254" cy="220"/>
            </a:xfrm>
            <a:custGeom>
              <a:avLst/>
              <a:gdLst/>
              <a:ahLst/>
              <a:cxnLst>
                <a:cxn ang="0">
                  <a:pos x="3782" y="1842"/>
                </a:cxn>
                <a:cxn ang="0">
                  <a:pos x="3675" y="1426"/>
                </a:cxn>
                <a:cxn ang="0">
                  <a:pos x="3491" y="1047"/>
                </a:cxn>
                <a:cxn ang="0">
                  <a:pos x="3240" y="712"/>
                </a:cxn>
                <a:cxn ang="0">
                  <a:pos x="2930" y="432"/>
                </a:cxn>
                <a:cxn ang="0">
                  <a:pos x="2570" y="214"/>
                </a:cxn>
                <a:cxn ang="0">
                  <a:pos x="2170" y="68"/>
                </a:cxn>
                <a:cxn ang="0">
                  <a:pos x="1736" y="3"/>
                </a:cxn>
                <a:cxn ang="0">
                  <a:pos x="1468" y="5"/>
                </a:cxn>
                <a:cxn ang="0">
                  <a:pos x="1266" y="29"/>
                </a:cxn>
                <a:cxn ang="0">
                  <a:pos x="1069" y="71"/>
                </a:cxn>
                <a:cxn ang="0">
                  <a:pos x="879" y="130"/>
                </a:cxn>
                <a:cxn ang="0">
                  <a:pos x="698" y="205"/>
                </a:cxn>
                <a:cxn ang="0">
                  <a:pos x="525" y="295"/>
                </a:cxn>
                <a:cxn ang="0">
                  <a:pos x="362" y="400"/>
                </a:cxn>
                <a:cxn ang="0">
                  <a:pos x="208" y="519"/>
                </a:cxn>
                <a:cxn ang="0">
                  <a:pos x="98" y="698"/>
                </a:cxn>
                <a:cxn ang="0">
                  <a:pos x="16" y="904"/>
                </a:cxn>
                <a:cxn ang="0">
                  <a:pos x="110" y="823"/>
                </a:cxn>
                <a:cxn ang="0">
                  <a:pos x="273" y="661"/>
                </a:cxn>
                <a:cxn ang="0">
                  <a:pos x="453" y="518"/>
                </a:cxn>
                <a:cxn ang="0">
                  <a:pos x="650" y="396"/>
                </a:cxn>
                <a:cxn ang="0">
                  <a:pos x="861" y="297"/>
                </a:cxn>
                <a:cxn ang="0">
                  <a:pos x="1084" y="222"/>
                </a:cxn>
                <a:cxn ang="0">
                  <a:pos x="1319" y="172"/>
                </a:cxn>
                <a:cxn ang="0">
                  <a:pos x="1562" y="151"/>
                </a:cxn>
                <a:cxn ang="0">
                  <a:pos x="1933" y="173"/>
                </a:cxn>
                <a:cxn ang="0">
                  <a:pos x="2322" y="273"/>
                </a:cxn>
                <a:cxn ang="0">
                  <a:pos x="2678" y="443"/>
                </a:cxn>
                <a:cxn ang="0">
                  <a:pos x="2991" y="675"/>
                </a:cxn>
                <a:cxn ang="0">
                  <a:pos x="3253" y="962"/>
                </a:cxn>
                <a:cxn ang="0">
                  <a:pos x="3456" y="1296"/>
                </a:cxn>
                <a:cxn ang="0">
                  <a:pos x="3592" y="1667"/>
                </a:cxn>
                <a:cxn ang="0">
                  <a:pos x="3654" y="2069"/>
                </a:cxn>
                <a:cxn ang="0">
                  <a:pos x="3653" y="2290"/>
                </a:cxn>
                <a:cxn ang="0">
                  <a:pos x="3638" y="2443"/>
                </a:cxn>
                <a:cxn ang="0">
                  <a:pos x="3613" y="2593"/>
                </a:cxn>
                <a:cxn ang="0">
                  <a:pos x="3576" y="2738"/>
                </a:cxn>
                <a:cxn ang="0">
                  <a:pos x="3529" y="2880"/>
                </a:cxn>
                <a:cxn ang="0">
                  <a:pos x="3472" y="3016"/>
                </a:cxn>
                <a:cxn ang="0">
                  <a:pos x="3406" y="3148"/>
                </a:cxn>
                <a:cxn ang="0">
                  <a:pos x="3329" y="3274"/>
                </a:cxn>
                <a:cxn ang="0">
                  <a:pos x="3440" y="3202"/>
                </a:cxn>
                <a:cxn ang="0">
                  <a:pos x="3601" y="3050"/>
                </a:cxn>
                <a:cxn ang="0">
                  <a:pos x="3694" y="2863"/>
                </a:cxn>
                <a:cxn ang="0">
                  <a:pos x="3752" y="2659"/>
                </a:cxn>
                <a:cxn ang="0">
                  <a:pos x="3790" y="2447"/>
                </a:cxn>
                <a:cxn ang="0">
                  <a:pos x="3806" y="2228"/>
                </a:cxn>
              </a:cxnLst>
              <a:rect l="0" t="0" r="r" b="b"/>
              <a:pathLst>
                <a:path w="3807" h="3304">
                  <a:moveTo>
                    <a:pt x="3807" y="2172"/>
                  </a:moveTo>
                  <a:lnTo>
                    <a:pt x="3804" y="2061"/>
                  </a:lnTo>
                  <a:lnTo>
                    <a:pt x="3796" y="1950"/>
                  </a:lnTo>
                  <a:lnTo>
                    <a:pt x="3782" y="1842"/>
                  </a:lnTo>
                  <a:lnTo>
                    <a:pt x="3762" y="1735"/>
                  </a:lnTo>
                  <a:lnTo>
                    <a:pt x="3738" y="1630"/>
                  </a:lnTo>
                  <a:lnTo>
                    <a:pt x="3709" y="1526"/>
                  </a:lnTo>
                  <a:lnTo>
                    <a:pt x="3675" y="1426"/>
                  </a:lnTo>
                  <a:lnTo>
                    <a:pt x="3636" y="1326"/>
                  </a:lnTo>
                  <a:lnTo>
                    <a:pt x="3592" y="1231"/>
                  </a:lnTo>
                  <a:lnTo>
                    <a:pt x="3543" y="1137"/>
                  </a:lnTo>
                  <a:lnTo>
                    <a:pt x="3491" y="1047"/>
                  </a:lnTo>
                  <a:lnTo>
                    <a:pt x="3434" y="958"/>
                  </a:lnTo>
                  <a:lnTo>
                    <a:pt x="3373" y="873"/>
                  </a:lnTo>
                  <a:lnTo>
                    <a:pt x="3309" y="791"/>
                  </a:lnTo>
                  <a:lnTo>
                    <a:pt x="3240" y="712"/>
                  </a:lnTo>
                  <a:lnTo>
                    <a:pt x="3167" y="636"/>
                  </a:lnTo>
                  <a:lnTo>
                    <a:pt x="3092" y="565"/>
                  </a:lnTo>
                  <a:lnTo>
                    <a:pt x="3012" y="496"/>
                  </a:lnTo>
                  <a:lnTo>
                    <a:pt x="2930" y="432"/>
                  </a:lnTo>
                  <a:lnTo>
                    <a:pt x="2844" y="371"/>
                  </a:lnTo>
                  <a:lnTo>
                    <a:pt x="2756" y="314"/>
                  </a:lnTo>
                  <a:lnTo>
                    <a:pt x="2665" y="263"/>
                  </a:lnTo>
                  <a:lnTo>
                    <a:pt x="2570" y="214"/>
                  </a:lnTo>
                  <a:lnTo>
                    <a:pt x="2473" y="170"/>
                  </a:lnTo>
                  <a:lnTo>
                    <a:pt x="2374" y="132"/>
                  </a:lnTo>
                  <a:lnTo>
                    <a:pt x="2273" y="97"/>
                  </a:lnTo>
                  <a:lnTo>
                    <a:pt x="2170" y="68"/>
                  </a:lnTo>
                  <a:lnTo>
                    <a:pt x="2064" y="44"/>
                  </a:lnTo>
                  <a:lnTo>
                    <a:pt x="1957" y="25"/>
                  </a:lnTo>
                  <a:lnTo>
                    <a:pt x="1848" y="11"/>
                  </a:lnTo>
                  <a:lnTo>
                    <a:pt x="1736" y="3"/>
                  </a:lnTo>
                  <a:lnTo>
                    <a:pt x="1624" y="0"/>
                  </a:lnTo>
                  <a:lnTo>
                    <a:pt x="1571" y="1"/>
                  </a:lnTo>
                  <a:lnTo>
                    <a:pt x="1520" y="2"/>
                  </a:lnTo>
                  <a:lnTo>
                    <a:pt x="1468" y="5"/>
                  </a:lnTo>
                  <a:lnTo>
                    <a:pt x="1417" y="9"/>
                  </a:lnTo>
                  <a:lnTo>
                    <a:pt x="1367" y="15"/>
                  </a:lnTo>
                  <a:lnTo>
                    <a:pt x="1316" y="21"/>
                  </a:lnTo>
                  <a:lnTo>
                    <a:pt x="1266" y="29"/>
                  </a:lnTo>
                  <a:lnTo>
                    <a:pt x="1216" y="37"/>
                  </a:lnTo>
                  <a:lnTo>
                    <a:pt x="1167" y="48"/>
                  </a:lnTo>
                  <a:lnTo>
                    <a:pt x="1118" y="59"/>
                  </a:lnTo>
                  <a:lnTo>
                    <a:pt x="1069" y="71"/>
                  </a:lnTo>
                  <a:lnTo>
                    <a:pt x="1021" y="84"/>
                  </a:lnTo>
                  <a:lnTo>
                    <a:pt x="973" y="98"/>
                  </a:lnTo>
                  <a:lnTo>
                    <a:pt x="926" y="113"/>
                  </a:lnTo>
                  <a:lnTo>
                    <a:pt x="879" y="130"/>
                  </a:lnTo>
                  <a:lnTo>
                    <a:pt x="834" y="147"/>
                  </a:lnTo>
                  <a:lnTo>
                    <a:pt x="788" y="165"/>
                  </a:lnTo>
                  <a:lnTo>
                    <a:pt x="743" y="184"/>
                  </a:lnTo>
                  <a:lnTo>
                    <a:pt x="698" y="205"/>
                  </a:lnTo>
                  <a:lnTo>
                    <a:pt x="654" y="226"/>
                  </a:lnTo>
                  <a:lnTo>
                    <a:pt x="610" y="248"/>
                  </a:lnTo>
                  <a:lnTo>
                    <a:pt x="568" y="272"/>
                  </a:lnTo>
                  <a:lnTo>
                    <a:pt x="525" y="295"/>
                  </a:lnTo>
                  <a:lnTo>
                    <a:pt x="483" y="320"/>
                  </a:lnTo>
                  <a:lnTo>
                    <a:pt x="442" y="346"/>
                  </a:lnTo>
                  <a:lnTo>
                    <a:pt x="401" y="373"/>
                  </a:lnTo>
                  <a:lnTo>
                    <a:pt x="362" y="400"/>
                  </a:lnTo>
                  <a:lnTo>
                    <a:pt x="322" y="429"/>
                  </a:lnTo>
                  <a:lnTo>
                    <a:pt x="283" y="458"/>
                  </a:lnTo>
                  <a:lnTo>
                    <a:pt x="246" y="488"/>
                  </a:lnTo>
                  <a:lnTo>
                    <a:pt x="208" y="519"/>
                  </a:lnTo>
                  <a:lnTo>
                    <a:pt x="172" y="551"/>
                  </a:lnTo>
                  <a:lnTo>
                    <a:pt x="146" y="599"/>
                  </a:lnTo>
                  <a:lnTo>
                    <a:pt x="121" y="648"/>
                  </a:lnTo>
                  <a:lnTo>
                    <a:pt x="98" y="698"/>
                  </a:lnTo>
                  <a:lnTo>
                    <a:pt x="75" y="748"/>
                  </a:lnTo>
                  <a:lnTo>
                    <a:pt x="55" y="799"/>
                  </a:lnTo>
                  <a:lnTo>
                    <a:pt x="35" y="852"/>
                  </a:lnTo>
                  <a:lnTo>
                    <a:pt x="16" y="904"/>
                  </a:lnTo>
                  <a:lnTo>
                    <a:pt x="0" y="956"/>
                  </a:lnTo>
                  <a:lnTo>
                    <a:pt x="36" y="912"/>
                  </a:lnTo>
                  <a:lnTo>
                    <a:pt x="72" y="867"/>
                  </a:lnTo>
                  <a:lnTo>
                    <a:pt x="110" y="823"/>
                  </a:lnTo>
                  <a:lnTo>
                    <a:pt x="149" y="781"/>
                  </a:lnTo>
                  <a:lnTo>
                    <a:pt x="190" y="740"/>
                  </a:lnTo>
                  <a:lnTo>
                    <a:pt x="230" y="701"/>
                  </a:lnTo>
                  <a:lnTo>
                    <a:pt x="273" y="661"/>
                  </a:lnTo>
                  <a:lnTo>
                    <a:pt x="317" y="624"/>
                  </a:lnTo>
                  <a:lnTo>
                    <a:pt x="362" y="587"/>
                  </a:lnTo>
                  <a:lnTo>
                    <a:pt x="408" y="553"/>
                  </a:lnTo>
                  <a:lnTo>
                    <a:pt x="453" y="518"/>
                  </a:lnTo>
                  <a:lnTo>
                    <a:pt x="501" y="486"/>
                  </a:lnTo>
                  <a:lnTo>
                    <a:pt x="550" y="455"/>
                  </a:lnTo>
                  <a:lnTo>
                    <a:pt x="600" y="425"/>
                  </a:lnTo>
                  <a:lnTo>
                    <a:pt x="650" y="396"/>
                  </a:lnTo>
                  <a:lnTo>
                    <a:pt x="702" y="369"/>
                  </a:lnTo>
                  <a:lnTo>
                    <a:pt x="754" y="344"/>
                  </a:lnTo>
                  <a:lnTo>
                    <a:pt x="807" y="319"/>
                  </a:lnTo>
                  <a:lnTo>
                    <a:pt x="861" y="297"/>
                  </a:lnTo>
                  <a:lnTo>
                    <a:pt x="916" y="276"/>
                  </a:lnTo>
                  <a:lnTo>
                    <a:pt x="971" y="256"/>
                  </a:lnTo>
                  <a:lnTo>
                    <a:pt x="1028" y="238"/>
                  </a:lnTo>
                  <a:lnTo>
                    <a:pt x="1084" y="222"/>
                  </a:lnTo>
                  <a:lnTo>
                    <a:pt x="1142" y="207"/>
                  </a:lnTo>
                  <a:lnTo>
                    <a:pt x="1200" y="194"/>
                  </a:lnTo>
                  <a:lnTo>
                    <a:pt x="1260" y="182"/>
                  </a:lnTo>
                  <a:lnTo>
                    <a:pt x="1319" y="172"/>
                  </a:lnTo>
                  <a:lnTo>
                    <a:pt x="1379" y="164"/>
                  </a:lnTo>
                  <a:lnTo>
                    <a:pt x="1439" y="158"/>
                  </a:lnTo>
                  <a:lnTo>
                    <a:pt x="1500" y="153"/>
                  </a:lnTo>
                  <a:lnTo>
                    <a:pt x="1562" y="151"/>
                  </a:lnTo>
                  <a:lnTo>
                    <a:pt x="1624" y="150"/>
                  </a:lnTo>
                  <a:lnTo>
                    <a:pt x="1728" y="152"/>
                  </a:lnTo>
                  <a:lnTo>
                    <a:pt x="1832" y="160"/>
                  </a:lnTo>
                  <a:lnTo>
                    <a:pt x="1933" y="173"/>
                  </a:lnTo>
                  <a:lnTo>
                    <a:pt x="2034" y="191"/>
                  </a:lnTo>
                  <a:lnTo>
                    <a:pt x="2132" y="214"/>
                  </a:lnTo>
                  <a:lnTo>
                    <a:pt x="2229" y="240"/>
                  </a:lnTo>
                  <a:lnTo>
                    <a:pt x="2322" y="273"/>
                  </a:lnTo>
                  <a:lnTo>
                    <a:pt x="2415" y="308"/>
                  </a:lnTo>
                  <a:lnTo>
                    <a:pt x="2505" y="349"/>
                  </a:lnTo>
                  <a:lnTo>
                    <a:pt x="2592" y="393"/>
                  </a:lnTo>
                  <a:lnTo>
                    <a:pt x="2678" y="443"/>
                  </a:lnTo>
                  <a:lnTo>
                    <a:pt x="2761" y="495"/>
                  </a:lnTo>
                  <a:lnTo>
                    <a:pt x="2840" y="552"/>
                  </a:lnTo>
                  <a:lnTo>
                    <a:pt x="2917" y="611"/>
                  </a:lnTo>
                  <a:lnTo>
                    <a:pt x="2991" y="675"/>
                  </a:lnTo>
                  <a:lnTo>
                    <a:pt x="3061" y="742"/>
                  </a:lnTo>
                  <a:lnTo>
                    <a:pt x="3128" y="812"/>
                  </a:lnTo>
                  <a:lnTo>
                    <a:pt x="3193" y="886"/>
                  </a:lnTo>
                  <a:lnTo>
                    <a:pt x="3253" y="962"/>
                  </a:lnTo>
                  <a:lnTo>
                    <a:pt x="3309" y="1041"/>
                  </a:lnTo>
                  <a:lnTo>
                    <a:pt x="3362" y="1124"/>
                  </a:lnTo>
                  <a:lnTo>
                    <a:pt x="3411" y="1209"/>
                  </a:lnTo>
                  <a:lnTo>
                    <a:pt x="3456" y="1296"/>
                  </a:lnTo>
                  <a:lnTo>
                    <a:pt x="3496" y="1385"/>
                  </a:lnTo>
                  <a:lnTo>
                    <a:pt x="3533" y="1478"/>
                  </a:lnTo>
                  <a:lnTo>
                    <a:pt x="3566" y="1571"/>
                  </a:lnTo>
                  <a:lnTo>
                    <a:pt x="3592" y="1667"/>
                  </a:lnTo>
                  <a:lnTo>
                    <a:pt x="3616" y="1765"/>
                  </a:lnTo>
                  <a:lnTo>
                    <a:pt x="3633" y="1865"/>
                  </a:lnTo>
                  <a:lnTo>
                    <a:pt x="3646" y="1965"/>
                  </a:lnTo>
                  <a:lnTo>
                    <a:pt x="3654" y="2069"/>
                  </a:lnTo>
                  <a:lnTo>
                    <a:pt x="3656" y="2172"/>
                  </a:lnTo>
                  <a:lnTo>
                    <a:pt x="3656" y="2212"/>
                  </a:lnTo>
                  <a:lnTo>
                    <a:pt x="3655" y="2250"/>
                  </a:lnTo>
                  <a:lnTo>
                    <a:pt x="3653" y="2290"/>
                  </a:lnTo>
                  <a:lnTo>
                    <a:pt x="3650" y="2328"/>
                  </a:lnTo>
                  <a:lnTo>
                    <a:pt x="3647" y="2367"/>
                  </a:lnTo>
                  <a:lnTo>
                    <a:pt x="3643" y="2404"/>
                  </a:lnTo>
                  <a:lnTo>
                    <a:pt x="3638" y="2443"/>
                  </a:lnTo>
                  <a:lnTo>
                    <a:pt x="3633" y="2480"/>
                  </a:lnTo>
                  <a:lnTo>
                    <a:pt x="3627" y="2518"/>
                  </a:lnTo>
                  <a:lnTo>
                    <a:pt x="3621" y="2556"/>
                  </a:lnTo>
                  <a:lnTo>
                    <a:pt x="3613" y="2593"/>
                  </a:lnTo>
                  <a:lnTo>
                    <a:pt x="3604" y="2630"/>
                  </a:lnTo>
                  <a:lnTo>
                    <a:pt x="3595" y="2666"/>
                  </a:lnTo>
                  <a:lnTo>
                    <a:pt x="3586" y="2703"/>
                  </a:lnTo>
                  <a:lnTo>
                    <a:pt x="3576" y="2738"/>
                  </a:lnTo>
                  <a:lnTo>
                    <a:pt x="3566" y="2774"/>
                  </a:lnTo>
                  <a:lnTo>
                    <a:pt x="3553" y="2810"/>
                  </a:lnTo>
                  <a:lnTo>
                    <a:pt x="3541" y="2845"/>
                  </a:lnTo>
                  <a:lnTo>
                    <a:pt x="3529" y="2880"/>
                  </a:lnTo>
                  <a:lnTo>
                    <a:pt x="3516" y="2915"/>
                  </a:lnTo>
                  <a:lnTo>
                    <a:pt x="3501" y="2949"/>
                  </a:lnTo>
                  <a:lnTo>
                    <a:pt x="3487" y="2982"/>
                  </a:lnTo>
                  <a:lnTo>
                    <a:pt x="3472" y="3016"/>
                  </a:lnTo>
                  <a:lnTo>
                    <a:pt x="3456" y="3049"/>
                  </a:lnTo>
                  <a:lnTo>
                    <a:pt x="3439" y="3083"/>
                  </a:lnTo>
                  <a:lnTo>
                    <a:pt x="3423" y="3115"/>
                  </a:lnTo>
                  <a:lnTo>
                    <a:pt x="3406" y="3148"/>
                  </a:lnTo>
                  <a:lnTo>
                    <a:pt x="3387" y="3179"/>
                  </a:lnTo>
                  <a:lnTo>
                    <a:pt x="3369" y="3212"/>
                  </a:lnTo>
                  <a:lnTo>
                    <a:pt x="3350" y="3242"/>
                  </a:lnTo>
                  <a:lnTo>
                    <a:pt x="3329" y="3274"/>
                  </a:lnTo>
                  <a:lnTo>
                    <a:pt x="3309" y="3304"/>
                  </a:lnTo>
                  <a:lnTo>
                    <a:pt x="3354" y="3271"/>
                  </a:lnTo>
                  <a:lnTo>
                    <a:pt x="3398" y="3237"/>
                  </a:lnTo>
                  <a:lnTo>
                    <a:pt x="3440" y="3202"/>
                  </a:lnTo>
                  <a:lnTo>
                    <a:pt x="3482" y="3165"/>
                  </a:lnTo>
                  <a:lnTo>
                    <a:pt x="3523" y="3129"/>
                  </a:lnTo>
                  <a:lnTo>
                    <a:pt x="3563" y="3090"/>
                  </a:lnTo>
                  <a:lnTo>
                    <a:pt x="3601" y="3050"/>
                  </a:lnTo>
                  <a:lnTo>
                    <a:pt x="3639" y="3011"/>
                  </a:lnTo>
                  <a:lnTo>
                    <a:pt x="3658" y="2962"/>
                  </a:lnTo>
                  <a:lnTo>
                    <a:pt x="3677" y="2913"/>
                  </a:lnTo>
                  <a:lnTo>
                    <a:pt x="3694" y="2863"/>
                  </a:lnTo>
                  <a:lnTo>
                    <a:pt x="3710" y="2812"/>
                  </a:lnTo>
                  <a:lnTo>
                    <a:pt x="3726" y="2761"/>
                  </a:lnTo>
                  <a:lnTo>
                    <a:pt x="3740" y="2711"/>
                  </a:lnTo>
                  <a:lnTo>
                    <a:pt x="3752" y="2659"/>
                  </a:lnTo>
                  <a:lnTo>
                    <a:pt x="3763" y="2606"/>
                  </a:lnTo>
                  <a:lnTo>
                    <a:pt x="3774" y="2554"/>
                  </a:lnTo>
                  <a:lnTo>
                    <a:pt x="3783" y="2500"/>
                  </a:lnTo>
                  <a:lnTo>
                    <a:pt x="3790" y="2447"/>
                  </a:lnTo>
                  <a:lnTo>
                    <a:pt x="3796" y="2392"/>
                  </a:lnTo>
                  <a:lnTo>
                    <a:pt x="3801" y="2338"/>
                  </a:lnTo>
                  <a:lnTo>
                    <a:pt x="3804" y="2283"/>
                  </a:lnTo>
                  <a:lnTo>
                    <a:pt x="3806" y="2228"/>
                  </a:lnTo>
                  <a:lnTo>
                    <a:pt x="3807" y="2172"/>
                  </a:lnTo>
                  <a:close/>
                </a:path>
              </a:pathLst>
            </a:custGeom>
            <a:solidFill>
              <a:srgbClr val="6E64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495" y="709"/>
              <a:ext cx="253" cy="223"/>
            </a:xfrm>
            <a:custGeom>
              <a:avLst/>
              <a:gdLst/>
              <a:ahLst/>
              <a:cxnLst>
                <a:cxn ang="0">
                  <a:pos x="3760" y="1778"/>
                </a:cxn>
                <a:cxn ang="0">
                  <a:pos x="3657" y="1376"/>
                </a:cxn>
                <a:cxn ang="0">
                  <a:pos x="3479" y="1010"/>
                </a:cxn>
                <a:cxn ang="0">
                  <a:pos x="3238" y="688"/>
                </a:cxn>
                <a:cxn ang="0">
                  <a:pos x="2938" y="417"/>
                </a:cxn>
                <a:cxn ang="0">
                  <a:pos x="2590" y="207"/>
                </a:cxn>
                <a:cxn ang="0">
                  <a:pos x="2203" y="66"/>
                </a:cxn>
                <a:cxn ang="0">
                  <a:pos x="1785" y="2"/>
                </a:cxn>
                <a:cxn ang="0">
                  <a:pos x="1506" y="7"/>
                </a:cxn>
                <a:cxn ang="0">
                  <a:pos x="1285" y="36"/>
                </a:cxn>
                <a:cxn ang="0">
                  <a:pos x="1071" y="88"/>
                </a:cxn>
                <a:cxn ang="0">
                  <a:pos x="866" y="161"/>
                </a:cxn>
                <a:cxn ang="0">
                  <a:pos x="672" y="253"/>
                </a:cxn>
                <a:cxn ang="0">
                  <a:pos x="489" y="364"/>
                </a:cxn>
                <a:cxn ang="0">
                  <a:pos x="320" y="493"/>
                </a:cxn>
                <a:cxn ang="0">
                  <a:pos x="164" y="638"/>
                </a:cxn>
                <a:cxn ang="0">
                  <a:pos x="70" y="829"/>
                </a:cxn>
                <a:cxn ang="0">
                  <a:pos x="11" y="1038"/>
                </a:cxn>
                <a:cxn ang="0">
                  <a:pos x="104" y="939"/>
                </a:cxn>
                <a:cxn ang="0">
                  <a:pos x="263" y="750"/>
                </a:cxn>
                <a:cxn ang="0">
                  <a:pos x="445" y="584"/>
                </a:cxn>
                <a:cxn ang="0">
                  <a:pos x="647" y="441"/>
                </a:cxn>
                <a:cxn ang="0">
                  <a:pos x="866" y="324"/>
                </a:cxn>
                <a:cxn ang="0">
                  <a:pos x="1102" y="235"/>
                </a:cxn>
                <a:cxn ang="0">
                  <a:pos x="1350" y="176"/>
                </a:cxn>
                <a:cxn ang="0">
                  <a:pos x="1610" y="151"/>
                </a:cxn>
                <a:cxn ang="0">
                  <a:pos x="1975" y="172"/>
                </a:cxn>
                <a:cxn ang="0">
                  <a:pos x="2350" y="268"/>
                </a:cxn>
                <a:cxn ang="0">
                  <a:pos x="2691" y="432"/>
                </a:cxn>
                <a:cxn ang="0">
                  <a:pos x="2993" y="656"/>
                </a:cxn>
                <a:cxn ang="0">
                  <a:pos x="3246" y="932"/>
                </a:cxn>
                <a:cxn ang="0">
                  <a:pos x="3441" y="1253"/>
                </a:cxn>
                <a:cxn ang="0">
                  <a:pos x="3573" y="1610"/>
                </a:cxn>
                <a:cxn ang="0">
                  <a:pos x="3632" y="1997"/>
                </a:cxn>
                <a:cxn ang="0">
                  <a:pos x="3630" y="2230"/>
                </a:cxn>
                <a:cxn ang="0">
                  <a:pos x="3611" y="2403"/>
                </a:cxn>
                <a:cxn ang="0">
                  <a:pos x="3576" y="2572"/>
                </a:cxn>
                <a:cxn ang="0">
                  <a:pos x="3527" y="2735"/>
                </a:cxn>
                <a:cxn ang="0">
                  <a:pos x="3465" y="2892"/>
                </a:cxn>
                <a:cxn ang="0">
                  <a:pos x="3389" y="3041"/>
                </a:cxn>
                <a:cxn ang="0">
                  <a:pos x="3302" y="3183"/>
                </a:cxn>
                <a:cxn ang="0">
                  <a:pos x="3203" y="3317"/>
                </a:cxn>
                <a:cxn ang="0">
                  <a:pos x="3317" y="3260"/>
                </a:cxn>
                <a:cxn ang="0">
                  <a:pos x="3492" y="3128"/>
                </a:cxn>
                <a:cxn ang="0">
                  <a:pos x="3617" y="2921"/>
                </a:cxn>
                <a:cxn ang="0">
                  <a:pos x="3702" y="2680"/>
                </a:cxn>
                <a:cxn ang="0">
                  <a:pos x="3759" y="2428"/>
                </a:cxn>
                <a:cxn ang="0">
                  <a:pos x="3784" y="2164"/>
                </a:cxn>
              </a:cxnLst>
              <a:rect l="0" t="0" r="r" b="b"/>
              <a:pathLst>
                <a:path w="3785" h="3349">
                  <a:moveTo>
                    <a:pt x="3785" y="2097"/>
                  </a:moveTo>
                  <a:lnTo>
                    <a:pt x="3782" y="1990"/>
                  </a:lnTo>
                  <a:lnTo>
                    <a:pt x="3774" y="1883"/>
                  </a:lnTo>
                  <a:lnTo>
                    <a:pt x="3760" y="1778"/>
                  </a:lnTo>
                  <a:lnTo>
                    <a:pt x="3742" y="1674"/>
                  </a:lnTo>
                  <a:lnTo>
                    <a:pt x="3719" y="1573"/>
                  </a:lnTo>
                  <a:lnTo>
                    <a:pt x="3690" y="1474"/>
                  </a:lnTo>
                  <a:lnTo>
                    <a:pt x="3657" y="1376"/>
                  </a:lnTo>
                  <a:lnTo>
                    <a:pt x="3620" y="1281"/>
                  </a:lnTo>
                  <a:lnTo>
                    <a:pt x="3577" y="1189"/>
                  </a:lnTo>
                  <a:lnTo>
                    <a:pt x="3530" y="1097"/>
                  </a:lnTo>
                  <a:lnTo>
                    <a:pt x="3479" y="1010"/>
                  </a:lnTo>
                  <a:lnTo>
                    <a:pt x="3425" y="925"/>
                  </a:lnTo>
                  <a:lnTo>
                    <a:pt x="3366" y="843"/>
                  </a:lnTo>
                  <a:lnTo>
                    <a:pt x="3304" y="764"/>
                  </a:lnTo>
                  <a:lnTo>
                    <a:pt x="3238" y="688"/>
                  </a:lnTo>
                  <a:lnTo>
                    <a:pt x="3167" y="615"/>
                  </a:lnTo>
                  <a:lnTo>
                    <a:pt x="3094" y="545"/>
                  </a:lnTo>
                  <a:lnTo>
                    <a:pt x="3017" y="479"/>
                  </a:lnTo>
                  <a:lnTo>
                    <a:pt x="2938" y="417"/>
                  </a:lnTo>
                  <a:lnTo>
                    <a:pt x="2855" y="358"/>
                  </a:lnTo>
                  <a:lnTo>
                    <a:pt x="2770" y="303"/>
                  </a:lnTo>
                  <a:lnTo>
                    <a:pt x="2681" y="253"/>
                  </a:lnTo>
                  <a:lnTo>
                    <a:pt x="2590" y="207"/>
                  </a:lnTo>
                  <a:lnTo>
                    <a:pt x="2498" y="164"/>
                  </a:lnTo>
                  <a:lnTo>
                    <a:pt x="2402" y="127"/>
                  </a:lnTo>
                  <a:lnTo>
                    <a:pt x="2304" y="94"/>
                  </a:lnTo>
                  <a:lnTo>
                    <a:pt x="2203" y="66"/>
                  </a:lnTo>
                  <a:lnTo>
                    <a:pt x="2101" y="43"/>
                  </a:lnTo>
                  <a:lnTo>
                    <a:pt x="1997" y="24"/>
                  </a:lnTo>
                  <a:lnTo>
                    <a:pt x="1892" y="10"/>
                  </a:lnTo>
                  <a:lnTo>
                    <a:pt x="1785" y="2"/>
                  </a:lnTo>
                  <a:lnTo>
                    <a:pt x="1677" y="0"/>
                  </a:lnTo>
                  <a:lnTo>
                    <a:pt x="1619" y="1"/>
                  </a:lnTo>
                  <a:lnTo>
                    <a:pt x="1563" y="3"/>
                  </a:lnTo>
                  <a:lnTo>
                    <a:pt x="1506" y="7"/>
                  </a:lnTo>
                  <a:lnTo>
                    <a:pt x="1450" y="12"/>
                  </a:lnTo>
                  <a:lnTo>
                    <a:pt x="1395" y="18"/>
                  </a:lnTo>
                  <a:lnTo>
                    <a:pt x="1339" y="26"/>
                  </a:lnTo>
                  <a:lnTo>
                    <a:pt x="1285" y="36"/>
                  </a:lnTo>
                  <a:lnTo>
                    <a:pt x="1230" y="47"/>
                  </a:lnTo>
                  <a:lnTo>
                    <a:pt x="1177" y="60"/>
                  </a:lnTo>
                  <a:lnTo>
                    <a:pt x="1124" y="73"/>
                  </a:lnTo>
                  <a:lnTo>
                    <a:pt x="1071" y="88"/>
                  </a:lnTo>
                  <a:lnTo>
                    <a:pt x="1019" y="104"/>
                  </a:lnTo>
                  <a:lnTo>
                    <a:pt x="967" y="122"/>
                  </a:lnTo>
                  <a:lnTo>
                    <a:pt x="916" y="141"/>
                  </a:lnTo>
                  <a:lnTo>
                    <a:pt x="866" y="161"/>
                  </a:lnTo>
                  <a:lnTo>
                    <a:pt x="817" y="183"/>
                  </a:lnTo>
                  <a:lnTo>
                    <a:pt x="767" y="205"/>
                  </a:lnTo>
                  <a:lnTo>
                    <a:pt x="719" y="228"/>
                  </a:lnTo>
                  <a:lnTo>
                    <a:pt x="672" y="253"/>
                  </a:lnTo>
                  <a:lnTo>
                    <a:pt x="626" y="280"/>
                  </a:lnTo>
                  <a:lnTo>
                    <a:pt x="579" y="306"/>
                  </a:lnTo>
                  <a:lnTo>
                    <a:pt x="534" y="335"/>
                  </a:lnTo>
                  <a:lnTo>
                    <a:pt x="489" y="364"/>
                  </a:lnTo>
                  <a:lnTo>
                    <a:pt x="445" y="395"/>
                  </a:lnTo>
                  <a:lnTo>
                    <a:pt x="402" y="427"/>
                  </a:lnTo>
                  <a:lnTo>
                    <a:pt x="361" y="459"/>
                  </a:lnTo>
                  <a:lnTo>
                    <a:pt x="320" y="493"/>
                  </a:lnTo>
                  <a:lnTo>
                    <a:pt x="279" y="527"/>
                  </a:lnTo>
                  <a:lnTo>
                    <a:pt x="239" y="564"/>
                  </a:lnTo>
                  <a:lnTo>
                    <a:pt x="202" y="600"/>
                  </a:lnTo>
                  <a:lnTo>
                    <a:pt x="164" y="638"/>
                  </a:lnTo>
                  <a:lnTo>
                    <a:pt x="127" y="676"/>
                  </a:lnTo>
                  <a:lnTo>
                    <a:pt x="107" y="726"/>
                  </a:lnTo>
                  <a:lnTo>
                    <a:pt x="88" y="777"/>
                  </a:lnTo>
                  <a:lnTo>
                    <a:pt x="70" y="829"/>
                  </a:lnTo>
                  <a:lnTo>
                    <a:pt x="53" y="880"/>
                  </a:lnTo>
                  <a:lnTo>
                    <a:pt x="38" y="933"/>
                  </a:lnTo>
                  <a:lnTo>
                    <a:pt x="24" y="986"/>
                  </a:lnTo>
                  <a:lnTo>
                    <a:pt x="11" y="1038"/>
                  </a:lnTo>
                  <a:lnTo>
                    <a:pt x="0" y="1093"/>
                  </a:lnTo>
                  <a:lnTo>
                    <a:pt x="33" y="1040"/>
                  </a:lnTo>
                  <a:lnTo>
                    <a:pt x="67" y="989"/>
                  </a:lnTo>
                  <a:lnTo>
                    <a:pt x="104" y="939"/>
                  </a:lnTo>
                  <a:lnTo>
                    <a:pt x="142" y="890"/>
                  </a:lnTo>
                  <a:lnTo>
                    <a:pt x="180" y="843"/>
                  </a:lnTo>
                  <a:lnTo>
                    <a:pt x="221" y="796"/>
                  </a:lnTo>
                  <a:lnTo>
                    <a:pt x="263" y="750"/>
                  </a:lnTo>
                  <a:lnTo>
                    <a:pt x="307" y="707"/>
                  </a:lnTo>
                  <a:lnTo>
                    <a:pt x="352" y="665"/>
                  </a:lnTo>
                  <a:lnTo>
                    <a:pt x="397" y="624"/>
                  </a:lnTo>
                  <a:lnTo>
                    <a:pt x="445" y="584"/>
                  </a:lnTo>
                  <a:lnTo>
                    <a:pt x="493" y="547"/>
                  </a:lnTo>
                  <a:lnTo>
                    <a:pt x="543" y="509"/>
                  </a:lnTo>
                  <a:lnTo>
                    <a:pt x="594" y="475"/>
                  </a:lnTo>
                  <a:lnTo>
                    <a:pt x="647" y="441"/>
                  </a:lnTo>
                  <a:lnTo>
                    <a:pt x="700" y="410"/>
                  </a:lnTo>
                  <a:lnTo>
                    <a:pt x="755" y="379"/>
                  </a:lnTo>
                  <a:lnTo>
                    <a:pt x="810" y="351"/>
                  </a:lnTo>
                  <a:lnTo>
                    <a:pt x="866" y="324"/>
                  </a:lnTo>
                  <a:lnTo>
                    <a:pt x="924" y="299"/>
                  </a:lnTo>
                  <a:lnTo>
                    <a:pt x="982" y="276"/>
                  </a:lnTo>
                  <a:lnTo>
                    <a:pt x="1041" y="255"/>
                  </a:lnTo>
                  <a:lnTo>
                    <a:pt x="1102" y="235"/>
                  </a:lnTo>
                  <a:lnTo>
                    <a:pt x="1163" y="218"/>
                  </a:lnTo>
                  <a:lnTo>
                    <a:pt x="1225" y="202"/>
                  </a:lnTo>
                  <a:lnTo>
                    <a:pt x="1287" y="189"/>
                  </a:lnTo>
                  <a:lnTo>
                    <a:pt x="1350" y="176"/>
                  </a:lnTo>
                  <a:lnTo>
                    <a:pt x="1414" y="167"/>
                  </a:lnTo>
                  <a:lnTo>
                    <a:pt x="1480" y="159"/>
                  </a:lnTo>
                  <a:lnTo>
                    <a:pt x="1545" y="154"/>
                  </a:lnTo>
                  <a:lnTo>
                    <a:pt x="1610" y="151"/>
                  </a:lnTo>
                  <a:lnTo>
                    <a:pt x="1677" y="150"/>
                  </a:lnTo>
                  <a:lnTo>
                    <a:pt x="1777" y="152"/>
                  </a:lnTo>
                  <a:lnTo>
                    <a:pt x="1877" y="160"/>
                  </a:lnTo>
                  <a:lnTo>
                    <a:pt x="1975" y="172"/>
                  </a:lnTo>
                  <a:lnTo>
                    <a:pt x="2072" y="190"/>
                  </a:lnTo>
                  <a:lnTo>
                    <a:pt x="2166" y="211"/>
                  </a:lnTo>
                  <a:lnTo>
                    <a:pt x="2259" y="237"/>
                  </a:lnTo>
                  <a:lnTo>
                    <a:pt x="2350" y="268"/>
                  </a:lnTo>
                  <a:lnTo>
                    <a:pt x="2439" y="303"/>
                  </a:lnTo>
                  <a:lnTo>
                    <a:pt x="2525" y="342"/>
                  </a:lnTo>
                  <a:lnTo>
                    <a:pt x="2610" y="384"/>
                  </a:lnTo>
                  <a:lnTo>
                    <a:pt x="2691" y="432"/>
                  </a:lnTo>
                  <a:lnTo>
                    <a:pt x="2771" y="483"/>
                  </a:lnTo>
                  <a:lnTo>
                    <a:pt x="2848" y="536"/>
                  </a:lnTo>
                  <a:lnTo>
                    <a:pt x="2922" y="594"/>
                  </a:lnTo>
                  <a:lnTo>
                    <a:pt x="2993" y="656"/>
                  </a:lnTo>
                  <a:lnTo>
                    <a:pt x="3061" y="720"/>
                  </a:lnTo>
                  <a:lnTo>
                    <a:pt x="3125" y="788"/>
                  </a:lnTo>
                  <a:lnTo>
                    <a:pt x="3188" y="859"/>
                  </a:lnTo>
                  <a:lnTo>
                    <a:pt x="3246" y="932"/>
                  </a:lnTo>
                  <a:lnTo>
                    <a:pt x="3300" y="1008"/>
                  </a:lnTo>
                  <a:lnTo>
                    <a:pt x="3351" y="1087"/>
                  </a:lnTo>
                  <a:lnTo>
                    <a:pt x="3398" y="1169"/>
                  </a:lnTo>
                  <a:lnTo>
                    <a:pt x="3441" y="1253"/>
                  </a:lnTo>
                  <a:lnTo>
                    <a:pt x="3480" y="1340"/>
                  </a:lnTo>
                  <a:lnTo>
                    <a:pt x="3516" y="1428"/>
                  </a:lnTo>
                  <a:lnTo>
                    <a:pt x="3546" y="1518"/>
                  </a:lnTo>
                  <a:lnTo>
                    <a:pt x="3573" y="1610"/>
                  </a:lnTo>
                  <a:lnTo>
                    <a:pt x="3594" y="1705"/>
                  </a:lnTo>
                  <a:lnTo>
                    <a:pt x="3612" y="1801"/>
                  </a:lnTo>
                  <a:lnTo>
                    <a:pt x="3624" y="1898"/>
                  </a:lnTo>
                  <a:lnTo>
                    <a:pt x="3632" y="1997"/>
                  </a:lnTo>
                  <a:lnTo>
                    <a:pt x="3634" y="2097"/>
                  </a:lnTo>
                  <a:lnTo>
                    <a:pt x="3634" y="2142"/>
                  </a:lnTo>
                  <a:lnTo>
                    <a:pt x="3632" y="2186"/>
                  </a:lnTo>
                  <a:lnTo>
                    <a:pt x="3630" y="2230"/>
                  </a:lnTo>
                  <a:lnTo>
                    <a:pt x="3626" y="2274"/>
                  </a:lnTo>
                  <a:lnTo>
                    <a:pt x="3622" y="2317"/>
                  </a:lnTo>
                  <a:lnTo>
                    <a:pt x="3617" y="2361"/>
                  </a:lnTo>
                  <a:lnTo>
                    <a:pt x="3611" y="2403"/>
                  </a:lnTo>
                  <a:lnTo>
                    <a:pt x="3602" y="2446"/>
                  </a:lnTo>
                  <a:lnTo>
                    <a:pt x="3594" y="2489"/>
                  </a:lnTo>
                  <a:lnTo>
                    <a:pt x="3585" y="2530"/>
                  </a:lnTo>
                  <a:lnTo>
                    <a:pt x="3576" y="2572"/>
                  </a:lnTo>
                  <a:lnTo>
                    <a:pt x="3565" y="2613"/>
                  </a:lnTo>
                  <a:lnTo>
                    <a:pt x="3552" y="2655"/>
                  </a:lnTo>
                  <a:lnTo>
                    <a:pt x="3540" y="2696"/>
                  </a:lnTo>
                  <a:lnTo>
                    <a:pt x="3527" y="2735"/>
                  </a:lnTo>
                  <a:lnTo>
                    <a:pt x="3513" y="2775"/>
                  </a:lnTo>
                  <a:lnTo>
                    <a:pt x="3497" y="2814"/>
                  </a:lnTo>
                  <a:lnTo>
                    <a:pt x="3481" y="2854"/>
                  </a:lnTo>
                  <a:lnTo>
                    <a:pt x="3465" y="2892"/>
                  </a:lnTo>
                  <a:lnTo>
                    <a:pt x="3446" y="2930"/>
                  </a:lnTo>
                  <a:lnTo>
                    <a:pt x="3428" y="2967"/>
                  </a:lnTo>
                  <a:lnTo>
                    <a:pt x="3409" y="3005"/>
                  </a:lnTo>
                  <a:lnTo>
                    <a:pt x="3389" y="3041"/>
                  </a:lnTo>
                  <a:lnTo>
                    <a:pt x="3369" y="3078"/>
                  </a:lnTo>
                  <a:lnTo>
                    <a:pt x="3347" y="3113"/>
                  </a:lnTo>
                  <a:lnTo>
                    <a:pt x="3325" y="3149"/>
                  </a:lnTo>
                  <a:lnTo>
                    <a:pt x="3302" y="3183"/>
                  </a:lnTo>
                  <a:lnTo>
                    <a:pt x="3278" y="3218"/>
                  </a:lnTo>
                  <a:lnTo>
                    <a:pt x="3254" y="3251"/>
                  </a:lnTo>
                  <a:lnTo>
                    <a:pt x="3228" y="3285"/>
                  </a:lnTo>
                  <a:lnTo>
                    <a:pt x="3203" y="3317"/>
                  </a:lnTo>
                  <a:lnTo>
                    <a:pt x="3176" y="3349"/>
                  </a:lnTo>
                  <a:lnTo>
                    <a:pt x="3224" y="3320"/>
                  </a:lnTo>
                  <a:lnTo>
                    <a:pt x="3271" y="3291"/>
                  </a:lnTo>
                  <a:lnTo>
                    <a:pt x="3317" y="3260"/>
                  </a:lnTo>
                  <a:lnTo>
                    <a:pt x="3362" y="3229"/>
                  </a:lnTo>
                  <a:lnTo>
                    <a:pt x="3407" y="3197"/>
                  </a:lnTo>
                  <a:lnTo>
                    <a:pt x="3449" y="3162"/>
                  </a:lnTo>
                  <a:lnTo>
                    <a:pt x="3492" y="3128"/>
                  </a:lnTo>
                  <a:lnTo>
                    <a:pt x="3534" y="3091"/>
                  </a:lnTo>
                  <a:lnTo>
                    <a:pt x="3564" y="3035"/>
                  </a:lnTo>
                  <a:lnTo>
                    <a:pt x="3591" y="2978"/>
                  </a:lnTo>
                  <a:lnTo>
                    <a:pt x="3617" y="2921"/>
                  </a:lnTo>
                  <a:lnTo>
                    <a:pt x="3641" y="2862"/>
                  </a:lnTo>
                  <a:lnTo>
                    <a:pt x="3662" y="2802"/>
                  </a:lnTo>
                  <a:lnTo>
                    <a:pt x="3684" y="2741"/>
                  </a:lnTo>
                  <a:lnTo>
                    <a:pt x="3702" y="2680"/>
                  </a:lnTo>
                  <a:lnTo>
                    <a:pt x="3720" y="2618"/>
                  </a:lnTo>
                  <a:lnTo>
                    <a:pt x="3735" y="2556"/>
                  </a:lnTo>
                  <a:lnTo>
                    <a:pt x="3748" y="2492"/>
                  </a:lnTo>
                  <a:lnTo>
                    <a:pt x="3759" y="2428"/>
                  </a:lnTo>
                  <a:lnTo>
                    <a:pt x="3768" y="2363"/>
                  </a:lnTo>
                  <a:lnTo>
                    <a:pt x="3776" y="2297"/>
                  </a:lnTo>
                  <a:lnTo>
                    <a:pt x="3781" y="2231"/>
                  </a:lnTo>
                  <a:lnTo>
                    <a:pt x="3784" y="2164"/>
                  </a:lnTo>
                  <a:lnTo>
                    <a:pt x="3785" y="2097"/>
                  </a:lnTo>
                  <a:close/>
                </a:path>
              </a:pathLst>
            </a:custGeom>
            <a:solidFill>
              <a:srgbClr val="7168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493" y="714"/>
              <a:ext cx="250" cy="225"/>
            </a:xfrm>
            <a:custGeom>
              <a:avLst/>
              <a:gdLst/>
              <a:ahLst/>
              <a:cxnLst>
                <a:cxn ang="0">
                  <a:pos x="3717" y="1715"/>
                </a:cxn>
                <a:cxn ang="0">
                  <a:pos x="3617" y="1328"/>
                </a:cxn>
                <a:cxn ang="0">
                  <a:pos x="3446" y="974"/>
                </a:cxn>
                <a:cxn ang="0">
                  <a:pos x="3212" y="662"/>
                </a:cxn>
                <a:cxn ang="0">
                  <a:pos x="2924" y="402"/>
                </a:cxn>
                <a:cxn ang="0">
                  <a:pos x="2589" y="199"/>
                </a:cxn>
                <a:cxn ang="0">
                  <a:pos x="2216" y="64"/>
                </a:cxn>
                <a:cxn ang="0">
                  <a:pos x="1812" y="2"/>
                </a:cxn>
                <a:cxn ang="0">
                  <a:pos x="1523" y="8"/>
                </a:cxn>
                <a:cxn ang="0">
                  <a:pos x="1284" y="44"/>
                </a:cxn>
                <a:cxn ang="0">
                  <a:pos x="1055" y="106"/>
                </a:cxn>
                <a:cxn ang="0">
                  <a:pos x="838" y="194"/>
                </a:cxn>
                <a:cxn ang="0">
                  <a:pos x="634" y="305"/>
                </a:cxn>
                <a:cxn ang="0">
                  <a:pos x="446" y="437"/>
                </a:cxn>
                <a:cxn ang="0">
                  <a:pos x="274" y="590"/>
                </a:cxn>
                <a:cxn ang="0">
                  <a:pos x="120" y="762"/>
                </a:cxn>
                <a:cxn ang="0">
                  <a:pos x="42" y="963"/>
                </a:cxn>
                <a:cxn ang="0">
                  <a:pos x="7" y="1179"/>
                </a:cxn>
                <a:cxn ang="0">
                  <a:pos x="93" y="1060"/>
                </a:cxn>
                <a:cxn ang="0">
                  <a:pos x="245" y="845"/>
                </a:cxn>
                <a:cxn ang="0">
                  <a:pos x="423" y="654"/>
                </a:cxn>
                <a:cxn ang="0">
                  <a:pos x="628" y="489"/>
                </a:cxn>
                <a:cxn ang="0">
                  <a:pos x="854" y="353"/>
                </a:cxn>
                <a:cxn ang="0">
                  <a:pos x="1100" y="249"/>
                </a:cxn>
                <a:cxn ang="0">
                  <a:pos x="1362" y="182"/>
                </a:cxn>
                <a:cxn ang="0">
                  <a:pos x="1637" y="151"/>
                </a:cxn>
                <a:cxn ang="0">
                  <a:pos x="1995" y="171"/>
                </a:cxn>
                <a:cxn ang="0">
                  <a:pos x="2355" y="263"/>
                </a:cxn>
                <a:cxn ang="0">
                  <a:pos x="2684" y="421"/>
                </a:cxn>
                <a:cxn ang="0">
                  <a:pos x="2973" y="636"/>
                </a:cxn>
                <a:cxn ang="0">
                  <a:pos x="3216" y="902"/>
                </a:cxn>
                <a:cxn ang="0">
                  <a:pos x="3404" y="1211"/>
                </a:cxn>
                <a:cxn ang="0">
                  <a:pos x="3530" y="1555"/>
                </a:cxn>
                <a:cxn ang="0">
                  <a:pos x="3587" y="1926"/>
                </a:cxn>
                <a:cxn ang="0">
                  <a:pos x="3584" y="2170"/>
                </a:cxn>
                <a:cxn ang="0">
                  <a:pos x="3559" y="2363"/>
                </a:cxn>
                <a:cxn ang="0">
                  <a:pos x="3514" y="2549"/>
                </a:cxn>
                <a:cxn ang="0">
                  <a:pos x="3452" y="2726"/>
                </a:cxn>
                <a:cxn ang="0">
                  <a:pos x="3373" y="2896"/>
                </a:cxn>
                <a:cxn ang="0">
                  <a:pos x="3278" y="3056"/>
                </a:cxn>
                <a:cxn ang="0">
                  <a:pos x="3168" y="3205"/>
                </a:cxn>
                <a:cxn ang="0">
                  <a:pos x="3044" y="3342"/>
                </a:cxn>
                <a:cxn ang="0">
                  <a:pos x="3159" y="3300"/>
                </a:cxn>
                <a:cxn ang="0">
                  <a:pos x="3348" y="3185"/>
                </a:cxn>
                <a:cxn ang="0">
                  <a:pos x="3452" y="3062"/>
                </a:cxn>
                <a:cxn ang="0">
                  <a:pos x="3523" y="2933"/>
                </a:cxn>
                <a:cxn ang="0">
                  <a:pos x="3585" y="2799"/>
                </a:cxn>
                <a:cxn ang="0">
                  <a:pos x="3637" y="2660"/>
                </a:cxn>
                <a:cxn ang="0">
                  <a:pos x="3679" y="2516"/>
                </a:cxn>
                <a:cxn ang="0">
                  <a:pos x="3711" y="2368"/>
                </a:cxn>
                <a:cxn ang="0">
                  <a:pos x="3731" y="2217"/>
                </a:cxn>
                <a:cxn ang="0">
                  <a:pos x="3740" y="2062"/>
                </a:cxn>
              </a:cxnLst>
              <a:rect l="0" t="0" r="r" b="b"/>
              <a:pathLst>
                <a:path w="3740" h="3374">
                  <a:moveTo>
                    <a:pt x="3740" y="2022"/>
                  </a:moveTo>
                  <a:lnTo>
                    <a:pt x="3738" y="1919"/>
                  </a:lnTo>
                  <a:lnTo>
                    <a:pt x="3730" y="1815"/>
                  </a:lnTo>
                  <a:lnTo>
                    <a:pt x="3717" y="1715"/>
                  </a:lnTo>
                  <a:lnTo>
                    <a:pt x="3700" y="1615"/>
                  </a:lnTo>
                  <a:lnTo>
                    <a:pt x="3676" y="1517"/>
                  </a:lnTo>
                  <a:lnTo>
                    <a:pt x="3649" y="1421"/>
                  </a:lnTo>
                  <a:lnTo>
                    <a:pt x="3617" y="1328"/>
                  </a:lnTo>
                  <a:lnTo>
                    <a:pt x="3580" y="1235"/>
                  </a:lnTo>
                  <a:lnTo>
                    <a:pt x="3540" y="1146"/>
                  </a:lnTo>
                  <a:lnTo>
                    <a:pt x="3495" y="1059"/>
                  </a:lnTo>
                  <a:lnTo>
                    <a:pt x="3446" y="974"/>
                  </a:lnTo>
                  <a:lnTo>
                    <a:pt x="3393" y="891"/>
                  </a:lnTo>
                  <a:lnTo>
                    <a:pt x="3337" y="812"/>
                  </a:lnTo>
                  <a:lnTo>
                    <a:pt x="3277" y="736"/>
                  </a:lnTo>
                  <a:lnTo>
                    <a:pt x="3212" y="662"/>
                  </a:lnTo>
                  <a:lnTo>
                    <a:pt x="3145" y="592"/>
                  </a:lnTo>
                  <a:lnTo>
                    <a:pt x="3075" y="525"/>
                  </a:lnTo>
                  <a:lnTo>
                    <a:pt x="3001" y="461"/>
                  </a:lnTo>
                  <a:lnTo>
                    <a:pt x="2924" y="402"/>
                  </a:lnTo>
                  <a:lnTo>
                    <a:pt x="2845" y="345"/>
                  </a:lnTo>
                  <a:lnTo>
                    <a:pt x="2762" y="293"/>
                  </a:lnTo>
                  <a:lnTo>
                    <a:pt x="2676" y="243"/>
                  </a:lnTo>
                  <a:lnTo>
                    <a:pt x="2589" y="199"/>
                  </a:lnTo>
                  <a:lnTo>
                    <a:pt x="2499" y="158"/>
                  </a:lnTo>
                  <a:lnTo>
                    <a:pt x="2406" y="123"/>
                  </a:lnTo>
                  <a:lnTo>
                    <a:pt x="2313" y="90"/>
                  </a:lnTo>
                  <a:lnTo>
                    <a:pt x="2216" y="64"/>
                  </a:lnTo>
                  <a:lnTo>
                    <a:pt x="2118" y="41"/>
                  </a:lnTo>
                  <a:lnTo>
                    <a:pt x="2017" y="23"/>
                  </a:lnTo>
                  <a:lnTo>
                    <a:pt x="1916" y="10"/>
                  </a:lnTo>
                  <a:lnTo>
                    <a:pt x="1812" y="2"/>
                  </a:lnTo>
                  <a:lnTo>
                    <a:pt x="1708" y="0"/>
                  </a:lnTo>
                  <a:lnTo>
                    <a:pt x="1646" y="1"/>
                  </a:lnTo>
                  <a:lnTo>
                    <a:pt x="1584" y="3"/>
                  </a:lnTo>
                  <a:lnTo>
                    <a:pt x="1523" y="8"/>
                  </a:lnTo>
                  <a:lnTo>
                    <a:pt x="1463" y="14"/>
                  </a:lnTo>
                  <a:lnTo>
                    <a:pt x="1403" y="22"/>
                  </a:lnTo>
                  <a:lnTo>
                    <a:pt x="1344" y="32"/>
                  </a:lnTo>
                  <a:lnTo>
                    <a:pt x="1284" y="44"/>
                  </a:lnTo>
                  <a:lnTo>
                    <a:pt x="1226" y="57"/>
                  </a:lnTo>
                  <a:lnTo>
                    <a:pt x="1168" y="72"/>
                  </a:lnTo>
                  <a:lnTo>
                    <a:pt x="1112" y="88"/>
                  </a:lnTo>
                  <a:lnTo>
                    <a:pt x="1055" y="106"/>
                  </a:lnTo>
                  <a:lnTo>
                    <a:pt x="1000" y="126"/>
                  </a:lnTo>
                  <a:lnTo>
                    <a:pt x="945" y="147"/>
                  </a:lnTo>
                  <a:lnTo>
                    <a:pt x="891" y="169"/>
                  </a:lnTo>
                  <a:lnTo>
                    <a:pt x="838" y="194"/>
                  </a:lnTo>
                  <a:lnTo>
                    <a:pt x="786" y="219"/>
                  </a:lnTo>
                  <a:lnTo>
                    <a:pt x="734" y="246"/>
                  </a:lnTo>
                  <a:lnTo>
                    <a:pt x="684" y="275"/>
                  </a:lnTo>
                  <a:lnTo>
                    <a:pt x="634" y="305"/>
                  </a:lnTo>
                  <a:lnTo>
                    <a:pt x="585" y="336"/>
                  </a:lnTo>
                  <a:lnTo>
                    <a:pt x="537" y="368"/>
                  </a:lnTo>
                  <a:lnTo>
                    <a:pt x="492" y="403"/>
                  </a:lnTo>
                  <a:lnTo>
                    <a:pt x="446" y="437"/>
                  </a:lnTo>
                  <a:lnTo>
                    <a:pt x="401" y="474"/>
                  </a:lnTo>
                  <a:lnTo>
                    <a:pt x="357" y="511"/>
                  </a:lnTo>
                  <a:lnTo>
                    <a:pt x="314" y="551"/>
                  </a:lnTo>
                  <a:lnTo>
                    <a:pt x="274" y="590"/>
                  </a:lnTo>
                  <a:lnTo>
                    <a:pt x="233" y="631"/>
                  </a:lnTo>
                  <a:lnTo>
                    <a:pt x="194" y="673"/>
                  </a:lnTo>
                  <a:lnTo>
                    <a:pt x="156" y="717"/>
                  </a:lnTo>
                  <a:lnTo>
                    <a:pt x="120" y="762"/>
                  </a:lnTo>
                  <a:lnTo>
                    <a:pt x="84" y="806"/>
                  </a:lnTo>
                  <a:lnTo>
                    <a:pt x="69" y="858"/>
                  </a:lnTo>
                  <a:lnTo>
                    <a:pt x="54" y="911"/>
                  </a:lnTo>
                  <a:lnTo>
                    <a:pt x="42" y="963"/>
                  </a:lnTo>
                  <a:lnTo>
                    <a:pt x="31" y="1017"/>
                  </a:lnTo>
                  <a:lnTo>
                    <a:pt x="22" y="1071"/>
                  </a:lnTo>
                  <a:lnTo>
                    <a:pt x="13" y="1125"/>
                  </a:lnTo>
                  <a:lnTo>
                    <a:pt x="7" y="1179"/>
                  </a:lnTo>
                  <a:lnTo>
                    <a:pt x="0" y="1234"/>
                  </a:lnTo>
                  <a:lnTo>
                    <a:pt x="29" y="1175"/>
                  </a:lnTo>
                  <a:lnTo>
                    <a:pt x="61" y="1117"/>
                  </a:lnTo>
                  <a:lnTo>
                    <a:pt x="93" y="1060"/>
                  </a:lnTo>
                  <a:lnTo>
                    <a:pt x="129" y="1004"/>
                  </a:lnTo>
                  <a:lnTo>
                    <a:pt x="165" y="949"/>
                  </a:lnTo>
                  <a:lnTo>
                    <a:pt x="204" y="897"/>
                  </a:lnTo>
                  <a:lnTo>
                    <a:pt x="245" y="845"/>
                  </a:lnTo>
                  <a:lnTo>
                    <a:pt x="287" y="795"/>
                  </a:lnTo>
                  <a:lnTo>
                    <a:pt x="331" y="746"/>
                  </a:lnTo>
                  <a:lnTo>
                    <a:pt x="376" y="699"/>
                  </a:lnTo>
                  <a:lnTo>
                    <a:pt x="423" y="654"/>
                  </a:lnTo>
                  <a:lnTo>
                    <a:pt x="472" y="610"/>
                  </a:lnTo>
                  <a:lnTo>
                    <a:pt x="523" y="568"/>
                  </a:lnTo>
                  <a:lnTo>
                    <a:pt x="574" y="527"/>
                  </a:lnTo>
                  <a:lnTo>
                    <a:pt x="628" y="489"/>
                  </a:lnTo>
                  <a:lnTo>
                    <a:pt x="682" y="451"/>
                  </a:lnTo>
                  <a:lnTo>
                    <a:pt x="738" y="417"/>
                  </a:lnTo>
                  <a:lnTo>
                    <a:pt x="796" y="384"/>
                  </a:lnTo>
                  <a:lnTo>
                    <a:pt x="854" y="353"/>
                  </a:lnTo>
                  <a:lnTo>
                    <a:pt x="914" y="324"/>
                  </a:lnTo>
                  <a:lnTo>
                    <a:pt x="975" y="297"/>
                  </a:lnTo>
                  <a:lnTo>
                    <a:pt x="1037" y="272"/>
                  </a:lnTo>
                  <a:lnTo>
                    <a:pt x="1100" y="249"/>
                  </a:lnTo>
                  <a:lnTo>
                    <a:pt x="1164" y="229"/>
                  </a:lnTo>
                  <a:lnTo>
                    <a:pt x="1229" y="211"/>
                  </a:lnTo>
                  <a:lnTo>
                    <a:pt x="1295" y="195"/>
                  </a:lnTo>
                  <a:lnTo>
                    <a:pt x="1362" y="182"/>
                  </a:lnTo>
                  <a:lnTo>
                    <a:pt x="1430" y="169"/>
                  </a:lnTo>
                  <a:lnTo>
                    <a:pt x="1498" y="161"/>
                  </a:lnTo>
                  <a:lnTo>
                    <a:pt x="1568" y="154"/>
                  </a:lnTo>
                  <a:lnTo>
                    <a:pt x="1637" y="151"/>
                  </a:lnTo>
                  <a:lnTo>
                    <a:pt x="1708" y="149"/>
                  </a:lnTo>
                  <a:lnTo>
                    <a:pt x="1805" y="152"/>
                  </a:lnTo>
                  <a:lnTo>
                    <a:pt x="1900" y="159"/>
                  </a:lnTo>
                  <a:lnTo>
                    <a:pt x="1995" y="171"/>
                  </a:lnTo>
                  <a:lnTo>
                    <a:pt x="2087" y="188"/>
                  </a:lnTo>
                  <a:lnTo>
                    <a:pt x="2178" y="209"/>
                  </a:lnTo>
                  <a:lnTo>
                    <a:pt x="2268" y="233"/>
                  </a:lnTo>
                  <a:lnTo>
                    <a:pt x="2355" y="263"/>
                  </a:lnTo>
                  <a:lnTo>
                    <a:pt x="2440" y="297"/>
                  </a:lnTo>
                  <a:lnTo>
                    <a:pt x="2524" y="335"/>
                  </a:lnTo>
                  <a:lnTo>
                    <a:pt x="2605" y="375"/>
                  </a:lnTo>
                  <a:lnTo>
                    <a:pt x="2684" y="421"/>
                  </a:lnTo>
                  <a:lnTo>
                    <a:pt x="2760" y="470"/>
                  </a:lnTo>
                  <a:lnTo>
                    <a:pt x="2834" y="521"/>
                  </a:lnTo>
                  <a:lnTo>
                    <a:pt x="2905" y="577"/>
                  </a:lnTo>
                  <a:lnTo>
                    <a:pt x="2973" y="636"/>
                  </a:lnTo>
                  <a:lnTo>
                    <a:pt x="3038" y="698"/>
                  </a:lnTo>
                  <a:lnTo>
                    <a:pt x="3101" y="764"/>
                  </a:lnTo>
                  <a:lnTo>
                    <a:pt x="3161" y="832"/>
                  </a:lnTo>
                  <a:lnTo>
                    <a:pt x="3216" y="902"/>
                  </a:lnTo>
                  <a:lnTo>
                    <a:pt x="3269" y="976"/>
                  </a:lnTo>
                  <a:lnTo>
                    <a:pt x="3317" y="1052"/>
                  </a:lnTo>
                  <a:lnTo>
                    <a:pt x="3363" y="1130"/>
                  </a:lnTo>
                  <a:lnTo>
                    <a:pt x="3404" y="1211"/>
                  </a:lnTo>
                  <a:lnTo>
                    <a:pt x="3442" y="1293"/>
                  </a:lnTo>
                  <a:lnTo>
                    <a:pt x="3475" y="1378"/>
                  </a:lnTo>
                  <a:lnTo>
                    <a:pt x="3505" y="1465"/>
                  </a:lnTo>
                  <a:lnTo>
                    <a:pt x="3530" y="1555"/>
                  </a:lnTo>
                  <a:lnTo>
                    <a:pt x="3552" y="1645"/>
                  </a:lnTo>
                  <a:lnTo>
                    <a:pt x="3568" y="1737"/>
                  </a:lnTo>
                  <a:lnTo>
                    <a:pt x="3580" y="1831"/>
                  </a:lnTo>
                  <a:lnTo>
                    <a:pt x="3587" y="1926"/>
                  </a:lnTo>
                  <a:lnTo>
                    <a:pt x="3591" y="2022"/>
                  </a:lnTo>
                  <a:lnTo>
                    <a:pt x="3590" y="2072"/>
                  </a:lnTo>
                  <a:lnTo>
                    <a:pt x="3587" y="2122"/>
                  </a:lnTo>
                  <a:lnTo>
                    <a:pt x="3584" y="2170"/>
                  </a:lnTo>
                  <a:lnTo>
                    <a:pt x="3579" y="2219"/>
                  </a:lnTo>
                  <a:lnTo>
                    <a:pt x="3574" y="2268"/>
                  </a:lnTo>
                  <a:lnTo>
                    <a:pt x="3567" y="2315"/>
                  </a:lnTo>
                  <a:lnTo>
                    <a:pt x="3559" y="2363"/>
                  </a:lnTo>
                  <a:lnTo>
                    <a:pt x="3550" y="2410"/>
                  </a:lnTo>
                  <a:lnTo>
                    <a:pt x="3540" y="2456"/>
                  </a:lnTo>
                  <a:lnTo>
                    <a:pt x="3527" y="2503"/>
                  </a:lnTo>
                  <a:lnTo>
                    <a:pt x="3514" y="2549"/>
                  </a:lnTo>
                  <a:lnTo>
                    <a:pt x="3501" y="2594"/>
                  </a:lnTo>
                  <a:lnTo>
                    <a:pt x="3486" y="2639"/>
                  </a:lnTo>
                  <a:lnTo>
                    <a:pt x="3469" y="2682"/>
                  </a:lnTo>
                  <a:lnTo>
                    <a:pt x="3452" y="2726"/>
                  </a:lnTo>
                  <a:lnTo>
                    <a:pt x="3435" y="2770"/>
                  </a:lnTo>
                  <a:lnTo>
                    <a:pt x="3415" y="2812"/>
                  </a:lnTo>
                  <a:lnTo>
                    <a:pt x="3395" y="2855"/>
                  </a:lnTo>
                  <a:lnTo>
                    <a:pt x="3373" y="2896"/>
                  </a:lnTo>
                  <a:lnTo>
                    <a:pt x="3351" y="2937"/>
                  </a:lnTo>
                  <a:lnTo>
                    <a:pt x="3328" y="2978"/>
                  </a:lnTo>
                  <a:lnTo>
                    <a:pt x="3303" y="3017"/>
                  </a:lnTo>
                  <a:lnTo>
                    <a:pt x="3278" y="3056"/>
                  </a:lnTo>
                  <a:lnTo>
                    <a:pt x="3252" y="3094"/>
                  </a:lnTo>
                  <a:lnTo>
                    <a:pt x="3225" y="3132"/>
                  </a:lnTo>
                  <a:lnTo>
                    <a:pt x="3197" y="3168"/>
                  </a:lnTo>
                  <a:lnTo>
                    <a:pt x="3168" y="3205"/>
                  </a:lnTo>
                  <a:lnTo>
                    <a:pt x="3138" y="3240"/>
                  </a:lnTo>
                  <a:lnTo>
                    <a:pt x="3108" y="3275"/>
                  </a:lnTo>
                  <a:lnTo>
                    <a:pt x="3076" y="3308"/>
                  </a:lnTo>
                  <a:lnTo>
                    <a:pt x="3044" y="3342"/>
                  </a:lnTo>
                  <a:lnTo>
                    <a:pt x="3011" y="3374"/>
                  </a:lnTo>
                  <a:lnTo>
                    <a:pt x="3062" y="3351"/>
                  </a:lnTo>
                  <a:lnTo>
                    <a:pt x="3111" y="3326"/>
                  </a:lnTo>
                  <a:lnTo>
                    <a:pt x="3159" y="3300"/>
                  </a:lnTo>
                  <a:lnTo>
                    <a:pt x="3208" y="3274"/>
                  </a:lnTo>
                  <a:lnTo>
                    <a:pt x="3255" y="3245"/>
                  </a:lnTo>
                  <a:lnTo>
                    <a:pt x="3302" y="3216"/>
                  </a:lnTo>
                  <a:lnTo>
                    <a:pt x="3348" y="3185"/>
                  </a:lnTo>
                  <a:lnTo>
                    <a:pt x="3393" y="3154"/>
                  </a:lnTo>
                  <a:lnTo>
                    <a:pt x="3413" y="3124"/>
                  </a:lnTo>
                  <a:lnTo>
                    <a:pt x="3434" y="3092"/>
                  </a:lnTo>
                  <a:lnTo>
                    <a:pt x="3452" y="3062"/>
                  </a:lnTo>
                  <a:lnTo>
                    <a:pt x="3471" y="3029"/>
                  </a:lnTo>
                  <a:lnTo>
                    <a:pt x="3489" y="2998"/>
                  </a:lnTo>
                  <a:lnTo>
                    <a:pt x="3507" y="2965"/>
                  </a:lnTo>
                  <a:lnTo>
                    <a:pt x="3523" y="2933"/>
                  </a:lnTo>
                  <a:lnTo>
                    <a:pt x="3540" y="2899"/>
                  </a:lnTo>
                  <a:lnTo>
                    <a:pt x="3556" y="2867"/>
                  </a:lnTo>
                  <a:lnTo>
                    <a:pt x="3571" y="2832"/>
                  </a:lnTo>
                  <a:lnTo>
                    <a:pt x="3585" y="2799"/>
                  </a:lnTo>
                  <a:lnTo>
                    <a:pt x="3600" y="2765"/>
                  </a:lnTo>
                  <a:lnTo>
                    <a:pt x="3613" y="2730"/>
                  </a:lnTo>
                  <a:lnTo>
                    <a:pt x="3625" y="2695"/>
                  </a:lnTo>
                  <a:lnTo>
                    <a:pt x="3637" y="2660"/>
                  </a:lnTo>
                  <a:lnTo>
                    <a:pt x="3649" y="2625"/>
                  </a:lnTo>
                  <a:lnTo>
                    <a:pt x="3660" y="2588"/>
                  </a:lnTo>
                  <a:lnTo>
                    <a:pt x="3670" y="2553"/>
                  </a:lnTo>
                  <a:lnTo>
                    <a:pt x="3679" y="2516"/>
                  </a:lnTo>
                  <a:lnTo>
                    <a:pt x="3688" y="2480"/>
                  </a:lnTo>
                  <a:lnTo>
                    <a:pt x="3697" y="2443"/>
                  </a:lnTo>
                  <a:lnTo>
                    <a:pt x="3704" y="2406"/>
                  </a:lnTo>
                  <a:lnTo>
                    <a:pt x="3711" y="2368"/>
                  </a:lnTo>
                  <a:lnTo>
                    <a:pt x="3717" y="2330"/>
                  </a:lnTo>
                  <a:lnTo>
                    <a:pt x="3722" y="2293"/>
                  </a:lnTo>
                  <a:lnTo>
                    <a:pt x="3727" y="2254"/>
                  </a:lnTo>
                  <a:lnTo>
                    <a:pt x="3731" y="2217"/>
                  </a:lnTo>
                  <a:lnTo>
                    <a:pt x="3734" y="2178"/>
                  </a:lnTo>
                  <a:lnTo>
                    <a:pt x="3737" y="2140"/>
                  </a:lnTo>
                  <a:lnTo>
                    <a:pt x="3739" y="2100"/>
                  </a:lnTo>
                  <a:lnTo>
                    <a:pt x="3740" y="2062"/>
                  </a:lnTo>
                  <a:lnTo>
                    <a:pt x="3740" y="2022"/>
                  </a:lnTo>
                  <a:close/>
                </a:path>
              </a:pathLst>
            </a:custGeom>
            <a:solidFill>
              <a:srgbClr val="756C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493" y="719"/>
              <a:ext cx="245" cy="225"/>
            </a:xfrm>
            <a:custGeom>
              <a:avLst/>
              <a:gdLst/>
              <a:ahLst/>
              <a:cxnLst>
                <a:cxn ang="0">
                  <a:pos x="3652" y="1652"/>
                </a:cxn>
                <a:cxn ang="0">
                  <a:pos x="3556" y="1279"/>
                </a:cxn>
                <a:cxn ang="0">
                  <a:pos x="3391" y="938"/>
                </a:cxn>
                <a:cxn ang="0">
                  <a:pos x="3165" y="639"/>
                </a:cxn>
                <a:cxn ang="0">
                  <a:pos x="2888" y="387"/>
                </a:cxn>
                <a:cxn ang="0">
                  <a:pos x="2565" y="193"/>
                </a:cxn>
                <a:cxn ang="0">
                  <a:pos x="2206" y="62"/>
                </a:cxn>
                <a:cxn ang="0">
                  <a:pos x="1817" y="3"/>
                </a:cxn>
                <a:cxn ang="0">
                  <a:pos x="1520" y="10"/>
                </a:cxn>
                <a:cxn ang="0">
                  <a:pos x="1265" y="53"/>
                </a:cxn>
                <a:cxn ang="0">
                  <a:pos x="1022" y="127"/>
                </a:cxn>
                <a:cxn ang="0">
                  <a:pos x="795" y="230"/>
                </a:cxn>
                <a:cxn ang="0">
                  <a:pos x="583" y="360"/>
                </a:cxn>
                <a:cxn ang="0">
                  <a:pos x="392" y="515"/>
                </a:cxn>
                <a:cxn ang="0">
                  <a:pos x="220" y="694"/>
                </a:cxn>
                <a:cxn ang="0">
                  <a:pos x="73" y="891"/>
                </a:cxn>
                <a:cxn ang="0">
                  <a:pos x="17" y="1093"/>
                </a:cxn>
                <a:cxn ang="0">
                  <a:pos x="1" y="1299"/>
                </a:cxn>
                <a:cxn ang="0">
                  <a:pos x="1" y="1376"/>
                </a:cxn>
                <a:cxn ang="0">
                  <a:pos x="80" y="1189"/>
                </a:cxn>
                <a:cxn ang="0">
                  <a:pos x="217" y="946"/>
                </a:cxn>
                <a:cxn ang="0">
                  <a:pos x="390" y="729"/>
                </a:cxn>
                <a:cxn ang="0">
                  <a:pos x="593" y="541"/>
                </a:cxn>
                <a:cxn ang="0">
                  <a:pos x="824" y="385"/>
                </a:cxn>
                <a:cxn ang="0">
                  <a:pos x="1078" y="267"/>
                </a:cxn>
                <a:cxn ang="0">
                  <a:pos x="1353" y="188"/>
                </a:cxn>
                <a:cxn ang="0">
                  <a:pos x="1642" y="152"/>
                </a:cxn>
                <a:cxn ang="0">
                  <a:pos x="1992" y="171"/>
                </a:cxn>
                <a:cxn ang="0">
                  <a:pos x="2338" y="260"/>
                </a:cxn>
                <a:cxn ang="0">
                  <a:pos x="2654" y="411"/>
                </a:cxn>
                <a:cxn ang="0">
                  <a:pos x="2932" y="618"/>
                </a:cxn>
                <a:cxn ang="0">
                  <a:pos x="3164" y="873"/>
                </a:cxn>
                <a:cxn ang="0">
                  <a:pos x="3346" y="1169"/>
                </a:cxn>
                <a:cxn ang="0">
                  <a:pos x="3467" y="1499"/>
                </a:cxn>
                <a:cxn ang="0">
                  <a:pos x="3521" y="1856"/>
                </a:cxn>
                <a:cxn ang="0">
                  <a:pos x="3516" y="2111"/>
                </a:cxn>
                <a:cxn ang="0">
                  <a:pos x="3484" y="2321"/>
                </a:cxn>
                <a:cxn ang="0">
                  <a:pos x="3429" y="2523"/>
                </a:cxn>
                <a:cxn ang="0">
                  <a:pos x="3352" y="2715"/>
                </a:cxn>
                <a:cxn ang="0">
                  <a:pos x="3253" y="2894"/>
                </a:cxn>
                <a:cxn ang="0">
                  <a:pos x="3136" y="3062"/>
                </a:cxn>
                <a:cxn ang="0">
                  <a:pos x="3000" y="3214"/>
                </a:cxn>
                <a:cxn ang="0">
                  <a:pos x="2849" y="3350"/>
                </a:cxn>
                <a:cxn ang="0">
                  <a:pos x="2967" y="3323"/>
                </a:cxn>
                <a:cxn ang="0">
                  <a:pos x="3168" y="3227"/>
                </a:cxn>
                <a:cxn ang="0">
                  <a:pos x="3294" y="3102"/>
                </a:cxn>
                <a:cxn ang="0">
                  <a:pos x="3387" y="2964"/>
                </a:cxn>
                <a:cxn ang="0">
                  <a:pos x="3468" y="2818"/>
                </a:cxn>
                <a:cxn ang="0">
                  <a:pos x="3537" y="2665"/>
                </a:cxn>
                <a:cxn ang="0">
                  <a:pos x="3592" y="2506"/>
                </a:cxn>
                <a:cxn ang="0">
                  <a:pos x="3634" y="2340"/>
                </a:cxn>
                <a:cxn ang="0">
                  <a:pos x="3662" y="2168"/>
                </a:cxn>
                <a:cxn ang="0">
                  <a:pos x="3674" y="1993"/>
                </a:cxn>
              </a:cxnLst>
              <a:rect l="0" t="0" r="r" b="b"/>
              <a:pathLst>
                <a:path w="3674" h="3381">
                  <a:moveTo>
                    <a:pt x="3674" y="1948"/>
                  </a:moveTo>
                  <a:lnTo>
                    <a:pt x="3672" y="1848"/>
                  </a:lnTo>
                  <a:lnTo>
                    <a:pt x="3664" y="1749"/>
                  </a:lnTo>
                  <a:lnTo>
                    <a:pt x="3652" y="1652"/>
                  </a:lnTo>
                  <a:lnTo>
                    <a:pt x="3634" y="1556"/>
                  </a:lnTo>
                  <a:lnTo>
                    <a:pt x="3613" y="1461"/>
                  </a:lnTo>
                  <a:lnTo>
                    <a:pt x="3586" y="1369"/>
                  </a:lnTo>
                  <a:lnTo>
                    <a:pt x="3556" y="1279"/>
                  </a:lnTo>
                  <a:lnTo>
                    <a:pt x="3520" y="1191"/>
                  </a:lnTo>
                  <a:lnTo>
                    <a:pt x="3481" y="1104"/>
                  </a:lnTo>
                  <a:lnTo>
                    <a:pt x="3438" y="1020"/>
                  </a:lnTo>
                  <a:lnTo>
                    <a:pt x="3391" y="938"/>
                  </a:lnTo>
                  <a:lnTo>
                    <a:pt x="3340" y="859"/>
                  </a:lnTo>
                  <a:lnTo>
                    <a:pt x="3286" y="783"/>
                  </a:lnTo>
                  <a:lnTo>
                    <a:pt x="3228" y="710"/>
                  </a:lnTo>
                  <a:lnTo>
                    <a:pt x="3165" y="639"/>
                  </a:lnTo>
                  <a:lnTo>
                    <a:pt x="3101" y="571"/>
                  </a:lnTo>
                  <a:lnTo>
                    <a:pt x="3033" y="507"/>
                  </a:lnTo>
                  <a:lnTo>
                    <a:pt x="2962" y="445"/>
                  </a:lnTo>
                  <a:lnTo>
                    <a:pt x="2888" y="387"/>
                  </a:lnTo>
                  <a:lnTo>
                    <a:pt x="2811" y="334"/>
                  </a:lnTo>
                  <a:lnTo>
                    <a:pt x="2731" y="283"/>
                  </a:lnTo>
                  <a:lnTo>
                    <a:pt x="2650" y="235"/>
                  </a:lnTo>
                  <a:lnTo>
                    <a:pt x="2565" y="193"/>
                  </a:lnTo>
                  <a:lnTo>
                    <a:pt x="2479" y="153"/>
                  </a:lnTo>
                  <a:lnTo>
                    <a:pt x="2390" y="119"/>
                  </a:lnTo>
                  <a:lnTo>
                    <a:pt x="2299" y="88"/>
                  </a:lnTo>
                  <a:lnTo>
                    <a:pt x="2206" y="62"/>
                  </a:lnTo>
                  <a:lnTo>
                    <a:pt x="2112" y="41"/>
                  </a:lnTo>
                  <a:lnTo>
                    <a:pt x="2015" y="23"/>
                  </a:lnTo>
                  <a:lnTo>
                    <a:pt x="1917" y="10"/>
                  </a:lnTo>
                  <a:lnTo>
                    <a:pt x="1817" y="3"/>
                  </a:lnTo>
                  <a:lnTo>
                    <a:pt x="1717" y="0"/>
                  </a:lnTo>
                  <a:lnTo>
                    <a:pt x="1650" y="2"/>
                  </a:lnTo>
                  <a:lnTo>
                    <a:pt x="1585" y="5"/>
                  </a:lnTo>
                  <a:lnTo>
                    <a:pt x="1520" y="10"/>
                  </a:lnTo>
                  <a:lnTo>
                    <a:pt x="1454" y="18"/>
                  </a:lnTo>
                  <a:lnTo>
                    <a:pt x="1390" y="27"/>
                  </a:lnTo>
                  <a:lnTo>
                    <a:pt x="1327" y="40"/>
                  </a:lnTo>
                  <a:lnTo>
                    <a:pt x="1265" y="53"/>
                  </a:lnTo>
                  <a:lnTo>
                    <a:pt x="1203" y="68"/>
                  </a:lnTo>
                  <a:lnTo>
                    <a:pt x="1142" y="86"/>
                  </a:lnTo>
                  <a:lnTo>
                    <a:pt x="1081" y="106"/>
                  </a:lnTo>
                  <a:lnTo>
                    <a:pt x="1022" y="127"/>
                  </a:lnTo>
                  <a:lnTo>
                    <a:pt x="964" y="150"/>
                  </a:lnTo>
                  <a:lnTo>
                    <a:pt x="906" y="175"/>
                  </a:lnTo>
                  <a:lnTo>
                    <a:pt x="850" y="202"/>
                  </a:lnTo>
                  <a:lnTo>
                    <a:pt x="795" y="230"/>
                  </a:lnTo>
                  <a:lnTo>
                    <a:pt x="740" y="261"/>
                  </a:lnTo>
                  <a:lnTo>
                    <a:pt x="687" y="292"/>
                  </a:lnTo>
                  <a:lnTo>
                    <a:pt x="635" y="326"/>
                  </a:lnTo>
                  <a:lnTo>
                    <a:pt x="583" y="360"/>
                  </a:lnTo>
                  <a:lnTo>
                    <a:pt x="533" y="397"/>
                  </a:lnTo>
                  <a:lnTo>
                    <a:pt x="485" y="435"/>
                  </a:lnTo>
                  <a:lnTo>
                    <a:pt x="437" y="475"/>
                  </a:lnTo>
                  <a:lnTo>
                    <a:pt x="392" y="515"/>
                  </a:lnTo>
                  <a:lnTo>
                    <a:pt x="347" y="558"/>
                  </a:lnTo>
                  <a:lnTo>
                    <a:pt x="303" y="601"/>
                  </a:lnTo>
                  <a:lnTo>
                    <a:pt x="261" y="647"/>
                  </a:lnTo>
                  <a:lnTo>
                    <a:pt x="220" y="694"/>
                  </a:lnTo>
                  <a:lnTo>
                    <a:pt x="182" y="741"/>
                  </a:lnTo>
                  <a:lnTo>
                    <a:pt x="144" y="790"/>
                  </a:lnTo>
                  <a:lnTo>
                    <a:pt x="107" y="840"/>
                  </a:lnTo>
                  <a:lnTo>
                    <a:pt x="73" y="891"/>
                  </a:lnTo>
                  <a:lnTo>
                    <a:pt x="40" y="943"/>
                  </a:lnTo>
                  <a:lnTo>
                    <a:pt x="31" y="993"/>
                  </a:lnTo>
                  <a:lnTo>
                    <a:pt x="23" y="1044"/>
                  </a:lnTo>
                  <a:lnTo>
                    <a:pt x="17" y="1093"/>
                  </a:lnTo>
                  <a:lnTo>
                    <a:pt x="10" y="1144"/>
                  </a:lnTo>
                  <a:lnTo>
                    <a:pt x="6" y="1196"/>
                  </a:lnTo>
                  <a:lnTo>
                    <a:pt x="3" y="1246"/>
                  </a:lnTo>
                  <a:lnTo>
                    <a:pt x="1" y="1299"/>
                  </a:lnTo>
                  <a:lnTo>
                    <a:pt x="0" y="1351"/>
                  </a:lnTo>
                  <a:lnTo>
                    <a:pt x="0" y="1359"/>
                  </a:lnTo>
                  <a:lnTo>
                    <a:pt x="1" y="1368"/>
                  </a:lnTo>
                  <a:lnTo>
                    <a:pt x="1" y="1376"/>
                  </a:lnTo>
                  <a:lnTo>
                    <a:pt x="1" y="1384"/>
                  </a:lnTo>
                  <a:lnTo>
                    <a:pt x="25" y="1318"/>
                  </a:lnTo>
                  <a:lnTo>
                    <a:pt x="51" y="1252"/>
                  </a:lnTo>
                  <a:lnTo>
                    <a:pt x="80" y="1189"/>
                  </a:lnTo>
                  <a:lnTo>
                    <a:pt x="110" y="1126"/>
                  </a:lnTo>
                  <a:lnTo>
                    <a:pt x="144" y="1065"/>
                  </a:lnTo>
                  <a:lnTo>
                    <a:pt x="180" y="1005"/>
                  </a:lnTo>
                  <a:lnTo>
                    <a:pt x="217" y="946"/>
                  </a:lnTo>
                  <a:lnTo>
                    <a:pt x="257" y="889"/>
                  </a:lnTo>
                  <a:lnTo>
                    <a:pt x="299" y="835"/>
                  </a:lnTo>
                  <a:lnTo>
                    <a:pt x="344" y="781"/>
                  </a:lnTo>
                  <a:lnTo>
                    <a:pt x="390" y="729"/>
                  </a:lnTo>
                  <a:lnTo>
                    <a:pt x="437" y="680"/>
                  </a:lnTo>
                  <a:lnTo>
                    <a:pt x="487" y="631"/>
                  </a:lnTo>
                  <a:lnTo>
                    <a:pt x="539" y="585"/>
                  </a:lnTo>
                  <a:lnTo>
                    <a:pt x="593" y="541"/>
                  </a:lnTo>
                  <a:lnTo>
                    <a:pt x="648" y="499"/>
                  </a:lnTo>
                  <a:lnTo>
                    <a:pt x="705" y="458"/>
                  </a:lnTo>
                  <a:lnTo>
                    <a:pt x="764" y="421"/>
                  </a:lnTo>
                  <a:lnTo>
                    <a:pt x="824" y="385"/>
                  </a:lnTo>
                  <a:lnTo>
                    <a:pt x="885" y="352"/>
                  </a:lnTo>
                  <a:lnTo>
                    <a:pt x="948" y="322"/>
                  </a:lnTo>
                  <a:lnTo>
                    <a:pt x="1012" y="292"/>
                  </a:lnTo>
                  <a:lnTo>
                    <a:pt x="1078" y="267"/>
                  </a:lnTo>
                  <a:lnTo>
                    <a:pt x="1145" y="242"/>
                  </a:lnTo>
                  <a:lnTo>
                    <a:pt x="1213" y="221"/>
                  </a:lnTo>
                  <a:lnTo>
                    <a:pt x="1282" y="203"/>
                  </a:lnTo>
                  <a:lnTo>
                    <a:pt x="1353" y="188"/>
                  </a:lnTo>
                  <a:lnTo>
                    <a:pt x="1423" y="174"/>
                  </a:lnTo>
                  <a:lnTo>
                    <a:pt x="1495" y="164"/>
                  </a:lnTo>
                  <a:lnTo>
                    <a:pt x="1569" y="156"/>
                  </a:lnTo>
                  <a:lnTo>
                    <a:pt x="1642" y="152"/>
                  </a:lnTo>
                  <a:lnTo>
                    <a:pt x="1717" y="150"/>
                  </a:lnTo>
                  <a:lnTo>
                    <a:pt x="1810" y="153"/>
                  </a:lnTo>
                  <a:lnTo>
                    <a:pt x="1902" y="159"/>
                  </a:lnTo>
                  <a:lnTo>
                    <a:pt x="1992" y="171"/>
                  </a:lnTo>
                  <a:lnTo>
                    <a:pt x="2081" y="187"/>
                  </a:lnTo>
                  <a:lnTo>
                    <a:pt x="2169" y="207"/>
                  </a:lnTo>
                  <a:lnTo>
                    <a:pt x="2254" y="231"/>
                  </a:lnTo>
                  <a:lnTo>
                    <a:pt x="2338" y="260"/>
                  </a:lnTo>
                  <a:lnTo>
                    <a:pt x="2420" y="292"/>
                  </a:lnTo>
                  <a:lnTo>
                    <a:pt x="2500" y="328"/>
                  </a:lnTo>
                  <a:lnTo>
                    <a:pt x="2578" y="367"/>
                  </a:lnTo>
                  <a:lnTo>
                    <a:pt x="2654" y="411"/>
                  </a:lnTo>
                  <a:lnTo>
                    <a:pt x="2727" y="457"/>
                  </a:lnTo>
                  <a:lnTo>
                    <a:pt x="2798" y="508"/>
                  </a:lnTo>
                  <a:lnTo>
                    <a:pt x="2866" y="561"/>
                  </a:lnTo>
                  <a:lnTo>
                    <a:pt x="2932" y="618"/>
                  </a:lnTo>
                  <a:lnTo>
                    <a:pt x="2994" y="677"/>
                  </a:lnTo>
                  <a:lnTo>
                    <a:pt x="3054" y="739"/>
                  </a:lnTo>
                  <a:lnTo>
                    <a:pt x="3111" y="805"/>
                  </a:lnTo>
                  <a:lnTo>
                    <a:pt x="3164" y="873"/>
                  </a:lnTo>
                  <a:lnTo>
                    <a:pt x="3215" y="943"/>
                  </a:lnTo>
                  <a:lnTo>
                    <a:pt x="3262" y="1016"/>
                  </a:lnTo>
                  <a:lnTo>
                    <a:pt x="3305" y="1091"/>
                  </a:lnTo>
                  <a:lnTo>
                    <a:pt x="3346" y="1169"/>
                  </a:lnTo>
                  <a:lnTo>
                    <a:pt x="3381" y="1248"/>
                  </a:lnTo>
                  <a:lnTo>
                    <a:pt x="3414" y="1331"/>
                  </a:lnTo>
                  <a:lnTo>
                    <a:pt x="3443" y="1414"/>
                  </a:lnTo>
                  <a:lnTo>
                    <a:pt x="3467" y="1499"/>
                  </a:lnTo>
                  <a:lnTo>
                    <a:pt x="3486" y="1586"/>
                  </a:lnTo>
                  <a:lnTo>
                    <a:pt x="3503" y="1674"/>
                  </a:lnTo>
                  <a:lnTo>
                    <a:pt x="3514" y="1765"/>
                  </a:lnTo>
                  <a:lnTo>
                    <a:pt x="3521" y="1856"/>
                  </a:lnTo>
                  <a:lnTo>
                    <a:pt x="3524" y="1948"/>
                  </a:lnTo>
                  <a:lnTo>
                    <a:pt x="3523" y="2003"/>
                  </a:lnTo>
                  <a:lnTo>
                    <a:pt x="3520" y="2058"/>
                  </a:lnTo>
                  <a:lnTo>
                    <a:pt x="3516" y="2111"/>
                  </a:lnTo>
                  <a:lnTo>
                    <a:pt x="3511" y="2164"/>
                  </a:lnTo>
                  <a:lnTo>
                    <a:pt x="3504" y="2217"/>
                  </a:lnTo>
                  <a:lnTo>
                    <a:pt x="3495" y="2270"/>
                  </a:lnTo>
                  <a:lnTo>
                    <a:pt x="3484" y="2321"/>
                  </a:lnTo>
                  <a:lnTo>
                    <a:pt x="3473" y="2373"/>
                  </a:lnTo>
                  <a:lnTo>
                    <a:pt x="3460" y="2424"/>
                  </a:lnTo>
                  <a:lnTo>
                    <a:pt x="3446" y="2474"/>
                  </a:lnTo>
                  <a:lnTo>
                    <a:pt x="3429" y="2523"/>
                  </a:lnTo>
                  <a:lnTo>
                    <a:pt x="3412" y="2572"/>
                  </a:lnTo>
                  <a:lnTo>
                    <a:pt x="3393" y="2621"/>
                  </a:lnTo>
                  <a:lnTo>
                    <a:pt x="3373" y="2668"/>
                  </a:lnTo>
                  <a:lnTo>
                    <a:pt x="3352" y="2715"/>
                  </a:lnTo>
                  <a:lnTo>
                    <a:pt x="3329" y="2761"/>
                  </a:lnTo>
                  <a:lnTo>
                    <a:pt x="3305" y="2806"/>
                  </a:lnTo>
                  <a:lnTo>
                    <a:pt x="3280" y="2851"/>
                  </a:lnTo>
                  <a:lnTo>
                    <a:pt x="3253" y="2894"/>
                  </a:lnTo>
                  <a:lnTo>
                    <a:pt x="3226" y="2938"/>
                  </a:lnTo>
                  <a:lnTo>
                    <a:pt x="3197" y="2980"/>
                  </a:lnTo>
                  <a:lnTo>
                    <a:pt x="3166" y="3021"/>
                  </a:lnTo>
                  <a:lnTo>
                    <a:pt x="3136" y="3062"/>
                  </a:lnTo>
                  <a:lnTo>
                    <a:pt x="3103" y="3101"/>
                  </a:lnTo>
                  <a:lnTo>
                    <a:pt x="3071" y="3140"/>
                  </a:lnTo>
                  <a:lnTo>
                    <a:pt x="3036" y="3177"/>
                  </a:lnTo>
                  <a:lnTo>
                    <a:pt x="3000" y="3214"/>
                  </a:lnTo>
                  <a:lnTo>
                    <a:pt x="2964" y="3249"/>
                  </a:lnTo>
                  <a:lnTo>
                    <a:pt x="2927" y="3284"/>
                  </a:lnTo>
                  <a:lnTo>
                    <a:pt x="2888" y="3317"/>
                  </a:lnTo>
                  <a:lnTo>
                    <a:pt x="2849" y="3350"/>
                  </a:lnTo>
                  <a:lnTo>
                    <a:pt x="2809" y="3381"/>
                  </a:lnTo>
                  <a:lnTo>
                    <a:pt x="2862" y="3363"/>
                  </a:lnTo>
                  <a:lnTo>
                    <a:pt x="2915" y="3344"/>
                  </a:lnTo>
                  <a:lnTo>
                    <a:pt x="2967" y="3323"/>
                  </a:lnTo>
                  <a:lnTo>
                    <a:pt x="3019" y="3301"/>
                  </a:lnTo>
                  <a:lnTo>
                    <a:pt x="3069" y="3278"/>
                  </a:lnTo>
                  <a:lnTo>
                    <a:pt x="3119" y="3252"/>
                  </a:lnTo>
                  <a:lnTo>
                    <a:pt x="3168" y="3227"/>
                  </a:lnTo>
                  <a:lnTo>
                    <a:pt x="3216" y="3200"/>
                  </a:lnTo>
                  <a:lnTo>
                    <a:pt x="3243" y="3168"/>
                  </a:lnTo>
                  <a:lnTo>
                    <a:pt x="3268" y="3136"/>
                  </a:lnTo>
                  <a:lnTo>
                    <a:pt x="3294" y="3102"/>
                  </a:lnTo>
                  <a:lnTo>
                    <a:pt x="3318" y="3069"/>
                  </a:lnTo>
                  <a:lnTo>
                    <a:pt x="3342" y="3034"/>
                  </a:lnTo>
                  <a:lnTo>
                    <a:pt x="3365" y="3000"/>
                  </a:lnTo>
                  <a:lnTo>
                    <a:pt x="3387" y="2964"/>
                  </a:lnTo>
                  <a:lnTo>
                    <a:pt x="3409" y="2929"/>
                  </a:lnTo>
                  <a:lnTo>
                    <a:pt x="3429" y="2892"/>
                  </a:lnTo>
                  <a:lnTo>
                    <a:pt x="3449" y="2856"/>
                  </a:lnTo>
                  <a:lnTo>
                    <a:pt x="3468" y="2818"/>
                  </a:lnTo>
                  <a:lnTo>
                    <a:pt x="3486" y="2781"/>
                  </a:lnTo>
                  <a:lnTo>
                    <a:pt x="3505" y="2743"/>
                  </a:lnTo>
                  <a:lnTo>
                    <a:pt x="3521" y="2705"/>
                  </a:lnTo>
                  <a:lnTo>
                    <a:pt x="3537" y="2665"/>
                  </a:lnTo>
                  <a:lnTo>
                    <a:pt x="3553" y="2626"/>
                  </a:lnTo>
                  <a:lnTo>
                    <a:pt x="3567" y="2586"/>
                  </a:lnTo>
                  <a:lnTo>
                    <a:pt x="3580" y="2547"/>
                  </a:lnTo>
                  <a:lnTo>
                    <a:pt x="3592" y="2506"/>
                  </a:lnTo>
                  <a:lnTo>
                    <a:pt x="3605" y="2464"/>
                  </a:lnTo>
                  <a:lnTo>
                    <a:pt x="3616" y="2423"/>
                  </a:lnTo>
                  <a:lnTo>
                    <a:pt x="3626" y="2381"/>
                  </a:lnTo>
                  <a:lnTo>
                    <a:pt x="3634" y="2340"/>
                  </a:lnTo>
                  <a:lnTo>
                    <a:pt x="3643" y="2297"/>
                  </a:lnTo>
                  <a:lnTo>
                    <a:pt x="3651" y="2254"/>
                  </a:lnTo>
                  <a:lnTo>
                    <a:pt x="3657" y="2212"/>
                  </a:lnTo>
                  <a:lnTo>
                    <a:pt x="3662" y="2168"/>
                  </a:lnTo>
                  <a:lnTo>
                    <a:pt x="3666" y="2125"/>
                  </a:lnTo>
                  <a:lnTo>
                    <a:pt x="3670" y="2081"/>
                  </a:lnTo>
                  <a:lnTo>
                    <a:pt x="3672" y="2037"/>
                  </a:lnTo>
                  <a:lnTo>
                    <a:pt x="3674" y="1993"/>
                  </a:lnTo>
                  <a:lnTo>
                    <a:pt x="3674" y="1948"/>
                  </a:lnTo>
                  <a:close/>
                </a:path>
              </a:pathLst>
            </a:custGeom>
            <a:solidFill>
              <a:srgbClr val="7970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493" y="724"/>
              <a:ext cx="240" cy="224"/>
            </a:xfrm>
            <a:custGeom>
              <a:avLst/>
              <a:gdLst/>
              <a:ahLst/>
              <a:cxnLst>
                <a:cxn ang="0">
                  <a:pos x="3577" y="1588"/>
                </a:cxn>
                <a:cxn ang="0">
                  <a:pos x="3484" y="1229"/>
                </a:cxn>
                <a:cxn ang="0">
                  <a:pos x="3326" y="903"/>
                </a:cxn>
                <a:cxn ang="0">
                  <a:pos x="3110" y="615"/>
                </a:cxn>
                <a:cxn ang="0">
                  <a:pos x="2843" y="372"/>
                </a:cxn>
                <a:cxn ang="0">
                  <a:pos x="2533" y="186"/>
                </a:cxn>
                <a:cxn ang="0">
                  <a:pos x="2187" y="60"/>
                </a:cxn>
                <a:cxn ang="0">
                  <a:pos x="1814" y="3"/>
                </a:cxn>
                <a:cxn ang="0">
                  <a:pos x="1507" y="12"/>
                </a:cxn>
                <a:cxn ang="0">
                  <a:pos x="1238" y="62"/>
                </a:cxn>
                <a:cxn ang="0">
                  <a:pos x="984" y="148"/>
                </a:cxn>
                <a:cxn ang="0">
                  <a:pos x="747" y="268"/>
                </a:cxn>
                <a:cxn ang="0">
                  <a:pos x="532" y="419"/>
                </a:cxn>
                <a:cxn ang="0">
                  <a:pos x="340" y="597"/>
                </a:cxn>
                <a:cxn ang="0">
                  <a:pos x="174" y="800"/>
                </a:cxn>
                <a:cxn ang="0">
                  <a:pos x="38" y="1026"/>
                </a:cxn>
                <a:cxn ang="0">
                  <a:pos x="4" y="1156"/>
                </a:cxn>
                <a:cxn ang="0">
                  <a:pos x="1" y="1252"/>
                </a:cxn>
                <a:cxn ang="0">
                  <a:pos x="3" y="1377"/>
                </a:cxn>
                <a:cxn ang="0">
                  <a:pos x="13" y="1510"/>
                </a:cxn>
                <a:cxn ang="0">
                  <a:pos x="76" y="1326"/>
                </a:cxn>
                <a:cxn ang="0">
                  <a:pos x="194" y="1055"/>
                </a:cxn>
                <a:cxn ang="0">
                  <a:pos x="355" y="810"/>
                </a:cxn>
                <a:cxn ang="0">
                  <a:pos x="555" y="597"/>
                </a:cxn>
                <a:cxn ang="0">
                  <a:pos x="787" y="420"/>
                </a:cxn>
                <a:cxn ang="0">
                  <a:pos x="1049" y="284"/>
                </a:cxn>
                <a:cxn ang="0">
                  <a:pos x="1334" y="193"/>
                </a:cxn>
                <a:cxn ang="0">
                  <a:pos x="1638" y="152"/>
                </a:cxn>
                <a:cxn ang="0">
                  <a:pos x="1980" y="170"/>
                </a:cxn>
                <a:cxn ang="0">
                  <a:pos x="2312" y="255"/>
                </a:cxn>
                <a:cxn ang="0">
                  <a:pos x="2615" y="400"/>
                </a:cxn>
                <a:cxn ang="0">
                  <a:pos x="2881" y="598"/>
                </a:cxn>
                <a:cxn ang="0">
                  <a:pos x="3104" y="843"/>
                </a:cxn>
                <a:cxn ang="0">
                  <a:pos x="3278" y="1127"/>
                </a:cxn>
                <a:cxn ang="0">
                  <a:pos x="3394" y="1443"/>
                </a:cxn>
                <a:cxn ang="0">
                  <a:pos x="3446" y="1785"/>
                </a:cxn>
                <a:cxn ang="0">
                  <a:pos x="3440" y="2051"/>
                </a:cxn>
                <a:cxn ang="0">
                  <a:pos x="3400" y="2279"/>
                </a:cxn>
                <a:cxn ang="0">
                  <a:pos x="3333" y="2495"/>
                </a:cxn>
                <a:cxn ang="0">
                  <a:pos x="3238" y="2699"/>
                </a:cxn>
                <a:cxn ang="0">
                  <a:pos x="3118" y="2886"/>
                </a:cxn>
                <a:cxn ang="0">
                  <a:pos x="2975" y="3057"/>
                </a:cxn>
                <a:cxn ang="0">
                  <a:pos x="2813" y="3208"/>
                </a:cxn>
                <a:cxn ang="0">
                  <a:pos x="2630" y="3338"/>
                </a:cxn>
                <a:cxn ang="0">
                  <a:pos x="2752" y="3323"/>
                </a:cxn>
                <a:cxn ang="0">
                  <a:pos x="2968" y="3247"/>
                </a:cxn>
                <a:cxn ang="0">
                  <a:pos x="3117" y="3126"/>
                </a:cxn>
                <a:cxn ang="0">
                  <a:pos x="3234" y="2983"/>
                </a:cxn>
                <a:cxn ang="0">
                  <a:pos x="3337" y="2829"/>
                </a:cxn>
                <a:cxn ang="0">
                  <a:pos x="3424" y="2663"/>
                </a:cxn>
                <a:cxn ang="0">
                  <a:pos x="3495" y="2490"/>
                </a:cxn>
                <a:cxn ang="0">
                  <a:pos x="3548" y="2307"/>
                </a:cxn>
                <a:cxn ang="0">
                  <a:pos x="3583" y="2119"/>
                </a:cxn>
                <a:cxn ang="0">
                  <a:pos x="3599" y="1923"/>
                </a:cxn>
              </a:cxnLst>
              <a:rect l="0" t="0" r="r" b="b"/>
              <a:pathLst>
                <a:path w="3599" h="3366">
                  <a:moveTo>
                    <a:pt x="3599" y="1873"/>
                  </a:moveTo>
                  <a:lnTo>
                    <a:pt x="3596" y="1777"/>
                  </a:lnTo>
                  <a:lnTo>
                    <a:pt x="3589" y="1682"/>
                  </a:lnTo>
                  <a:lnTo>
                    <a:pt x="3577" y="1588"/>
                  </a:lnTo>
                  <a:lnTo>
                    <a:pt x="3561" y="1496"/>
                  </a:lnTo>
                  <a:lnTo>
                    <a:pt x="3539" y="1406"/>
                  </a:lnTo>
                  <a:lnTo>
                    <a:pt x="3514" y="1316"/>
                  </a:lnTo>
                  <a:lnTo>
                    <a:pt x="3484" y="1229"/>
                  </a:lnTo>
                  <a:lnTo>
                    <a:pt x="3451" y="1144"/>
                  </a:lnTo>
                  <a:lnTo>
                    <a:pt x="3413" y="1062"/>
                  </a:lnTo>
                  <a:lnTo>
                    <a:pt x="3371" y="981"/>
                  </a:lnTo>
                  <a:lnTo>
                    <a:pt x="3326" y="903"/>
                  </a:lnTo>
                  <a:lnTo>
                    <a:pt x="3278" y="827"/>
                  </a:lnTo>
                  <a:lnTo>
                    <a:pt x="3225" y="753"/>
                  </a:lnTo>
                  <a:lnTo>
                    <a:pt x="3170" y="683"/>
                  </a:lnTo>
                  <a:lnTo>
                    <a:pt x="3110" y="615"/>
                  </a:lnTo>
                  <a:lnTo>
                    <a:pt x="3047" y="549"/>
                  </a:lnTo>
                  <a:lnTo>
                    <a:pt x="2982" y="487"/>
                  </a:lnTo>
                  <a:lnTo>
                    <a:pt x="2914" y="428"/>
                  </a:lnTo>
                  <a:lnTo>
                    <a:pt x="2843" y="372"/>
                  </a:lnTo>
                  <a:lnTo>
                    <a:pt x="2769" y="321"/>
                  </a:lnTo>
                  <a:lnTo>
                    <a:pt x="2693" y="272"/>
                  </a:lnTo>
                  <a:lnTo>
                    <a:pt x="2614" y="226"/>
                  </a:lnTo>
                  <a:lnTo>
                    <a:pt x="2533" y="186"/>
                  </a:lnTo>
                  <a:lnTo>
                    <a:pt x="2449" y="148"/>
                  </a:lnTo>
                  <a:lnTo>
                    <a:pt x="2364" y="115"/>
                  </a:lnTo>
                  <a:lnTo>
                    <a:pt x="2277" y="84"/>
                  </a:lnTo>
                  <a:lnTo>
                    <a:pt x="2187" y="60"/>
                  </a:lnTo>
                  <a:lnTo>
                    <a:pt x="2096" y="39"/>
                  </a:lnTo>
                  <a:lnTo>
                    <a:pt x="2004" y="22"/>
                  </a:lnTo>
                  <a:lnTo>
                    <a:pt x="1909" y="10"/>
                  </a:lnTo>
                  <a:lnTo>
                    <a:pt x="1814" y="3"/>
                  </a:lnTo>
                  <a:lnTo>
                    <a:pt x="1717" y="0"/>
                  </a:lnTo>
                  <a:lnTo>
                    <a:pt x="1646" y="2"/>
                  </a:lnTo>
                  <a:lnTo>
                    <a:pt x="1577" y="6"/>
                  </a:lnTo>
                  <a:lnTo>
                    <a:pt x="1507" y="12"/>
                  </a:lnTo>
                  <a:lnTo>
                    <a:pt x="1438" y="21"/>
                  </a:lnTo>
                  <a:lnTo>
                    <a:pt x="1371" y="33"/>
                  </a:lnTo>
                  <a:lnTo>
                    <a:pt x="1304" y="46"/>
                  </a:lnTo>
                  <a:lnTo>
                    <a:pt x="1238" y="62"/>
                  </a:lnTo>
                  <a:lnTo>
                    <a:pt x="1173" y="80"/>
                  </a:lnTo>
                  <a:lnTo>
                    <a:pt x="1109" y="100"/>
                  </a:lnTo>
                  <a:lnTo>
                    <a:pt x="1046" y="123"/>
                  </a:lnTo>
                  <a:lnTo>
                    <a:pt x="984" y="148"/>
                  </a:lnTo>
                  <a:lnTo>
                    <a:pt x="923" y="175"/>
                  </a:lnTo>
                  <a:lnTo>
                    <a:pt x="863" y="204"/>
                  </a:lnTo>
                  <a:lnTo>
                    <a:pt x="805" y="235"/>
                  </a:lnTo>
                  <a:lnTo>
                    <a:pt x="747" y="268"/>
                  </a:lnTo>
                  <a:lnTo>
                    <a:pt x="691" y="303"/>
                  </a:lnTo>
                  <a:lnTo>
                    <a:pt x="637" y="340"/>
                  </a:lnTo>
                  <a:lnTo>
                    <a:pt x="583" y="378"/>
                  </a:lnTo>
                  <a:lnTo>
                    <a:pt x="532" y="419"/>
                  </a:lnTo>
                  <a:lnTo>
                    <a:pt x="481" y="461"/>
                  </a:lnTo>
                  <a:lnTo>
                    <a:pt x="432" y="505"/>
                  </a:lnTo>
                  <a:lnTo>
                    <a:pt x="385" y="550"/>
                  </a:lnTo>
                  <a:lnTo>
                    <a:pt x="340" y="597"/>
                  </a:lnTo>
                  <a:lnTo>
                    <a:pt x="296" y="646"/>
                  </a:lnTo>
                  <a:lnTo>
                    <a:pt x="254" y="696"/>
                  </a:lnTo>
                  <a:lnTo>
                    <a:pt x="213" y="748"/>
                  </a:lnTo>
                  <a:lnTo>
                    <a:pt x="174" y="800"/>
                  </a:lnTo>
                  <a:lnTo>
                    <a:pt x="138" y="855"/>
                  </a:lnTo>
                  <a:lnTo>
                    <a:pt x="102" y="911"/>
                  </a:lnTo>
                  <a:lnTo>
                    <a:pt x="70" y="968"/>
                  </a:lnTo>
                  <a:lnTo>
                    <a:pt x="38" y="1026"/>
                  </a:lnTo>
                  <a:lnTo>
                    <a:pt x="9" y="1085"/>
                  </a:lnTo>
                  <a:lnTo>
                    <a:pt x="7" y="1110"/>
                  </a:lnTo>
                  <a:lnTo>
                    <a:pt x="5" y="1133"/>
                  </a:lnTo>
                  <a:lnTo>
                    <a:pt x="4" y="1156"/>
                  </a:lnTo>
                  <a:lnTo>
                    <a:pt x="3" y="1181"/>
                  </a:lnTo>
                  <a:lnTo>
                    <a:pt x="2" y="1204"/>
                  </a:lnTo>
                  <a:lnTo>
                    <a:pt x="1" y="1228"/>
                  </a:lnTo>
                  <a:lnTo>
                    <a:pt x="1" y="1252"/>
                  </a:lnTo>
                  <a:lnTo>
                    <a:pt x="0" y="1276"/>
                  </a:lnTo>
                  <a:lnTo>
                    <a:pt x="1" y="1309"/>
                  </a:lnTo>
                  <a:lnTo>
                    <a:pt x="1" y="1343"/>
                  </a:lnTo>
                  <a:lnTo>
                    <a:pt x="3" y="1377"/>
                  </a:lnTo>
                  <a:lnTo>
                    <a:pt x="5" y="1411"/>
                  </a:lnTo>
                  <a:lnTo>
                    <a:pt x="7" y="1444"/>
                  </a:lnTo>
                  <a:lnTo>
                    <a:pt x="10" y="1477"/>
                  </a:lnTo>
                  <a:lnTo>
                    <a:pt x="13" y="1510"/>
                  </a:lnTo>
                  <a:lnTo>
                    <a:pt x="18" y="1543"/>
                  </a:lnTo>
                  <a:lnTo>
                    <a:pt x="34" y="1470"/>
                  </a:lnTo>
                  <a:lnTo>
                    <a:pt x="53" y="1397"/>
                  </a:lnTo>
                  <a:lnTo>
                    <a:pt x="76" y="1326"/>
                  </a:lnTo>
                  <a:lnTo>
                    <a:pt x="100" y="1256"/>
                  </a:lnTo>
                  <a:lnTo>
                    <a:pt x="129" y="1187"/>
                  </a:lnTo>
                  <a:lnTo>
                    <a:pt x="160" y="1120"/>
                  </a:lnTo>
                  <a:lnTo>
                    <a:pt x="194" y="1055"/>
                  </a:lnTo>
                  <a:lnTo>
                    <a:pt x="230" y="991"/>
                  </a:lnTo>
                  <a:lnTo>
                    <a:pt x="269" y="929"/>
                  </a:lnTo>
                  <a:lnTo>
                    <a:pt x="311" y="868"/>
                  </a:lnTo>
                  <a:lnTo>
                    <a:pt x="355" y="810"/>
                  </a:lnTo>
                  <a:lnTo>
                    <a:pt x="401" y="754"/>
                  </a:lnTo>
                  <a:lnTo>
                    <a:pt x="450" y="700"/>
                  </a:lnTo>
                  <a:lnTo>
                    <a:pt x="501" y="647"/>
                  </a:lnTo>
                  <a:lnTo>
                    <a:pt x="555" y="597"/>
                  </a:lnTo>
                  <a:lnTo>
                    <a:pt x="610" y="549"/>
                  </a:lnTo>
                  <a:lnTo>
                    <a:pt x="667" y="504"/>
                  </a:lnTo>
                  <a:lnTo>
                    <a:pt x="726" y="461"/>
                  </a:lnTo>
                  <a:lnTo>
                    <a:pt x="787" y="420"/>
                  </a:lnTo>
                  <a:lnTo>
                    <a:pt x="850" y="381"/>
                  </a:lnTo>
                  <a:lnTo>
                    <a:pt x="914" y="346"/>
                  </a:lnTo>
                  <a:lnTo>
                    <a:pt x="981" y="313"/>
                  </a:lnTo>
                  <a:lnTo>
                    <a:pt x="1049" y="284"/>
                  </a:lnTo>
                  <a:lnTo>
                    <a:pt x="1118" y="257"/>
                  </a:lnTo>
                  <a:lnTo>
                    <a:pt x="1188" y="232"/>
                  </a:lnTo>
                  <a:lnTo>
                    <a:pt x="1261" y="211"/>
                  </a:lnTo>
                  <a:lnTo>
                    <a:pt x="1334" y="193"/>
                  </a:lnTo>
                  <a:lnTo>
                    <a:pt x="1409" y="178"/>
                  </a:lnTo>
                  <a:lnTo>
                    <a:pt x="1484" y="165"/>
                  </a:lnTo>
                  <a:lnTo>
                    <a:pt x="1560" y="157"/>
                  </a:lnTo>
                  <a:lnTo>
                    <a:pt x="1638" y="152"/>
                  </a:lnTo>
                  <a:lnTo>
                    <a:pt x="1717" y="150"/>
                  </a:lnTo>
                  <a:lnTo>
                    <a:pt x="1806" y="152"/>
                  </a:lnTo>
                  <a:lnTo>
                    <a:pt x="1894" y="159"/>
                  </a:lnTo>
                  <a:lnTo>
                    <a:pt x="1980" y="170"/>
                  </a:lnTo>
                  <a:lnTo>
                    <a:pt x="2066" y="186"/>
                  </a:lnTo>
                  <a:lnTo>
                    <a:pt x="2149" y="205"/>
                  </a:lnTo>
                  <a:lnTo>
                    <a:pt x="2232" y="228"/>
                  </a:lnTo>
                  <a:lnTo>
                    <a:pt x="2312" y="255"/>
                  </a:lnTo>
                  <a:lnTo>
                    <a:pt x="2391" y="286"/>
                  </a:lnTo>
                  <a:lnTo>
                    <a:pt x="2467" y="321"/>
                  </a:lnTo>
                  <a:lnTo>
                    <a:pt x="2542" y="358"/>
                  </a:lnTo>
                  <a:lnTo>
                    <a:pt x="2615" y="400"/>
                  </a:lnTo>
                  <a:lnTo>
                    <a:pt x="2684" y="444"/>
                  </a:lnTo>
                  <a:lnTo>
                    <a:pt x="2753" y="493"/>
                  </a:lnTo>
                  <a:lnTo>
                    <a:pt x="2818" y="544"/>
                  </a:lnTo>
                  <a:lnTo>
                    <a:pt x="2881" y="598"/>
                  </a:lnTo>
                  <a:lnTo>
                    <a:pt x="2941" y="655"/>
                  </a:lnTo>
                  <a:lnTo>
                    <a:pt x="2998" y="715"/>
                  </a:lnTo>
                  <a:lnTo>
                    <a:pt x="3053" y="778"/>
                  </a:lnTo>
                  <a:lnTo>
                    <a:pt x="3104" y="843"/>
                  </a:lnTo>
                  <a:lnTo>
                    <a:pt x="3152" y="910"/>
                  </a:lnTo>
                  <a:lnTo>
                    <a:pt x="3198" y="980"/>
                  </a:lnTo>
                  <a:lnTo>
                    <a:pt x="3240" y="1052"/>
                  </a:lnTo>
                  <a:lnTo>
                    <a:pt x="3278" y="1127"/>
                  </a:lnTo>
                  <a:lnTo>
                    <a:pt x="3312" y="1203"/>
                  </a:lnTo>
                  <a:lnTo>
                    <a:pt x="3344" y="1281"/>
                  </a:lnTo>
                  <a:lnTo>
                    <a:pt x="3370" y="1361"/>
                  </a:lnTo>
                  <a:lnTo>
                    <a:pt x="3394" y="1443"/>
                  </a:lnTo>
                  <a:lnTo>
                    <a:pt x="3413" y="1526"/>
                  </a:lnTo>
                  <a:lnTo>
                    <a:pt x="3428" y="1612"/>
                  </a:lnTo>
                  <a:lnTo>
                    <a:pt x="3440" y="1698"/>
                  </a:lnTo>
                  <a:lnTo>
                    <a:pt x="3446" y="1785"/>
                  </a:lnTo>
                  <a:lnTo>
                    <a:pt x="3449" y="1873"/>
                  </a:lnTo>
                  <a:lnTo>
                    <a:pt x="3448" y="1933"/>
                  </a:lnTo>
                  <a:lnTo>
                    <a:pt x="3445" y="1992"/>
                  </a:lnTo>
                  <a:lnTo>
                    <a:pt x="3440" y="2051"/>
                  </a:lnTo>
                  <a:lnTo>
                    <a:pt x="3432" y="2108"/>
                  </a:lnTo>
                  <a:lnTo>
                    <a:pt x="3423" y="2166"/>
                  </a:lnTo>
                  <a:lnTo>
                    <a:pt x="3413" y="2222"/>
                  </a:lnTo>
                  <a:lnTo>
                    <a:pt x="3400" y="2279"/>
                  </a:lnTo>
                  <a:lnTo>
                    <a:pt x="3386" y="2334"/>
                  </a:lnTo>
                  <a:lnTo>
                    <a:pt x="3370" y="2388"/>
                  </a:lnTo>
                  <a:lnTo>
                    <a:pt x="3352" y="2442"/>
                  </a:lnTo>
                  <a:lnTo>
                    <a:pt x="3333" y="2495"/>
                  </a:lnTo>
                  <a:lnTo>
                    <a:pt x="3311" y="2548"/>
                  </a:lnTo>
                  <a:lnTo>
                    <a:pt x="3288" y="2598"/>
                  </a:lnTo>
                  <a:lnTo>
                    <a:pt x="3263" y="2649"/>
                  </a:lnTo>
                  <a:lnTo>
                    <a:pt x="3238" y="2699"/>
                  </a:lnTo>
                  <a:lnTo>
                    <a:pt x="3210" y="2747"/>
                  </a:lnTo>
                  <a:lnTo>
                    <a:pt x="3181" y="2795"/>
                  </a:lnTo>
                  <a:lnTo>
                    <a:pt x="3150" y="2842"/>
                  </a:lnTo>
                  <a:lnTo>
                    <a:pt x="3118" y="2886"/>
                  </a:lnTo>
                  <a:lnTo>
                    <a:pt x="3084" y="2931"/>
                  </a:lnTo>
                  <a:lnTo>
                    <a:pt x="3049" y="2975"/>
                  </a:lnTo>
                  <a:lnTo>
                    <a:pt x="3013" y="3016"/>
                  </a:lnTo>
                  <a:lnTo>
                    <a:pt x="2975" y="3057"/>
                  </a:lnTo>
                  <a:lnTo>
                    <a:pt x="2936" y="3097"/>
                  </a:lnTo>
                  <a:lnTo>
                    <a:pt x="2896" y="3135"/>
                  </a:lnTo>
                  <a:lnTo>
                    <a:pt x="2855" y="3172"/>
                  </a:lnTo>
                  <a:lnTo>
                    <a:pt x="2813" y="3208"/>
                  </a:lnTo>
                  <a:lnTo>
                    <a:pt x="2769" y="3242"/>
                  </a:lnTo>
                  <a:lnTo>
                    <a:pt x="2724" y="3276"/>
                  </a:lnTo>
                  <a:lnTo>
                    <a:pt x="2678" y="3307"/>
                  </a:lnTo>
                  <a:lnTo>
                    <a:pt x="2630" y="3338"/>
                  </a:lnTo>
                  <a:lnTo>
                    <a:pt x="2583" y="3366"/>
                  </a:lnTo>
                  <a:lnTo>
                    <a:pt x="2640" y="3354"/>
                  </a:lnTo>
                  <a:lnTo>
                    <a:pt x="2696" y="3340"/>
                  </a:lnTo>
                  <a:lnTo>
                    <a:pt x="2752" y="3323"/>
                  </a:lnTo>
                  <a:lnTo>
                    <a:pt x="2807" y="3307"/>
                  </a:lnTo>
                  <a:lnTo>
                    <a:pt x="2861" y="3289"/>
                  </a:lnTo>
                  <a:lnTo>
                    <a:pt x="2915" y="3269"/>
                  </a:lnTo>
                  <a:lnTo>
                    <a:pt x="2968" y="3247"/>
                  </a:lnTo>
                  <a:lnTo>
                    <a:pt x="3020" y="3225"/>
                  </a:lnTo>
                  <a:lnTo>
                    <a:pt x="3052" y="3193"/>
                  </a:lnTo>
                  <a:lnTo>
                    <a:pt x="3085" y="3160"/>
                  </a:lnTo>
                  <a:lnTo>
                    <a:pt x="3117" y="3126"/>
                  </a:lnTo>
                  <a:lnTo>
                    <a:pt x="3147" y="3091"/>
                  </a:lnTo>
                  <a:lnTo>
                    <a:pt x="3177" y="3056"/>
                  </a:lnTo>
                  <a:lnTo>
                    <a:pt x="3205" y="3019"/>
                  </a:lnTo>
                  <a:lnTo>
                    <a:pt x="3234" y="2983"/>
                  </a:lnTo>
                  <a:lnTo>
                    <a:pt x="3261" y="2945"/>
                  </a:lnTo>
                  <a:lnTo>
                    <a:pt x="3287" y="2907"/>
                  </a:lnTo>
                  <a:lnTo>
                    <a:pt x="3312" y="2868"/>
                  </a:lnTo>
                  <a:lnTo>
                    <a:pt x="3337" y="2829"/>
                  </a:lnTo>
                  <a:lnTo>
                    <a:pt x="3360" y="2788"/>
                  </a:lnTo>
                  <a:lnTo>
                    <a:pt x="3382" y="2747"/>
                  </a:lnTo>
                  <a:lnTo>
                    <a:pt x="3404" y="2706"/>
                  </a:lnTo>
                  <a:lnTo>
                    <a:pt x="3424" y="2663"/>
                  </a:lnTo>
                  <a:lnTo>
                    <a:pt x="3444" y="2621"/>
                  </a:lnTo>
                  <a:lnTo>
                    <a:pt x="3461" y="2577"/>
                  </a:lnTo>
                  <a:lnTo>
                    <a:pt x="3478" y="2533"/>
                  </a:lnTo>
                  <a:lnTo>
                    <a:pt x="3495" y="2490"/>
                  </a:lnTo>
                  <a:lnTo>
                    <a:pt x="3510" y="2445"/>
                  </a:lnTo>
                  <a:lnTo>
                    <a:pt x="3523" y="2400"/>
                  </a:lnTo>
                  <a:lnTo>
                    <a:pt x="3536" y="2354"/>
                  </a:lnTo>
                  <a:lnTo>
                    <a:pt x="3548" y="2307"/>
                  </a:lnTo>
                  <a:lnTo>
                    <a:pt x="3559" y="2261"/>
                  </a:lnTo>
                  <a:lnTo>
                    <a:pt x="3568" y="2214"/>
                  </a:lnTo>
                  <a:lnTo>
                    <a:pt x="3576" y="2166"/>
                  </a:lnTo>
                  <a:lnTo>
                    <a:pt x="3583" y="2119"/>
                  </a:lnTo>
                  <a:lnTo>
                    <a:pt x="3588" y="2070"/>
                  </a:lnTo>
                  <a:lnTo>
                    <a:pt x="3593" y="2021"/>
                  </a:lnTo>
                  <a:lnTo>
                    <a:pt x="3596" y="1973"/>
                  </a:lnTo>
                  <a:lnTo>
                    <a:pt x="3599" y="1923"/>
                  </a:lnTo>
                  <a:lnTo>
                    <a:pt x="3599" y="1873"/>
                  </a:lnTo>
                  <a:close/>
                </a:path>
              </a:pathLst>
            </a:custGeom>
            <a:solidFill>
              <a:srgbClr val="7C73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493" y="729"/>
              <a:ext cx="235" cy="222"/>
            </a:xfrm>
            <a:custGeom>
              <a:avLst/>
              <a:gdLst/>
              <a:ahLst/>
              <a:cxnLst>
                <a:cxn ang="0">
                  <a:pos x="3502" y="1524"/>
                </a:cxn>
                <a:cxn ang="0">
                  <a:pos x="3413" y="1181"/>
                </a:cxn>
                <a:cxn ang="0">
                  <a:pos x="3261" y="866"/>
                </a:cxn>
                <a:cxn ang="0">
                  <a:pos x="3053" y="589"/>
                </a:cxn>
                <a:cxn ang="0">
                  <a:pos x="2797" y="358"/>
                </a:cxn>
                <a:cxn ang="0">
                  <a:pos x="2499" y="178"/>
                </a:cxn>
                <a:cxn ang="0">
                  <a:pos x="2168" y="57"/>
                </a:cxn>
                <a:cxn ang="0">
                  <a:pos x="1809" y="3"/>
                </a:cxn>
                <a:cxn ang="0">
                  <a:pos x="1494" y="14"/>
                </a:cxn>
                <a:cxn ang="0">
                  <a:pos x="1212" y="71"/>
                </a:cxn>
                <a:cxn ang="0">
                  <a:pos x="947" y="172"/>
                </a:cxn>
                <a:cxn ang="0">
                  <a:pos x="704" y="308"/>
                </a:cxn>
                <a:cxn ang="0">
                  <a:pos x="486" y="481"/>
                </a:cxn>
                <a:cxn ang="0">
                  <a:pos x="298" y="685"/>
                </a:cxn>
                <a:cxn ang="0">
                  <a:pos x="143" y="915"/>
                </a:cxn>
                <a:cxn ang="0">
                  <a:pos x="24" y="1168"/>
                </a:cxn>
                <a:cxn ang="0">
                  <a:pos x="10" y="1417"/>
                </a:cxn>
                <a:cxn ang="0">
                  <a:pos x="48" y="1654"/>
                </a:cxn>
                <a:cxn ang="0">
                  <a:pos x="92" y="1472"/>
                </a:cxn>
                <a:cxn ang="0">
                  <a:pos x="184" y="1171"/>
                </a:cxn>
                <a:cxn ang="0">
                  <a:pos x="328" y="899"/>
                </a:cxn>
                <a:cxn ang="0">
                  <a:pos x="520" y="659"/>
                </a:cxn>
                <a:cxn ang="0">
                  <a:pos x="751" y="459"/>
                </a:cxn>
                <a:cxn ang="0">
                  <a:pos x="1019" y="303"/>
                </a:cxn>
                <a:cxn ang="0">
                  <a:pos x="1315" y="199"/>
                </a:cxn>
                <a:cxn ang="0">
                  <a:pos x="1634" y="152"/>
                </a:cxn>
                <a:cxn ang="0">
                  <a:pos x="1968" y="169"/>
                </a:cxn>
                <a:cxn ang="0">
                  <a:pos x="2285" y="251"/>
                </a:cxn>
                <a:cxn ang="0">
                  <a:pos x="2574" y="389"/>
                </a:cxn>
                <a:cxn ang="0">
                  <a:pos x="2829" y="578"/>
                </a:cxn>
                <a:cxn ang="0">
                  <a:pos x="3043" y="812"/>
                </a:cxn>
                <a:cxn ang="0">
                  <a:pos x="3209" y="1084"/>
                </a:cxn>
                <a:cxn ang="0">
                  <a:pos x="3320" y="1386"/>
                </a:cxn>
                <a:cxn ang="0">
                  <a:pos x="3370" y="1714"/>
                </a:cxn>
                <a:cxn ang="0">
                  <a:pos x="3361" y="1990"/>
                </a:cxn>
                <a:cxn ang="0">
                  <a:pos x="3313" y="2235"/>
                </a:cxn>
                <a:cxn ang="0">
                  <a:pos x="3231" y="2467"/>
                </a:cxn>
                <a:cxn ang="0">
                  <a:pos x="3116" y="2680"/>
                </a:cxn>
                <a:cxn ang="0">
                  <a:pos x="2971" y="2873"/>
                </a:cxn>
                <a:cxn ang="0">
                  <a:pos x="2801" y="3044"/>
                </a:cxn>
                <a:cxn ang="0">
                  <a:pos x="2607" y="3188"/>
                </a:cxn>
                <a:cxn ang="0">
                  <a:pos x="2393" y="3303"/>
                </a:cxn>
                <a:cxn ang="0">
                  <a:pos x="2517" y="3303"/>
                </a:cxn>
                <a:cxn ang="0">
                  <a:pos x="2751" y="3248"/>
                </a:cxn>
                <a:cxn ang="0">
                  <a:pos x="2926" y="3134"/>
                </a:cxn>
                <a:cxn ang="0">
                  <a:pos x="3070" y="2990"/>
                </a:cxn>
                <a:cxn ang="0">
                  <a:pos x="3196" y="2830"/>
                </a:cxn>
                <a:cxn ang="0">
                  <a:pos x="3304" y="2656"/>
                </a:cxn>
                <a:cxn ang="0">
                  <a:pos x="3393" y="2471"/>
                </a:cxn>
                <a:cxn ang="0">
                  <a:pos x="3459" y="2274"/>
                </a:cxn>
                <a:cxn ang="0">
                  <a:pos x="3503" y="2067"/>
                </a:cxn>
                <a:cxn ang="0">
                  <a:pos x="3522" y="1853"/>
                </a:cxn>
              </a:cxnLst>
              <a:rect l="0" t="0" r="r" b="b"/>
              <a:pathLst>
                <a:path w="3523" h="3328">
                  <a:moveTo>
                    <a:pt x="3523" y="1798"/>
                  </a:moveTo>
                  <a:lnTo>
                    <a:pt x="3520" y="1706"/>
                  </a:lnTo>
                  <a:lnTo>
                    <a:pt x="3513" y="1615"/>
                  </a:lnTo>
                  <a:lnTo>
                    <a:pt x="3502" y="1524"/>
                  </a:lnTo>
                  <a:lnTo>
                    <a:pt x="3486" y="1436"/>
                  </a:lnTo>
                  <a:lnTo>
                    <a:pt x="3466" y="1349"/>
                  </a:lnTo>
                  <a:lnTo>
                    <a:pt x="3442" y="1264"/>
                  </a:lnTo>
                  <a:lnTo>
                    <a:pt x="3413" y="1181"/>
                  </a:lnTo>
                  <a:lnTo>
                    <a:pt x="3380" y="1098"/>
                  </a:lnTo>
                  <a:lnTo>
                    <a:pt x="3345" y="1019"/>
                  </a:lnTo>
                  <a:lnTo>
                    <a:pt x="3304" y="941"/>
                  </a:lnTo>
                  <a:lnTo>
                    <a:pt x="3261" y="866"/>
                  </a:lnTo>
                  <a:lnTo>
                    <a:pt x="3214" y="793"/>
                  </a:lnTo>
                  <a:lnTo>
                    <a:pt x="3163" y="723"/>
                  </a:lnTo>
                  <a:lnTo>
                    <a:pt x="3110" y="655"/>
                  </a:lnTo>
                  <a:lnTo>
                    <a:pt x="3053" y="589"/>
                  </a:lnTo>
                  <a:lnTo>
                    <a:pt x="2993" y="527"/>
                  </a:lnTo>
                  <a:lnTo>
                    <a:pt x="2931" y="468"/>
                  </a:lnTo>
                  <a:lnTo>
                    <a:pt x="2865" y="411"/>
                  </a:lnTo>
                  <a:lnTo>
                    <a:pt x="2797" y="358"/>
                  </a:lnTo>
                  <a:lnTo>
                    <a:pt x="2726" y="307"/>
                  </a:lnTo>
                  <a:lnTo>
                    <a:pt x="2653" y="261"/>
                  </a:lnTo>
                  <a:lnTo>
                    <a:pt x="2577" y="217"/>
                  </a:lnTo>
                  <a:lnTo>
                    <a:pt x="2499" y="178"/>
                  </a:lnTo>
                  <a:lnTo>
                    <a:pt x="2419" y="142"/>
                  </a:lnTo>
                  <a:lnTo>
                    <a:pt x="2337" y="110"/>
                  </a:lnTo>
                  <a:lnTo>
                    <a:pt x="2253" y="81"/>
                  </a:lnTo>
                  <a:lnTo>
                    <a:pt x="2168" y="57"/>
                  </a:lnTo>
                  <a:lnTo>
                    <a:pt x="2080" y="37"/>
                  </a:lnTo>
                  <a:lnTo>
                    <a:pt x="1991" y="21"/>
                  </a:lnTo>
                  <a:lnTo>
                    <a:pt x="1901" y="9"/>
                  </a:lnTo>
                  <a:lnTo>
                    <a:pt x="1809" y="3"/>
                  </a:lnTo>
                  <a:lnTo>
                    <a:pt x="1716" y="0"/>
                  </a:lnTo>
                  <a:lnTo>
                    <a:pt x="1641" y="2"/>
                  </a:lnTo>
                  <a:lnTo>
                    <a:pt x="1568" y="6"/>
                  </a:lnTo>
                  <a:lnTo>
                    <a:pt x="1494" y="14"/>
                  </a:lnTo>
                  <a:lnTo>
                    <a:pt x="1422" y="24"/>
                  </a:lnTo>
                  <a:lnTo>
                    <a:pt x="1352" y="37"/>
                  </a:lnTo>
                  <a:lnTo>
                    <a:pt x="1281" y="53"/>
                  </a:lnTo>
                  <a:lnTo>
                    <a:pt x="1212" y="71"/>
                  </a:lnTo>
                  <a:lnTo>
                    <a:pt x="1144" y="92"/>
                  </a:lnTo>
                  <a:lnTo>
                    <a:pt x="1077" y="116"/>
                  </a:lnTo>
                  <a:lnTo>
                    <a:pt x="1011" y="142"/>
                  </a:lnTo>
                  <a:lnTo>
                    <a:pt x="947" y="172"/>
                  </a:lnTo>
                  <a:lnTo>
                    <a:pt x="884" y="202"/>
                  </a:lnTo>
                  <a:lnTo>
                    <a:pt x="823" y="235"/>
                  </a:lnTo>
                  <a:lnTo>
                    <a:pt x="763" y="271"/>
                  </a:lnTo>
                  <a:lnTo>
                    <a:pt x="704" y="308"/>
                  </a:lnTo>
                  <a:lnTo>
                    <a:pt x="647" y="349"/>
                  </a:lnTo>
                  <a:lnTo>
                    <a:pt x="592" y="391"/>
                  </a:lnTo>
                  <a:lnTo>
                    <a:pt x="538" y="435"/>
                  </a:lnTo>
                  <a:lnTo>
                    <a:pt x="486" y="481"/>
                  </a:lnTo>
                  <a:lnTo>
                    <a:pt x="436" y="530"/>
                  </a:lnTo>
                  <a:lnTo>
                    <a:pt x="389" y="579"/>
                  </a:lnTo>
                  <a:lnTo>
                    <a:pt x="343" y="631"/>
                  </a:lnTo>
                  <a:lnTo>
                    <a:pt x="298" y="685"/>
                  </a:lnTo>
                  <a:lnTo>
                    <a:pt x="256" y="739"/>
                  </a:lnTo>
                  <a:lnTo>
                    <a:pt x="216" y="796"/>
                  </a:lnTo>
                  <a:lnTo>
                    <a:pt x="179" y="855"/>
                  </a:lnTo>
                  <a:lnTo>
                    <a:pt x="143" y="915"/>
                  </a:lnTo>
                  <a:lnTo>
                    <a:pt x="109" y="976"/>
                  </a:lnTo>
                  <a:lnTo>
                    <a:pt x="79" y="1039"/>
                  </a:lnTo>
                  <a:lnTo>
                    <a:pt x="50" y="1102"/>
                  </a:lnTo>
                  <a:lnTo>
                    <a:pt x="24" y="1168"/>
                  </a:lnTo>
                  <a:lnTo>
                    <a:pt x="0" y="1234"/>
                  </a:lnTo>
                  <a:lnTo>
                    <a:pt x="2" y="1296"/>
                  </a:lnTo>
                  <a:lnTo>
                    <a:pt x="5" y="1357"/>
                  </a:lnTo>
                  <a:lnTo>
                    <a:pt x="10" y="1417"/>
                  </a:lnTo>
                  <a:lnTo>
                    <a:pt x="18" y="1477"/>
                  </a:lnTo>
                  <a:lnTo>
                    <a:pt x="27" y="1537"/>
                  </a:lnTo>
                  <a:lnTo>
                    <a:pt x="37" y="1595"/>
                  </a:lnTo>
                  <a:lnTo>
                    <a:pt x="48" y="1654"/>
                  </a:lnTo>
                  <a:lnTo>
                    <a:pt x="62" y="1711"/>
                  </a:lnTo>
                  <a:lnTo>
                    <a:pt x="69" y="1631"/>
                  </a:lnTo>
                  <a:lnTo>
                    <a:pt x="79" y="1551"/>
                  </a:lnTo>
                  <a:lnTo>
                    <a:pt x="92" y="1472"/>
                  </a:lnTo>
                  <a:lnTo>
                    <a:pt x="110" y="1395"/>
                  </a:lnTo>
                  <a:lnTo>
                    <a:pt x="131" y="1319"/>
                  </a:lnTo>
                  <a:lnTo>
                    <a:pt x="156" y="1244"/>
                  </a:lnTo>
                  <a:lnTo>
                    <a:pt x="184" y="1171"/>
                  </a:lnTo>
                  <a:lnTo>
                    <a:pt x="215" y="1100"/>
                  </a:lnTo>
                  <a:lnTo>
                    <a:pt x="250" y="1032"/>
                  </a:lnTo>
                  <a:lnTo>
                    <a:pt x="288" y="965"/>
                  </a:lnTo>
                  <a:lnTo>
                    <a:pt x="328" y="899"/>
                  </a:lnTo>
                  <a:lnTo>
                    <a:pt x="372" y="836"/>
                  </a:lnTo>
                  <a:lnTo>
                    <a:pt x="418" y="774"/>
                  </a:lnTo>
                  <a:lnTo>
                    <a:pt x="468" y="715"/>
                  </a:lnTo>
                  <a:lnTo>
                    <a:pt x="520" y="659"/>
                  </a:lnTo>
                  <a:lnTo>
                    <a:pt x="574" y="605"/>
                  </a:lnTo>
                  <a:lnTo>
                    <a:pt x="631" y="553"/>
                  </a:lnTo>
                  <a:lnTo>
                    <a:pt x="690" y="504"/>
                  </a:lnTo>
                  <a:lnTo>
                    <a:pt x="751" y="459"/>
                  </a:lnTo>
                  <a:lnTo>
                    <a:pt x="815" y="415"/>
                  </a:lnTo>
                  <a:lnTo>
                    <a:pt x="882" y="374"/>
                  </a:lnTo>
                  <a:lnTo>
                    <a:pt x="949" y="337"/>
                  </a:lnTo>
                  <a:lnTo>
                    <a:pt x="1019" y="303"/>
                  </a:lnTo>
                  <a:lnTo>
                    <a:pt x="1091" y="272"/>
                  </a:lnTo>
                  <a:lnTo>
                    <a:pt x="1164" y="245"/>
                  </a:lnTo>
                  <a:lnTo>
                    <a:pt x="1238" y="220"/>
                  </a:lnTo>
                  <a:lnTo>
                    <a:pt x="1315" y="199"/>
                  </a:lnTo>
                  <a:lnTo>
                    <a:pt x="1392" y="182"/>
                  </a:lnTo>
                  <a:lnTo>
                    <a:pt x="1472" y="168"/>
                  </a:lnTo>
                  <a:lnTo>
                    <a:pt x="1552" y="158"/>
                  </a:lnTo>
                  <a:lnTo>
                    <a:pt x="1634" y="152"/>
                  </a:lnTo>
                  <a:lnTo>
                    <a:pt x="1716" y="150"/>
                  </a:lnTo>
                  <a:lnTo>
                    <a:pt x="1801" y="152"/>
                  </a:lnTo>
                  <a:lnTo>
                    <a:pt x="1886" y="158"/>
                  </a:lnTo>
                  <a:lnTo>
                    <a:pt x="1968" y="169"/>
                  </a:lnTo>
                  <a:lnTo>
                    <a:pt x="2050" y="184"/>
                  </a:lnTo>
                  <a:lnTo>
                    <a:pt x="2130" y="202"/>
                  </a:lnTo>
                  <a:lnTo>
                    <a:pt x="2209" y="224"/>
                  </a:lnTo>
                  <a:lnTo>
                    <a:pt x="2285" y="251"/>
                  </a:lnTo>
                  <a:lnTo>
                    <a:pt x="2360" y="280"/>
                  </a:lnTo>
                  <a:lnTo>
                    <a:pt x="2434" y="312"/>
                  </a:lnTo>
                  <a:lnTo>
                    <a:pt x="2505" y="349"/>
                  </a:lnTo>
                  <a:lnTo>
                    <a:pt x="2574" y="389"/>
                  </a:lnTo>
                  <a:lnTo>
                    <a:pt x="2642" y="432"/>
                  </a:lnTo>
                  <a:lnTo>
                    <a:pt x="2707" y="478"/>
                  </a:lnTo>
                  <a:lnTo>
                    <a:pt x="2769" y="526"/>
                  </a:lnTo>
                  <a:lnTo>
                    <a:pt x="2829" y="578"/>
                  </a:lnTo>
                  <a:lnTo>
                    <a:pt x="2887" y="633"/>
                  </a:lnTo>
                  <a:lnTo>
                    <a:pt x="2942" y="691"/>
                  </a:lnTo>
                  <a:lnTo>
                    <a:pt x="2994" y="751"/>
                  </a:lnTo>
                  <a:lnTo>
                    <a:pt x="3043" y="812"/>
                  </a:lnTo>
                  <a:lnTo>
                    <a:pt x="3089" y="877"/>
                  </a:lnTo>
                  <a:lnTo>
                    <a:pt x="3132" y="944"/>
                  </a:lnTo>
                  <a:lnTo>
                    <a:pt x="3173" y="1013"/>
                  </a:lnTo>
                  <a:lnTo>
                    <a:pt x="3209" y="1084"/>
                  </a:lnTo>
                  <a:lnTo>
                    <a:pt x="3242" y="1157"/>
                  </a:lnTo>
                  <a:lnTo>
                    <a:pt x="3271" y="1232"/>
                  </a:lnTo>
                  <a:lnTo>
                    <a:pt x="3298" y="1308"/>
                  </a:lnTo>
                  <a:lnTo>
                    <a:pt x="3320" y="1386"/>
                  </a:lnTo>
                  <a:lnTo>
                    <a:pt x="3339" y="1467"/>
                  </a:lnTo>
                  <a:lnTo>
                    <a:pt x="3353" y="1548"/>
                  </a:lnTo>
                  <a:lnTo>
                    <a:pt x="3363" y="1630"/>
                  </a:lnTo>
                  <a:lnTo>
                    <a:pt x="3370" y="1714"/>
                  </a:lnTo>
                  <a:lnTo>
                    <a:pt x="3372" y="1798"/>
                  </a:lnTo>
                  <a:lnTo>
                    <a:pt x="3371" y="1863"/>
                  </a:lnTo>
                  <a:lnTo>
                    <a:pt x="3367" y="1927"/>
                  </a:lnTo>
                  <a:lnTo>
                    <a:pt x="3361" y="1990"/>
                  </a:lnTo>
                  <a:lnTo>
                    <a:pt x="3353" y="2053"/>
                  </a:lnTo>
                  <a:lnTo>
                    <a:pt x="3342" y="2115"/>
                  </a:lnTo>
                  <a:lnTo>
                    <a:pt x="3328" y="2175"/>
                  </a:lnTo>
                  <a:lnTo>
                    <a:pt x="3313" y="2235"/>
                  </a:lnTo>
                  <a:lnTo>
                    <a:pt x="3296" y="2295"/>
                  </a:lnTo>
                  <a:lnTo>
                    <a:pt x="3276" y="2353"/>
                  </a:lnTo>
                  <a:lnTo>
                    <a:pt x="3254" y="2411"/>
                  </a:lnTo>
                  <a:lnTo>
                    <a:pt x="3231" y="2467"/>
                  </a:lnTo>
                  <a:lnTo>
                    <a:pt x="3204" y="2521"/>
                  </a:lnTo>
                  <a:lnTo>
                    <a:pt x="3177" y="2576"/>
                  </a:lnTo>
                  <a:lnTo>
                    <a:pt x="3147" y="2629"/>
                  </a:lnTo>
                  <a:lnTo>
                    <a:pt x="3116" y="2680"/>
                  </a:lnTo>
                  <a:lnTo>
                    <a:pt x="3082" y="2730"/>
                  </a:lnTo>
                  <a:lnTo>
                    <a:pt x="3046" y="2780"/>
                  </a:lnTo>
                  <a:lnTo>
                    <a:pt x="3010" y="2828"/>
                  </a:lnTo>
                  <a:lnTo>
                    <a:pt x="2971" y="2873"/>
                  </a:lnTo>
                  <a:lnTo>
                    <a:pt x="2931" y="2919"/>
                  </a:lnTo>
                  <a:lnTo>
                    <a:pt x="2889" y="2961"/>
                  </a:lnTo>
                  <a:lnTo>
                    <a:pt x="2845" y="3004"/>
                  </a:lnTo>
                  <a:lnTo>
                    <a:pt x="2801" y="3044"/>
                  </a:lnTo>
                  <a:lnTo>
                    <a:pt x="2755" y="3082"/>
                  </a:lnTo>
                  <a:lnTo>
                    <a:pt x="2707" y="3120"/>
                  </a:lnTo>
                  <a:lnTo>
                    <a:pt x="2657" y="3155"/>
                  </a:lnTo>
                  <a:lnTo>
                    <a:pt x="2607" y="3188"/>
                  </a:lnTo>
                  <a:lnTo>
                    <a:pt x="2555" y="3220"/>
                  </a:lnTo>
                  <a:lnTo>
                    <a:pt x="2502" y="3249"/>
                  </a:lnTo>
                  <a:lnTo>
                    <a:pt x="2448" y="3277"/>
                  </a:lnTo>
                  <a:lnTo>
                    <a:pt x="2393" y="3303"/>
                  </a:lnTo>
                  <a:lnTo>
                    <a:pt x="2336" y="3328"/>
                  </a:lnTo>
                  <a:lnTo>
                    <a:pt x="2397" y="3320"/>
                  </a:lnTo>
                  <a:lnTo>
                    <a:pt x="2457" y="3313"/>
                  </a:lnTo>
                  <a:lnTo>
                    <a:pt x="2517" y="3303"/>
                  </a:lnTo>
                  <a:lnTo>
                    <a:pt x="2576" y="3292"/>
                  </a:lnTo>
                  <a:lnTo>
                    <a:pt x="2636" y="3279"/>
                  </a:lnTo>
                  <a:lnTo>
                    <a:pt x="2694" y="3265"/>
                  </a:lnTo>
                  <a:lnTo>
                    <a:pt x="2751" y="3248"/>
                  </a:lnTo>
                  <a:lnTo>
                    <a:pt x="2808" y="3231"/>
                  </a:lnTo>
                  <a:lnTo>
                    <a:pt x="2849" y="3200"/>
                  </a:lnTo>
                  <a:lnTo>
                    <a:pt x="2887" y="3167"/>
                  </a:lnTo>
                  <a:lnTo>
                    <a:pt x="2926" y="3134"/>
                  </a:lnTo>
                  <a:lnTo>
                    <a:pt x="2964" y="3099"/>
                  </a:lnTo>
                  <a:lnTo>
                    <a:pt x="2999" y="3064"/>
                  </a:lnTo>
                  <a:lnTo>
                    <a:pt x="3035" y="3027"/>
                  </a:lnTo>
                  <a:lnTo>
                    <a:pt x="3070" y="2990"/>
                  </a:lnTo>
                  <a:lnTo>
                    <a:pt x="3102" y="2951"/>
                  </a:lnTo>
                  <a:lnTo>
                    <a:pt x="3135" y="2912"/>
                  </a:lnTo>
                  <a:lnTo>
                    <a:pt x="3166" y="2871"/>
                  </a:lnTo>
                  <a:lnTo>
                    <a:pt x="3196" y="2830"/>
                  </a:lnTo>
                  <a:lnTo>
                    <a:pt x="3225" y="2788"/>
                  </a:lnTo>
                  <a:lnTo>
                    <a:pt x="3252" y="2744"/>
                  </a:lnTo>
                  <a:lnTo>
                    <a:pt x="3279" y="2701"/>
                  </a:lnTo>
                  <a:lnTo>
                    <a:pt x="3304" y="2656"/>
                  </a:lnTo>
                  <a:lnTo>
                    <a:pt x="3328" y="2611"/>
                  </a:lnTo>
                  <a:lnTo>
                    <a:pt x="3351" y="2565"/>
                  </a:lnTo>
                  <a:lnTo>
                    <a:pt x="3372" y="2518"/>
                  </a:lnTo>
                  <a:lnTo>
                    <a:pt x="3393" y="2471"/>
                  </a:lnTo>
                  <a:lnTo>
                    <a:pt x="3411" y="2422"/>
                  </a:lnTo>
                  <a:lnTo>
                    <a:pt x="3428" y="2373"/>
                  </a:lnTo>
                  <a:lnTo>
                    <a:pt x="3445" y="2324"/>
                  </a:lnTo>
                  <a:lnTo>
                    <a:pt x="3459" y="2274"/>
                  </a:lnTo>
                  <a:lnTo>
                    <a:pt x="3472" y="2223"/>
                  </a:lnTo>
                  <a:lnTo>
                    <a:pt x="3483" y="2171"/>
                  </a:lnTo>
                  <a:lnTo>
                    <a:pt x="3494" y="2120"/>
                  </a:lnTo>
                  <a:lnTo>
                    <a:pt x="3503" y="2067"/>
                  </a:lnTo>
                  <a:lnTo>
                    <a:pt x="3510" y="2014"/>
                  </a:lnTo>
                  <a:lnTo>
                    <a:pt x="3515" y="1961"/>
                  </a:lnTo>
                  <a:lnTo>
                    <a:pt x="3519" y="1908"/>
                  </a:lnTo>
                  <a:lnTo>
                    <a:pt x="3522" y="1853"/>
                  </a:lnTo>
                  <a:lnTo>
                    <a:pt x="3523" y="1798"/>
                  </a:lnTo>
                  <a:close/>
                </a:path>
              </a:pathLst>
            </a:custGeom>
            <a:solidFill>
              <a:srgbClr val="7F76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494" y="734"/>
              <a:ext cx="229" cy="217"/>
            </a:xfrm>
            <a:custGeom>
              <a:avLst/>
              <a:gdLst/>
              <a:ahLst/>
              <a:cxnLst>
                <a:cxn ang="0">
                  <a:pos x="3410" y="1462"/>
                </a:cxn>
                <a:cxn ang="0">
                  <a:pos x="3326" y="1131"/>
                </a:cxn>
                <a:cxn ang="0">
                  <a:pos x="3180" y="830"/>
                </a:cxn>
                <a:cxn ang="0">
                  <a:pos x="2980" y="565"/>
                </a:cxn>
                <a:cxn ang="0">
                  <a:pos x="2735" y="343"/>
                </a:cxn>
                <a:cxn ang="0">
                  <a:pos x="2449" y="171"/>
                </a:cxn>
                <a:cxn ang="0">
                  <a:pos x="2131" y="55"/>
                </a:cxn>
                <a:cxn ang="0">
                  <a:pos x="1788" y="2"/>
                </a:cxn>
                <a:cxn ang="0">
                  <a:pos x="1466" y="15"/>
                </a:cxn>
                <a:cxn ang="0">
                  <a:pos x="1170" y="82"/>
                </a:cxn>
                <a:cxn ang="0">
                  <a:pos x="896" y="196"/>
                </a:cxn>
                <a:cxn ang="0">
                  <a:pos x="649" y="354"/>
                </a:cxn>
                <a:cxn ang="0">
                  <a:pos x="432" y="550"/>
                </a:cxn>
                <a:cxn ang="0">
                  <a:pos x="251" y="779"/>
                </a:cxn>
                <a:cxn ang="0">
                  <a:pos x="111" y="1037"/>
                </a:cxn>
                <a:cxn ang="0">
                  <a:pos x="16" y="1320"/>
                </a:cxn>
                <a:cxn ang="0">
                  <a:pos x="14" y="1491"/>
                </a:cxn>
                <a:cxn ang="0">
                  <a:pos x="40" y="1619"/>
                </a:cxn>
                <a:cxn ang="0">
                  <a:pos x="75" y="1744"/>
                </a:cxn>
                <a:cxn ang="0">
                  <a:pos x="116" y="1866"/>
                </a:cxn>
                <a:cxn ang="0">
                  <a:pos x="122" y="1832"/>
                </a:cxn>
                <a:cxn ang="0">
                  <a:pos x="118" y="1746"/>
                </a:cxn>
                <a:cxn ang="0">
                  <a:pos x="136" y="1484"/>
                </a:cxn>
                <a:cxn ang="0">
                  <a:pos x="214" y="1183"/>
                </a:cxn>
                <a:cxn ang="0">
                  <a:pos x="347" y="908"/>
                </a:cxn>
                <a:cxn ang="0">
                  <a:pos x="528" y="665"/>
                </a:cxn>
                <a:cxn ang="0">
                  <a:pos x="753" y="463"/>
                </a:cxn>
                <a:cxn ang="0">
                  <a:pos x="1014" y="305"/>
                </a:cxn>
                <a:cxn ang="0">
                  <a:pos x="1304" y="200"/>
                </a:cxn>
                <a:cxn ang="0">
                  <a:pos x="1618" y="152"/>
                </a:cxn>
                <a:cxn ang="0">
                  <a:pos x="1940" y="169"/>
                </a:cxn>
                <a:cxn ang="0">
                  <a:pos x="2243" y="246"/>
                </a:cxn>
                <a:cxn ang="0">
                  <a:pos x="2519" y="378"/>
                </a:cxn>
                <a:cxn ang="0">
                  <a:pos x="2762" y="559"/>
                </a:cxn>
                <a:cxn ang="0">
                  <a:pos x="2966" y="782"/>
                </a:cxn>
                <a:cxn ang="0">
                  <a:pos x="3124" y="1042"/>
                </a:cxn>
                <a:cxn ang="0">
                  <a:pos x="3230" y="1331"/>
                </a:cxn>
                <a:cxn ang="0">
                  <a:pos x="3278" y="1642"/>
                </a:cxn>
                <a:cxn ang="0">
                  <a:pos x="3266" y="1931"/>
                </a:cxn>
                <a:cxn ang="0">
                  <a:pos x="3208" y="2195"/>
                </a:cxn>
                <a:cxn ang="0">
                  <a:pos x="3107" y="2440"/>
                </a:cxn>
                <a:cxn ang="0">
                  <a:pos x="2967" y="2662"/>
                </a:cxn>
                <a:cxn ang="0">
                  <a:pos x="2794" y="2858"/>
                </a:cxn>
                <a:cxn ang="0">
                  <a:pos x="2591" y="3022"/>
                </a:cxn>
                <a:cxn ang="0">
                  <a:pos x="2362" y="3152"/>
                </a:cxn>
                <a:cxn ang="0">
                  <a:pos x="2110" y="3243"/>
                </a:cxn>
                <a:cxn ang="0">
                  <a:pos x="2107" y="3261"/>
                </a:cxn>
                <a:cxn ang="0">
                  <a:pos x="2294" y="3255"/>
                </a:cxn>
                <a:cxn ang="0">
                  <a:pos x="2512" y="3226"/>
                </a:cxn>
                <a:cxn ang="0">
                  <a:pos x="2706" y="3126"/>
                </a:cxn>
                <a:cxn ang="0">
                  <a:pos x="2878" y="2985"/>
                </a:cxn>
                <a:cxn ang="0">
                  <a:pos x="3031" y="2825"/>
                </a:cxn>
                <a:cxn ang="0">
                  <a:pos x="3163" y="2645"/>
                </a:cxn>
                <a:cxn ang="0">
                  <a:pos x="3270" y="2448"/>
                </a:cxn>
                <a:cxn ang="0">
                  <a:pos x="3352" y="2238"/>
                </a:cxn>
                <a:cxn ang="0">
                  <a:pos x="3405" y="2016"/>
                </a:cxn>
                <a:cxn ang="0">
                  <a:pos x="3430" y="1783"/>
                </a:cxn>
              </a:cxnLst>
              <a:rect l="0" t="0" r="r" b="b"/>
              <a:pathLst>
                <a:path w="3431" h="3261">
                  <a:moveTo>
                    <a:pt x="3431" y="1723"/>
                  </a:moveTo>
                  <a:lnTo>
                    <a:pt x="3428" y="1635"/>
                  </a:lnTo>
                  <a:lnTo>
                    <a:pt x="3422" y="1548"/>
                  </a:lnTo>
                  <a:lnTo>
                    <a:pt x="3410" y="1462"/>
                  </a:lnTo>
                  <a:lnTo>
                    <a:pt x="3395" y="1376"/>
                  </a:lnTo>
                  <a:lnTo>
                    <a:pt x="3376" y="1293"/>
                  </a:lnTo>
                  <a:lnTo>
                    <a:pt x="3352" y="1211"/>
                  </a:lnTo>
                  <a:lnTo>
                    <a:pt x="3326" y="1131"/>
                  </a:lnTo>
                  <a:lnTo>
                    <a:pt x="3294" y="1053"/>
                  </a:lnTo>
                  <a:lnTo>
                    <a:pt x="3260" y="977"/>
                  </a:lnTo>
                  <a:lnTo>
                    <a:pt x="3222" y="902"/>
                  </a:lnTo>
                  <a:lnTo>
                    <a:pt x="3180" y="830"/>
                  </a:lnTo>
                  <a:lnTo>
                    <a:pt x="3134" y="760"/>
                  </a:lnTo>
                  <a:lnTo>
                    <a:pt x="3086" y="693"/>
                  </a:lnTo>
                  <a:lnTo>
                    <a:pt x="3035" y="628"/>
                  </a:lnTo>
                  <a:lnTo>
                    <a:pt x="2980" y="565"/>
                  </a:lnTo>
                  <a:lnTo>
                    <a:pt x="2923" y="505"/>
                  </a:lnTo>
                  <a:lnTo>
                    <a:pt x="2863" y="448"/>
                  </a:lnTo>
                  <a:lnTo>
                    <a:pt x="2800" y="394"/>
                  </a:lnTo>
                  <a:lnTo>
                    <a:pt x="2735" y="343"/>
                  </a:lnTo>
                  <a:lnTo>
                    <a:pt x="2666" y="294"/>
                  </a:lnTo>
                  <a:lnTo>
                    <a:pt x="2597" y="250"/>
                  </a:lnTo>
                  <a:lnTo>
                    <a:pt x="2524" y="208"/>
                  </a:lnTo>
                  <a:lnTo>
                    <a:pt x="2449" y="171"/>
                  </a:lnTo>
                  <a:lnTo>
                    <a:pt x="2373" y="136"/>
                  </a:lnTo>
                  <a:lnTo>
                    <a:pt x="2294" y="105"/>
                  </a:lnTo>
                  <a:lnTo>
                    <a:pt x="2214" y="78"/>
                  </a:lnTo>
                  <a:lnTo>
                    <a:pt x="2131" y="55"/>
                  </a:lnTo>
                  <a:lnTo>
                    <a:pt x="2048" y="36"/>
                  </a:lnTo>
                  <a:lnTo>
                    <a:pt x="1962" y="20"/>
                  </a:lnTo>
                  <a:lnTo>
                    <a:pt x="1876" y="9"/>
                  </a:lnTo>
                  <a:lnTo>
                    <a:pt x="1788" y="2"/>
                  </a:lnTo>
                  <a:lnTo>
                    <a:pt x="1699" y="0"/>
                  </a:lnTo>
                  <a:lnTo>
                    <a:pt x="1620" y="2"/>
                  </a:lnTo>
                  <a:lnTo>
                    <a:pt x="1542" y="7"/>
                  </a:lnTo>
                  <a:lnTo>
                    <a:pt x="1466" y="15"/>
                  </a:lnTo>
                  <a:lnTo>
                    <a:pt x="1391" y="28"/>
                  </a:lnTo>
                  <a:lnTo>
                    <a:pt x="1316" y="43"/>
                  </a:lnTo>
                  <a:lnTo>
                    <a:pt x="1243" y="61"/>
                  </a:lnTo>
                  <a:lnTo>
                    <a:pt x="1170" y="82"/>
                  </a:lnTo>
                  <a:lnTo>
                    <a:pt x="1100" y="107"/>
                  </a:lnTo>
                  <a:lnTo>
                    <a:pt x="1031" y="134"/>
                  </a:lnTo>
                  <a:lnTo>
                    <a:pt x="963" y="163"/>
                  </a:lnTo>
                  <a:lnTo>
                    <a:pt x="896" y="196"/>
                  </a:lnTo>
                  <a:lnTo>
                    <a:pt x="832" y="231"/>
                  </a:lnTo>
                  <a:lnTo>
                    <a:pt x="769" y="270"/>
                  </a:lnTo>
                  <a:lnTo>
                    <a:pt x="708" y="311"/>
                  </a:lnTo>
                  <a:lnTo>
                    <a:pt x="649" y="354"/>
                  </a:lnTo>
                  <a:lnTo>
                    <a:pt x="592" y="399"/>
                  </a:lnTo>
                  <a:lnTo>
                    <a:pt x="537" y="447"/>
                  </a:lnTo>
                  <a:lnTo>
                    <a:pt x="483" y="497"/>
                  </a:lnTo>
                  <a:lnTo>
                    <a:pt x="432" y="550"/>
                  </a:lnTo>
                  <a:lnTo>
                    <a:pt x="383" y="604"/>
                  </a:lnTo>
                  <a:lnTo>
                    <a:pt x="337" y="660"/>
                  </a:lnTo>
                  <a:lnTo>
                    <a:pt x="293" y="718"/>
                  </a:lnTo>
                  <a:lnTo>
                    <a:pt x="251" y="779"/>
                  </a:lnTo>
                  <a:lnTo>
                    <a:pt x="212" y="841"/>
                  </a:lnTo>
                  <a:lnTo>
                    <a:pt x="176" y="905"/>
                  </a:lnTo>
                  <a:lnTo>
                    <a:pt x="142" y="970"/>
                  </a:lnTo>
                  <a:lnTo>
                    <a:pt x="111" y="1037"/>
                  </a:lnTo>
                  <a:lnTo>
                    <a:pt x="82" y="1106"/>
                  </a:lnTo>
                  <a:lnTo>
                    <a:pt x="58" y="1176"/>
                  </a:lnTo>
                  <a:lnTo>
                    <a:pt x="35" y="1247"/>
                  </a:lnTo>
                  <a:lnTo>
                    <a:pt x="16" y="1320"/>
                  </a:lnTo>
                  <a:lnTo>
                    <a:pt x="0" y="1393"/>
                  </a:lnTo>
                  <a:lnTo>
                    <a:pt x="4" y="1426"/>
                  </a:lnTo>
                  <a:lnTo>
                    <a:pt x="9" y="1459"/>
                  </a:lnTo>
                  <a:lnTo>
                    <a:pt x="14" y="1491"/>
                  </a:lnTo>
                  <a:lnTo>
                    <a:pt x="20" y="1523"/>
                  </a:lnTo>
                  <a:lnTo>
                    <a:pt x="26" y="1555"/>
                  </a:lnTo>
                  <a:lnTo>
                    <a:pt x="33" y="1587"/>
                  </a:lnTo>
                  <a:lnTo>
                    <a:pt x="40" y="1619"/>
                  </a:lnTo>
                  <a:lnTo>
                    <a:pt x="48" y="1650"/>
                  </a:lnTo>
                  <a:lnTo>
                    <a:pt x="57" y="1682"/>
                  </a:lnTo>
                  <a:lnTo>
                    <a:pt x="66" y="1713"/>
                  </a:lnTo>
                  <a:lnTo>
                    <a:pt x="75" y="1744"/>
                  </a:lnTo>
                  <a:lnTo>
                    <a:pt x="84" y="1775"/>
                  </a:lnTo>
                  <a:lnTo>
                    <a:pt x="94" y="1805"/>
                  </a:lnTo>
                  <a:lnTo>
                    <a:pt x="106" y="1836"/>
                  </a:lnTo>
                  <a:lnTo>
                    <a:pt x="116" y="1866"/>
                  </a:lnTo>
                  <a:lnTo>
                    <a:pt x="128" y="1896"/>
                  </a:lnTo>
                  <a:lnTo>
                    <a:pt x="126" y="1875"/>
                  </a:lnTo>
                  <a:lnTo>
                    <a:pt x="124" y="1853"/>
                  </a:lnTo>
                  <a:lnTo>
                    <a:pt x="122" y="1832"/>
                  </a:lnTo>
                  <a:lnTo>
                    <a:pt x="121" y="1810"/>
                  </a:lnTo>
                  <a:lnTo>
                    <a:pt x="120" y="1789"/>
                  </a:lnTo>
                  <a:lnTo>
                    <a:pt x="119" y="1767"/>
                  </a:lnTo>
                  <a:lnTo>
                    <a:pt x="118" y="1746"/>
                  </a:lnTo>
                  <a:lnTo>
                    <a:pt x="118" y="1723"/>
                  </a:lnTo>
                  <a:lnTo>
                    <a:pt x="120" y="1642"/>
                  </a:lnTo>
                  <a:lnTo>
                    <a:pt x="126" y="1563"/>
                  </a:lnTo>
                  <a:lnTo>
                    <a:pt x="136" y="1484"/>
                  </a:lnTo>
                  <a:lnTo>
                    <a:pt x="150" y="1407"/>
                  </a:lnTo>
                  <a:lnTo>
                    <a:pt x="168" y="1331"/>
                  </a:lnTo>
                  <a:lnTo>
                    <a:pt x="189" y="1256"/>
                  </a:lnTo>
                  <a:lnTo>
                    <a:pt x="214" y="1183"/>
                  </a:lnTo>
                  <a:lnTo>
                    <a:pt x="242" y="1111"/>
                  </a:lnTo>
                  <a:lnTo>
                    <a:pt x="274" y="1042"/>
                  </a:lnTo>
                  <a:lnTo>
                    <a:pt x="309" y="974"/>
                  </a:lnTo>
                  <a:lnTo>
                    <a:pt x="347" y="908"/>
                  </a:lnTo>
                  <a:lnTo>
                    <a:pt x="388" y="844"/>
                  </a:lnTo>
                  <a:lnTo>
                    <a:pt x="432" y="782"/>
                  </a:lnTo>
                  <a:lnTo>
                    <a:pt x="479" y="723"/>
                  </a:lnTo>
                  <a:lnTo>
                    <a:pt x="528" y="665"/>
                  </a:lnTo>
                  <a:lnTo>
                    <a:pt x="581" y="611"/>
                  </a:lnTo>
                  <a:lnTo>
                    <a:pt x="636" y="559"/>
                  </a:lnTo>
                  <a:lnTo>
                    <a:pt x="694" y="509"/>
                  </a:lnTo>
                  <a:lnTo>
                    <a:pt x="753" y="463"/>
                  </a:lnTo>
                  <a:lnTo>
                    <a:pt x="815" y="419"/>
                  </a:lnTo>
                  <a:lnTo>
                    <a:pt x="879" y="378"/>
                  </a:lnTo>
                  <a:lnTo>
                    <a:pt x="945" y="340"/>
                  </a:lnTo>
                  <a:lnTo>
                    <a:pt x="1014" y="305"/>
                  </a:lnTo>
                  <a:lnTo>
                    <a:pt x="1084" y="274"/>
                  </a:lnTo>
                  <a:lnTo>
                    <a:pt x="1155" y="246"/>
                  </a:lnTo>
                  <a:lnTo>
                    <a:pt x="1229" y="221"/>
                  </a:lnTo>
                  <a:lnTo>
                    <a:pt x="1304" y="200"/>
                  </a:lnTo>
                  <a:lnTo>
                    <a:pt x="1380" y="182"/>
                  </a:lnTo>
                  <a:lnTo>
                    <a:pt x="1458" y="169"/>
                  </a:lnTo>
                  <a:lnTo>
                    <a:pt x="1537" y="158"/>
                  </a:lnTo>
                  <a:lnTo>
                    <a:pt x="1618" y="152"/>
                  </a:lnTo>
                  <a:lnTo>
                    <a:pt x="1699" y="150"/>
                  </a:lnTo>
                  <a:lnTo>
                    <a:pt x="1780" y="152"/>
                  </a:lnTo>
                  <a:lnTo>
                    <a:pt x="1860" y="158"/>
                  </a:lnTo>
                  <a:lnTo>
                    <a:pt x="1940" y="169"/>
                  </a:lnTo>
                  <a:lnTo>
                    <a:pt x="2017" y="182"/>
                  </a:lnTo>
                  <a:lnTo>
                    <a:pt x="2094" y="200"/>
                  </a:lnTo>
                  <a:lnTo>
                    <a:pt x="2169" y="221"/>
                  </a:lnTo>
                  <a:lnTo>
                    <a:pt x="2243" y="246"/>
                  </a:lnTo>
                  <a:lnTo>
                    <a:pt x="2314" y="274"/>
                  </a:lnTo>
                  <a:lnTo>
                    <a:pt x="2384" y="305"/>
                  </a:lnTo>
                  <a:lnTo>
                    <a:pt x="2452" y="340"/>
                  </a:lnTo>
                  <a:lnTo>
                    <a:pt x="2519" y="378"/>
                  </a:lnTo>
                  <a:lnTo>
                    <a:pt x="2583" y="419"/>
                  </a:lnTo>
                  <a:lnTo>
                    <a:pt x="2645" y="463"/>
                  </a:lnTo>
                  <a:lnTo>
                    <a:pt x="2704" y="509"/>
                  </a:lnTo>
                  <a:lnTo>
                    <a:pt x="2762" y="559"/>
                  </a:lnTo>
                  <a:lnTo>
                    <a:pt x="2816" y="611"/>
                  </a:lnTo>
                  <a:lnTo>
                    <a:pt x="2869" y="665"/>
                  </a:lnTo>
                  <a:lnTo>
                    <a:pt x="2919" y="723"/>
                  </a:lnTo>
                  <a:lnTo>
                    <a:pt x="2966" y="782"/>
                  </a:lnTo>
                  <a:lnTo>
                    <a:pt x="3010" y="844"/>
                  </a:lnTo>
                  <a:lnTo>
                    <a:pt x="3051" y="908"/>
                  </a:lnTo>
                  <a:lnTo>
                    <a:pt x="3089" y="974"/>
                  </a:lnTo>
                  <a:lnTo>
                    <a:pt x="3124" y="1042"/>
                  </a:lnTo>
                  <a:lnTo>
                    <a:pt x="3156" y="1111"/>
                  </a:lnTo>
                  <a:lnTo>
                    <a:pt x="3184" y="1183"/>
                  </a:lnTo>
                  <a:lnTo>
                    <a:pt x="3209" y="1256"/>
                  </a:lnTo>
                  <a:lnTo>
                    <a:pt x="3230" y="1331"/>
                  </a:lnTo>
                  <a:lnTo>
                    <a:pt x="3247" y="1407"/>
                  </a:lnTo>
                  <a:lnTo>
                    <a:pt x="3262" y="1484"/>
                  </a:lnTo>
                  <a:lnTo>
                    <a:pt x="3272" y="1563"/>
                  </a:lnTo>
                  <a:lnTo>
                    <a:pt x="3278" y="1642"/>
                  </a:lnTo>
                  <a:lnTo>
                    <a:pt x="3280" y="1723"/>
                  </a:lnTo>
                  <a:lnTo>
                    <a:pt x="3278" y="1793"/>
                  </a:lnTo>
                  <a:lnTo>
                    <a:pt x="3274" y="1862"/>
                  </a:lnTo>
                  <a:lnTo>
                    <a:pt x="3266" y="1931"/>
                  </a:lnTo>
                  <a:lnTo>
                    <a:pt x="3255" y="1998"/>
                  </a:lnTo>
                  <a:lnTo>
                    <a:pt x="3242" y="2065"/>
                  </a:lnTo>
                  <a:lnTo>
                    <a:pt x="3226" y="2131"/>
                  </a:lnTo>
                  <a:lnTo>
                    <a:pt x="3208" y="2195"/>
                  </a:lnTo>
                  <a:lnTo>
                    <a:pt x="3186" y="2258"/>
                  </a:lnTo>
                  <a:lnTo>
                    <a:pt x="3162" y="2320"/>
                  </a:lnTo>
                  <a:lnTo>
                    <a:pt x="3135" y="2380"/>
                  </a:lnTo>
                  <a:lnTo>
                    <a:pt x="3107" y="2440"/>
                  </a:lnTo>
                  <a:lnTo>
                    <a:pt x="3075" y="2498"/>
                  </a:lnTo>
                  <a:lnTo>
                    <a:pt x="3041" y="2554"/>
                  </a:lnTo>
                  <a:lnTo>
                    <a:pt x="3006" y="2609"/>
                  </a:lnTo>
                  <a:lnTo>
                    <a:pt x="2967" y="2662"/>
                  </a:lnTo>
                  <a:lnTo>
                    <a:pt x="2927" y="2714"/>
                  </a:lnTo>
                  <a:lnTo>
                    <a:pt x="2885" y="2764"/>
                  </a:lnTo>
                  <a:lnTo>
                    <a:pt x="2841" y="2811"/>
                  </a:lnTo>
                  <a:lnTo>
                    <a:pt x="2794" y="2858"/>
                  </a:lnTo>
                  <a:lnTo>
                    <a:pt x="2746" y="2902"/>
                  </a:lnTo>
                  <a:lnTo>
                    <a:pt x="2696" y="2944"/>
                  </a:lnTo>
                  <a:lnTo>
                    <a:pt x="2644" y="2985"/>
                  </a:lnTo>
                  <a:lnTo>
                    <a:pt x="2591" y="3022"/>
                  </a:lnTo>
                  <a:lnTo>
                    <a:pt x="2536" y="3059"/>
                  </a:lnTo>
                  <a:lnTo>
                    <a:pt x="2479" y="3092"/>
                  </a:lnTo>
                  <a:lnTo>
                    <a:pt x="2421" y="3124"/>
                  </a:lnTo>
                  <a:lnTo>
                    <a:pt x="2362" y="3152"/>
                  </a:lnTo>
                  <a:lnTo>
                    <a:pt x="2301" y="3178"/>
                  </a:lnTo>
                  <a:lnTo>
                    <a:pt x="2238" y="3203"/>
                  </a:lnTo>
                  <a:lnTo>
                    <a:pt x="2175" y="3224"/>
                  </a:lnTo>
                  <a:lnTo>
                    <a:pt x="2110" y="3243"/>
                  </a:lnTo>
                  <a:lnTo>
                    <a:pt x="2045" y="3259"/>
                  </a:lnTo>
                  <a:lnTo>
                    <a:pt x="2065" y="3260"/>
                  </a:lnTo>
                  <a:lnTo>
                    <a:pt x="2087" y="3261"/>
                  </a:lnTo>
                  <a:lnTo>
                    <a:pt x="2107" y="3261"/>
                  </a:lnTo>
                  <a:lnTo>
                    <a:pt x="2128" y="3261"/>
                  </a:lnTo>
                  <a:lnTo>
                    <a:pt x="2184" y="3260"/>
                  </a:lnTo>
                  <a:lnTo>
                    <a:pt x="2239" y="3258"/>
                  </a:lnTo>
                  <a:lnTo>
                    <a:pt x="2294" y="3255"/>
                  </a:lnTo>
                  <a:lnTo>
                    <a:pt x="2350" y="3249"/>
                  </a:lnTo>
                  <a:lnTo>
                    <a:pt x="2405" y="3243"/>
                  </a:lnTo>
                  <a:lnTo>
                    <a:pt x="2459" y="3235"/>
                  </a:lnTo>
                  <a:lnTo>
                    <a:pt x="2512" y="3226"/>
                  </a:lnTo>
                  <a:lnTo>
                    <a:pt x="2565" y="3216"/>
                  </a:lnTo>
                  <a:lnTo>
                    <a:pt x="2612" y="3188"/>
                  </a:lnTo>
                  <a:lnTo>
                    <a:pt x="2660" y="3157"/>
                  </a:lnTo>
                  <a:lnTo>
                    <a:pt x="2706" y="3126"/>
                  </a:lnTo>
                  <a:lnTo>
                    <a:pt x="2751" y="3092"/>
                  </a:lnTo>
                  <a:lnTo>
                    <a:pt x="2795" y="3058"/>
                  </a:lnTo>
                  <a:lnTo>
                    <a:pt x="2837" y="3022"/>
                  </a:lnTo>
                  <a:lnTo>
                    <a:pt x="2878" y="2985"/>
                  </a:lnTo>
                  <a:lnTo>
                    <a:pt x="2918" y="2947"/>
                  </a:lnTo>
                  <a:lnTo>
                    <a:pt x="2957" y="2907"/>
                  </a:lnTo>
                  <a:lnTo>
                    <a:pt x="2995" y="2866"/>
                  </a:lnTo>
                  <a:lnTo>
                    <a:pt x="3031" y="2825"/>
                  </a:lnTo>
                  <a:lnTo>
                    <a:pt x="3066" y="2781"/>
                  </a:lnTo>
                  <a:lnTo>
                    <a:pt x="3100" y="2736"/>
                  </a:lnTo>
                  <a:lnTo>
                    <a:pt x="3132" y="2692"/>
                  </a:lnTo>
                  <a:lnTo>
                    <a:pt x="3163" y="2645"/>
                  </a:lnTo>
                  <a:lnTo>
                    <a:pt x="3192" y="2597"/>
                  </a:lnTo>
                  <a:lnTo>
                    <a:pt x="3220" y="2549"/>
                  </a:lnTo>
                  <a:lnTo>
                    <a:pt x="3245" y="2499"/>
                  </a:lnTo>
                  <a:lnTo>
                    <a:pt x="3270" y="2448"/>
                  </a:lnTo>
                  <a:lnTo>
                    <a:pt x="3293" y="2398"/>
                  </a:lnTo>
                  <a:lnTo>
                    <a:pt x="3315" y="2345"/>
                  </a:lnTo>
                  <a:lnTo>
                    <a:pt x="3334" y="2292"/>
                  </a:lnTo>
                  <a:lnTo>
                    <a:pt x="3352" y="2238"/>
                  </a:lnTo>
                  <a:lnTo>
                    <a:pt x="3368" y="2184"/>
                  </a:lnTo>
                  <a:lnTo>
                    <a:pt x="3382" y="2129"/>
                  </a:lnTo>
                  <a:lnTo>
                    <a:pt x="3395" y="2072"/>
                  </a:lnTo>
                  <a:lnTo>
                    <a:pt x="3405" y="2016"/>
                  </a:lnTo>
                  <a:lnTo>
                    <a:pt x="3414" y="1958"/>
                  </a:lnTo>
                  <a:lnTo>
                    <a:pt x="3422" y="1901"/>
                  </a:lnTo>
                  <a:lnTo>
                    <a:pt x="3427" y="1842"/>
                  </a:lnTo>
                  <a:lnTo>
                    <a:pt x="3430" y="1783"/>
                  </a:lnTo>
                  <a:lnTo>
                    <a:pt x="3431" y="1723"/>
                  </a:lnTo>
                  <a:close/>
                </a:path>
              </a:pathLst>
            </a:custGeom>
            <a:solidFill>
              <a:srgbClr val="837A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497" y="739"/>
              <a:ext cx="220" cy="212"/>
            </a:xfrm>
            <a:custGeom>
              <a:avLst/>
              <a:gdLst/>
              <a:ahLst/>
              <a:cxnLst>
                <a:cxn ang="0">
                  <a:pos x="3291" y="1398"/>
                </a:cxn>
                <a:cxn ang="0">
                  <a:pos x="3209" y="1082"/>
                </a:cxn>
                <a:cxn ang="0">
                  <a:pos x="3070" y="794"/>
                </a:cxn>
                <a:cxn ang="0">
                  <a:pos x="2879" y="541"/>
                </a:cxn>
                <a:cxn ang="0">
                  <a:pos x="2645" y="328"/>
                </a:cxn>
                <a:cxn ang="0">
                  <a:pos x="2372" y="162"/>
                </a:cxn>
                <a:cxn ang="0">
                  <a:pos x="2068" y="52"/>
                </a:cxn>
                <a:cxn ang="0">
                  <a:pos x="1739" y="2"/>
                </a:cxn>
                <a:cxn ang="0">
                  <a:pos x="1410" y="18"/>
                </a:cxn>
                <a:cxn ang="0">
                  <a:pos x="1102" y="95"/>
                </a:cxn>
                <a:cxn ang="0">
                  <a:pos x="820" y="224"/>
                </a:cxn>
                <a:cxn ang="0">
                  <a:pos x="569" y="403"/>
                </a:cxn>
                <a:cxn ang="0">
                  <a:pos x="356" y="624"/>
                </a:cxn>
                <a:cxn ang="0">
                  <a:pos x="188" y="882"/>
                </a:cxn>
                <a:cxn ang="0">
                  <a:pos x="69" y="1169"/>
                </a:cxn>
                <a:cxn ang="0">
                  <a:pos x="7" y="1481"/>
                </a:cxn>
                <a:cxn ang="0">
                  <a:pos x="30" y="1669"/>
                </a:cxn>
                <a:cxn ang="0">
                  <a:pos x="79" y="1810"/>
                </a:cxn>
                <a:cxn ang="0">
                  <a:pos x="136" y="1946"/>
                </a:cxn>
                <a:cxn ang="0">
                  <a:pos x="203" y="2077"/>
                </a:cxn>
                <a:cxn ang="0">
                  <a:pos x="197" y="2026"/>
                </a:cxn>
                <a:cxn ang="0">
                  <a:pos x="172" y="1914"/>
                </a:cxn>
                <a:cxn ang="0">
                  <a:pos x="155" y="1797"/>
                </a:cxn>
                <a:cxn ang="0">
                  <a:pos x="148" y="1679"/>
                </a:cxn>
                <a:cxn ang="0">
                  <a:pos x="165" y="1420"/>
                </a:cxn>
                <a:cxn ang="0">
                  <a:pos x="240" y="1133"/>
                </a:cxn>
                <a:cxn ang="0">
                  <a:pos x="366" y="871"/>
                </a:cxn>
                <a:cxn ang="0">
                  <a:pos x="539" y="641"/>
                </a:cxn>
                <a:cxn ang="0">
                  <a:pos x="753" y="447"/>
                </a:cxn>
                <a:cxn ang="0">
                  <a:pos x="1001" y="297"/>
                </a:cxn>
                <a:cxn ang="0">
                  <a:pos x="1277" y="197"/>
                </a:cxn>
                <a:cxn ang="0">
                  <a:pos x="1577" y="152"/>
                </a:cxn>
                <a:cxn ang="0">
                  <a:pos x="1884" y="168"/>
                </a:cxn>
                <a:cxn ang="0">
                  <a:pos x="2172" y="241"/>
                </a:cxn>
                <a:cxn ang="0">
                  <a:pos x="2435" y="367"/>
                </a:cxn>
                <a:cxn ang="0">
                  <a:pos x="2666" y="540"/>
                </a:cxn>
                <a:cxn ang="0">
                  <a:pos x="2861" y="752"/>
                </a:cxn>
                <a:cxn ang="0">
                  <a:pos x="3011" y="999"/>
                </a:cxn>
                <a:cxn ang="0">
                  <a:pos x="3113" y="1274"/>
                </a:cxn>
                <a:cxn ang="0">
                  <a:pos x="3157" y="1571"/>
                </a:cxn>
                <a:cxn ang="0">
                  <a:pos x="3142" y="1874"/>
                </a:cxn>
                <a:cxn ang="0">
                  <a:pos x="3070" y="2159"/>
                </a:cxn>
                <a:cxn ang="0">
                  <a:pos x="2944" y="2420"/>
                </a:cxn>
                <a:cxn ang="0">
                  <a:pos x="2774" y="2649"/>
                </a:cxn>
                <a:cxn ang="0">
                  <a:pos x="2563" y="2843"/>
                </a:cxn>
                <a:cxn ang="0">
                  <a:pos x="2319" y="2993"/>
                </a:cxn>
                <a:cxn ang="0">
                  <a:pos x="2046" y="3095"/>
                </a:cxn>
                <a:cxn ang="0">
                  <a:pos x="1751" y="3144"/>
                </a:cxn>
                <a:cxn ang="0">
                  <a:pos x="1825" y="3170"/>
                </a:cxn>
                <a:cxn ang="0">
                  <a:pos x="2030" y="3185"/>
                </a:cxn>
                <a:cxn ang="0">
                  <a:pos x="2155" y="3185"/>
                </a:cxn>
                <a:cxn ang="0">
                  <a:pos x="2250" y="3180"/>
                </a:cxn>
                <a:cxn ang="0">
                  <a:pos x="2440" y="3099"/>
                </a:cxn>
                <a:cxn ang="0">
                  <a:pos x="2644" y="2970"/>
                </a:cxn>
                <a:cxn ang="0">
                  <a:pos x="2827" y="2812"/>
                </a:cxn>
                <a:cxn ang="0">
                  <a:pos x="2984" y="2630"/>
                </a:cxn>
                <a:cxn ang="0">
                  <a:pos x="3115" y="2426"/>
                </a:cxn>
                <a:cxn ang="0">
                  <a:pos x="3214" y="2203"/>
                </a:cxn>
                <a:cxn ang="0">
                  <a:pos x="3280" y="1965"/>
                </a:cxn>
                <a:cxn ang="0">
                  <a:pos x="3309" y="1713"/>
                </a:cxn>
              </a:cxnLst>
              <a:rect l="0" t="0" r="r" b="b"/>
              <a:pathLst>
                <a:path w="3310" h="3186">
                  <a:moveTo>
                    <a:pt x="3310" y="1648"/>
                  </a:moveTo>
                  <a:lnTo>
                    <a:pt x="3308" y="1564"/>
                  </a:lnTo>
                  <a:lnTo>
                    <a:pt x="3301" y="1480"/>
                  </a:lnTo>
                  <a:lnTo>
                    <a:pt x="3291" y="1398"/>
                  </a:lnTo>
                  <a:lnTo>
                    <a:pt x="3277" y="1317"/>
                  </a:lnTo>
                  <a:lnTo>
                    <a:pt x="3258" y="1236"/>
                  </a:lnTo>
                  <a:lnTo>
                    <a:pt x="3236" y="1158"/>
                  </a:lnTo>
                  <a:lnTo>
                    <a:pt x="3209" y="1082"/>
                  </a:lnTo>
                  <a:lnTo>
                    <a:pt x="3180" y="1007"/>
                  </a:lnTo>
                  <a:lnTo>
                    <a:pt x="3146" y="934"/>
                  </a:lnTo>
                  <a:lnTo>
                    <a:pt x="3111" y="863"/>
                  </a:lnTo>
                  <a:lnTo>
                    <a:pt x="3070" y="794"/>
                  </a:lnTo>
                  <a:lnTo>
                    <a:pt x="3027" y="727"/>
                  </a:lnTo>
                  <a:lnTo>
                    <a:pt x="2981" y="662"/>
                  </a:lnTo>
                  <a:lnTo>
                    <a:pt x="2932" y="601"/>
                  </a:lnTo>
                  <a:lnTo>
                    <a:pt x="2879" y="541"/>
                  </a:lnTo>
                  <a:lnTo>
                    <a:pt x="2825" y="483"/>
                  </a:lnTo>
                  <a:lnTo>
                    <a:pt x="2767" y="428"/>
                  </a:lnTo>
                  <a:lnTo>
                    <a:pt x="2707" y="376"/>
                  </a:lnTo>
                  <a:lnTo>
                    <a:pt x="2645" y="328"/>
                  </a:lnTo>
                  <a:lnTo>
                    <a:pt x="2580" y="282"/>
                  </a:lnTo>
                  <a:lnTo>
                    <a:pt x="2512" y="239"/>
                  </a:lnTo>
                  <a:lnTo>
                    <a:pt x="2443" y="199"/>
                  </a:lnTo>
                  <a:lnTo>
                    <a:pt x="2372" y="162"/>
                  </a:lnTo>
                  <a:lnTo>
                    <a:pt x="2298" y="130"/>
                  </a:lnTo>
                  <a:lnTo>
                    <a:pt x="2223" y="101"/>
                  </a:lnTo>
                  <a:lnTo>
                    <a:pt x="2147" y="74"/>
                  </a:lnTo>
                  <a:lnTo>
                    <a:pt x="2068" y="52"/>
                  </a:lnTo>
                  <a:lnTo>
                    <a:pt x="1988" y="34"/>
                  </a:lnTo>
                  <a:lnTo>
                    <a:pt x="1906" y="19"/>
                  </a:lnTo>
                  <a:lnTo>
                    <a:pt x="1824" y="8"/>
                  </a:lnTo>
                  <a:lnTo>
                    <a:pt x="1739" y="2"/>
                  </a:lnTo>
                  <a:lnTo>
                    <a:pt x="1654" y="0"/>
                  </a:lnTo>
                  <a:lnTo>
                    <a:pt x="1572" y="2"/>
                  </a:lnTo>
                  <a:lnTo>
                    <a:pt x="1490" y="8"/>
                  </a:lnTo>
                  <a:lnTo>
                    <a:pt x="1410" y="18"/>
                  </a:lnTo>
                  <a:lnTo>
                    <a:pt x="1330" y="32"/>
                  </a:lnTo>
                  <a:lnTo>
                    <a:pt x="1253" y="49"/>
                  </a:lnTo>
                  <a:lnTo>
                    <a:pt x="1176" y="70"/>
                  </a:lnTo>
                  <a:lnTo>
                    <a:pt x="1102" y="95"/>
                  </a:lnTo>
                  <a:lnTo>
                    <a:pt x="1029" y="122"/>
                  </a:lnTo>
                  <a:lnTo>
                    <a:pt x="957" y="153"/>
                  </a:lnTo>
                  <a:lnTo>
                    <a:pt x="887" y="187"/>
                  </a:lnTo>
                  <a:lnTo>
                    <a:pt x="820" y="224"/>
                  </a:lnTo>
                  <a:lnTo>
                    <a:pt x="753" y="265"/>
                  </a:lnTo>
                  <a:lnTo>
                    <a:pt x="689" y="309"/>
                  </a:lnTo>
                  <a:lnTo>
                    <a:pt x="628" y="354"/>
                  </a:lnTo>
                  <a:lnTo>
                    <a:pt x="569" y="403"/>
                  </a:lnTo>
                  <a:lnTo>
                    <a:pt x="512" y="455"/>
                  </a:lnTo>
                  <a:lnTo>
                    <a:pt x="458" y="509"/>
                  </a:lnTo>
                  <a:lnTo>
                    <a:pt x="406" y="565"/>
                  </a:lnTo>
                  <a:lnTo>
                    <a:pt x="356" y="624"/>
                  </a:lnTo>
                  <a:lnTo>
                    <a:pt x="310" y="686"/>
                  </a:lnTo>
                  <a:lnTo>
                    <a:pt x="266" y="749"/>
                  </a:lnTo>
                  <a:lnTo>
                    <a:pt x="226" y="815"/>
                  </a:lnTo>
                  <a:lnTo>
                    <a:pt x="188" y="882"/>
                  </a:lnTo>
                  <a:lnTo>
                    <a:pt x="153" y="950"/>
                  </a:lnTo>
                  <a:lnTo>
                    <a:pt x="122" y="1021"/>
                  </a:lnTo>
                  <a:lnTo>
                    <a:pt x="94" y="1094"/>
                  </a:lnTo>
                  <a:lnTo>
                    <a:pt x="69" y="1169"/>
                  </a:lnTo>
                  <a:lnTo>
                    <a:pt x="48" y="1245"/>
                  </a:lnTo>
                  <a:lnTo>
                    <a:pt x="30" y="1323"/>
                  </a:lnTo>
                  <a:lnTo>
                    <a:pt x="17" y="1401"/>
                  </a:lnTo>
                  <a:lnTo>
                    <a:pt x="7" y="1481"/>
                  </a:lnTo>
                  <a:lnTo>
                    <a:pt x="0" y="1562"/>
                  </a:lnTo>
                  <a:lnTo>
                    <a:pt x="10" y="1599"/>
                  </a:lnTo>
                  <a:lnTo>
                    <a:pt x="20" y="1634"/>
                  </a:lnTo>
                  <a:lnTo>
                    <a:pt x="30" y="1669"/>
                  </a:lnTo>
                  <a:lnTo>
                    <a:pt x="41" y="1705"/>
                  </a:lnTo>
                  <a:lnTo>
                    <a:pt x="53" y="1740"/>
                  </a:lnTo>
                  <a:lnTo>
                    <a:pt x="66" y="1776"/>
                  </a:lnTo>
                  <a:lnTo>
                    <a:pt x="79" y="1810"/>
                  </a:lnTo>
                  <a:lnTo>
                    <a:pt x="92" y="1845"/>
                  </a:lnTo>
                  <a:lnTo>
                    <a:pt x="106" y="1879"/>
                  </a:lnTo>
                  <a:lnTo>
                    <a:pt x="121" y="1913"/>
                  </a:lnTo>
                  <a:lnTo>
                    <a:pt x="136" y="1946"/>
                  </a:lnTo>
                  <a:lnTo>
                    <a:pt x="152" y="1980"/>
                  </a:lnTo>
                  <a:lnTo>
                    <a:pt x="169" y="2012"/>
                  </a:lnTo>
                  <a:lnTo>
                    <a:pt x="186" y="2045"/>
                  </a:lnTo>
                  <a:lnTo>
                    <a:pt x="203" y="2077"/>
                  </a:lnTo>
                  <a:lnTo>
                    <a:pt x="222" y="2110"/>
                  </a:lnTo>
                  <a:lnTo>
                    <a:pt x="212" y="2082"/>
                  </a:lnTo>
                  <a:lnTo>
                    <a:pt x="204" y="2055"/>
                  </a:lnTo>
                  <a:lnTo>
                    <a:pt x="197" y="2026"/>
                  </a:lnTo>
                  <a:lnTo>
                    <a:pt x="190" y="1999"/>
                  </a:lnTo>
                  <a:lnTo>
                    <a:pt x="183" y="1971"/>
                  </a:lnTo>
                  <a:lnTo>
                    <a:pt x="178" y="1942"/>
                  </a:lnTo>
                  <a:lnTo>
                    <a:pt x="172" y="1914"/>
                  </a:lnTo>
                  <a:lnTo>
                    <a:pt x="168" y="1884"/>
                  </a:lnTo>
                  <a:lnTo>
                    <a:pt x="162" y="1856"/>
                  </a:lnTo>
                  <a:lnTo>
                    <a:pt x="158" y="1827"/>
                  </a:lnTo>
                  <a:lnTo>
                    <a:pt x="155" y="1797"/>
                  </a:lnTo>
                  <a:lnTo>
                    <a:pt x="153" y="1768"/>
                  </a:lnTo>
                  <a:lnTo>
                    <a:pt x="151" y="1738"/>
                  </a:lnTo>
                  <a:lnTo>
                    <a:pt x="149" y="1708"/>
                  </a:lnTo>
                  <a:lnTo>
                    <a:pt x="148" y="1679"/>
                  </a:lnTo>
                  <a:lnTo>
                    <a:pt x="148" y="1648"/>
                  </a:lnTo>
                  <a:lnTo>
                    <a:pt x="150" y="1571"/>
                  </a:lnTo>
                  <a:lnTo>
                    <a:pt x="156" y="1495"/>
                  </a:lnTo>
                  <a:lnTo>
                    <a:pt x="165" y="1420"/>
                  </a:lnTo>
                  <a:lnTo>
                    <a:pt x="179" y="1346"/>
                  </a:lnTo>
                  <a:lnTo>
                    <a:pt x="196" y="1274"/>
                  </a:lnTo>
                  <a:lnTo>
                    <a:pt x="215" y="1203"/>
                  </a:lnTo>
                  <a:lnTo>
                    <a:pt x="240" y="1133"/>
                  </a:lnTo>
                  <a:lnTo>
                    <a:pt x="266" y="1065"/>
                  </a:lnTo>
                  <a:lnTo>
                    <a:pt x="297" y="999"/>
                  </a:lnTo>
                  <a:lnTo>
                    <a:pt x="330" y="934"/>
                  </a:lnTo>
                  <a:lnTo>
                    <a:pt x="366" y="871"/>
                  </a:lnTo>
                  <a:lnTo>
                    <a:pt x="405" y="811"/>
                  </a:lnTo>
                  <a:lnTo>
                    <a:pt x="448" y="752"/>
                  </a:lnTo>
                  <a:lnTo>
                    <a:pt x="492" y="696"/>
                  </a:lnTo>
                  <a:lnTo>
                    <a:pt x="539" y="641"/>
                  </a:lnTo>
                  <a:lnTo>
                    <a:pt x="589" y="588"/>
                  </a:lnTo>
                  <a:lnTo>
                    <a:pt x="641" y="540"/>
                  </a:lnTo>
                  <a:lnTo>
                    <a:pt x="696" y="492"/>
                  </a:lnTo>
                  <a:lnTo>
                    <a:pt x="753" y="447"/>
                  </a:lnTo>
                  <a:lnTo>
                    <a:pt x="813" y="406"/>
                  </a:lnTo>
                  <a:lnTo>
                    <a:pt x="873" y="367"/>
                  </a:lnTo>
                  <a:lnTo>
                    <a:pt x="936" y="331"/>
                  </a:lnTo>
                  <a:lnTo>
                    <a:pt x="1001" y="297"/>
                  </a:lnTo>
                  <a:lnTo>
                    <a:pt x="1068" y="268"/>
                  </a:lnTo>
                  <a:lnTo>
                    <a:pt x="1137" y="241"/>
                  </a:lnTo>
                  <a:lnTo>
                    <a:pt x="1206" y="217"/>
                  </a:lnTo>
                  <a:lnTo>
                    <a:pt x="1277" y="197"/>
                  </a:lnTo>
                  <a:lnTo>
                    <a:pt x="1351" y="181"/>
                  </a:lnTo>
                  <a:lnTo>
                    <a:pt x="1425" y="168"/>
                  </a:lnTo>
                  <a:lnTo>
                    <a:pt x="1500" y="157"/>
                  </a:lnTo>
                  <a:lnTo>
                    <a:pt x="1577" y="152"/>
                  </a:lnTo>
                  <a:lnTo>
                    <a:pt x="1654" y="150"/>
                  </a:lnTo>
                  <a:lnTo>
                    <a:pt x="1732" y="152"/>
                  </a:lnTo>
                  <a:lnTo>
                    <a:pt x="1808" y="157"/>
                  </a:lnTo>
                  <a:lnTo>
                    <a:pt x="1884" y="168"/>
                  </a:lnTo>
                  <a:lnTo>
                    <a:pt x="1957" y="181"/>
                  </a:lnTo>
                  <a:lnTo>
                    <a:pt x="2030" y="197"/>
                  </a:lnTo>
                  <a:lnTo>
                    <a:pt x="2102" y="217"/>
                  </a:lnTo>
                  <a:lnTo>
                    <a:pt x="2172" y="241"/>
                  </a:lnTo>
                  <a:lnTo>
                    <a:pt x="2240" y="268"/>
                  </a:lnTo>
                  <a:lnTo>
                    <a:pt x="2307" y="297"/>
                  </a:lnTo>
                  <a:lnTo>
                    <a:pt x="2372" y="331"/>
                  </a:lnTo>
                  <a:lnTo>
                    <a:pt x="2435" y="367"/>
                  </a:lnTo>
                  <a:lnTo>
                    <a:pt x="2496" y="406"/>
                  </a:lnTo>
                  <a:lnTo>
                    <a:pt x="2554" y="447"/>
                  </a:lnTo>
                  <a:lnTo>
                    <a:pt x="2611" y="492"/>
                  </a:lnTo>
                  <a:lnTo>
                    <a:pt x="2666" y="540"/>
                  </a:lnTo>
                  <a:lnTo>
                    <a:pt x="2718" y="588"/>
                  </a:lnTo>
                  <a:lnTo>
                    <a:pt x="2768" y="641"/>
                  </a:lnTo>
                  <a:lnTo>
                    <a:pt x="2816" y="696"/>
                  </a:lnTo>
                  <a:lnTo>
                    <a:pt x="2861" y="752"/>
                  </a:lnTo>
                  <a:lnTo>
                    <a:pt x="2903" y="811"/>
                  </a:lnTo>
                  <a:lnTo>
                    <a:pt x="2941" y="871"/>
                  </a:lnTo>
                  <a:lnTo>
                    <a:pt x="2978" y="934"/>
                  </a:lnTo>
                  <a:lnTo>
                    <a:pt x="3011" y="999"/>
                  </a:lnTo>
                  <a:lnTo>
                    <a:pt x="3041" y="1065"/>
                  </a:lnTo>
                  <a:lnTo>
                    <a:pt x="3068" y="1133"/>
                  </a:lnTo>
                  <a:lnTo>
                    <a:pt x="3092" y="1203"/>
                  </a:lnTo>
                  <a:lnTo>
                    <a:pt x="3113" y="1274"/>
                  </a:lnTo>
                  <a:lnTo>
                    <a:pt x="3129" y="1346"/>
                  </a:lnTo>
                  <a:lnTo>
                    <a:pt x="3142" y="1420"/>
                  </a:lnTo>
                  <a:lnTo>
                    <a:pt x="3151" y="1495"/>
                  </a:lnTo>
                  <a:lnTo>
                    <a:pt x="3157" y="1571"/>
                  </a:lnTo>
                  <a:lnTo>
                    <a:pt x="3159" y="1648"/>
                  </a:lnTo>
                  <a:lnTo>
                    <a:pt x="3157" y="1725"/>
                  </a:lnTo>
                  <a:lnTo>
                    <a:pt x="3152" y="1800"/>
                  </a:lnTo>
                  <a:lnTo>
                    <a:pt x="3142" y="1874"/>
                  </a:lnTo>
                  <a:lnTo>
                    <a:pt x="3130" y="1948"/>
                  </a:lnTo>
                  <a:lnTo>
                    <a:pt x="3113" y="2020"/>
                  </a:lnTo>
                  <a:lnTo>
                    <a:pt x="3093" y="2090"/>
                  </a:lnTo>
                  <a:lnTo>
                    <a:pt x="3070" y="2159"/>
                  </a:lnTo>
                  <a:lnTo>
                    <a:pt x="3043" y="2227"/>
                  </a:lnTo>
                  <a:lnTo>
                    <a:pt x="3014" y="2293"/>
                  </a:lnTo>
                  <a:lnTo>
                    <a:pt x="2981" y="2357"/>
                  </a:lnTo>
                  <a:lnTo>
                    <a:pt x="2944" y="2420"/>
                  </a:lnTo>
                  <a:lnTo>
                    <a:pt x="2907" y="2480"/>
                  </a:lnTo>
                  <a:lnTo>
                    <a:pt x="2865" y="2539"/>
                  </a:lnTo>
                  <a:lnTo>
                    <a:pt x="2821" y="2595"/>
                  </a:lnTo>
                  <a:lnTo>
                    <a:pt x="2774" y="2649"/>
                  </a:lnTo>
                  <a:lnTo>
                    <a:pt x="2725" y="2701"/>
                  </a:lnTo>
                  <a:lnTo>
                    <a:pt x="2673" y="2751"/>
                  </a:lnTo>
                  <a:lnTo>
                    <a:pt x="2619" y="2798"/>
                  </a:lnTo>
                  <a:lnTo>
                    <a:pt x="2563" y="2843"/>
                  </a:lnTo>
                  <a:lnTo>
                    <a:pt x="2505" y="2884"/>
                  </a:lnTo>
                  <a:lnTo>
                    <a:pt x="2445" y="2923"/>
                  </a:lnTo>
                  <a:lnTo>
                    <a:pt x="2383" y="2959"/>
                  </a:lnTo>
                  <a:lnTo>
                    <a:pt x="2319" y="2993"/>
                  </a:lnTo>
                  <a:lnTo>
                    <a:pt x="2254" y="3023"/>
                  </a:lnTo>
                  <a:lnTo>
                    <a:pt x="2185" y="3051"/>
                  </a:lnTo>
                  <a:lnTo>
                    <a:pt x="2117" y="3075"/>
                  </a:lnTo>
                  <a:lnTo>
                    <a:pt x="2046" y="3095"/>
                  </a:lnTo>
                  <a:lnTo>
                    <a:pt x="1974" y="3113"/>
                  </a:lnTo>
                  <a:lnTo>
                    <a:pt x="1901" y="3127"/>
                  </a:lnTo>
                  <a:lnTo>
                    <a:pt x="1827" y="3137"/>
                  </a:lnTo>
                  <a:lnTo>
                    <a:pt x="1751" y="3144"/>
                  </a:lnTo>
                  <a:lnTo>
                    <a:pt x="1675" y="3146"/>
                  </a:lnTo>
                  <a:lnTo>
                    <a:pt x="1725" y="3155"/>
                  </a:lnTo>
                  <a:lnTo>
                    <a:pt x="1775" y="3163"/>
                  </a:lnTo>
                  <a:lnTo>
                    <a:pt x="1825" y="3170"/>
                  </a:lnTo>
                  <a:lnTo>
                    <a:pt x="1876" y="3175"/>
                  </a:lnTo>
                  <a:lnTo>
                    <a:pt x="1927" y="3180"/>
                  </a:lnTo>
                  <a:lnTo>
                    <a:pt x="1978" y="3184"/>
                  </a:lnTo>
                  <a:lnTo>
                    <a:pt x="2030" y="3185"/>
                  </a:lnTo>
                  <a:lnTo>
                    <a:pt x="2083" y="3186"/>
                  </a:lnTo>
                  <a:lnTo>
                    <a:pt x="2107" y="3186"/>
                  </a:lnTo>
                  <a:lnTo>
                    <a:pt x="2131" y="3185"/>
                  </a:lnTo>
                  <a:lnTo>
                    <a:pt x="2155" y="3185"/>
                  </a:lnTo>
                  <a:lnTo>
                    <a:pt x="2179" y="3184"/>
                  </a:lnTo>
                  <a:lnTo>
                    <a:pt x="2203" y="3183"/>
                  </a:lnTo>
                  <a:lnTo>
                    <a:pt x="2227" y="3181"/>
                  </a:lnTo>
                  <a:lnTo>
                    <a:pt x="2250" y="3180"/>
                  </a:lnTo>
                  <a:lnTo>
                    <a:pt x="2274" y="3178"/>
                  </a:lnTo>
                  <a:lnTo>
                    <a:pt x="2330" y="3153"/>
                  </a:lnTo>
                  <a:lnTo>
                    <a:pt x="2386" y="3128"/>
                  </a:lnTo>
                  <a:lnTo>
                    <a:pt x="2440" y="3099"/>
                  </a:lnTo>
                  <a:lnTo>
                    <a:pt x="2493" y="3070"/>
                  </a:lnTo>
                  <a:lnTo>
                    <a:pt x="2545" y="3039"/>
                  </a:lnTo>
                  <a:lnTo>
                    <a:pt x="2595" y="3005"/>
                  </a:lnTo>
                  <a:lnTo>
                    <a:pt x="2644" y="2970"/>
                  </a:lnTo>
                  <a:lnTo>
                    <a:pt x="2692" y="2932"/>
                  </a:lnTo>
                  <a:lnTo>
                    <a:pt x="2739" y="2894"/>
                  </a:lnTo>
                  <a:lnTo>
                    <a:pt x="2783" y="2854"/>
                  </a:lnTo>
                  <a:lnTo>
                    <a:pt x="2827" y="2812"/>
                  </a:lnTo>
                  <a:lnTo>
                    <a:pt x="2869" y="2769"/>
                  </a:lnTo>
                  <a:lnTo>
                    <a:pt x="2909" y="2724"/>
                  </a:lnTo>
                  <a:lnTo>
                    <a:pt x="2948" y="2678"/>
                  </a:lnTo>
                  <a:lnTo>
                    <a:pt x="2984" y="2630"/>
                  </a:lnTo>
                  <a:lnTo>
                    <a:pt x="3020" y="2580"/>
                  </a:lnTo>
                  <a:lnTo>
                    <a:pt x="3054" y="2530"/>
                  </a:lnTo>
                  <a:lnTo>
                    <a:pt x="3085" y="2479"/>
                  </a:lnTo>
                  <a:lnTo>
                    <a:pt x="3115" y="2426"/>
                  </a:lnTo>
                  <a:lnTo>
                    <a:pt x="3142" y="2372"/>
                  </a:lnTo>
                  <a:lnTo>
                    <a:pt x="3169" y="2317"/>
                  </a:lnTo>
                  <a:lnTo>
                    <a:pt x="3192" y="2261"/>
                  </a:lnTo>
                  <a:lnTo>
                    <a:pt x="3214" y="2203"/>
                  </a:lnTo>
                  <a:lnTo>
                    <a:pt x="3234" y="2145"/>
                  </a:lnTo>
                  <a:lnTo>
                    <a:pt x="3251" y="2085"/>
                  </a:lnTo>
                  <a:lnTo>
                    <a:pt x="3266" y="2025"/>
                  </a:lnTo>
                  <a:lnTo>
                    <a:pt x="3280" y="1965"/>
                  </a:lnTo>
                  <a:lnTo>
                    <a:pt x="3291" y="1903"/>
                  </a:lnTo>
                  <a:lnTo>
                    <a:pt x="3299" y="1840"/>
                  </a:lnTo>
                  <a:lnTo>
                    <a:pt x="3305" y="1777"/>
                  </a:lnTo>
                  <a:lnTo>
                    <a:pt x="3309" y="1713"/>
                  </a:lnTo>
                  <a:lnTo>
                    <a:pt x="3310" y="1648"/>
                  </a:lnTo>
                  <a:close/>
                </a:path>
              </a:pathLst>
            </a:custGeom>
            <a:solidFill>
              <a:srgbClr val="857C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502" y="744"/>
              <a:ext cx="210" cy="207"/>
            </a:xfrm>
            <a:custGeom>
              <a:avLst/>
              <a:gdLst/>
              <a:ahLst/>
              <a:cxnLst>
                <a:cxn ang="0">
                  <a:pos x="3129" y="1257"/>
                </a:cxn>
                <a:cxn ang="0">
                  <a:pos x="3006" y="892"/>
                </a:cxn>
                <a:cxn ang="0">
                  <a:pos x="2801" y="573"/>
                </a:cxn>
                <a:cxn ang="0">
                  <a:pos x="2527" y="313"/>
                </a:cxn>
                <a:cxn ang="0">
                  <a:pos x="2196" y="124"/>
                </a:cxn>
                <a:cxn ang="0">
                  <a:pos x="1822" y="19"/>
                </a:cxn>
                <a:cxn ang="0">
                  <a:pos x="1419" y="8"/>
                </a:cxn>
                <a:cxn ang="0">
                  <a:pos x="1037" y="96"/>
                </a:cxn>
                <a:cxn ang="0">
                  <a:pos x="697" y="269"/>
                </a:cxn>
                <a:cxn ang="0">
                  <a:pos x="410" y="515"/>
                </a:cxn>
                <a:cxn ang="0">
                  <a:pos x="190" y="824"/>
                </a:cxn>
                <a:cxn ang="0">
                  <a:pos x="50" y="1181"/>
                </a:cxn>
                <a:cxn ang="0">
                  <a:pos x="0" y="1573"/>
                </a:cxn>
                <a:cxn ang="0">
                  <a:pos x="4" y="1682"/>
                </a:cxn>
                <a:cxn ang="0">
                  <a:pos x="48" y="1838"/>
                </a:cxn>
                <a:cxn ang="0">
                  <a:pos x="162" y="2058"/>
                </a:cxn>
                <a:cxn ang="0">
                  <a:pos x="300" y="2262"/>
                </a:cxn>
                <a:cxn ang="0">
                  <a:pos x="410" y="2391"/>
                </a:cxn>
                <a:cxn ang="0">
                  <a:pos x="336" y="2275"/>
                </a:cxn>
                <a:cxn ang="0">
                  <a:pos x="274" y="2152"/>
                </a:cxn>
                <a:cxn ang="0">
                  <a:pos x="224" y="2022"/>
                </a:cxn>
                <a:cxn ang="0">
                  <a:pos x="185" y="1888"/>
                </a:cxn>
                <a:cxn ang="0">
                  <a:pos x="161" y="1748"/>
                </a:cxn>
                <a:cxn ang="0">
                  <a:pos x="151" y="1603"/>
                </a:cxn>
                <a:cxn ang="0">
                  <a:pos x="180" y="1286"/>
                </a:cxn>
                <a:cxn ang="0">
                  <a:pos x="291" y="957"/>
                </a:cxn>
                <a:cxn ang="0">
                  <a:pos x="478" y="669"/>
                </a:cxn>
                <a:cxn ang="0">
                  <a:pos x="725" y="433"/>
                </a:cxn>
                <a:cxn ang="0">
                  <a:pos x="1024" y="262"/>
                </a:cxn>
                <a:cxn ang="0">
                  <a:pos x="1363" y="167"/>
                </a:cxn>
                <a:cxn ang="0">
                  <a:pos x="1727" y="157"/>
                </a:cxn>
                <a:cxn ang="0">
                  <a:pos x="2073" y="237"/>
                </a:cxn>
                <a:cxn ang="0">
                  <a:pos x="2380" y="393"/>
                </a:cxn>
                <a:cxn ang="0">
                  <a:pos x="2639" y="617"/>
                </a:cxn>
                <a:cxn ang="0">
                  <a:pos x="2839" y="895"/>
                </a:cxn>
                <a:cxn ang="0">
                  <a:pos x="2966" y="1217"/>
                </a:cxn>
                <a:cxn ang="0">
                  <a:pos x="3011" y="1573"/>
                </a:cxn>
                <a:cxn ang="0">
                  <a:pos x="2966" y="1929"/>
                </a:cxn>
                <a:cxn ang="0">
                  <a:pos x="2839" y="2252"/>
                </a:cxn>
                <a:cxn ang="0">
                  <a:pos x="2639" y="2531"/>
                </a:cxn>
                <a:cxn ang="0">
                  <a:pos x="2380" y="2754"/>
                </a:cxn>
                <a:cxn ang="0">
                  <a:pos x="2073" y="2911"/>
                </a:cxn>
                <a:cxn ang="0">
                  <a:pos x="1727" y="2989"/>
                </a:cxn>
                <a:cxn ang="0">
                  <a:pos x="1497" y="2994"/>
                </a:cxn>
                <a:cxn ang="0">
                  <a:pos x="1360" y="2980"/>
                </a:cxn>
                <a:cxn ang="0">
                  <a:pos x="1228" y="2953"/>
                </a:cxn>
                <a:cxn ang="0">
                  <a:pos x="1241" y="2969"/>
                </a:cxn>
                <a:cxn ang="0">
                  <a:pos x="1476" y="3044"/>
                </a:cxn>
                <a:cxn ang="0">
                  <a:pos x="1723" y="3091"/>
                </a:cxn>
                <a:cxn ang="0">
                  <a:pos x="1993" y="3092"/>
                </a:cxn>
                <a:cxn ang="0">
                  <a:pos x="2303" y="2974"/>
                </a:cxn>
                <a:cxn ang="0">
                  <a:pos x="2578" y="2794"/>
                </a:cxn>
                <a:cxn ang="0">
                  <a:pos x="2809" y="2564"/>
                </a:cxn>
                <a:cxn ang="0">
                  <a:pos x="2989" y="2290"/>
                </a:cxn>
                <a:cxn ang="0">
                  <a:pos x="3109" y="1981"/>
                </a:cxn>
                <a:cxn ang="0">
                  <a:pos x="3160" y="1643"/>
                </a:cxn>
              </a:cxnLst>
              <a:rect l="0" t="0" r="r" b="b"/>
              <a:pathLst>
                <a:path w="3162" h="3109">
                  <a:moveTo>
                    <a:pt x="3162" y="1573"/>
                  </a:moveTo>
                  <a:lnTo>
                    <a:pt x="3160" y="1492"/>
                  </a:lnTo>
                  <a:lnTo>
                    <a:pt x="3154" y="1413"/>
                  </a:lnTo>
                  <a:lnTo>
                    <a:pt x="3144" y="1334"/>
                  </a:lnTo>
                  <a:lnTo>
                    <a:pt x="3129" y="1257"/>
                  </a:lnTo>
                  <a:lnTo>
                    <a:pt x="3112" y="1181"/>
                  </a:lnTo>
                  <a:lnTo>
                    <a:pt x="3091" y="1106"/>
                  </a:lnTo>
                  <a:lnTo>
                    <a:pt x="3066" y="1033"/>
                  </a:lnTo>
                  <a:lnTo>
                    <a:pt x="3038" y="961"/>
                  </a:lnTo>
                  <a:lnTo>
                    <a:pt x="3006" y="892"/>
                  </a:lnTo>
                  <a:lnTo>
                    <a:pt x="2971" y="824"/>
                  </a:lnTo>
                  <a:lnTo>
                    <a:pt x="2933" y="758"/>
                  </a:lnTo>
                  <a:lnTo>
                    <a:pt x="2892" y="694"/>
                  </a:lnTo>
                  <a:lnTo>
                    <a:pt x="2848" y="632"/>
                  </a:lnTo>
                  <a:lnTo>
                    <a:pt x="2801" y="573"/>
                  </a:lnTo>
                  <a:lnTo>
                    <a:pt x="2751" y="515"/>
                  </a:lnTo>
                  <a:lnTo>
                    <a:pt x="2699" y="461"/>
                  </a:lnTo>
                  <a:lnTo>
                    <a:pt x="2644" y="409"/>
                  </a:lnTo>
                  <a:lnTo>
                    <a:pt x="2586" y="359"/>
                  </a:lnTo>
                  <a:lnTo>
                    <a:pt x="2527" y="313"/>
                  </a:lnTo>
                  <a:lnTo>
                    <a:pt x="2465" y="269"/>
                  </a:lnTo>
                  <a:lnTo>
                    <a:pt x="2401" y="228"/>
                  </a:lnTo>
                  <a:lnTo>
                    <a:pt x="2334" y="190"/>
                  </a:lnTo>
                  <a:lnTo>
                    <a:pt x="2266" y="155"/>
                  </a:lnTo>
                  <a:lnTo>
                    <a:pt x="2196" y="124"/>
                  </a:lnTo>
                  <a:lnTo>
                    <a:pt x="2125" y="96"/>
                  </a:lnTo>
                  <a:lnTo>
                    <a:pt x="2051" y="71"/>
                  </a:lnTo>
                  <a:lnTo>
                    <a:pt x="1976" y="50"/>
                  </a:lnTo>
                  <a:lnTo>
                    <a:pt x="1899" y="32"/>
                  </a:lnTo>
                  <a:lnTo>
                    <a:pt x="1822" y="19"/>
                  </a:lnTo>
                  <a:lnTo>
                    <a:pt x="1742" y="8"/>
                  </a:lnTo>
                  <a:lnTo>
                    <a:pt x="1662" y="2"/>
                  </a:lnTo>
                  <a:lnTo>
                    <a:pt x="1581" y="0"/>
                  </a:lnTo>
                  <a:lnTo>
                    <a:pt x="1500" y="2"/>
                  </a:lnTo>
                  <a:lnTo>
                    <a:pt x="1419" y="8"/>
                  </a:lnTo>
                  <a:lnTo>
                    <a:pt x="1340" y="19"/>
                  </a:lnTo>
                  <a:lnTo>
                    <a:pt x="1262" y="32"/>
                  </a:lnTo>
                  <a:lnTo>
                    <a:pt x="1186" y="50"/>
                  </a:lnTo>
                  <a:lnTo>
                    <a:pt x="1111" y="71"/>
                  </a:lnTo>
                  <a:lnTo>
                    <a:pt x="1037" y="96"/>
                  </a:lnTo>
                  <a:lnTo>
                    <a:pt x="966" y="124"/>
                  </a:lnTo>
                  <a:lnTo>
                    <a:pt x="896" y="155"/>
                  </a:lnTo>
                  <a:lnTo>
                    <a:pt x="827" y="190"/>
                  </a:lnTo>
                  <a:lnTo>
                    <a:pt x="761" y="228"/>
                  </a:lnTo>
                  <a:lnTo>
                    <a:pt x="697" y="269"/>
                  </a:lnTo>
                  <a:lnTo>
                    <a:pt x="635" y="313"/>
                  </a:lnTo>
                  <a:lnTo>
                    <a:pt x="576" y="359"/>
                  </a:lnTo>
                  <a:lnTo>
                    <a:pt x="517" y="409"/>
                  </a:lnTo>
                  <a:lnTo>
                    <a:pt x="463" y="461"/>
                  </a:lnTo>
                  <a:lnTo>
                    <a:pt x="410" y="515"/>
                  </a:lnTo>
                  <a:lnTo>
                    <a:pt x="361" y="573"/>
                  </a:lnTo>
                  <a:lnTo>
                    <a:pt x="314" y="632"/>
                  </a:lnTo>
                  <a:lnTo>
                    <a:pt x="270" y="694"/>
                  </a:lnTo>
                  <a:lnTo>
                    <a:pt x="229" y="758"/>
                  </a:lnTo>
                  <a:lnTo>
                    <a:pt x="190" y="824"/>
                  </a:lnTo>
                  <a:lnTo>
                    <a:pt x="156" y="892"/>
                  </a:lnTo>
                  <a:lnTo>
                    <a:pt x="124" y="961"/>
                  </a:lnTo>
                  <a:lnTo>
                    <a:pt x="96" y="1033"/>
                  </a:lnTo>
                  <a:lnTo>
                    <a:pt x="71" y="1106"/>
                  </a:lnTo>
                  <a:lnTo>
                    <a:pt x="50" y="1181"/>
                  </a:lnTo>
                  <a:lnTo>
                    <a:pt x="32" y="1257"/>
                  </a:lnTo>
                  <a:lnTo>
                    <a:pt x="18" y="1334"/>
                  </a:lnTo>
                  <a:lnTo>
                    <a:pt x="8" y="1413"/>
                  </a:lnTo>
                  <a:lnTo>
                    <a:pt x="2" y="1492"/>
                  </a:lnTo>
                  <a:lnTo>
                    <a:pt x="0" y="1573"/>
                  </a:lnTo>
                  <a:lnTo>
                    <a:pt x="0" y="1596"/>
                  </a:lnTo>
                  <a:lnTo>
                    <a:pt x="1" y="1617"/>
                  </a:lnTo>
                  <a:lnTo>
                    <a:pt x="2" y="1639"/>
                  </a:lnTo>
                  <a:lnTo>
                    <a:pt x="3" y="1660"/>
                  </a:lnTo>
                  <a:lnTo>
                    <a:pt x="4" y="1682"/>
                  </a:lnTo>
                  <a:lnTo>
                    <a:pt x="6" y="1703"/>
                  </a:lnTo>
                  <a:lnTo>
                    <a:pt x="8" y="1724"/>
                  </a:lnTo>
                  <a:lnTo>
                    <a:pt x="10" y="1746"/>
                  </a:lnTo>
                  <a:lnTo>
                    <a:pt x="28" y="1792"/>
                  </a:lnTo>
                  <a:lnTo>
                    <a:pt x="48" y="1838"/>
                  </a:lnTo>
                  <a:lnTo>
                    <a:pt x="69" y="1884"/>
                  </a:lnTo>
                  <a:lnTo>
                    <a:pt x="90" y="1927"/>
                  </a:lnTo>
                  <a:lnTo>
                    <a:pt x="113" y="1972"/>
                  </a:lnTo>
                  <a:lnTo>
                    <a:pt x="137" y="2015"/>
                  </a:lnTo>
                  <a:lnTo>
                    <a:pt x="162" y="2058"/>
                  </a:lnTo>
                  <a:lnTo>
                    <a:pt x="187" y="2101"/>
                  </a:lnTo>
                  <a:lnTo>
                    <a:pt x="215" y="2142"/>
                  </a:lnTo>
                  <a:lnTo>
                    <a:pt x="242" y="2183"/>
                  </a:lnTo>
                  <a:lnTo>
                    <a:pt x="271" y="2223"/>
                  </a:lnTo>
                  <a:lnTo>
                    <a:pt x="300" y="2262"/>
                  </a:lnTo>
                  <a:lnTo>
                    <a:pt x="330" y="2301"/>
                  </a:lnTo>
                  <a:lnTo>
                    <a:pt x="362" y="2339"/>
                  </a:lnTo>
                  <a:lnTo>
                    <a:pt x="393" y="2376"/>
                  </a:lnTo>
                  <a:lnTo>
                    <a:pt x="427" y="2413"/>
                  </a:lnTo>
                  <a:lnTo>
                    <a:pt x="410" y="2391"/>
                  </a:lnTo>
                  <a:lnTo>
                    <a:pt x="394" y="2368"/>
                  </a:lnTo>
                  <a:lnTo>
                    <a:pt x="380" y="2346"/>
                  </a:lnTo>
                  <a:lnTo>
                    <a:pt x="365" y="2323"/>
                  </a:lnTo>
                  <a:lnTo>
                    <a:pt x="350" y="2299"/>
                  </a:lnTo>
                  <a:lnTo>
                    <a:pt x="336" y="2275"/>
                  </a:lnTo>
                  <a:lnTo>
                    <a:pt x="323" y="2252"/>
                  </a:lnTo>
                  <a:lnTo>
                    <a:pt x="311" y="2227"/>
                  </a:lnTo>
                  <a:lnTo>
                    <a:pt x="297" y="2202"/>
                  </a:lnTo>
                  <a:lnTo>
                    <a:pt x="285" y="2178"/>
                  </a:lnTo>
                  <a:lnTo>
                    <a:pt x="274" y="2152"/>
                  </a:lnTo>
                  <a:lnTo>
                    <a:pt x="263" y="2127"/>
                  </a:lnTo>
                  <a:lnTo>
                    <a:pt x="252" y="2102"/>
                  </a:lnTo>
                  <a:lnTo>
                    <a:pt x="242" y="2075"/>
                  </a:lnTo>
                  <a:lnTo>
                    <a:pt x="232" y="2049"/>
                  </a:lnTo>
                  <a:lnTo>
                    <a:pt x="224" y="2022"/>
                  </a:lnTo>
                  <a:lnTo>
                    <a:pt x="215" y="1996"/>
                  </a:lnTo>
                  <a:lnTo>
                    <a:pt x="207" y="1970"/>
                  </a:lnTo>
                  <a:lnTo>
                    <a:pt x="199" y="1942"/>
                  </a:lnTo>
                  <a:lnTo>
                    <a:pt x="192" y="1915"/>
                  </a:lnTo>
                  <a:lnTo>
                    <a:pt x="185" y="1888"/>
                  </a:lnTo>
                  <a:lnTo>
                    <a:pt x="180" y="1860"/>
                  </a:lnTo>
                  <a:lnTo>
                    <a:pt x="174" y="1832"/>
                  </a:lnTo>
                  <a:lnTo>
                    <a:pt x="169" y="1804"/>
                  </a:lnTo>
                  <a:lnTo>
                    <a:pt x="165" y="1776"/>
                  </a:lnTo>
                  <a:lnTo>
                    <a:pt x="161" y="1748"/>
                  </a:lnTo>
                  <a:lnTo>
                    <a:pt x="158" y="1719"/>
                  </a:lnTo>
                  <a:lnTo>
                    <a:pt x="156" y="1690"/>
                  </a:lnTo>
                  <a:lnTo>
                    <a:pt x="154" y="1661"/>
                  </a:lnTo>
                  <a:lnTo>
                    <a:pt x="152" y="1632"/>
                  </a:lnTo>
                  <a:lnTo>
                    <a:pt x="151" y="1603"/>
                  </a:lnTo>
                  <a:lnTo>
                    <a:pt x="151" y="1573"/>
                  </a:lnTo>
                  <a:lnTo>
                    <a:pt x="153" y="1500"/>
                  </a:lnTo>
                  <a:lnTo>
                    <a:pt x="158" y="1428"/>
                  </a:lnTo>
                  <a:lnTo>
                    <a:pt x="167" y="1357"/>
                  </a:lnTo>
                  <a:lnTo>
                    <a:pt x="180" y="1286"/>
                  </a:lnTo>
                  <a:lnTo>
                    <a:pt x="195" y="1217"/>
                  </a:lnTo>
                  <a:lnTo>
                    <a:pt x="215" y="1150"/>
                  </a:lnTo>
                  <a:lnTo>
                    <a:pt x="237" y="1084"/>
                  </a:lnTo>
                  <a:lnTo>
                    <a:pt x="263" y="1019"/>
                  </a:lnTo>
                  <a:lnTo>
                    <a:pt x="291" y="957"/>
                  </a:lnTo>
                  <a:lnTo>
                    <a:pt x="323" y="895"/>
                  </a:lnTo>
                  <a:lnTo>
                    <a:pt x="357" y="836"/>
                  </a:lnTo>
                  <a:lnTo>
                    <a:pt x="395" y="778"/>
                  </a:lnTo>
                  <a:lnTo>
                    <a:pt x="435" y="722"/>
                  </a:lnTo>
                  <a:lnTo>
                    <a:pt x="478" y="669"/>
                  </a:lnTo>
                  <a:lnTo>
                    <a:pt x="523" y="617"/>
                  </a:lnTo>
                  <a:lnTo>
                    <a:pt x="569" y="567"/>
                  </a:lnTo>
                  <a:lnTo>
                    <a:pt x="619" y="520"/>
                  </a:lnTo>
                  <a:lnTo>
                    <a:pt x="671" y="475"/>
                  </a:lnTo>
                  <a:lnTo>
                    <a:pt x="725" y="433"/>
                  </a:lnTo>
                  <a:lnTo>
                    <a:pt x="781" y="393"/>
                  </a:lnTo>
                  <a:lnTo>
                    <a:pt x="839" y="356"/>
                  </a:lnTo>
                  <a:lnTo>
                    <a:pt x="900" y="322"/>
                  </a:lnTo>
                  <a:lnTo>
                    <a:pt x="961" y="290"/>
                  </a:lnTo>
                  <a:lnTo>
                    <a:pt x="1024" y="262"/>
                  </a:lnTo>
                  <a:lnTo>
                    <a:pt x="1089" y="237"/>
                  </a:lnTo>
                  <a:lnTo>
                    <a:pt x="1155" y="214"/>
                  </a:lnTo>
                  <a:lnTo>
                    <a:pt x="1224" y="195"/>
                  </a:lnTo>
                  <a:lnTo>
                    <a:pt x="1293" y="179"/>
                  </a:lnTo>
                  <a:lnTo>
                    <a:pt x="1363" y="167"/>
                  </a:lnTo>
                  <a:lnTo>
                    <a:pt x="1435" y="157"/>
                  </a:lnTo>
                  <a:lnTo>
                    <a:pt x="1507" y="152"/>
                  </a:lnTo>
                  <a:lnTo>
                    <a:pt x="1581" y="150"/>
                  </a:lnTo>
                  <a:lnTo>
                    <a:pt x="1655" y="152"/>
                  </a:lnTo>
                  <a:lnTo>
                    <a:pt x="1727" y="157"/>
                  </a:lnTo>
                  <a:lnTo>
                    <a:pt x="1798" y="167"/>
                  </a:lnTo>
                  <a:lnTo>
                    <a:pt x="1869" y="179"/>
                  </a:lnTo>
                  <a:lnTo>
                    <a:pt x="1938" y="195"/>
                  </a:lnTo>
                  <a:lnTo>
                    <a:pt x="2006" y="214"/>
                  </a:lnTo>
                  <a:lnTo>
                    <a:pt x="2073" y="237"/>
                  </a:lnTo>
                  <a:lnTo>
                    <a:pt x="2138" y="262"/>
                  </a:lnTo>
                  <a:lnTo>
                    <a:pt x="2201" y="290"/>
                  </a:lnTo>
                  <a:lnTo>
                    <a:pt x="2263" y="322"/>
                  </a:lnTo>
                  <a:lnTo>
                    <a:pt x="2322" y="356"/>
                  </a:lnTo>
                  <a:lnTo>
                    <a:pt x="2380" y="393"/>
                  </a:lnTo>
                  <a:lnTo>
                    <a:pt x="2436" y="433"/>
                  </a:lnTo>
                  <a:lnTo>
                    <a:pt x="2490" y="475"/>
                  </a:lnTo>
                  <a:lnTo>
                    <a:pt x="2542" y="520"/>
                  </a:lnTo>
                  <a:lnTo>
                    <a:pt x="2592" y="567"/>
                  </a:lnTo>
                  <a:lnTo>
                    <a:pt x="2639" y="617"/>
                  </a:lnTo>
                  <a:lnTo>
                    <a:pt x="2685" y="669"/>
                  </a:lnTo>
                  <a:lnTo>
                    <a:pt x="2727" y="722"/>
                  </a:lnTo>
                  <a:lnTo>
                    <a:pt x="2767" y="778"/>
                  </a:lnTo>
                  <a:lnTo>
                    <a:pt x="2804" y="836"/>
                  </a:lnTo>
                  <a:lnTo>
                    <a:pt x="2839" y="895"/>
                  </a:lnTo>
                  <a:lnTo>
                    <a:pt x="2870" y="957"/>
                  </a:lnTo>
                  <a:lnTo>
                    <a:pt x="2899" y="1019"/>
                  </a:lnTo>
                  <a:lnTo>
                    <a:pt x="2924" y="1084"/>
                  </a:lnTo>
                  <a:lnTo>
                    <a:pt x="2947" y="1150"/>
                  </a:lnTo>
                  <a:lnTo>
                    <a:pt x="2966" y="1217"/>
                  </a:lnTo>
                  <a:lnTo>
                    <a:pt x="2983" y="1286"/>
                  </a:lnTo>
                  <a:lnTo>
                    <a:pt x="2995" y="1357"/>
                  </a:lnTo>
                  <a:lnTo>
                    <a:pt x="3004" y="1428"/>
                  </a:lnTo>
                  <a:lnTo>
                    <a:pt x="3009" y="1500"/>
                  </a:lnTo>
                  <a:lnTo>
                    <a:pt x="3011" y="1573"/>
                  </a:lnTo>
                  <a:lnTo>
                    <a:pt x="3009" y="1646"/>
                  </a:lnTo>
                  <a:lnTo>
                    <a:pt x="3004" y="1719"/>
                  </a:lnTo>
                  <a:lnTo>
                    <a:pt x="2995" y="1790"/>
                  </a:lnTo>
                  <a:lnTo>
                    <a:pt x="2983" y="1860"/>
                  </a:lnTo>
                  <a:lnTo>
                    <a:pt x="2966" y="1929"/>
                  </a:lnTo>
                  <a:lnTo>
                    <a:pt x="2947" y="1997"/>
                  </a:lnTo>
                  <a:lnTo>
                    <a:pt x="2924" y="2063"/>
                  </a:lnTo>
                  <a:lnTo>
                    <a:pt x="2899" y="2127"/>
                  </a:lnTo>
                  <a:lnTo>
                    <a:pt x="2870" y="2191"/>
                  </a:lnTo>
                  <a:lnTo>
                    <a:pt x="2839" y="2252"/>
                  </a:lnTo>
                  <a:lnTo>
                    <a:pt x="2804" y="2311"/>
                  </a:lnTo>
                  <a:lnTo>
                    <a:pt x="2767" y="2369"/>
                  </a:lnTo>
                  <a:lnTo>
                    <a:pt x="2727" y="2425"/>
                  </a:lnTo>
                  <a:lnTo>
                    <a:pt x="2685" y="2479"/>
                  </a:lnTo>
                  <a:lnTo>
                    <a:pt x="2639" y="2531"/>
                  </a:lnTo>
                  <a:lnTo>
                    <a:pt x="2592" y="2580"/>
                  </a:lnTo>
                  <a:lnTo>
                    <a:pt x="2542" y="2627"/>
                  </a:lnTo>
                  <a:lnTo>
                    <a:pt x="2490" y="2672"/>
                  </a:lnTo>
                  <a:lnTo>
                    <a:pt x="2436" y="2714"/>
                  </a:lnTo>
                  <a:lnTo>
                    <a:pt x="2380" y="2754"/>
                  </a:lnTo>
                  <a:lnTo>
                    <a:pt x="2322" y="2791"/>
                  </a:lnTo>
                  <a:lnTo>
                    <a:pt x="2263" y="2825"/>
                  </a:lnTo>
                  <a:lnTo>
                    <a:pt x="2201" y="2856"/>
                  </a:lnTo>
                  <a:lnTo>
                    <a:pt x="2138" y="2884"/>
                  </a:lnTo>
                  <a:lnTo>
                    <a:pt x="2073" y="2911"/>
                  </a:lnTo>
                  <a:lnTo>
                    <a:pt x="2006" y="2933"/>
                  </a:lnTo>
                  <a:lnTo>
                    <a:pt x="1938" y="2952"/>
                  </a:lnTo>
                  <a:lnTo>
                    <a:pt x="1869" y="2968"/>
                  </a:lnTo>
                  <a:lnTo>
                    <a:pt x="1798" y="2981"/>
                  </a:lnTo>
                  <a:lnTo>
                    <a:pt x="1727" y="2989"/>
                  </a:lnTo>
                  <a:lnTo>
                    <a:pt x="1655" y="2995"/>
                  </a:lnTo>
                  <a:lnTo>
                    <a:pt x="1581" y="2997"/>
                  </a:lnTo>
                  <a:lnTo>
                    <a:pt x="1553" y="2996"/>
                  </a:lnTo>
                  <a:lnTo>
                    <a:pt x="1525" y="2996"/>
                  </a:lnTo>
                  <a:lnTo>
                    <a:pt x="1497" y="2994"/>
                  </a:lnTo>
                  <a:lnTo>
                    <a:pt x="1469" y="2993"/>
                  </a:lnTo>
                  <a:lnTo>
                    <a:pt x="1442" y="2990"/>
                  </a:lnTo>
                  <a:lnTo>
                    <a:pt x="1414" y="2987"/>
                  </a:lnTo>
                  <a:lnTo>
                    <a:pt x="1388" y="2984"/>
                  </a:lnTo>
                  <a:lnTo>
                    <a:pt x="1360" y="2980"/>
                  </a:lnTo>
                  <a:lnTo>
                    <a:pt x="1334" y="2976"/>
                  </a:lnTo>
                  <a:lnTo>
                    <a:pt x="1306" y="2971"/>
                  </a:lnTo>
                  <a:lnTo>
                    <a:pt x="1280" y="2966"/>
                  </a:lnTo>
                  <a:lnTo>
                    <a:pt x="1254" y="2960"/>
                  </a:lnTo>
                  <a:lnTo>
                    <a:pt x="1228" y="2953"/>
                  </a:lnTo>
                  <a:lnTo>
                    <a:pt x="1201" y="2946"/>
                  </a:lnTo>
                  <a:lnTo>
                    <a:pt x="1176" y="2939"/>
                  </a:lnTo>
                  <a:lnTo>
                    <a:pt x="1150" y="2931"/>
                  </a:lnTo>
                  <a:lnTo>
                    <a:pt x="1195" y="2950"/>
                  </a:lnTo>
                  <a:lnTo>
                    <a:pt x="1241" y="2969"/>
                  </a:lnTo>
                  <a:lnTo>
                    <a:pt x="1287" y="2986"/>
                  </a:lnTo>
                  <a:lnTo>
                    <a:pt x="1334" y="3002"/>
                  </a:lnTo>
                  <a:lnTo>
                    <a:pt x="1381" y="3016"/>
                  </a:lnTo>
                  <a:lnTo>
                    <a:pt x="1428" y="3031"/>
                  </a:lnTo>
                  <a:lnTo>
                    <a:pt x="1476" y="3044"/>
                  </a:lnTo>
                  <a:lnTo>
                    <a:pt x="1525" y="3056"/>
                  </a:lnTo>
                  <a:lnTo>
                    <a:pt x="1574" y="3066"/>
                  </a:lnTo>
                  <a:lnTo>
                    <a:pt x="1623" y="3076"/>
                  </a:lnTo>
                  <a:lnTo>
                    <a:pt x="1673" y="3084"/>
                  </a:lnTo>
                  <a:lnTo>
                    <a:pt x="1723" y="3091"/>
                  </a:lnTo>
                  <a:lnTo>
                    <a:pt x="1774" y="3097"/>
                  </a:lnTo>
                  <a:lnTo>
                    <a:pt x="1825" y="3103"/>
                  </a:lnTo>
                  <a:lnTo>
                    <a:pt x="1876" y="3107"/>
                  </a:lnTo>
                  <a:lnTo>
                    <a:pt x="1927" y="3109"/>
                  </a:lnTo>
                  <a:lnTo>
                    <a:pt x="1993" y="3092"/>
                  </a:lnTo>
                  <a:lnTo>
                    <a:pt x="2057" y="3074"/>
                  </a:lnTo>
                  <a:lnTo>
                    <a:pt x="2120" y="3053"/>
                  </a:lnTo>
                  <a:lnTo>
                    <a:pt x="2183" y="3028"/>
                  </a:lnTo>
                  <a:lnTo>
                    <a:pt x="2244" y="3002"/>
                  </a:lnTo>
                  <a:lnTo>
                    <a:pt x="2303" y="2974"/>
                  </a:lnTo>
                  <a:lnTo>
                    <a:pt x="2361" y="2942"/>
                  </a:lnTo>
                  <a:lnTo>
                    <a:pt x="2418" y="2908"/>
                  </a:lnTo>
                  <a:lnTo>
                    <a:pt x="2473" y="2872"/>
                  </a:lnTo>
                  <a:lnTo>
                    <a:pt x="2526" y="2835"/>
                  </a:lnTo>
                  <a:lnTo>
                    <a:pt x="2578" y="2794"/>
                  </a:lnTo>
                  <a:lnTo>
                    <a:pt x="2628" y="2752"/>
                  </a:lnTo>
                  <a:lnTo>
                    <a:pt x="2677" y="2708"/>
                  </a:lnTo>
                  <a:lnTo>
                    <a:pt x="2723" y="2661"/>
                  </a:lnTo>
                  <a:lnTo>
                    <a:pt x="2767" y="2614"/>
                  </a:lnTo>
                  <a:lnTo>
                    <a:pt x="2809" y="2564"/>
                  </a:lnTo>
                  <a:lnTo>
                    <a:pt x="2850" y="2512"/>
                  </a:lnTo>
                  <a:lnTo>
                    <a:pt x="2888" y="2459"/>
                  </a:lnTo>
                  <a:lnTo>
                    <a:pt x="2923" y="2404"/>
                  </a:lnTo>
                  <a:lnTo>
                    <a:pt x="2957" y="2348"/>
                  </a:lnTo>
                  <a:lnTo>
                    <a:pt x="2989" y="2290"/>
                  </a:lnTo>
                  <a:lnTo>
                    <a:pt x="3018" y="2230"/>
                  </a:lnTo>
                  <a:lnTo>
                    <a:pt x="3045" y="2170"/>
                  </a:lnTo>
                  <a:lnTo>
                    <a:pt x="3068" y="2108"/>
                  </a:lnTo>
                  <a:lnTo>
                    <a:pt x="3090" y="2045"/>
                  </a:lnTo>
                  <a:lnTo>
                    <a:pt x="3109" y="1981"/>
                  </a:lnTo>
                  <a:lnTo>
                    <a:pt x="3124" y="1915"/>
                  </a:lnTo>
                  <a:lnTo>
                    <a:pt x="3137" y="1848"/>
                  </a:lnTo>
                  <a:lnTo>
                    <a:pt x="3149" y="1781"/>
                  </a:lnTo>
                  <a:lnTo>
                    <a:pt x="3156" y="1712"/>
                  </a:lnTo>
                  <a:lnTo>
                    <a:pt x="3160" y="1643"/>
                  </a:lnTo>
                  <a:lnTo>
                    <a:pt x="3162" y="1573"/>
                  </a:lnTo>
                  <a:close/>
                </a:path>
              </a:pathLst>
            </a:custGeom>
            <a:solidFill>
              <a:srgbClr val="898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507" y="749"/>
              <a:ext cx="200" cy="199"/>
            </a:xfrm>
            <a:custGeom>
              <a:avLst/>
              <a:gdLst/>
              <a:ahLst/>
              <a:cxnLst>
                <a:cxn ang="0">
                  <a:pos x="2981" y="1196"/>
                </a:cxn>
                <a:cxn ang="0">
                  <a:pos x="2863" y="849"/>
                </a:cxn>
                <a:cxn ang="0">
                  <a:pos x="2668" y="546"/>
                </a:cxn>
                <a:cxn ang="0">
                  <a:pos x="2406" y="297"/>
                </a:cxn>
                <a:cxn ang="0">
                  <a:pos x="2092" y="118"/>
                </a:cxn>
                <a:cxn ang="0">
                  <a:pos x="1736" y="18"/>
                </a:cxn>
                <a:cxn ang="0">
                  <a:pos x="1352" y="7"/>
                </a:cxn>
                <a:cxn ang="0">
                  <a:pos x="989" y="92"/>
                </a:cxn>
                <a:cxn ang="0">
                  <a:pos x="665" y="256"/>
                </a:cxn>
                <a:cxn ang="0">
                  <a:pos x="391" y="491"/>
                </a:cxn>
                <a:cxn ang="0">
                  <a:pos x="182" y="784"/>
                </a:cxn>
                <a:cxn ang="0">
                  <a:pos x="48" y="1124"/>
                </a:cxn>
                <a:cxn ang="0">
                  <a:pos x="0" y="1498"/>
                </a:cxn>
                <a:cxn ang="0">
                  <a:pos x="7" y="1647"/>
                </a:cxn>
                <a:cxn ang="0">
                  <a:pos x="30" y="1792"/>
                </a:cxn>
                <a:cxn ang="0">
                  <a:pos x="64" y="1932"/>
                </a:cxn>
                <a:cxn ang="0">
                  <a:pos x="198" y="2151"/>
                </a:cxn>
                <a:cxn ang="0">
                  <a:pos x="380" y="2369"/>
                </a:cxn>
                <a:cxn ang="0">
                  <a:pos x="590" y="2562"/>
                </a:cxn>
                <a:cxn ang="0">
                  <a:pos x="825" y="2726"/>
                </a:cxn>
                <a:cxn ang="0">
                  <a:pos x="1080" y="2858"/>
                </a:cxn>
                <a:cxn ang="0">
                  <a:pos x="1355" y="2956"/>
                </a:cxn>
                <a:cxn ang="0">
                  <a:pos x="1679" y="2987"/>
                </a:cxn>
                <a:cxn ang="0">
                  <a:pos x="2037" y="2901"/>
                </a:cxn>
                <a:cxn ang="0">
                  <a:pos x="2357" y="2734"/>
                </a:cxn>
                <a:cxn ang="0">
                  <a:pos x="2626" y="2499"/>
                </a:cxn>
                <a:cxn ang="0">
                  <a:pos x="2832" y="2207"/>
                </a:cxn>
                <a:cxn ang="0">
                  <a:pos x="2965" y="1870"/>
                </a:cxn>
                <a:cxn ang="0">
                  <a:pos x="3011" y="1498"/>
                </a:cxn>
                <a:cxn ang="0">
                  <a:pos x="2833" y="1770"/>
                </a:cxn>
                <a:cxn ang="0">
                  <a:pos x="2727" y="2083"/>
                </a:cxn>
                <a:cxn ang="0">
                  <a:pos x="2552" y="2356"/>
                </a:cxn>
                <a:cxn ang="0">
                  <a:pos x="2316" y="2579"/>
                </a:cxn>
                <a:cxn ang="0">
                  <a:pos x="2033" y="2741"/>
                </a:cxn>
                <a:cxn ang="0">
                  <a:pos x="1712" y="2832"/>
                </a:cxn>
                <a:cxn ang="0">
                  <a:pos x="1368" y="2840"/>
                </a:cxn>
                <a:cxn ang="0">
                  <a:pos x="1040" y="2765"/>
                </a:cxn>
                <a:cxn ang="0">
                  <a:pos x="748" y="2617"/>
                </a:cxn>
                <a:cxn ang="0">
                  <a:pos x="503" y="2405"/>
                </a:cxn>
                <a:cxn ang="0">
                  <a:pos x="314" y="2141"/>
                </a:cxn>
                <a:cxn ang="0">
                  <a:pos x="194" y="1836"/>
                </a:cxn>
                <a:cxn ang="0">
                  <a:pos x="151" y="1498"/>
                </a:cxn>
                <a:cxn ang="0">
                  <a:pos x="194" y="1162"/>
                </a:cxn>
                <a:cxn ang="0">
                  <a:pos x="314" y="855"/>
                </a:cxn>
                <a:cxn ang="0">
                  <a:pos x="503" y="592"/>
                </a:cxn>
                <a:cxn ang="0">
                  <a:pos x="748" y="381"/>
                </a:cxn>
                <a:cxn ang="0">
                  <a:pos x="1040" y="232"/>
                </a:cxn>
                <a:cxn ang="0">
                  <a:pos x="1368" y="156"/>
                </a:cxn>
                <a:cxn ang="0">
                  <a:pos x="1712" y="166"/>
                </a:cxn>
                <a:cxn ang="0">
                  <a:pos x="2033" y="256"/>
                </a:cxn>
                <a:cxn ang="0">
                  <a:pos x="2316" y="418"/>
                </a:cxn>
                <a:cxn ang="0">
                  <a:pos x="2552" y="640"/>
                </a:cxn>
                <a:cxn ang="0">
                  <a:pos x="2727" y="914"/>
                </a:cxn>
                <a:cxn ang="0">
                  <a:pos x="2833" y="1226"/>
                </a:cxn>
              </a:cxnLst>
              <a:rect l="0" t="0" r="r" b="b"/>
              <a:pathLst>
                <a:path w="3011" h="2996">
                  <a:moveTo>
                    <a:pt x="3011" y="1498"/>
                  </a:moveTo>
                  <a:lnTo>
                    <a:pt x="3009" y="1421"/>
                  </a:lnTo>
                  <a:lnTo>
                    <a:pt x="3003" y="1345"/>
                  </a:lnTo>
                  <a:lnTo>
                    <a:pt x="2994" y="1270"/>
                  </a:lnTo>
                  <a:lnTo>
                    <a:pt x="2981" y="1196"/>
                  </a:lnTo>
                  <a:lnTo>
                    <a:pt x="2964" y="1124"/>
                  </a:lnTo>
                  <a:lnTo>
                    <a:pt x="2944" y="1053"/>
                  </a:lnTo>
                  <a:lnTo>
                    <a:pt x="2920" y="983"/>
                  </a:lnTo>
                  <a:lnTo>
                    <a:pt x="2893" y="915"/>
                  </a:lnTo>
                  <a:lnTo>
                    <a:pt x="2863" y="849"/>
                  </a:lnTo>
                  <a:lnTo>
                    <a:pt x="2830" y="784"/>
                  </a:lnTo>
                  <a:lnTo>
                    <a:pt x="2793" y="721"/>
                  </a:lnTo>
                  <a:lnTo>
                    <a:pt x="2755" y="661"/>
                  </a:lnTo>
                  <a:lnTo>
                    <a:pt x="2712" y="602"/>
                  </a:lnTo>
                  <a:lnTo>
                    <a:pt x="2668" y="546"/>
                  </a:lnTo>
                  <a:lnTo>
                    <a:pt x="2620" y="491"/>
                  </a:lnTo>
                  <a:lnTo>
                    <a:pt x="2570" y="439"/>
                  </a:lnTo>
                  <a:lnTo>
                    <a:pt x="2518" y="390"/>
                  </a:lnTo>
                  <a:lnTo>
                    <a:pt x="2463" y="342"/>
                  </a:lnTo>
                  <a:lnTo>
                    <a:pt x="2406" y="297"/>
                  </a:lnTo>
                  <a:lnTo>
                    <a:pt x="2348" y="256"/>
                  </a:lnTo>
                  <a:lnTo>
                    <a:pt x="2287" y="217"/>
                  </a:lnTo>
                  <a:lnTo>
                    <a:pt x="2224" y="181"/>
                  </a:lnTo>
                  <a:lnTo>
                    <a:pt x="2159" y="148"/>
                  </a:lnTo>
                  <a:lnTo>
                    <a:pt x="2092" y="118"/>
                  </a:lnTo>
                  <a:lnTo>
                    <a:pt x="2024" y="92"/>
                  </a:lnTo>
                  <a:lnTo>
                    <a:pt x="1954" y="67"/>
                  </a:lnTo>
                  <a:lnTo>
                    <a:pt x="1882" y="47"/>
                  </a:lnTo>
                  <a:lnTo>
                    <a:pt x="1809" y="31"/>
                  </a:lnTo>
                  <a:lnTo>
                    <a:pt x="1736" y="18"/>
                  </a:lnTo>
                  <a:lnTo>
                    <a:pt x="1660" y="7"/>
                  </a:lnTo>
                  <a:lnTo>
                    <a:pt x="1584" y="2"/>
                  </a:lnTo>
                  <a:lnTo>
                    <a:pt x="1506" y="0"/>
                  </a:lnTo>
                  <a:lnTo>
                    <a:pt x="1429" y="2"/>
                  </a:lnTo>
                  <a:lnTo>
                    <a:pt x="1352" y="7"/>
                  </a:lnTo>
                  <a:lnTo>
                    <a:pt x="1277" y="18"/>
                  </a:lnTo>
                  <a:lnTo>
                    <a:pt x="1203" y="31"/>
                  </a:lnTo>
                  <a:lnTo>
                    <a:pt x="1129" y="47"/>
                  </a:lnTo>
                  <a:lnTo>
                    <a:pt x="1058" y="67"/>
                  </a:lnTo>
                  <a:lnTo>
                    <a:pt x="989" y="92"/>
                  </a:lnTo>
                  <a:lnTo>
                    <a:pt x="920" y="118"/>
                  </a:lnTo>
                  <a:lnTo>
                    <a:pt x="853" y="148"/>
                  </a:lnTo>
                  <a:lnTo>
                    <a:pt x="788" y="181"/>
                  </a:lnTo>
                  <a:lnTo>
                    <a:pt x="725" y="217"/>
                  </a:lnTo>
                  <a:lnTo>
                    <a:pt x="665" y="256"/>
                  </a:lnTo>
                  <a:lnTo>
                    <a:pt x="605" y="297"/>
                  </a:lnTo>
                  <a:lnTo>
                    <a:pt x="548" y="342"/>
                  </a:lnTo>
                  <a:lnTo>
                    <a:pt x="493" y="390"/>
                  </a:lnTo>
                  <a:lnTo>
                    <a:pt x="441" y="439"/>
                  </a:lnTo>
                  <a:lnTo>
                    <a:pt x="391" y="491"/>
                  </a:lnTo>
                  <a:lnTo>
                    <a:pt x="344" y="546"/>
                  </a:lnTo>
                  <a:lnTo>
                    <a:pt x="300" y="602"/>
                  </a:lnTo>
                  <a:lnTo>
                    <a:pt x="257" y="661"/>
                  </a:lnTo>
                  <a:lnTo>
                    <a:pt x="218" y="721"/>
                  </a:lnTo>
                  <a:lnTo>
                    <a:pt x="182" y="784"/>
                  </a:lnTo>
                  <a:lnTo>
                    <a:pt x="149" y="849"/>
                  </a:lnTo>
                  <a:lnTo>
                    <a:pt x="118" y="915"/>
                  </a:lnTo>
                  <a:lnTo>
                    <a:pt x="92" y="983"/>
                  </a:lnTo>
                  <a:lnTo>
                    <a:pt x="68" y="1053"/>
                  </a:lnTo>
                  <a:lnTo>
                    <a:pt x="48" y="1124"/>
                  </a:lnTo>
                  <a:lnTo>
                    <a:pt x="31" y="1196"/>
                  </a:lnTo>
                  <a:lnTo>
                    <a:pt x="17" y="1270"/>
                  </a:lnTo>
                  <a:lnTo>
                    <a:pt x="8" y="1345"/>
                  </a:lnTo>
                  <a:lnTo>
                    <a:pt x="2" y="1421"/>
                  </a:lnTo>
                  <a:lnTo>
                    <a:pt x="0" y="1498"/>
                  </a:lnTo>
                  <a:lnTo>
                    <a:pt x="0" y="1529"/>
                  </a:lnTo>
                  <a:lnTo>
                    <a:pt x="1" y="1558"/>
                  </a:lnTo>
                  <a:lnTo>
                    <a:pt x="3" y="1588"/>
                  </a:lnTo>
                  <a:lnTo>
                    <a:pt x="5" y="1618"/>
                  </a:lnTo>
                  <a:lnTo>
                    <a:pt x="7" y="1647"/>
                  </a:lnTo>
                  <a:lnTo>
                    <a:pt x="11" y="1677"/>
                  </a:lnTo>
                  <a:lnTo>
                    <a:pt x="14" y="1706"/>
                  </a:lnTo>
                  <a:lnTo>
                    <a:pt x="20" y="1734"/>
                  </a:lnTo>
                  <a:lnTo>
                    <a:pt x="24" y="1764"/>
                  </a:lnTo>
                  <a:lnTo>
                    <a:pt x="30" y="1792"/>
                  </a:lnTo>
                  <a:lnTo>
                    <a:pt x="35" y="1821"/>
                  </a:lnTo>
                  <a:lnTo>
                    <a:pt x="42" y="1849"/>
                  </a:lnTo>
                  <a:lnTo>
                    <a:pt x="49" y="1876"/>
                  </a:lnTo>
                  <a:lnTo>
                    <a:pt x="56" y="1905"/>
                  </a:lnTo>
                  <a:lnTo>
                    <a:pt x="64" y="1932"/>
                  </a:lnTo>
                  <a:lnTo>
                    <a:pt x="74" y="1960"/>
                  </a:lnTo>
                  <a:lnTo>
                    <a:pt x="102" y="2008"/>
                  </a:lnTo>
                  <a:lnTo>
                    <a:pt x="133" y="2057"/>
                  </a:lnTo>
                  <a:lnTo>
                    <a:pt x="165" y="2105"/>
                  </a:lnTo>
                  <a:lnTo>
                    <a:pt x="198" y="2151"/>
                  </a:lnTo>
                  <a:lnTo>
                    <a:pt x="233" y="2197"/>
                  </a:lnTo>
                  <a:lnTo>
                    <a:pt x="267" y="2242"/>
                  </a:lnTo>
                  <a:lnTo>
                    <a:pt x="304" y="2285"/>
                  </a:lnTo>
                  <a:lnTo>
                    <a:pt x="342" y="2328"/>
                  </a:lnTo>
                  <a:lnTo>
                    <a:pt x="380" y="2369"/>
                  </a:lnTo>
                  <a:lnTo>
                    <a:pt x="420" y="2411"/>
                  </a:lnTo>
                  <a:lnTo>
                    <a:pt x="462" y="2450"/>
                  </a:lnTo>
                  <a:lnTo>
                    <a:pt x="504" y="2489"/>
                  </a:lnTo>
                  <a:lnTo>
                    <a:pt x="546" y="2527"/>
                  </a:lnTo>
                  <a:lnTo>
                    <a:pt x="590" y="2562"/>
                  </a:lnTo>
                  <a:lnTo>
                    <a:pt x="635" y="2598"/>
                  </a:lnTo>
                  <a:lnTo>
                    <a:pt x="682" y="2631"/>
                  </a:lnTo>
                  <a:lnTo>
                    <a:pt x="728" y="2664"/>
                  </a:lnTo>
                  <a:lnTo>
                    <a:pt x="776" y="2696"/>
                  </a:lnTo>
                  <a:lnTo>
                    <a:pt x="825" y="2726"/>
                  </a:lnTo>
                  <a:lnTo>
                    <a:pt x="875" y="2756"/>
                  </a:lnTo>
                  <a:lnTo>
                    <a:pt x="924" y="2783"/>
                  </a:lnTo>
                  <a:lnTo>
                    <a:pt x="975" y="2809"/>
                  </a:lnTo>
                  <a:lnTo>
                    <a:pt x="1027" y="2835"/>
                  </a:lnTo>
                  <a:lnTo>
                    <a:pt x="1080" y="2858"/>
                  </a:lnTo>
                  <a:lnTo>
                    <a:pt x="1133" y="2880"/>
                  </a:lnTo>
                  <a:lnTo>
                    <a:pt x="1187" y="2902"/>
                  </a:lnTo>
                  <a:lnTo>
                    <a:pt x="1242" y="2921"/>
                  </a:lnTo>
                  <a:lnTo>
                    <a:pt x="1298" y="2939"/>
                  </a:lnTo>
                  <a:lnTo>
                    <a:pt x="1355" y="2956"/>
                  </a:lnTo>
                  <a:lnTo>
                    <a:pt x="1411" y="2971"/>
                  </a:lnTo>
                  <a:lnTo>
                    <a:pt x="1469" y="2985"/>
                  </a:lnTo>
                  <a:lnTo>
                    <a:pt x="1526" y="2996"/>
                  </a:lnTo>
                  <a:lnTo>
                    <a:pt x="1603" y="2994"/>
                  </a:lnTo>
                  <a:lnTo>
                    <a:pt x="1679" y="2987"/>
                  </a:lnTo>
                  <a:lnTo>
                    <a:pt x="1753" y="2977"/>
                  </a:lnTo>
                  <a:lnTo>
                    <a:pt x="1826" y="2963"/>
                  </a:lnTo>
                  <a:lnTo>
                    <a:pt x="1898" y="2945"/>
                  </a:lnTo>
                  <a:lnTo>
                    <a:pt x="1968" y="2925"/>
                  </a:lnTo>
                  <a:lnTo>
                    <a:pt x="2037" y="2901"/>
                  </a:lnTo>
                  <a:lnTo>
                    <a:pt x="2105" y="2873"/>
                  </a:lnTo>
                  <a:lnTo>
                    <a:pt x="2171" y="2843"/>
                  </a:lnTo>
                  <a:lnTo>
                    <a:pt x="2235" y="2809"/>
                  </a:lnTo>
                  <a:lnTo>
                    <a:pt x="2297" y="2773"/>
                  </a:lnTo>
                  <a:lnTo>
                    <a:pt x="2357" y="2734"/>
                  </a:lnTo>
                  <a:lnTo>
                    <a:pt x="2415" y="2693"/>
                  </a:lnTo>
                  <a:lnTo>
                    <a:pt x="2471" y="2648"/>
                  </a:lnTo>
                  <a:lnTo>
                    <a:pt x="2525" y="2601"/>
                  </a:lnTo>
                  <a:lnTo>
                    <a:pt x="2577" y="2551"/>
                  </a:lnTo>
                  <a:lnTo>
                    <a:pt x="2626" y="2499"/>
                  </a:lnTo>
                  <a:lnTo>
                    <a:pt x="2673" y="2445"/>
                  </a:lnTo>
                  <a:lnTo>
                    <a:pt x="2717" y="2389"/>
                  </a:lnTo>
                  <a:lnTo>
                    <a:pt x="2759" y="2330"/>
                  </a:lnTo>
                  <a:lnTo>
                    <a:pt x="2796" y="2270"/>
                  </a:lnTo>
                  <a:lnTo>
                    <a:pt x="2832" y="2207"/>
                  </a:lnTo>
                  <a:lnTo>
                    <a:pt x="2866" y="2143"/>
                  </a:lnTo>
                  <a:lnTo>
                    <a:pt x="2895" y="2077"/>
                  </a:lnTo>
                  <a:lnTo>
                    <a:pt x="2922" y="2009"/>
                  </a:lnTo>
                  <a:lnTo>
                    <a:pt x="2945" y="1940"/>
                  </a:lnTo>
                  <a:lnTo>
                    <a:pt x="2965" y="1870"/>
                  </a:lnTo>
                  <a:lnTo>
                    <a:pt x="2981" y="1798"/>
                  </a:lnTo>
                  <a:lnTo>
                    <a:pt x="2994" y="1724"/>
                  </a:lnTo>
                  <a:lnTo>
                    <a:pt x="3004" y="1650"/>
                  </a:lnTo>
                  <a:lnTo>
                    <a:pt x="3009" y="1575"/>
                  </a:lnTo>
                  <a:lnTo>
                    <a:pt x="3011" y="1498"/>
                  </a:lnTo>
                  <a:close/>
                  <a:moveTo>
                    <a:pt x="2861" y="1498"/>
                  </a:moveTo>
                  <a:lnTo>
                    <a:pt x="2860" y="1568"/>
                  </a:lnTo>
                  <a:lnTo>
                    <a:pt x="2854" y="1636"/>
                  </a:lnTo>
                  <a:lnTo>
                    <a:pt x="2845" y="1704"/>
                  </a:lnTo>
                  <a:lnTo>
                    <a:pt x="2833" y="1770"/>
                  </a:lnTo>
                  <a:lnTo>
                    <a:pt x="2818" y="1836"/>
                  </a:lnTo>
                  <a:lnTo>
                    <a:pt x="2801" y="1900"/>
                  </a:lnTo>
                  <a:lnTo>
                    <a:pt x="2779" y="1962"/>
                  </a:lnTo>
                  <a:lnTo>
                    <a:pt x="2755" y="2024"/>
                  </a:lnTo>
                  <a:lnTo>
                    <a:pt x="2727" y="2083"/>
                  </a:lnTo>
                  <a:lnTo>
                    <a:pt x="2698" y="2141"/>
                  </a:lnTo>
                  <a:lnTo>
                    <a:pt x="2665" y="2198"/>
                  </a:lnTo>
                  <a:lnTo>
                    <a:pt x="2629" y="2253"/>
                  </a:lnTo>
                  <a:lnTo>
                    <a:pt x="2592" y="2305"/>
                  </a:lnTo>
                  <a:lnTo>
                    <a:pt x="2552" y="2356"/>
                  </a:lnTo>
                  <a:lnTo>
                    <a:pt x="2509" y="2405"/>
                  </a:lnTo>
                  <a:lnTo>
                    <a:pt x="2464" y="2451"/>
                  </a:lnTo>
                  <a:lnTo>
                    <a:pt x="2417" y="2497"/>
                  </a:lnTo>
                  <a:lnTo>
                    <a:pt x="2367" y="2539"/>
                  </a:lnTo>
                  <a:lnTo>
                    <a:pt x="2316" y="2579"/>
                  </a:lnTo>
                  <a:lnTo>
                    <a:pt x="2264" y="2617"/>
                  </a:lnTo>
                  <a:lnTo>
                    <a:pt x="2208" y="2652"/>
                  </a:lnTo>
                  <a:lnTo>
                    <a:pt x="2151" y="2684"/>
                  </a:lnTo>
                  <a:lnTo>
                    <a:pt x="2093" y="2714"/>
                  </a:lnTo>
                  <a:lnTo>
                    <a:pt x="2033" y="2741"/>
                  </a:lnTo>
                  <a:lnTo>
                    <a:pt x="1972" y="2765"/>
                  </a:lnTo>
                  <a:lnTo>
                    <a:pt x="1909" y="2786"/>
                  </a:lnTo>
                  <a:lnTo>
                    <a:pt x="1845" y="2804"/>
                  </a:lnTo>
                  <a:lnTo>
                    <a:pt x="1779" y="2820"/>
                  </a:lnTo>
                  <a:lnTo>
                    <a:pt x="1712" y="2832"/>
                  </a:lnTo>
                  <a:lnTo>
                    <a:pt x="1645" y="2840"/>
                  </a:lnTo>
                  <a:lnTo>
                    <a:pt x="1576" y="2845"/>
                  </a:lnTo>
                  <a:lnTo>
                    <a:pt x="1506" y="2847"/>
                  </a:lnTo>
                  <a:lnTo>
                    <a:pt x="1436" y="2845"/>
                  </a:lnTo>
                  <a:lnTo>
                    <a:pt x="1368" y="2840"/>
                  </a:lnTo>
                  <a:lnTo>
                    <a:pt x="1299" y="2832"/>
                  </a:lnTo>
                  <a:lnTo>
                    <a:pt x="1233" y="2820"/>
                  </a:lnTo>
                  <a:lnTo>
                    <a:pt x="1167" y="2804"/>
                  </a:lnTo>
                  <a:lnTo>
                    <a:pt x="1103" y="2786"/>
                  </a:lnTo>
                  <a:lnTo>
                    <a:pt x="1040" y="2765"/>
                  </a:lnTo>
                  <a:lnTo>
                    <a:pt x="978" y="2741"/>
                  </a:lnTo>
                  <a:lnTo>
                    <a:pt x="918" y="2714"/>
                  </a:lnTo>
                  <a:lnTo>
                    <a:pt x="860" y="2684"/>
                  </a:lnTo>
                  <a:lnTo>
                    <a:pt x="803" y="2652"/>
                  </a:lnTo>
                  <a:lnTo>
                    <a:pt x="748" y="2617"/>
                  </a:lnTo>
                  <a:lnTo>
                    <a:pt x="695" y="2579"/>
                  </a:lnTo>
                  <a:lnTo>
                    <a:pt x="644" y="2539"/>
                  </a:lnTo>
                  <a:lnTo>
                    <a:pt x="595" y="2497"/>
                  </a:lnTo>
                  <a:lnTo>
                    <a:pt x="547" y="2451"/>
                  </a:lnTo>
                  <a:lnTo>
                    <a:pt x="503" y="2405"/>
                  </a:lnTo>
                  <a:lnTo>
                    <a:pt x="461" y="2356"/>
                  </a:lnTo>
                  <a:lnTo>
                    <a:pt x="420" y="2305"/>
                  </a:lnTo>
                  <a:lnTo>
                    <a:pt x="382" y="2253"/>
                  </a:lnTo>
                  <a:lnTo>
                    <a:pt x="347" y="2198"/>
                  </a:lnTo>
                  <a:lnTo>
                    <a:pt x="314" y="2141"/>
                  </a:lnTo>
                  <a:lnTo>
                    <a:pt x="284" y="2083"/>
                  </a:lnTo>
                  <a:lnTo>
                    <a:pt x="257" y="2024"/>
                  </a:lnTo>
                  <a:lnTo>
                    <a:pt x="234" y="1962"/>
                  </a:lnTo>
                  <a:lnTo>
                    <a:pt x="212" y="1900"/>
                  </a:lnTo>
                  <a:lnTo>
                    <a:pt x="194" y="1836"/>
                  </a:lnTo>
                  <a:lnTo>
                    <a:pt x="179" y="1770"/>
                  </a:lnTo>
                  <a:lnTo>
                    <a:pt x="166" y="1704"/>
                  </a:lnTo>
                  <a:lnTo>
                    <a:pt x="158" y="1636"/>
                  </a:lnTo>
                  <a:lnTo>
                    <a:pt x="153" y="1568"/>
                  </a:lnTo>
                  <a:lnTo>
                    <a:pt x="151" y="1498"/>
                  </a:lnTo>
                  <a:lnTo>
                    <a:pt x="153" y="1429"/>
                  </a:lnTo>
                  <a:lnTo>
                    <a:pt x="158" y="1360"/>
                  </a:lnTo>
                  <a:lnTo>
                    <a:pt x="166" y="1293"/>
                  </a:lnTo>
                  <a:lnTo>
                    <a:pt x="179" y="1226"/>
                  </a:lnTo>
                  <a:lnTo>
                    <a:pt x="194" y="1162"/>
                  </a:lnTo>
                  <a:lnTo>
                    <a:pt x="212" y="1098"/>
                  </a:lnTo>
                  <a:lnTo>
                    <a:pt x="234" y="1035"/>
                  </a:lnTo>
                  <a:lnTo>
                    <a:pt x="257" y="974"/>
                  </a:lnTo>
                  <a:lnTo>
                    <a:pt x="284" y="914"/>
                  </a:lnTo>
                  <a:lnTo>
                    <a:pt x="314" y="855"/>
                  </a:lnTo>
                  <a:lnTo>
                    <a:pt x="347" y="799"/>
                  </a:lnTo>
                  <a:lnTo>
                    <a:pt x="382" y="745"/>
                  </a:lnTo>
                  <a:lnTo>
                    <a:pt x="420" y="692"/>
                  </a:lnTo>
                  <a:lnTo>
                    <a:pt x="461" y="640"/>
                  </a:lnTo>
                  <a:lnTo>
                    <a:pt x="503" y="592"/>
                  </a:lnTo>
                  <a:lnTo>
                    <a:pt x="547" y="545"/>
                  </a:lnTo>
                  <a:lnTo>
                    <a:pt x="595" y="500"/>
                  </a:lnTo>
                  <a:lnTo>
                    <a:pt x="644" y="458"/>
                  </a:lnTo>
                  <a:lnTo>
                    <a:pt x="695" y="418"/>
                  </a:lnTo>
                  <a:lnTo>
                    <a:pt x="748" y="381"/>
                  </a:lnTo>
                  <a:lnTo>
                    <a:pt x="803" y="345"/>
                  </a:lnTo>
                  <a:lnTo>
                    <a:pt x="860" y="313"/>
                  </a:lnTo>
                  <a:lnTo>
                    <a:pt x="918" y="283"/>
                  </a:lnTo>
                  <a:lnTo>
                    <a:pt x="978" y="256"/>
                  </a:lnTo>
                  <a:lnTo>
                    <a:pt x="1040" y="232"/>
                  </a:lnTo>
                  <a:lnTo>
                    <a:pt x="1103" y="210"/>
                  </a:lnTo>
                  <a:lnTo>
                    <a:pt x="1167" y="192"/>
                  </a:lnTo>
                  <a:lnTo>
                    <a:pt x="1233" y="177"/>
                  </a:lnTo>
                  <a:lnTo>
                    <a:pt x="1299" y="166"/>
                  </a:lnTo>
                  <a:lnTo>
                    <a:pt x="1368" y="156"/>
                  </a:lnTo>
                  <a:lnTo>
                    <a:pt x="1436" y="151"/>
                  </a:lnTo>
                  <a:lnTo>
                    <a:pt x="1506" y="149"/>
                  </a:lnTo>
                  <a:lnTo>
                    <a:pt x="1576" y="151"/>
                  </a:lnTo>
                  <a:lnTo>
                    <a:pt x="1645" y="156"/>
                  </a:lnTo>
                  <a:lnTo>
                    <a:pt x="1712" y="166"/>
                  </a:lnTo>
                  <a:lnTo>
                    <a:pt x="1779" y="177"/>
                  </a:lnTo>
                  <a:lnTo>
                    <a:pt x="1845" y="192"/>
                  </a:lnTo>
                  <a:lnTo>
                    <a:pt x="1909" y="210"/>
                  </a:lnTo>
                  <a:lnTo>
                    <a:pt x="1972" y="232"/>
                  </a:lnTo>
                  <a:lnTo>
                    <a:pt x="2033" y="256"/>
                  </a:lnTo>
                  <a:lnTo>
                    <a:pt x="2093" y="283"/>
                  </a:lnTo>
                  <a:lnTo>
                    <a:pt x="2151" y="313"/>
                  </a:lnTo>
                  <a:lnTo>
                    <a:pt x="2208" y="345"/>
                  </a:lnTo>
                  <a:lnTo>
                    <a:pt x="2264" y="381"/>
                  </a:lnTo>
                  <a:lnTo>
                    <a:pt x="2316" y="418"/>
                  </a:lnTo>
                  <a:lnTo>
                    <a:pt x="2367" y="458"/>
                  </a:lnTo>
                  <a:lnTo>
                    <a:pt x="2417" y="500"/>
                  </a:lnTo>
                  <a:lnTo>
                    <a:pt x="2464" y="545"/>
                  </a:lnTo>
                  <a:lnTo>
                    <a:pt x="2509" y="592"/>
                  </a:lnTo>
                  <a:lnTo>
                    <a:pt x="2552" y="640"/>
                  </a:lnTo>
                  <a:lnTo>
                    <a:pt x="2592" y="692"/>
                  </a:lnTo>
                  <a:lnTo>
                    <a:pt x="2629" y="745"/>
                  </a:lnTo>
                  <a:lnTo>
                    <a:pt x="2665" y="799"/>
                  </a:lnTo>
                  <a:lnTo>
                    <a:pt x="2698" y="855"/>
                  </a:lnTo>
                  <a:lnTo>
                    <a:pt x="2727" y="914"/>
                  </a:lnTo>
                  <a:lnTo>
                    <a:pt x="2755" y="974"/>
                  </a:lnTo>
                  <a:lnTo>
                    <a:pt x="2779" y="1035"/>
                  </a:lnTo>
                  <a:lnTo>
                    <a:pt x="2801" y="1098"/>
                  </a:lnTo>
                  <a:lnTo>
                    <a:pt x="2818" y="1162"/>
                  </a:lnTo>
                  <a:lnTo>
                    <a:pt x="2833" y="1226"/>
                  </a:lnTo>
                  <a:lnTo>
                    <a:pt x="2845" y="1293"/>
                  </a:lnTo>
                  <a:lnTo>
                    <a:pt x="2854" y="1360"/>
                  </a:lnTo>
                  <a:lnTo>
                    <a:pt x="2860" y="1429"/>
                  </a:lnTo>
                  <a:lnTo>
                    <a:pt x="2861" y="1498"/>
                  </a:lnTo>
                  <a:close/>
                </a:path>
              </a:pathLst>
            </a:custGeom>
            <a:solidFill>
              <a:srgbClr val="8D85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512" y="754"/>
              <a:ext cx="190" cy="189"/>
            </a:xfrm>
            <a:custGeom>
              <a:avLst/>
              <a:gdLst/>
              <a:ahLst/>
              <a:cxnLst>
                <a:cxn ang="0">
                  <a:pos x="2832" y="1136"/>
                </a:cxn>
                <a:cxn ang="0">
                  <a:pos x="2719" y="807"/>
                </a:cxn>
                <a:cxn ang="0">
                  <a:pos x="2534" y="519"/>
                </a:cxn>
                <a:cxn ang="0">
                  <a:pos x="2285" y="283"/>
                </a:cxn>
                <a:cxn ang="0">
                  <a:pos x="1987" y="112"/>
                </a:cxn>
                <a:cxn ang="0">
                  <a:pos x="1647" y="17"/>
                </a:cxn>
                <a:cxn ang="0">
                  <a:pos x="1284" y="7"/>
                </a:cxn>
                <a:cxn ang="0">
                  <a:pos x="938" y="87"/>
                </a:cxn>
                <a:cxn ang="0">
                  <a:pos x="630" y="243"/>
                </a:cxn>
                <a:cxn ang="0">
                  <a:pos x="372" y="467"/>
                </a:cxn>
                <a:cxn ang="0">
                  <a:pos x="172" y="745"/>
                </a:cxn>
                <a:cxn ang="0">
                  <a:pos x="44" y="1067"/>
                </a:cxn>
                <a:cxn ang="0">
                  <a:pos x="0" y="1423"/>
                </a:cxn>
                <a:cxn ang="0">
                  <a:pos x="7" y="1569"/>
                </a:cxn>
                <a:cxn ang="0">
                  <a:pos x="28" y="1710"/>
                </a:cxn>
                <a:cxn ang="0">
                  <a:pos x="64" y="1846"/>
                </a:cxn>
                <a:cxn ang="0">
                  <a:pos x="112" y="1977"/>
                </a:cxn>
                <a:cxn ang="0">
                  <a:pos x="172" y="2101"/>
                </a:cxn>
                <a:cxn ang="0">
                  <a:pos x="243" y="2218"/>
                </a:cxn>
                <a:cxn ang="0">
                  <a:pos x="393" y="2383"/>
                </a:cxn>
                <a:cxn ang="0">
                  <a:pos x="609" y="2559"/>
                </a:cxn>
                <a:cxn ang="0">
                  <a:pos x="847" y="2707"/>
                </a:cxn>
                <a:cxn ang="0">
                  <a:pos x="1051" y="2796"/>
                </a:cxn>
                <a:cxn ang="0">
                  <a:pos x="1183" y="2826"/>
                </a:cxn>
                <a:cxn ang="0">
                  <a:pos x="1318" y="2843"/>
                </a:cxn>
                <a:cxn ang="0">
                  <a:pos x="1504" y="2845"/>
                </a:cxn>
                <a:cxn ang="0">
                  <a:pos x="1855" y="2783"/>
                </a:cxn>
                <a:cxn ang="0">
                  <a:pos x="2171" y="2641"/>
                </a:cxn>
                <a:cxn ang="0">
                  <a:pos x="2441" y="2430"/>
                </a:cxn>
                <a:cxn ang="0">
                  <a:pos x="2653" y="2161"/>
                </a:cxn>
                <a:cxn ang="0">
                  <a:pos x="2796" y="1847"/>
                </a:cxn>
                <a:cxn ang="0">
                  <a:pos x="2858" y="1496"/>
                </a:cxn>
                <a:cxn ang="0">
                  <a:pos x="2695" y="1618"/>
                </a:cxn>
                <a:cxn ang="0">
                  <a:pos x="2609" y="1919"/>
                </a:cxn>
                <a:cxn ang="0">
                  <a:pos x="2456" y="2186"/>
                </a:cxn>
                <a:cxn ang="0">
                  <a:pos x="2244" y="2406"/>
                </a:cxn>
                <a:cxn ang="0">
                  <a:pos x="1985" y="2571"/>
                </a:cxn>
                <a:cxn ang="0">
                  <a:pos x="1688" y="2671"/>
                </a:cxn>
                <a:cxn ang="0">
                  <a:pos x="1364" y="2695"/>
                </a:cxn>
                <a:cxn ang="0">
                  <a:pos x="1049" y="2640"/>
                </a:cxn>
                <a:cxn ang="0">
                  <a:pos x="766" y="2512"/>
                </a:cxn>
                <a:cxn ang="0">
                  <a:pos x="525" y="2324"/>
                </a:cxn>
                <a:cxn ang="0">
                  <a:pos x="336" y="2083"/>
                </a:cxn>
                <a:cxn ang="0">
                  <a:pos x="207" y="1802"/>
                </a:cxn>
                <a:cxn ang="0">
                  <a:pos x="151" y="1489"/>
                </a:cxn>
                <a:cxn ang="0">
                  <a:pos x="176" y="1167"/>
                </a:cxn>
                <a:cxn ang="0">
                  <a:pos x="277" y="872"/>
                </a:cxn>
                <a:cxn ang="0">
                  <a:pos x="443" y="614"/>
                </a:cxn>
                <a:cxn ang="0">
                  <a:pos x="664" y="403"/>
                </a:cxn>
                <a:cxn ang="0">
                  <a:pos x="932" y="250"/>
                </a:cxn>
                <a:cxn ang="0">
                  <a:pos x="1235" y="165"/>
                </a:cxn>
                <a:cxn ang="0">
                  <a:pos x="1561" y="157"/>
                </a:cxn>
                <a:cxn ang="0">
                  <a:pos x="1870" y="228"/>
                </a:cxn>
                <a:cxn ang="0">
                  <a:pos x="2146" y="367"/>
                </a:cxn>
                <a:cxn ang="0">
                  <a:pos x="2377" y="567"/>
                </a:cxn>
                <a:cxn ang="0">
                  <a:pos x="2555" y="817"/>
                </a:cxn>
                <a:cxn ang="0">
                  <a:pos x="2670" y="1105"/>
                </a:cxn>
                <a:cxn ang="0">
                  <a:pos x="2709" y="1423"/>
                </a:cxn>
              </a:cxnLst>
              <a:rect l="0" t="0" r="r" b="b"/>
              <a:pathLst>
                <a:path w="2860" h="2847">
                  <a:moveTo>
                    <a:pt x="2860" y="1423"/>
                  </a:moveTo>
                  <a:lnTo>
                    <a:pt x="2858" y="1350"/>
                  </a:lnTo>
                  <a:lnTo>
                    <a:pt x="2853" y="1278"/>
                  </a:lnTo>
                  <a:lnTo>
                    <a:pt x="2844" y="1207"/>
                  </a:lnTo>
                  <a:lnTo>
                    <a:pt x="2832" y="1136"/>
                  </a:lnTo>
                  <a:lnTo>
                    <a:pt x="2815" y="1067"/>
                  </a:lnTo>
                  <a:lnTo>
                    <a:pt x="2796" y="1000"/>
                  </a:lnTo>
                  <a:lnTo>
                    <a:pt x="2773" y="934"/>
                  </a:lnTo>
                  <a:lnTo>
                    <a:pt x="2748" y="869"/>
                  </a:lnTo>
                  <a:lnTo>
                    <a:pt x="2719" y="807"/>
                  </a:lnTo>
                  <a:lnTo>
                    <a:pt x="2688" y="745"/>
                  </a:lnTo>
                  <a:lnTo>
                    <a:pt x="2653" y="686"/>
                  </a:lnTo>
                  <a:lnTo>
                    <a:pt x="2616" y="628"/>
                  </a:lnTo>
                  <a:lnTo>
                    <a:pt x="2576" y="572"/>
                  </a:lnTo>
                  <a:lnTo>
                    <a:pt x="2534" y="519"/>
                  </a:lnTo>
                  <a:lnTo>
                    <a:pt x="2488" y="467"/>
                  </a:lnTo>
                  <a:lnTo>
                    <a:pt x="2441" y="417"/>
                  </a:lnTo>
                  <a:lnTo>
                    <a:pt x="2391" y="370"/>
                  </a:lnTo>
                  <a:lnTo>
                    <a:pt x="2339" y="325"/>
                  </a:lnTo>
                  <a:lnTo>
                    <a:pt x="2285" y="283"/>
                  </a:lnTo>
                  <a:lnTo>
                    <a:pt x="2229" y="243"/>
                  </a:lnTo>
                  <a:lnTo>
                    <a:pt x="2171" y="206"/>
                  </a:lnTo>
                  <a:lnTo>
                    <a:pt x="2112" y="172"/>
                  </a:lnTo>
                  <a:lnTo>
                    <a:pt x="2050" y="140"/>
                  </a:lnTo>
                  <a:lnTo>
                    <a:pt x="1987" y="112"/>
                  </a:lnTo>
                  <a:lnTo>
                    <a:pt x="1922" y="87"/>
                  </a:lnTo>
                  <a:lnTo>
                    <a:pt x="1855" y="64"/>
                  </a:lnTo>
                  <a:lnTo>
                    <a:pt x="1787" y="45"/>
                  </a:lnTo>
                  <a:lnTo>
                    <a:pt x="1718" y="29"/>
                  </a:lnTo>
                  <a:lnTo>
                    <a:pt x="1647" y="17"/>
                  </a:lnTo>
                  <a:lnTo>
                    <a:pt x="1576" y="7"/>
                  </a:lnTo>
                  <a:lnTo>
                    <a:pt x="1504" y="1"/>
                  </a:lnTo>
                  <a:lnTo>
                    <a:pt x="1430" y="0"/>
                  </a:lnTo>
                  <a:lnTo>
                    <a:pt x="1356" y="1"/>
                  </a:lnTo>
                  <a:lnTo>
                    <a:pt x="1284" y="7"/>
                  </a:lnTo>
                  <a:lnTo>
                    <a:pt x="1212" y="17"/>
                  </a:lnTo>
                  <a:lnTo>
                    <a:pt x="1142" y="29"/>
                  </a:lnTo>
                  <a:lnTo>
                    <a:pt x="1073" y="45"/>
                  </a:lnTo>
                  <a:lnTo>
                    <a:pt x="1004" y="64"/>
                  </a:lnTo>
                  <a:lnTo>
                    <a:pt x="938" y="87"/>
                  </a:lnTo>
                  <a:lnTo>
                    <a:pt x="873" y="112"/>
                  </a:lnTo>
                  <a:lnTo>
                    <a:pt x="810" y="140"/>
                  </a:lnTo>
                  <a:lnTo>
                    <a:pt x="749" y="172"/>
                  </a:lnTo>
                  <a:lnTo>
                    <a:pt x="688" y="206"/>
                  </a:lnTo>
                  <a:lnTo>
                    <a:pt x="630" y="243"/>
                  </a:lnTo>
                  <a:lnTo>
                    <a:pt x="574" y="283"/>
                  </a:lnTo>
                  <a:lnTo>
                    <a:pt x="520" y="325"/>
                  </a:lnTo>
                  <a:lnTo>
                    <a:pt x="468" y="370"/>
                  </a:lnTo>
                  <a:lnTo>
                    <a:pt x="418" y="417"/>
                  </a:lnTo>
                  <a:lnTo>
                    <a:pt x="372" y="467"/>
                  </a:lnTo>
                  <a:lnTo>
                    <a:pt x="327" y="519"/>
                  </a:lnTo>
                  <a:lnTo>
                    <a:pt x="284" y="572"/>
                  </a:lnTo>
                  <a:lnTo>
                    <a:pt x="244" y="628"/>
                  </a:lnTo>
                  <a:lnTo>
                    <a:pt x="206" y="686"/>
                  </a:lnTo>
                  <a:lnTo>
                    <a:pt x="172" y="745"/>
                  </a:lnTo>
                  <a:lnTo>
                    <a:pt x="140" y="807"/>
                  </a:lnTo>
                  <a:lnTo>
                    <a:pt x="112" y="869"/>
                  </a:lnTo>
                  <a:lnTo>
                    <a:pt x="86" y="934"/>
                  </a:lnTo>
                  <a:lnTo>
                    <a:pt x="64" y="1000"/>
                  </a:lnTo>
                  <a:lnTo>
                    <a:pt x="44" y="1067"/>
                  </a:lnTo>
                  <a:lnTo>
                    <a:pt x="29" y="1136"/>
                  </a:lnTo>
                  <a:lnTo>
                    <a:pt x="16" y="1207"/>
                  </a:lnTo>
                  <a:lnTo>
                    <a:pt x="7" y="1278"/>
                  </a:lnTo>
                  <a:lnTo>
                    <a:pt x="2" y="1350"/>
                  </a:lnTo>
                  <a:lnTo>
                    <a:pt x="0" y="1423"/>
                  </a:lnTo>
                  <a:lnTo>
                    <a:pt x="0" y="1453"/>
                  </a:lnTo>
                  <a:lnTo>
                    <a:pt x="1" y="1482"/>
                  </a:lnTo>
                  <a:lnTo>
                    <a:pt x="3" y="1511"/>
                  </a:lnTo>
                  <a:lnTo>
                    <a:pt x="5" y="1540"/>
                  </a:lnTo>
                  <a:lnTo>
                    <a:pt x="7" y="1569"/>
                  </a:lnTo>
                  <a:lnTo>
                    <a:pt x="10" y="1598"/>
                  </a:lnTo>
                  <a:lnTo>
                    <a:pt x="14" y="1626"/>
                  </a:lnTo>
                  <a:lnTo>
                    <a:pt x="18" y="1654"/>
                  </a:lnTo>
                  <a:lnTo>
                    <a:pt x="23" y="1682"/>
                  </a:lnTo>
                  <a:lnTo>
                    <a:pt x="28" y="1710"/>
                  </a:lnTo>
                  <a:lnTo>
                    <a:pt x="34" y="1738"/>
                  </a:lnTo>
                  <a:lnTo>
                    <a:pt x="41" y="1765"/>
                  </a:lnTo>
                  <a:lnTo>
                    <a:pt x="48" y="1792"/>
                  </a:lnTo>
                  <a:lnTo>
                    <a:pt x="56" y="1820"/>
                  </a:lnTo>
                  <a:lnTo>
                    <a:pt x="64" y="1846"/>
                  </a:lnTo>
                  <a:lnTo>
                    <a:pt x="72" y="1872"/>
                  </a:lnTo>
                  <a:lnTo>
                    <a:pt x="81" y="1899"/>
                  </a:lnTo>
                  <a:lnTo>
                    <a:pt x="91" y="1925"/>
                  </a:lnTo>
                  <a:lnTo>
                    <a:pt x="101" y="1952"/>
                  </a:lnTo>
                  <a:lnTo>
                    <a:pt x="112" y="1977"/>
                  </a:lnTo>
                  <a:lnTo>
                    <a:pt x="123" y="2002"/>
                  </a:lnTo>
                  <a:lnTo>
                    <a:pt x="134" y="2028"/>
                  </a:lnTo>
                  <a:lnTo>
                    <a:pt x="146" y="2052"/>
                  </a:lnTo>
                  <a:lnTo>
                    <a:pt x="159" y="2076"/>
                  </a:lnTo>
                  <a:lnTo>
                    <a:pt x="172" y="2101"/>
                  </a:lnTo>
                  <a:lnTo>
                    <a:pt x="185" y="2125"/>
                  </a:lnTo>
                  <a:lnTo>
                    <a:pt x="199" y="2149"/>
                  </a:lnTo>
                  <a:lnTo>
                    <a:pt x="214" y="2173"/>
                  </a:lnTo>
                  <a:lnTo>
                    <a:pt x="228" y="2196"/>
                  </a:lnTo>
                  <a:lnTo>
                    <a:pt x="243" y="2218"/>
                  </a:lnTo>
                  <a:lnTo>
                    <a:pt x="259" y="2241"/>
                  </a:lnTo>
                  <a:lnTo>
                    <a:pt x="275" y="2263"/>
                  </a:lnTo>
                  <a:lnTo>
                    <a:pt x="313" y="2303"/>
                  </a:lnTo>
                  <a:lnTo>
                    <a:pt x="352" y="2343"/>
                  </a:lnTo>
                  <a:lnTo>
                    <a:pt x="393" y="2383"/>
                  </a:lnTo>
                  <a:lnTo>
                    <a:pt x="435" y="2420"/>
                  </a:lnTo>
                  <a:lnTo>
                    <a:pt x="477" y="2457"/>
                  </a:lnTo>
                  <a:lnTo>
                    <a:pt x="519" y="2491"/>
                  </a:lnTo>
                  <a:lnTo>
                    <a:pt x="564" y="2526"/>
                  </a:lnTo>
                  <a:lnTo>
                    <a:pt x="609" y="2559"/>
                  </a:lnTo>
                  <a:lnTo>
                    <a:pt x="655" y="2591"/>
                  </a:lnTo>
                  <a:lnTo>
                    <a:pt x="702" y="2622"/>
                  </a:lnTo>
                  <a:lnTo>
                    <a:pt x="750" y="2651"/>
                  </a:lnTo>
                  <a:lnTo>
                    <a:pt x="798" y="2680"/>
                  </a:lnTo>
                  <a:lnTo>
                    <a:pt x="847" y="2707"/>
                  </a:lnTo>
                  <a:lnTo>
                    <a:pt x="897" y="2733"/>
                  </a:lnTo>
                  <a:lnTo>
                    <a:pt x="948" y="2758"/>
                  </a:lnTo>
                  <a:lnTo>
                    <a:pt x="999" y="2781"/>
                  </a:lnTo>
                  <a:lnTo>
                    <a:pt x="1025" y="2789"/>
                  </a:lnTo>
                  <a:lnTo>
                    <a:pt x="1051" y="2796"/>
                  </a:lnTo>
                  <a:lnTo>
                    <a:pt x="1077" y="2803"/>
                  </a:lnTo>
                  <a:lnTo>
                    <a:pt x="1103" y="2810"/>
                  </a:lnTo>
                  <a:lnTo>
                    <a:pt x="1130" y="2816"/>
                  </a:lnTo>
                  <a:lnTo>
                    <a:pt x="1156" y="2821"/>
                  </a:lnTo>
                  <a:lnTo>
                    <a:pt x="1183" y="2826"/>
                  </a:lnTo>
                  <a:lnTo>
                    <a:pt x="1209" y="2830"/>
                  </a:lnTo>
                  <a:lnTo>
                    <a:pt x="1237" y="2834"/>
                  </a:lnTo>
                  <a:lnTo>
                    <a:pt x="1263" y="2837"/>
                  </a:lnTo>
                  <a:lnTo>
                    <a:pt x="1291" y="2840"/>
                  </a:lnTo>
                  <a:lnTo>
                    <a:pt x="1318" y="2843"/>
                  </a:lnTo>
                  <a:lnTo>
                    <a:pt x="1346" y="2844"/>
                  </a:lnTo>
                  <a:lnTo>
                    <a:pt x="1374" y="2846"/>
                  </a:lnTo>
                  <a:lnTo>
                    <a:pt x="1402" y="2846"/>
                  </a:lnTo>
                  <a:lnTo>
                    <a:pt x="1430" y="2847"/>
                  </a:lnTo>
                  <a:lnTo>
                    <a:pt x="1504" y="2845"/>
                  </a:lnTo>
                  <a:lnTo>
                    <a:pt x="1576" y="2840"/>
                  </a:lnTo>
                  <a:lnTo>
                    <a:pt x="1647" y="2831"/>
                  </a:lnTo>
                  <a:lnTo>
                    <a:pt x="1718" y="2818"/>
                  </a:lnTo>
                  <a:lnTo>
                    <a:pt x="1787" y="2802"/>
                  </a:lnTo>
                  <a:lnTo>
                    <a:pt x="1855" y="2783"/>
                  </a:lnTo>
                  <a:lnTo>
                    <a:pt x="1922" y="2761"/>
                  </a:lnTo>
                  <a:lnTo>
                    <a:pt x="1987" y="2734"/>
                  </a:lnTo>
                  <a:lnTo>
                    <a:pt x="2050" y="2706"/>
                  </a:lnTo>
                  <a:lnTo>
                    <a:pt x="2112" y="2675"/>
                  </a:lnTo>
                  <a:lnTo>
                    <a:pt x="2171" y="2641"/>
                  </a:lnTo>
                  <a:lnTo>
                    <a:pt x="2229" y="2604"/>
                  </a:lnTo>
                  <a:lnTo>
                    <a:pt x="2285" y="2564"/>
                  </a:lnTo>
                  <a:lnTo>
                    <a:pt x="2339" y="2522"/>
                  </a:lnTo>
                  <a:lnTo>
                    <a:pt x="2391" y="2477"/>
                  </a:lnTo>
                  <a:lnTo>
                    <a:pt x="2441" y="2430"/>
                  </a:lnTo>
                  <a:lnTo>
                    <a:pt x="2488" y="2381"/>
                  </a:lnTo>
                  <a:lnTo>
                    <a:pt x="2534" y="2329"/>
                  </a:lnTo>
                  <a:lnTo>
                    <a:pt x="2576" y="2275"/>
                  </a:lnTo>
                  <a:lnTo>
                    <a:pt x="2616" y="2219"/>
                  </a:lnTo>
                  <a:lnTo>
                    <a:pt x="2653" y="2161"/>
                  </a:lnTo>
                  <a:lnTo>
                    <a:pt x="2688" y="2102"/>
                  </a:lnTo>
                  <a:lnTo>
                    <a:pt x="2719" y="2041"/>
                  </a:lnTo>
                  <a:lnTo>
                    <a:pt x="2748" y="1978"/>
                  </a:lnTo>
                  <a:lnTo>
                    <a:pt x="2773" y="1913"/>
                  </a:lnTo>
                  <a:lnTo>
                    <a:pt x="2796" y="1847"/>
                  </a:lnTo>
                  <a:lnTo>
                    <a:pt x="2815" y="1779"/>
                  </a:lnTo>
                  <a:lnTo>
                    <a:pt x="2832" y="1710"/>
                  </a:lnTo>
                  <a:lnTo>
                    <a:pt x="2844" y="1640"/>
                  </a:lnTo>
                  <a:lnTo>
                    <a:pt x="2853" y="1569"/>
                  </a:lnTo>
                  <a:lnTo>
                    <a:pt x="2858" y="1496"/>
                  </a:lnTo>
                  <a:lnTo>
                    <a:pt x="2860" y="1423"/>
                  </a:lnTo>
                  <a:close/>
                  <a:moveTo>
                    <a:pt x="2709" y="1423"/>
                  </a:moveTo>
                  <a:lnTo>
                    <a:pt x="2708" y="1489"/>
                  </a:lnTo>
                  <a:lnTo>
                    <a:pt x="2703" y="1554"/>
                  </a:lnTo>
                  <a:lnTo>
                    <a:pt x="2695" y="1618"/>
                  </a:lnTo>
                  <a:lnTo>
                    <a:pt x="2684" y="1680"/>
                  </a:lnTo>
                  <a:lnTo>
                    <a:pt x="2670" y="1742"/>
                  </a:lnTo>
                  <a:lnTo>
                    <a:pt x="2652" y="1802"/>
                  </a:lnTo>
                  <a:lnTo>
                    <a:pt x="2632" y="1861"/>
                  </a:lnTo>
                  <a:lnTo>
                    <a:pt x="2609" y="1919"/>
                  </a:lnTo>
                  <a:lnTo>
                    <a:pt x="2583" y="1976"/>
                  </a:lnTo>
                  <a:lnTo>
                    <a:pt x="2555" y="2031"/>
                  </a:lnTo>
                  <a:lnTo>
                    <a:pt x="2524" y="2083"/>
                  </a:lnTo>
                  <a:lnTo>
                    <a:pt x="2491" y="2135"/>
                  </a:lnTo>
                  <a:lnTo>
                    <a:pt x="2456" y="2186"/>
                  </a:lnTo>
                  <a:lnTo>
                    <a:pt x="2417" y="2233"/>
                  </a:lnTo>
                  <a:lnTo>
                    <a:pt x="2377" y="2280"/>
                  </a:lnTo>
                  <a:lnTo>
                    <a:pt x="2335" y="2324"/>
                  </a:lnTo>
                  <a:lnTo>
                    <a:pt x="2290" y="2366"/>
                  </a:lnTo>
                  <a:lnTo>
                    <a:pt x="2244" y="2406"/>
                  </a:lnTo>
                  <a:lnTo>
                    <a:pt x="2196" y="2444"/>
                  </a:lnTo>
                  <a:lnTo>
                    <a:pt x="2146" y="2480"/>
                  </a:lnTo>
                  <a:lnTo>
                    <a:pt x="2094" y="2512"/>
                  </a:lnTo>
                  <a:lnTo>
                    <a:pt x="2040" y="2543"/>
                  </a:lnTo>
                  <a:lnTo>
                    <a:pt x="1985" y="2571"/>
                  </a:lnTo>
                  <a:lnTo>
                    <a:pt x="1928" y="2597"/>
                  </a:lnTo>
                  <a:lnTo>
                    <a:pt x="1870" y="2620"/>
                  </a:lnTo>
                  <a:lnTo>
                    <a:pt x="1810" y="2640"/>
                  </a:lnTo>
                  <a:lnTo>
                    <a:pt x="1749" y="2656"/>
                  </a:lnTo>
                  <a:lnTo>
                    <a:pt x="1688" y="2671"/>
                  </a:lnTo>
                  <a:lnTo>
                    <a:pt x="1625" y="2683"/>
                  </a:lnTo>
                  <a:lnTo>
                    <a:pt x="1561" y="2691"/>
                  </a:lnTo>
                  <a:lnTo>
                    <a:pt x="1496" y="2695"/>
                  </a:lnTo>
                  <a:lnTo>
                    <a:pt x="1430" y="2697"/>
                  </a:lnTo>
                  <a:lnTo>
                    <a:pt x="1364" y="2695"/>
                  </a:lnTo>
                  <a:lnTo>
                    <a:pt x="1299" y="2691"/>
                  </a:lnTo>
                  <a:lnTo>
                    <a:pt x="1235" y="2683"/>
                  </a:lnTo>
                  <a:lnTo>
                    <a:pt x="1173" y="2671"/>
                  </a:lnTo>
                  <a:lnTo>
                    <a:pt x="1110" y="2656"/>
                  </a:lnTo>
                  <a:lnTo>
                    <a:pt x="1049" y="2640"/>
                  </a:lnTo>
                  <a:lnTo>
                    <a:pt x="990" y="2620"/>
                  </a:lnTo>
                  <a:lnTo>
                    <a:pt x="932" y="2597"/>
                  </a:lnTo>
                  <a:lnTo>
                    <a:pt x="875" y="2571"/>
                  </a:lnTo>
                  <a:lnTo>
                    <a:pt x="820" y="2543"/>
                  </a:lnTo>
                  <a:lnTo>
                    <a:pt x="766" y="2512"/>
                  </a:lnTo>
                  <a:lnTo>
                    <a:pt x="714" y="2480"/>
                  </a:lnTo>
                  <a:lnTo>
                    <a:pt x="664" y="2444"/>
                  </a:lnTo>
                  <a:lnTo>
                    <a:pt x="616" y="2406"/>
                  </a:lnTo>
                  <a:lnTo>
                    <a:pt x="569" y="2366"/>
                  </a:lnTo>
                  <a:lnTo>
                    <a:pt x="525" y="2324"/>
                  </a:lnTo>
                  <a:lnTo>
                    <a:pt x="483" y="2280"/>
                  </a:lnTo>
                  <a:lnTo>
                    <a:pt x="443" y="2233"/>
                  </a:lnTo>
                  <a:lnTo>
                    <a:pt x="404" y="2186"/>
                  </a:lnTo>
                  <a:lnTo>
                    <a:pt x="368" y="2135"/>
                  </a:lnTo>
                  <a:lnTo>
                    <a:pt x="336" y="2083"/>
                  </a:lnTo>
                  <a:lnTo>
                    <a:pt x="304" y="2031"/>
                  </a:lnTo>
                  <a:lnTo>
                    <a:pt x="277" y="1976"/>
                  </a:lnTo>
                  <a:lnTo>
                    <a:pt x="251" y="1919"/>
                  </a:lnTo>
                  <a:lnTo>
                    <a:pt x="228" y="1861"/>
                  </a:lnTo>
                  <a:lnTo>
                    <a:pt x="207" y="1802"/>
                  </a:lnTo>
                  <a:lnTo>
                    <a:pt x="190" y="1742"/>
                  </a:lnTo>
                  <a:lnTo>
                    <a:pt x="176" y="1680"/>
                  </a:lnTo>
                  <a:lnTo>
                    <a:pt x="165" y="1618"/>
                  </a:lnTo>
                  <a:lnTo>
                    <a:pt x="157" y="1554"/>
                  </a:lnTo>
                  <a:lnTo>
                    <a:pt x="151" y="1489"/>
                  </a:lnTo>
                  <a:lnTo>
                    <a:pt x="150" y="1423"/>
                  </a:lnTo>
                  <a:lnTo>
                    <a:pt x="151" y="1358"/>
                  </a:lnTo>
                  <a:lnTo>
                    <a:pt x="157" y="1293"/>
                  </a:lnTo>
                  <a:lnTo>
                    <a:pt x="165" y="1229"/>
                  </a:lnTo>
                  <a:lnTo>
                    <a:pt x="176" y="1167"/>
                  </a:lnTo>
                  <a:lnTo>
                    <a:pt x="190" y="1105"/>
                  </a:lnTo>
                  <a:lnTo>
                    <a:pt x="207" y="1045"/>
                  </a:lnTo>
                  <a:lnTo>
                    <a:pt x="228" y="986"/>
                  </a:lnTo>
                  <a:lnTo>
                    <a:pt x="251" y="927"/>
                  </a:lnTo>
                  <a:lnTo>
                    <a:pt x="277" y="872"/>
                  </a:lnTo>
                  <a:lnTo>
                    <a:pt x="304" y="817"/>
                  </a:lnTo>
                  <a:lnTo>
                    <a:pt x="336" y="763"/>
                  </a:lnTo>
                  <a:lnTo>
                    <a:pt x="368" y="711"/>
                  </a:lnTo>
                  <a:lnTo>
                    <a:pt x="404" y="662"/>
                  </a:lnTo>
                  <a:lnTo>
                    <a:pt x="443" y="614"/>
                  </a:lnTo>
                  <a:lnTo>
                    <a:pt x="483" y="567"/>
                  </a:lnTo>
                  <a:lnTo>
                    <a:pt x="525" y="523"/>
                  </a:lnTo>
                  <a:lnTo>
                    <a:pt x="569" y="481"/>
                  </a:lnTo>
                  <a:lnTo>
                    <a:pt x="616" y="440"/>
                  </a:lnTo>
                  <a:lnTo>
                    <a:pt x="664" y="403"/>
                  </a:lnTo>
                  <a:lnTo>
                    <a:pt x="714" y="367"/>
                  </a:lnTo>
                  <a:lnTo>
                    <a:pt x="766" y="334"/>
                  </a:lnTo>
                  <a:lnTo>
                    <a:pt x="820" y="304"/>
                  </a:lnTo>
                  <a:lnTo>
                    <a:pt x="875" y="275"/>
                  </a:lnTo>
                  <a:lnTo>
                    <a:pt x="932" y="250"/>
                  </a:lnTo>
                  <a:lnTo>
                    <a:pt x="990" y="228"/>
                  </a:lnTo>
                  <a:lnTo>
                    <a:pt x="1049" y="207"/>
                  </a:lnTo>
                  <a:lnTo>
                    <a:pt x="1110" y="190"/>
                  </a:lnTo>
                  <a:lnTo>
                    <a:pt x="1173" y="176"/>
                  </a:lnTo>
                  <a:lnTo>
                    <a:pt x="1235" y="165"/>
                  </a:lnTo>
                  <a:lnTo>
                    <a:pt x="1299" y="157"/>
                  </a:lnTo>
                  <a:lnTo>
                    <a:pt x="1364" y="151"/>
                  </a:lnTo>
                  <a:lnTo>
                    <a:pt x="1430" y="149"/>
                  </a:lnTo>
                  <a:lnTo>
                    <a:pt x="1496" y="151"/>
                  </a:lnTo>
                  <a:lnTo>
                    <a:pt x="1561" y="157"/>
                  </a:lnTo>
                  <a:lnTo>
                    <a:pt x="1625" y="165"/>
                  </a:lnTo>
                  <a:lnTo>
                    <a:pt x="1688" y="176"/>
                  </a:lnTo>
                  <a:lnTo>
                    <a:pt x="1749" y="190"/>
                  </a:lnTo>
                  <a:lnTo>
                    <a:pt x="1810" y="207"/>
                  </a:lnTo>
                  <a:lnTo>
                    <a:pt x="1870" y="228"/>
                  </a:lnTo>
                  <a:lnTo>
                    <a:pt x="1928" y="250"/>
                  </a:lnTo>
                  <a:lnTo>
                    <a:pt x="1985" y="275"/>
                  </a:lnTo>
                  <a:lnTo>
                    <a:pt x="2040" y="304"/>
                  </a:lnTo>
                  <a:lnTo>
                    <a:pt x="2094" y="334"/>
                  </a:lnTo>
                  <a:lnTo>
                    <a:pt x="2146" y="367"/>
                  </a:lnTo>
                  <a:lnTo>
                    <a:pt x="2196" y="403"/>
                  </a:lnTo>
                  <a:lnTo>
                    <a:pt x="2244" y="440"/>
                  </a:lnTo>
                  <a:lnTo>
                    <a:pt x="2290" y="481"/>
                  </a:lnTo>
                  <a:lnTo>
                    <a:pt x="2335" y="523"/>
                  </a:lnTo>
                  <a:lnTo>
                    <a:pt x="2377" y="567"/>
                  </a:lnTo>
                  <a:lnTo>
                    <a:pt x="2417" y="614"/>
                  </a:lnTo>
                  <a:lnTo>
                    <a:pt x="2456" y="662"/>
                  </a:lnTo>
                  <a:lnTo>
                    <a:pt x="2491" y="711"/>
                  </a:lnTo>
                  <a:lnTo>
                    <a:pt x="2524" y="763"/>
                  </a:lnTo>
                  <a:lnTo>
                    <a:pt x="2555" y="817"/>
                  </a:lnTo>
                  <a:lnTo>
                    <a:pt x="2583" y="872"/>
                  </a:lnTo>
                  <a:lnTo>
                    <a:pt x="2609" y="927"/>
                  </a:lnTo>
                  <a:lnTo>
                    <a:pt x="2632" y="986"/>
                  </a:lnTo>
                  <a:lnTo>
                    <a:pt x="2652" y="1045"/>
                  </a:lnTo>
                  <a:lnTo>
                    <a:pt x="2670" y="1105"/>
                  </a:lnTo>
                  <a:lnTo>
                    <a:pt x="2684" y="1167"/>
                  </a:lnTo>
                  <a:lnTo>
                    <a:pt x="2695" y="1229"/>
                  </a:lnTo>
                  <a:lnTo>
                    <a:pt x="2703" y="1293"/>
                  </a:lnTo>
                  <a:lnTo>
                    <a:pt x="2708" y="1358"/>
                  </a:lnTo>
                  <a:lnTo>
                    <a:pt x="2709" y="1423"/>
                  </a:lnTo>
                  <a:close/>
                </a:path>
              </a:pathLst>
            </a:custGeom>
            <a:solidFill>
              <a:srgbClr val="9289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/>
          </p:nvSpPr>
          <p:spPr bwMode="auto">
            <a:xfrm>
              <a:off x="517" y="759"/>
              <a:ext cx="180" cy="179"/>
            </a:xfrm>
            <a:custGeom>
              <a:avLst/>
              <a:gdLst/>
              <a:ahLst/>
              <a:cxnLst>
                <a:cxn ang="0">
                  <a:pos x="2682" y="1077"/>
                </a:cxn>
                <a:cxn ang="0">
                  <a:pos x="2576" y="765"/>
                </a:cxn>
                <a:cxn ang="0">
                  <a:pos x="2401" y="491"/>
                </a:cxn>
                <a:cxn ang="0">
                  <a:pos x="2165" y="269"/>
                </a:cxn>
                <a:cxn ang="0">
                  <a:pos x="1882" y="107"/>
                </a:cxn>
                <a:cxn ang="0">
                  <a:pos x="1561" y="17"/>
                </a:cxn>
                <a:cxn ang="0">
                  <a:pos x="1217" y="7"/>
                </a:cxn>
                <a:cxn ang="0">
                  <a:pos x="889" y="83"/>
                </a:cxn>
                <a:cxn ang="0">
                  <a:pos x="597" y="232"/>
                </a:cxn>
                <a:cxn ang="0">
                  <a:pos x="352" y="443"/>
                </a:cxn>
                <a:cxn ang="0">
                  <a:pos x="163" y="706"/>
                </a:cxn>
                <a:cxn ang="0">
                  <a:pos x="43" y="1013"/>
                </a:cxn>
                <a:cxn ang="0">
                  <a:pos x="0" y="1349"/>
                </a:cxn>
                <a:cxn ang="0">
                  <a:pos x="43" y="1687"/>
                </a:cxn>
                <a:cxn ang="0">
                  <a:pos x="163" y="1992"/>
                </a:cxn>
                <a:cxn ang="0">
                  <a:pos x="352" y="2256"/>
                </a:cxn>
                <a:cxn ang="0">
                  <a:pos x="597" y="2468"/>
                </a:cxn>
                <a:cxn ang="0">
                  <a:pos x="889" y="2616"/>
                </a:cxn>
                <a:cxn ang="0">
                  <a:pos x="1217" y="2691"/>
                </a:cxn>
                <a:cxn ang="0">
                  <a:pos x="1561" y="2683"/>
                </a:cxn>
                <a:cxn ang="0">
                  <a:pos x="1882" y="2592"/>
                </a:cxn>
                <a:cxn ang="0">
                  <a:pos x="2165" y="2430"/>
                </a:cxn>
                <a:cxn ang="0">
                  <a:pos x="2401" y="2207"/>
                </a:cxn>
                <a:cxn ang="0">
                  <a:pos x="2576" y="1934"/>
                </a:cxn>
                <a:cxn ang="0">
                  <a:pos x="2682" y="1621"/>
                </a:cxn>
                <a:cxn ang="0">
                  <a:pos x="2560" y="1349"/>
                </a:cxn>
                <a:cxn ang="0">
                  <a:pos x="2521" y="1649"/>
                </a:cxn>
                <a:cxn ang="0">
                  <a:pos x="2414" y="1921"/>
                </a:cxn>
                <a:cxn ang="0">
                  <a:pos x="2246" y="2155"/>
                </a:cxn>
                <a:cxn ang="0">
                  <a:pos x="2028" y="2343"/>
                </a:cxn>
                <a:cxn ang="0">
                  <a:pos x="1769" y="2476"/>
                </a:cxn>
                <a:cxn ang="0">
                  <a:pos x="1478" y="2542"/>
                </a:cxn>
                <a:cxn ang="0">
                  <a:pos x="1172" y="2535"/>
                </a:cxn>
                <a:cxn ang="0">
                  <a:pos x="887" y="2454"/>
                </a:cxn>
                <a:cxn ang="0">
                  <a:pos x="634" y="2310"/>
                </a:cxn>
                <a:cxn ang="0">
                  <a:pos x="426" y="2112"/>
                </a:cxn>
                <a:cxn ang="0">
                  <a:pos x="269" y="1869"/>
                </a:cxn>
                <a:cxn ang="0">
                  <a:pos x="175" y="1591"/>
                </a:cxn>
                <a:cxn ang="0">
                  <a:pos x="152" y="1287"/>
                </a:cxn>
                <a:cxn ang="0">
                  <a:pos x="205" y="993"/>
                </a:cxn>
                <a:cxn ang="0">
                  <a:pos x="325" y="728"/>
                </a:cxn>
                <a:cxn ang="0">
                  <a:pos x="503" y="501"/>
                </a:cxn>
                <a:cxn ang="0">
                  <a:pos x="731" y="324"/>
                </a:cxn>
                <a:cxn ang="0">
                  <a:pos x="997" y="204"/>
                </a:cxn>
                <a:cxn ang="0">
                  <a:pos x="1293" y="153"/>
                </a:cxn>
                <a:cxn ang="0">
                  <a:pos x="1598" y="175"/>
                </a:cxn>
                <a:cxn ang="0">
                  <a:pos x="1877" y="269"/>
                </a:cxn>
                <a:cxn ang="0">
                  <a:pos x="2121" y="424"/>
                </a:cxn>
                <a:cxn ang="0">
                  <a:pos x="2320" y="632"/>
                </a:cxn>
                <a:cxn ang="0">
                  <a:pos x="2465" y="883"/>
                </a:cxn>
                <a:cxn ang="0">
                  <a:pos x="2546" y="1167"/>
                </a:cxn>
              </a:cxnLst>
              <a:rect l="0" t="0" r="r" b="b"/>
              <a:pathLst>
                <a:path w="2710" h="2698">
                  <a:moveTo>
                    <a:pt x="2710" y="1349"/>
                  </a:moveTo>
                  <a:lnTo>
                    <a:pt x="2709" y="1280"/>
                  </a:lnTo>
                  <a:lnTo>
                    <a:pt x="2703" y="1211"/>
                  </a:lnTo>
                  <a:lnTo>
                    <a:pt x="2694" y="1144"/>
                  </a:lnTo>
                  <a:lnTo>
                    <a:pt x="2682" y="1077"/>
                  </a:lnTo>
                  <a:lnTo>
                    <a:pt x="2667" y="1013"/>
                  </a:lnTo>
                  <a:lnTo>
                    <a:pt x="2649" y="949"/>
                  </a:lnTo>
                  <a:lnTo>
                    <a:pt x="2628" y="886"/>
                  </a:lnTo>
                  <a:lnTo>
                    <a:pt x="2604" y="825"/>
                  </a:lnTo>
                  <a:lnTo>
                    <a:pt x="2576" y="765"/>
                  </a:lnTo>
                  <a:lnTo>
                    <a:pt x="2547" y="706"/>
                  </a:lnTo>
                  <a:lnTo>
                    <a:pt x="2514" y="650"/>
                  </a:lnTo>
                  <a:lnTo>
                    <a:pt x="2478" y="596"/>
                  </a:lnTo>
                  <a:lnTo>
                    <a:pt x="2441" y="543"/>
                  </a:lnTo>
                  <a:lnTo>
                    <a:pt x="2401" y="491"/>
                  </a:lnTo>
                  <a:lnTo>
                    <a:pt x="2358" y="443"/>
                  </a:lnTo>
                  <a:lnTo>
                    <a:pt x="2313" y="396"/>
                  </a:lnTo>
                  <a:lnTo>
                    <a:pt x="2266" y="351"/>
                  </a:lnTo>
                  <a:lnTo>
                    <a:pt x="2216" y="309"/>
                  </a:lnTo>
                  <a:lnTo>
                    <a:pt x="2165" y="269"/>
                  </a:lnTo>
                  <a:lnTo>
                    <a:pt x="2113" y="232"/>
                  </a:lnTo>
                  <a:lnTo>
                    <a:pt x="2057" y="196"/>
                  </a:lnTo>
                  <a:lnTo>
                    <a:pt x="2000" y="164"/>
                  </a:lnTo>
                  <a:lnTo>
                    <a:pt x="1942" y="134"/>
                  </a:lnTo>
                  <a:lnTo>
                    <a:pt x="1882" y="107"/>
                  </a:lnTo>
                  <a:lnTo>
                    <a:pt x="1821" y="83"/>
                  </a:lnTo>
                  <a:lnTo>
                    <a:pt x="1758" y="61"/>
                  </a:lnTo>
                  <a:lnTo>
                    <a:pt x="1694" y="43"/>
                  </a:lnTo>
                  <a:lnTo>
                    <a:pt x="1628" y="29"/>
                  </a:lnTo>
                  <a:lnTo>
                    <a:pt x="1561" y="17"/>
                  </a:lnTo>
                  <a:lnTo>
                    <a:pt x="1494" y="7"/>
                  </a:lnTo>
                  <a:lnTo>
                    <a:pt x="1425" y="2"/>
                  </a:lnTo>
                  <a:lnTo>
                    <a:pt x="1355" y="0"/>
                  </a:lnTo>
                  <a:lnTo>
                    <a:pt x="1285" y="2"/>
                  </a:lnTo>
                  <a:lnTo>
                    <a:pt x="1217" y="7"/>
                  </a:lnTo>
                  <a:lnTo>
                    <a:pt x="1148" y="17"/>
                  </a:lnTo>
                  <a:lnTo>
                    <a:pt x="1082" y="29"/>
                  </a:lnTo>
                  <a:lnTo>
                    <a:pt x="1016" y="43"/>
                  </a:lnTo>
                  <a:lnTo>
                    <a:pt x="952" y="61"/>
                  </a:lnTo>
                  <a:lnTo>
                    <a:pt x="889" y="83"/>
                  </a:lnTo>
                  <a:lnTo>
                    <a:pt x="827" y="107"/>
                  </a:lnTo>
                  <a:lnTo>
                    <a:pt x="767" y="134"/>
                  </a:lnTo>
                  <a:lnTo>
                    <a:pt x="709" y="164"/>
                  </a:lnTo>
                  <a:lnTo>
                    <a:pt x="652" y="196"/>
                  </a:lnTo>
                  <a:lnTo>
                    <a:pt x="597" y="232"/>
                  </a:lnTo>
                  <a:lnTo>
                    <a:pt x="544" y="269"/>
                  </a:lnTo>
                  <a:lnTo>
                    <a:pt x="493" y="309"/>
                  </a:lnTo>
                  <a:lnTo>
                    <a:pt x="444" y="351"/>
                  </a:lnTo>
                  <a:lnTo>
                    <a:pt x="396" y="396"/>
                  </a:lnTo>
                  <a:lnTo>
                    <a:pt x="352" y="443"/>
                  </a:lnTo>
                  <a:lnTo>
                    <a:pt x="310" y="491"/>
                  </a:lnTo>
                  <a:lnTo>
                    <a:pt x="269" y="543"/>
                  </a:lnTo>
                  <a:lnTo>
                    <a:pt x="231" y="596"/>
                  </a:lnTo>
                  <a:lnTo>
                    <a:pt x="196" y="650"/>
                  </a:lnTo>
                  <a:lnTo>
                    <a:pt x="163" y="706"/>
                  </a:lnTo>
                  <a:lnTo>
                    <a:pt x="133" y="765"/>
                  </a:lnTo>
                  <a:lnTo>
                    <a:pt x="106" y="825"/>
                  </a:lnTo>
                  <a:lnTo>
                    <a:pt x="83" y="886"/>
                  </a:lnTo>
                  <a:lnTo>
                    <a:pt x="61" y="949"/>
                  </a:lnTo>
                  <a:lnTo>
                    <a:pt x="43" y="1013"/>
                  </a:lnTo>
                  <a:lnTo>
                    <a:pt x="28" y="1077"/>
                  </a:lnTo>
                  <a:lnTo>
                    <a:pt x="15" y="1144"/>
                  </a:lnTo>
                  <a:lnTo>
                    <a:pt x="7" y="1211"/>
                  </a:lnTo>
                  <a:lnTo>
                    <a:pt x="2" y="1280"/>
                  </a:lnTo>
                  <a:lnTo>
                    <a:pt x="0" y="1349"/>
                  </a:lnTo>
                  <a:lnTo>
                    <a:pt x="2" y="1419"/>
                  </a:lnTo>
                  <a:lnTo>
                    <a:pt x="7" y="1487"/>
                  </a:lnTo>
                  <a:lnTo>
                    <a:pt x="15" y="1555"/>
                  </a:lnTo>
                  <a:lnTo>
                    <a:pt x="28" y="1621"/>
                  </a:lnTo>
                  <a:lnTo>
                    <a:pt x="43" y="1687"/>
                  </a:lnTo>
                  <a:lnTo>
                    <a:pt x="61" y="1751"/>
                  </a:lnTo>
                  <a:lnTo>
                    <a:pt x="83" y="1813"/>
                  </a:lnTo>
                  <a:lnTo>
                    <a:pt x="106" y="1875"/>
                  </a:lnTo>
                  <a:lnTo>
                    <a:pt x="133" y="1934"/>
                  </a:lnTo>
                  <a:lnTo>
                    <a:pt x="163" y="1992"/>
                  </a:lnTo>
                  <a:lnTo>
                    <a:pt x="196" y="2049"/>
                  </a:lnTo>
                  <a:lnTo>
                    <a:pt x="231" y="2104"/>
                  </a:lnTo>
                  <a:lnTo>
                    <a:pt x="269" y="2156"/>
                  </a:lnTo>
                  <a:lnTo>
                    <a:pt x="310" y="2207"/>
                  </a:lnTo>
                  <a:lnTo>
                    <a:pt x="352" y="2256"/>
                  </a:lnTo>
                  <a:lnTo>
                    <a:pt x="396" y="2302"/>
                  </a:lnTo>
                  <a:lnTo>
                    <a:pt x="444" y="2348"/>
                  </a:lnTo>
                  <a:lnTo>
                    <a:pt x="493" y="2390"/>
                  </a:lnTo>
                  <a:lnTo>
                    <a:pt x="544" y="2430"/>
                  </a:lnTo>
                  <a:lnTo>
                    <a:pt x="597" y="2468"/>
                  </a:lnTo>
                  <a:lnTo>
                    <a:pt x="652" y="2502"/>
                  </a:lnTo>
                  <a:lnTo>
                    <a:pt x="709" y="2535"/>
                  </a:lnTo>
                  <a:lnTo>
                    <a:pt x="767" y="2565"/>
                  </a:lnTo>
                  <a:lnTo>
                    <a:pt x="827" y="2592"/>
                  </a:lnTo>
                  <a:lnTo>
                    <a:pt x="889" y="2616"/>
                  </a:lnTo>
                  <a:lnTo>
                    <a:pt x="952" y="2637"/>
                  </a:lnTo>
                  <a:lnTo>
                    <a:pt x="1016" y="2655"/>
                  </a:lnTo>
                  <a:lnTo>
                    <a:pt x="1082" y="2671"/>
                  </a:lnTo>
                  <a:lnTo>
                    <a:pt x="1148" y="2683"/>
                  </a:lnTo>
                  <a:lnTo>
                    <a:pt x="1217" y="2691"/>
                  </a:lnTo>
                  <a:lnTo>
                    <a:pt x="1285" y="2696"/>
                  </a:lnTo>
                  <a:lnTo>
                    <a:pt x="1355" y="2698"/>
                  </a:lnTo>
                  <a:lnTo>
                    <a:pt x="1425" y="2696"/>
                  </a:lnTo>
                  <a:lnTo>
                    <a:pt x="1494" y="2691"/>
                  </a:lnTo>
                  <a:lnTo>
                    <a:pt x="1561" y="2683"/>
                  </a:lnTo>
                  <a:lnTo>
                    <a:pt x="1628" y="2671"/>
                  </a:lnTo>
                  <a:lnTo>
                    <a:pt x="1694" y="2655"/>
                  </a:lnTo>
                  <a:lnTo>
                    <a:pt x="1758" y="2637"/>
                  </a:lnTo>
                  <a:lnTo>
                    <a:pt x="1821" y="2616"/>
                  </a:lnTo>
                  <a:lnTo>
                    <a:pt x="1882" y="2592"/>
                  </a:lnTo>
                  <a:lnTo>
                    <a:pt x="1942" y="2565"/>
                  </a:lnTo>
                  <a:lnTo>
                    <a:pt x="2000" y="2535"/>
                  </a:lnTo>
                  <a:lnTo>
                    <a:pt x="2057" y="2502"/>
                  </a:lnTo>
                  <a:lnTo>
                    <a:pt x="2113" y="2468"/>
                  </a:lnTo>
                  <a:lnTo>
                    <a:pt x="2165" y="2430"/>
                  </a:lnTo>
                  <a:lnTo>
                    <a:pt x="2216" y="2390"/>
                  </a:lnTo>
                  <a:lnTo>
                    <a:pt x="2266" y="2348"/>
                  </a:lnTo>
                  <a:lnTo>
                    <a:pt x="2313" y="2302"/>
                  </a:lnTo>
                  <a:lnTo>
                    <a:pt x="2358" y="2256"/>
                  </a:lnTo>
                  <a:lnTo>
                    <a:pt x="2401" y="2207"/>
                  </a:lnTo>
                  <a:lnTo>
                    <a:pt x="2441" y="2156"/>
                  </a:lnTo>
                  <a:lnTo>
                    <a:pt x="2478" y="2104"/>
                  </a:lnTo>
                  <a:lnTo>
                    <a:pt x="2514" y="2049"/>
                  </a:lnTo>
                  <a:lnTo>
                    <a:pt x="2547" y="1992"/>
                  </a:lnTo>
                  <a:lnTo>
                    <a:pt x="2576" y="1934"/>
                  </a:lnTo>
                  <a:lnTo>
                    <a:pt x="2604" y="1875"/>
                  </a:lnTo>
                  <a:lnTo>
                    <a:pt x="2628" y="1813"/>
                  </a:lnTo>
                  <a:lnTo>
                    <a:pt x="2649" y="1751"/>
                  </a:lnTo>
                  <a:lnTo>
                    <a:pt x="2667" y="1687"/>
                  </a:lnTo>
                  <a:lnTo>
                    <a:pt x="2682" y="1621"/>
                  </a:lnTo>
                  <a:lnTo>
                    <a:pt x="2694" y="1555"/>
                  </a:lnTo>
                  <a:lnTo>
                    <a:pt x="2703" y="1487"/>
                  </a:lnTo>
                  <a:lnTo>
                    <a:pt x="2709" y="1419"/>
                  </a:lnTo>
                  <a:lnTo>
                    <a:pt x="2710" y="1349"/>
                  </a:lnTo>
                  <a:close/>
                  <a:moveTo>
                    <a:pt x="2560" y="1349"/>
                  </a:moveTo>
                  <a:lnTo>
                    <a:pt x="2558" y="1411"/>
                  </a:lnTo>
                  <a:lnTo>
                    <a:pt x="2553" y="1472"/>
                  </a:lnTo>
                  <a:lnTo>
                    <a:pt x="2546" y="1532"/>
                  </a:lnTo>
                  <a:lnTo>
                    <a:pt x="2535" y="1591"/>
                  </a:lnTo>
                  <a:lnTo>
                    <a:pt x="2521" y="1649"/>
                  </a:lnTo>
                  <a:lnTo>
                    <a:pt x="2505" y="1706"/>
                  </a:lnTo>
                  <a:lnTo>
                    <a:pt x="2487" y="1762"/>
                  </a:lnTo>
                  <a:lnTo>
                    <a:pt x="2465" y="1816"/>
                  </a:lnTo>
                  <a:lnTo>
                    <a:pt x="2441" y="1869"/>
                  </a:lnTo>
                  <a:lnTo>
                    <a:pt x="2414" y="1921"/>
                  </a:lnTo>
                  <a:lnTo>
                    <a:pt x="2385" y="1971"/>
                  </a:lnTo>
                  <a:lnTo>
                    <a:pt x="2354" y="2020"/>
                  </a:lnTo>
                  <a:lnTo>
                    <a:pt x="2320" y="2066"/>
                  </a:lnTo>
                  <a:lnTo>
                    <a:pt x="2285" y="2112"/>
                  </a:lnTo>
                  <a:lnTo>
                    <a:pt x="2246" y="2155"/>
                  </a:lnTo>
                  <a:lnTo>
                    <a:pt x="2206" y="2197"/>
                  </a:lnTo>
                  <a:lnTo>
                    <a:pt x="2164" y="2237"/>
                  </a:lnTo>
                  <a:lnTo>
                    <a:pt x="2121" y="2274"/>
                  </a:lnTo>
                  <a:lnTo>
                    <a:pt x="2076" y="2310"/>
                  </a:lnTo>
                  <a:lnTo>
                    <a:pt x="2028" y="2343"/>
                  </a:lnTo>
                  <a:lnTo>
                    <a:pt x="1979" y="2374"/>
                  </a:lnTo>
                  <a:lnTo>
                    <a:pt x="1929" y="2404"/>
                  </a:lnTo>
                  <a:lnTo>
                    <a:pt x="1877" y="2430"/>
                  </a:lnTo>
                  <a:lnTo>
                    <a:pt x="1824" y="2454"/>
                  </a:lnTo>
                  <a:lnTo>
                    <a:pt x="1769" y="2476"/>
                  </a:lnTo>
                  <a:lnTo>
                    <a:pt x="1713" y="2494"/>
                  </a:lnTo>
                  <a:lnTo>
                    <a:pt x="1656" y="2510"/>
                  </a:lnTo>
                  <a:lnTo>
                    <a:pt x="1598" y="2524"/>
                  </a:lnTo>
                  <a:lnTo>
                    <a:pt x="1539" y="2535"/>
                  </a:lnTo>
                  <a:lnTo>
                    <a:pt x="1478" y="2542"/>
                  </a:lnTo>
                  <a:lnTo>
                    <a:pt x="1416" y="2547"/>
                  </a:lnTo>
                  <a:lnTo>
                    <a:pt x="1355" y="2548"/>
                  </a:lnTo>
                  <a:lnTo>
                    <a:pt x="1293" y="2547"/>
                  </a:lnTo>
                  <a:lnTo>
                    <a:pt x="1232" y="2542"/>
                  </a:lnTo>
                  <a:lnTo>
                    <a:pt x="1172" y="2535"/>
                  </a:lnTo>
                  <a:lnTo>
                    <a:pt x="1112" y="2524"/>
                  </a:lnTo>
                  <a:lnTo>
                    <a:pt x="1054" y="2510"/>
                  </a:lnTo>
                  <a:lnTo>
                    <a:pt x="997" y="2494"/>
                  </a:lnTo>
                  <a:lnTo>
                    <a:pt x="941" y="2476"/>
                  </a:lnTo>
                  <a:lnTo>
                    <a:pt x="887" y="2454"/>
                  </a:lnTo>
                  <a:lnTo>
                    <a:pt x="833" y="2430"/>
                  </a:lnTo>
                  <a:lnTo>
                    <a:pt x="781" y="2404"/>
                  </a:lnTo>
                  <a:lnTo>
                    <a:pt x="731" y="2374"/>
                  </a:lnTo>
                  <a:lnTo>
                    <a:pt x="682" y="2343"/>
                  </a:lnTo>
                  <a:lnTo>
                    <a:pt x="634" y="2310"/>
                  </a:lnTo>
                  <a:lnTo>
                    <a:pt x="589" y="2274"/>
                  </a:lnTo>
                  <a:lnTo>
                    <a:pt x="545" y="2237"/>
                  </a:lnTo>
                  <a:lnTo>
                    <a:pt x="503" y="2197"/>
                  </a:lnTo>
                  <a:lnTo>
                    <a:pt x="464" y="2155"/>
                  </a:lnTo>
                  <a:lnTo>
                    <a:pt x="426" y="2112"/>
                  </a:lnTo>
                  <a:lnTo>
                    <a:pt x="389" y="2066"/>
                  </a:lnTo>
                  <a:lnTo>
                    <a:pt x="356" y="2020"/>
                  </a:lnTo>
                  <a:lnTo>
                    <a:pt x="325" y="1971"/>
                  </a:lnTo>
                  <a:lnTo>
                    <a:pt x="296" y="1921"/>
                  </a:lnTo>
                  <a:lnTo>
                    <a:pt x="269" y="1869"/>
                  </a:lnTo>
                  <a:lnTo>
                    <a:pt x="246" y="1816"/>
                  </a:lnTo>
                  <a:lnTo>
                    <a:pt x="223" y="1762"/>
                  </a:lnTo>
                  <a:lnTo>
                    <a:pt x="205" y="1706"/>
                  </a:lnTo>
                  <a:lnTo>
                    <a:pt x="189" y="1649"/>
                  </a:lnTo>
                  <a:lnTo>
                    <a:pt x="175" y="1591"/>
                  </a:lnTo>
                  <a:lnTo>
                    <a:pt x="164" y="1532"/>
                  </a:lnTo>
                  <a:lnTo>
                    <a:pt x="157" y="1472"/>
                  </a:lnTo>
                  <a:lnTo>
                    <a:pt x="152" y="1411"/>
                  </a:lnTo>
                  <a:lnTo>
                    <a:pt x="151" y="1349"/>
                  </a:lnTo>
                  <a:lnTo>
                    <a:pt x="152" y="1287"/>
                  </a:lnTo>
                  <a:lnTo>
                    <a:pt x="157" y="1226"/>
                  </a:lnTo>
                  <a:lnTo>
                    <a:pt x="164" y="1167"/>
                  </a:lnTo>
                  <a:lnTo>
                    <a:pt x="175" y="1108"/>
                  </a:lnTo>
                  <a:lnTo>
                    <a:pt x="189" y="1050"/>
                  </a:lnTo>
                  <a:lnTo>
                    <a:pt x="205" y="993"/>
                  </a:lnTo>
                  <a:lnTo>
                    <a:pt x="223" y="937"/>
                  </a:lnTo>
                  <a:lnTo>
                    <a:pt x="246" y="883"/>
                  </a:lnTo>
                  <a:lnTo>
                    <a:pt x="269" y="830"/>
                  </a:lnTo>
                  <a:lnTo>
                    <a:pt x="296" y="778"/>
                  </a:lnTo>
                  <a:lnTo>
                    <a:pt x="325" y="728"/>
                  </a:lnTo>
                  <a:lnTo>
                    <a:pt x="356" y="679"/>
                  </a:lnTo>
                  <a:lnTo>
                    <a:pt x="389" y="632"/>
                  </a:lnTo>
                  <a:lnTo>
                    <a:pt x="426" y="587"/>
                  </a:lnTo>
                  <a:lnTo>
                    <a:pt x="464" y="544"/>
                  </a:lnTo>
                  <a:lnTo>
                    <a:pt x="503" y="501"/>
                  </a:lnTo>
                  <a:lnTo>
                    <a:pt x="545" y="462"/>
                  </a:lnTo>
                  <a:lnTo>
                    <a:pt x="589" y="424"/>
                  </a:lnTo>
                  <a:lnTo>
                    <a:pt x="634" y="389"/>
                  </a:lnTo>
                  <a:lnTo>
                    <a:pt x="682" y="355"/>
                  </a:lnTo>
                  <a:lnTo>
                    <a:pt x="731" y="324"/>
                  </a:lnTo>
                  <a:lnTo>
                    <a:pt x="781" y="296"/>
                  </a:lnTo>
                  <a:lnTo>
                    <a:pt x="833" y="269"/>
                  </a:lnTo>
                  <a:lnTo>
                    <a:pt x="887" y="245"/>
                  </a:lnTo>
                  <a:lnTo>
                    <a:pt x="941" y="224"/>
                  </a:lnTo>
                  <a:lnTo>
                    <a:pt x="997" y="204"/>
                  </a:lnTo>
                  <a:lnTo>
                    <a:pt x="1054" y="189"/>
                  </a:lnTo>
                  <a:lnTo>
                    <a:pt x="1112" y="175"/>
                  </a:lnTo>
                  <a:lnTo>
                    <a:pt x="1172" y="165"/>
                  </a:lnTo>
                  <a:lnTo>
                    <a:pt x="1232" y="157"/>
                  </a:lnTo>
                  <a:lnTo>
                    <a:pt x="1293" y="153"/>
                  </a:lnTo>
                  <a:lnTo>
                    <a:pt x="1355" y="150"/>
                  </a:lnTo>
                  <a:lnTo>
                    <a:pt x="1416" y="153"/>
                  </a:lnTo>
                  <a:lnTo>
                    <a:pt x="1478" y="157"/>
                  </a:lnTo>
                  <a:lnTo>
                    <a:pt x="1539" y="165"/>
                  </a:lnTo>
                  <a:lnTo>
                    <a:pt x="1598" y="175"/>
                  </a:lnTo>
                  <a:lnTo>
                    <a:pt x="1656" y="189"/>
                  </a:lnTo>
                  <a:lnTo>
                    <a:pt x="1713" y="204"/>
                  </a:lnTo>
                  <a:lnTo>
                    <a:pt x="1769" y="224"/>
                  </a:lnTo>
                  <a:lnTo>
                    <a:pt x="1824" y="245"/>
                  </a:lnTo>
                  <a:lnTo>
                    <a:pt x="1877" y="269"/>
                  </a:lnTo>
                  <a:lnTo>
                    <a:pt x="1929" y="296"/>
                  </a:lnTo>
                  <a:lnTo>
                    <a:pt x="1979" y="324"/>
                  </a:lnTo>
                  <a:lnTo>
                    <a:pt x="2028" y="355"/>
                  </a:lnTo>
                  <a:lnTo>
                    <a:pt x="2076" y="389"/>
                  </a:lnTo>
                  <a:lnTo>
                    <a:pt x="2121" y="424"/>
                  </a:lnTo>
                  <a:lnTo>
                    <a:pt x="2164" y="462"/>
                  </a:lnTo>
                  <a:lnTo>
                    <a:pt x="2206" y="501"/>
                  </a:lnTo>
                  <a:lnTo>
                    <a:pt x="2246" y="544"/>
                  </a:lnTo>
                  <a:lnTo>
                    <a:pt x="2285" y="587"/>
                  </a:lnTo>
                  <a:lnTo>
                    <a:pt x="2320" y="632"/>
                  </a:lnTo>
                  <a:lnTo>
                    <a:pt x="2354" y="679"/>
                  </a:lnTo>
                  <a:lnTo>
                    <a:pt x="2385" y="728"/>
                  </a:lnTo>
                  <a:lnTo>
                    <a:pt x="2414" y="778"/>
                  </a:lnTo>
                  <a:lnTo>
                    <a:pt x="2441" y="830"/>
                  </a:lnTo>
                  <a:lnTo>
                    <a:pt x="2465" y="883"/>
                  </a:lnTo>
                  <a:lnTo>
                    <a:pt x="2487" y="937"/>
                  </a:lnTo>
                  <a:lnTo>
                    <a:pt x="2505" y="993"/>
                  </a:lnTo>
                  <a:lnTo>
                    <a:pt x="2521" y="1050"/>
                  </a:lnTo>
                  <a:lnTo>
                    <a:pt x="2535" y="1108"/>
                  </a:lnTo>
                  <a:lnTo>
                    <a:pt x="2546" y="1167"/>
                  </a:lnTo>
                  <a:lnTo>
                    <a:pt x="2553" y="1226"/>
                  </a:lnTo>
                  <a:lnTo>
                    <a:pt x="2558" y="1287"/>
                  </a:lnTo>
                  <a:lnTo>
                    <a:pt x="2560" y="1349"/>
                  </a:lnTo>
                  <a:close/>
                </a:path>
              </a:pathLst>
            </a:custGeom>
            <a:solidFill>
              <a:srgbClr val="958D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522" y="764"/>
              <a:ext cx="170" cy="169"/>
            </a:xfrm>
            <a:custGeom>
              <a:avLst/>
              <a:gdLst/>
              <a:ahLst/>
              <a:cxnLst>
                <a:cxn ang="0">
                  <a:pos x="2534" y="1018"/>
                </a:cxn>
                <a:cxn ang="0">
                  <a:pos x="2434" y="723"/>
                </a:cxn>
                <a:cxn ang="0">
                  <a:pos x="2268" y="464"/>
                </a:cxn>
                <a:cxn ang="0">
                  <a:pos x="2046" y="254"/>
                </a:cxn>
                <a:cxn ang="0">
                  <a:pos x="1778" y="101"/>
                </a:cxn>
                <a:cxn ang="0">
                  <a:pos x="1475" y="16"/>
                </a:cxn>
                <a:cxn ang="0">
                  <a:pos x="1149" y="8"/>
                </a:cxn>
                <a:cxn ang="0">
                  <a:pos x="840" y="79"/>
                </a:cxn>
                <a:cxn ang="0">
                  <a:pos x="564" y="218"/>
                </a:cxn>
                <a:cxn ang="0">
                  <a:pos x="333" y="418"/>
                </a:cxn>
                <a:cxn ang="0">
                  <a:pos x="154" y="668"/>
                </a:cxn>
                <a:cxn ang="0">
                  <a:pos x="40" y="956"/>
                </a:cxn>
                <a:cxn ang="0">
                  <a:pos x="0" y="1274"/>
                </a:cxn>
                <a:cxn ang="0">
                  <a:pos x="40" y="1593"/>
                </a:cxn>
                <a:cxn ang="0">
                  <a:pos x="154" y="1882"/>
                </a:cxn>
                <a:cxn ang="0">
                  <a:pos x="333" y="2131"/>
                </a:cxn>
                <a:cxn ang="0">
                  <a:pos x="564" y="2331"/>
                </a:cxn>
                <a:cxn ang="0">
                  <a:pos x="840" y="2471"/>
                </a:cxn>
                <a:cxn ang="0">
                  <a:pos x="1149" y="2542"/>
                </a:cxn>
                <a:cxn ang="0">
                  <a:pos x="1475" y="2534"/>
                </a:cxn>
                <a:cxn ang="0">
                  <a:pos x="1778" y="2448"/>
                </a:cxn>
                <a:cxn ang="0">
                  <a:pos x="2046" y="2295"/>
                </a:cxn>
                <a:cxn ang="0">
                  <a:pos x="2268" y="2084"/>
                </a:cxn>
                <a:cxn ang="0">
                  <a:pos x="2434" y="1827"/>
                </a:cxn>
                <a:cxn ang="0">
                  <a:pos x="2534" y="1531"/>
                </a:cxn>
                <a:cxn ang="0">
                  <a:pos x="2409" y="1274"/>
                </a:cxn>
                <a:cxn ang="0">
                  <a:pos x="2374" y="1555"/>
                </a:cxn>
                <a:cxn ang="0">
                  <a:pos x="2273" y="1810"/>
                </a:cxn>
                <a:cxn ang="0">
                  <a:pos x="2116" y="2030"/>
                </a:cxn>
                <a:cxn ang="0">
                  <a:pos x="1911" y="2206"/>
                </a:cxn>
                <a:cxn ang="0">
                  <a:pos x="1669" y="2330"/>
                </a:cxn>
                <a:cxn ang="0">
                  <a:pos x="1395" y="2392"/>
                </a:cxn>
                <a:cxn ang="0">
                  <a:pos x="1108" y="2385"/>
                </a:cxn>
                <a:cxn ang="0">
                  <a:pos x="840" y="2310"/>
                </a:cxn>
                <a:cxn ang="0">
                  <a:pos x="605" y="2175"/>
                </a:cxn>
                <a:cxn ang="0">
                  <a:pos x="409" y="1989"/>
                </a:cxn>
                <a:cxn ang="0">
                  <a:pos x="262" y="1762"/>
                </a:cxn>
                <a:cxn ang="0">
                  <a:pos x="174" y="1501"/>
                </a:cxn>
                <a:cxn ang="0">
                  <a:pos x="152" y="1216"/>
                </a:cxn>
                <a:cxn ang="0">
                  <a:pos x="201" y="941"/>
                </a:cxn>
                <a:cxn ang="0">
                  <a:pos x="314" y="692"/>
                </a:cxn>
                <a:cxn ang="0">
                  <a:pos x="481" y="480"/>
                </a:cxn>
                <a:cxn ang="0">
                  <a:pos x="694" y="314"/>
                </a:cxn>
                <a:cxn ang="0">
                  <a:pos x="944" y="201"/>
                </a:cxn>
                <a:cxn ang="0">
                  <a:pos x="1222" y="153"/>
                </a:cxn>
                <a:cxn ang="0">
                  <a:pos x="1508" y="174"/>
                </a:cxn>
                <a:cxn ang="0">
                  <a:pos x="1769" y="262"/>
                </a:cxn>
                <a:cxn ang="0">
                  <a:pos x="1998" y="407"/>
                </a:cxn>
                <a:cxn ang="0">
                  <a:pos x="2184" y="602"/>
                </a:cxn>
                <a:cxn ang="0">
                  <a:pos x="2321" y="837"/>
                </a:cxn>
                <a:cxn ang="0">
                  <a:pos x="2396" y="1104"/>
                </a:cxn>
              </a:cxnLst>
              <a:rect l="0" t="0" r="r" b="b"/>
              <a:pathLst>
                <a:path w="2560" h="2548">
                  <a:moveTo>
                    <a:pt x="2560" y="1274"/>
                  </a:moveTo>
                  <a:lnTo>
                    <a:pt x="2558" y="1209"/>
                  </a:lnTo>
                  <a:lnTo>
                    <a:pt x="2553" y="1144"/>
                  </a:lnTo>
                  <a:lnTo>
                    <a:pt x="2545" y="1080"/>
                  </a:lnTo>
                  <a:lnTo>
                    <a:pt x="2534" y="1018"/>
                  </a:lnTo>
                  <a:lnTo>
                    <a:pt x="2520" y="956"/>
                  </a:lnTo>
                  <a:lnTo>
                    <a:pt x="2502" y="896"/>
                  </a:lnTo>
                  <a:lnTo>
                    <a:pt x="2482" y="836"/>
                  </a:lnTo>
                  <a:lnTo>
                    <a:pt x="2459" y="778"/>
                  </a:lnTo>
                  <a:lnTo>
                    <a:pt x="2434" y="723"/>
                  </a:lnTo>
                  <a:lnTo>
                    <a:pt x="2405" y="668"/>
                  </a:lnTo>
                  <a:lnTo>
                    <a:pt x="2375" y="614"/>
                  </a:lnTo>
                  <a:lnTo>
                    <a:pt x="2341" y="562"/>
                  </a:lnTo>
                  <a:lnTo>
                    <a:pt x="2306" y="513"/>
                  </a:lnTo>
                  <a:lnTo>
                    <a:pt x="2268" y="464"/>
                  </a:lnTo>
                  <a:lnTo>
                    <a:pt x="2227" y="418"/>
                  </a:lnTo>
                  <a:lnTo>
                    <a:pt x="2185" y="374"/>
                  </a:lnTo>
                  <a:lnTo>
                    <a:pt x="2140" y="332"/>
                  </a:lnTo>
                  <a:lnTo>
                    <a:pt x="2094" y="291"/>
                  </a:lnTo>
                  <a:lnTo>
                    <a:pt x="2046" y="254"/>
                  </a:lnTo>
                  <a:lnTo>
                    <a:pt x="1996" y="218"/>
                  </a:lnTo>
                  <a:lnTo>
                    <a:pt x="1944" y="185"/>
                  </a:lnTo>
                  <a:lnTo>
                    <a:pt x="1890" y="155"/>
                  </a:lnTo>
                  <a:lnTo>
                    <a:pt x="1835" y="126"/>
                  </a:lnTo>
                  <a:lnTo>
                    <a:pt x="1778" y="101"/>
                  </a:lnTo>
                  <a:lnTo>
                    <a:pt x="1720" y="79"/>
                  </a:lnTo>
                  <a:lnTo>
                    <a:pt x="1660" y="58"/>
                  </a:lnTo>
                  <a:lnTo>
                    <a:pt x="1599" y="41"/>
                  </a:lnTo>
                  <a:lnTo>
                    <a:pt x="1538" y="27"/>
                  </a:lnTo>
                  <a:lnTo>
                    <a:pt x="1475" y="16"/>
                  </a:lnTo>
                  <a:lnTo>
                    <a:pt x="1411" y="8"/>
                  </a:lnTo>
                  <a:lnTo>
                    <a:pt x="1346" y="2"/>
                  </a:lnTo>
                  <a:lnTo>
                    <a:pt x="1280" y="0"/>
                  </a:lnTo>
                  <a:lnTo>
                    <a:pt x="1214" y="2"/>
                  </a:lnTo>
                  <a:lnTo>
                    <a:pt x="1149" y="8"/>
                  </a:lnTo>
                  <a:lnTo>
                    <a:pt x="1085" y="16"/>
                  </a:lnTo>
                  <a:lnTo>
                    <a:pt x="1023" y="27"/>
                  </a:lnTo>
                  <a:lnTo>
                    <a:pt x="960" y="41"/>
                  </a:lnTo>
                  <a:lnTo>
                    <a:pt x="899" y="58"/>
                  </a:lnTo>
                  <a:lnTo>
                    <a:pt x="840" y="79"/>
                  </a:lnTo>
                  <a:lnTo>
                    <a:pt x="782" y="101"/>
                  </a:lnTo>
                  <a:lnTo>
                    <a:pt x="725" y="126"/>
                  </a:lnTo>
                  <a:lnTo>
                    <a:pt x="670" y="155"/>
                  </a:lnTo>
                  <a:lnTo>
                    <a:pt x="616" y="185"/>
                  </a:lnTo>
                  <a:lnTo>
                    <a:pt x="564" y="218"/>
                  </a:lnTo>
                  <a:lnTo>
                    <a:pt x="514" y="254"/>
                  </a:lnTo>
                  <a:lnTo>
                    <a:pt x="466" y="291"/>
                  </a:lnTo>
                  <a:lnTo>
                    <a:pt x="419" y="332"/>
                  </a:lnTo>
                  <a:lnTo>
                    <a:pt x="375" y="374"/>
                  </a:lnTo>
                  <a:lnTo>
                    <a:pt x="333" y="418"/>
                  </a:lnTo>
                  <a:lnTo>
                    <a:pt x="293" y="464"/>
                  </a:lnTo>
                  <a:lnTo>
                    <a:pt x="254" y="513"/>
                  </a:lnTo>
                  <a:lnTo>
                    <a:pt x="218" y="562"/>
                  </a:lnTo>
                  <a:lnTo>
                    <a:pt x="185" y="614"/>
                  </a:lnTo>
                  <a:lnTo>
                    <a:pt x="154" y="668"/>
                  </a:lnTo>
                  <a:lnTo>
                    <a:pt x="127" y="723"/>
                  </a:lnTo>
                  <a:lnTo>
                    <a:pt x="100" y="778"/>
                  </a:lnTo>
                  <a:lnTo>
                    <a:pt x="78" y="836"/>
                  </a:lnTo>
                  <a:lnTo>
                    <a:pt x="57" y="896"/>
                  </a:lnTo>
                  <a:lnTo>
                    <a:pt x="40" y="956"/>
                  </a:lnTo>
                  <a:lnTo>
                    <a:pt x="26" y="1018"/>
                  </a:lnTo>
                  <a:lnTo>
                    <a:pt x="15" y="1080"/>
                  </a:lnTo>
                  <a:lnTo>
                    <a:pt x="7" y="1144"/>
                  </a:lnTo>
                  <a:lnTo>
                    <a:pt x="1" y="1209"/>
                  </a:lnTo>
                  <a:lnTo>
                    <a:pt x="0" y="1274"/>
                  </a:lnTo>
                  <a:lnTo>
                    <a:pt x="1" y="1340"/>
                  </a:lnTo>
                  <a:lnTo>
                    <a:pt x="7" y="1405"/>
                  </a:lnTo>
                  <a:lnTo>
                    <a:pt x="15" y="1469"/>
                  </a:lnTo>
                  <a:lnTo>
                    <a:pt x="26" y="1531"/>
                  </a:lnTo>
                  <a:lnTo>
                    <a:pt x="40" y="1593"/>
                  </a:lnTo>
                  <a:lnTo>
                    <a:pt x="57" y="1653"/>
                  </a:lnTo>
                  <a:lnTo>
                    <a:pt x="78" y="1712"/>
                  </a:lnTo>
                  <a:lnTo>
                    <a:pt x="100" y="1770"/>
                  </a:lnTo>
                  <a:lnTo>
                    <a:pt x="127" y="1827"/>
                  </a:lnTo>
                  <a:lnTo>
                    <a:pt x="154" y="1882"/>
                  </a:lnTo>
                  <a:lnTo>
                    <a:pt x="185" y="1934"/>
                  </a:lnTo>
                  <a:lnTo>
                    <a:pt x="218" y="1986"/>
                  </a:lnTo>
                  <a:lnTo>
                    <a:pt x="254" y="2037"/>
                  </a:lnTo>
                  <a:lnTo>
                    <a:pt x="293" y="2084"/>
                  </a:lnTo>
                  <a:lnTo>
                    <a:pt x="333" y="2131"/>
                  </a:lnTo>
                  <a:lnTo>
                    <a:pt x="375" y="2175"/>
                  </a:lnTo>
                  <a:lnTo>
                    <a:pt x="419" y="2217"/>
                  </a:lnTo>
                  <a:lnTo>
                    <a:pt x="466" y="2257"/>
                  </a:lnTo>
                  <a:lnTo>
                    <a:pt x="514" y="2295"/>
                  </a:lnTo>
                  <a:lnTo>
                    <a:pt x="564" y="2331"/>
                  </a:lnTo>
                  <a:lnTo>
                    <a:pt x="616" y="2363"/>
                  </a:lnTo>
                  <a:lnTo>
                    <a:pt x="670" y="2395"/>
                  </a:lnTo>
                  <a:lnTo>
                    <a:pt x="725" y="2422"/>
                  </a:lnTo>
                  <a:lnTo>
                    <a:pt x="782" y="2448"/>
                  </a:lnTo>
                  <a:lnTo>
                    <a:pt x="840" y="2471"/>
                  </a:lnTo>
                  <a:lnTo>
                    <a:pt x="899" y="2491"/>
                  </a:lnTo>
                  <a:lnTo>
                    <a:pt x="960" y="2508"/>
                  </a:lnTo>
                  <a:lnTo>
                    <a:pt x="1023" y="2522"/>
                  </a:lnTo>
                  <a:lnTo>
                    <a:pt x="1085" y="2534"/>
                  </a:lnTo>
                  <a:lnTo>
                    <a:pt x="1149" y="2542"/>
                  </a:lnTo>
                  <a:lnTo>
                    <a:pt x="1214" y="2546"/>
                  </a:lnTo>
                  <a:lnTo>
                    <a:pt x="1280" y="2548"/>
                  </a:lnTo>
                  <a:lnTo>
                    <a:pt x="1346" y="2546"/>
                  </a:lnTo>
                  <a:lnTo>
                    <a:pt x="1411" y="2542"/>
                  </a:lnTo>
                  <a:lnTo>
                    <a:pt x="1475" y="2534"/>
                  </a:lnTo>
                  <a:lnTo>
                    <a:pt x="1538" y="2522"/>
                  </a:lnTo>
                  <a:lnTo>
                    <a:pt x="1599" y="2508"/>
                  </a:lnTo>
                  <a:lnTo>
                    <a:pt x="1660" y="2491"/>
                  </a:lnTo>
                  <a:lnTo>
                    <a:pt x="1720" y="2471"/>
                  </a:lnTo>
                  <a:lnTo>
                    <a:pt x="1778" y="2448"/>
                  </a:lnTo>
                  <a:lnTo>
                    <a:pt x="1835" y="2422"/>
                  </a:lnTo>
                  <a:lnTo>
                    <a:pt x="1890" y="2395"/>
                  </a:lnTo>
                  <a:lnTo>
                    <a:pt x="1944" y="2363"/>
                  </a:lnTo>
                  <a:lnTo>
                    <a:pt x="1996" y="2331"/>
                  </a:lnTo>
                  <a:lnTo>
                    <a:pt x="2046" y="2295"/>
                  </a:lnTo>
                  <a:lnTo>
                    <a:pt x="2094" y="2257"/>
                  </a:lnTo>
                  <a:lnTo>
                    <a:pt x="2140" y="2217"/>
                  </a:lnTo>
                  <a:lnTo>
                    <a:pt x="2185" y="2175"/>
                  </a:lnTo>
                  <a:lnTo>
                    <a:pt x="2227" y="2131"/>
                  </a:lnTo>
                  <a:lnTo>
                    <a:pt x="2268" y="2084"/>
                  </a:lnTo>
                  <a:lnTo>
                    <a:pt x="2306" y="2037"/>
                  </a:lnTo>
                  <a:lnTo>
                    <a:pt x="2341" y="1986"/>
                  </a:lnTo>
                  <a:lnTo>
                    <a:pt x="2375" y="1934"/>
                  </a:lnTo>
                  <a:lnTo>
                    <a:pt x="2405" y="1882"/>
                  </a:lnTo>
                  <a:lnTo>
                    <a:pt x="2434" y="1827"/>
                  </a:lnTo>
                  <a:lnTo>
                    <a:pt x="2459" y="1770"/>
                  </a:lnTo>
                  <a:lnTo>
                    <a:pt x="2482" y="1712"/>
                  </a:lnTo>
                  <a:lnTo>
                    <a:pt x="2502" y="1653"/>
                  </a:lnTo>
                  <a:lnTo>
                    <a:pt x="2520" y="1593"/>
                  </a:lnTo>
                  <a:lnTo>
                    <a:pt x="2534" y="1531"/>
                  </a:lnTo>
                  <a:lnTo>
                    <a:pt x="2545" y="1469"/>
                  </a:lnTo>
                  <a:lnTo>
                    <a:pt x="2553" y="1405"/>
                  </a:lnTo>
                  <a:lnTo>
                    <a:pt x="2558" y="1340"/>
                  </a:lnTo>
                  <a:lnTo>
                    <a:pt x="2560" y="1274"/>
                  </a:lnTo>
                  <a:close/>
                  <a:moveTo>
                    <a:pt x="2409" y="1274"/>
                  </a:moveTo>
                  <a:lnTo>
                    <a:pt x="2407" y="1332"/>
                  </a:lnTo>
                  <a:lnTo>
                    <a:pt x="2403" y="1389"/>
                  </a:lnTo>
                  <a:lnTo>
                    <a:pt x="2396" y="1446"/>
                  </a:lnTo>
                  <a:lnTo>
                    <a:pt x="2386" y="1501"/>
                  </a:lnTo>
                  <a:lnTo>
                    <a:pt x="2374" y="1555"/>
                  </a:lnTo>
                  <a:lnTo>
                    <a:pt x="2359" y="1609"/>
                  </a:lnTo>
                  <a:lnTo>
                    <a:pt x="2340" y="1661"/>
                  </a:lnTo>
                  <a:lnTo>
                    <a:pt x="2321" y="1711"/>
                  </a:lnTo>
                  <a:lnTo>
                    <a:pt x="2297" y="1762"/>
                  </a:lnTo>
                  <a:lnTo>
                    <a:pt x="2273" y="1810"/>
                  </a:lnTo>
                  <a:lnTo>
                    <a:pt x="2245" y="1857"/>
                  </a:lnTo>
                  <a:lnTo>
                    <a:pt x="2216" y="1903"/>
                  </a:lnTo>
                  <a:lnTo>
                    <a:pt x="2184" y="1947"/>
                  </a:lnTo>
                  <a:lnTo>
                    <a:pt x="2152" y="1989"/>
                  </a:lnTo>
                  <a:lnTo>
                    <a:pt x="2116" y="2030"/>
                  </a:lnTo>
                  <a:lnTo>
                    <a:pt x="2078" y="2069"/>
                  </a:lnTo>
                  <a:lnTo>
                    <a:pt x="2039" y="2106"/>
                  </a:lnTo>
                  <a:lnTo>
                    <a:pt x="1998" y="2141"/>
                  </a:lnTo>
                  <a:lnTo>
                    <a:pt x="1955" y="2175"/>
                  </a:lnTo>
                  <a:lnTo>
                    <a:pt x="1911" y="2206"/>
                  </a:lnTo>
                  <a:lnTo>
                    <a:pt x="1865" y="2236"/>
                  </a:lnTo>
                  <a:lnTo>
                    <a:pt x="1818" y="2263"/>
                  </a:lnTo>
                  <a:lnTo>
                    <a:pt x="1769" y="2287"/>
                  </a:lnTo>
                  <a:lnTo>
                    <a:pt x="1720" y="2310"/>
                  </a:lnTo>
                  <a:lnTo>
                    <a:pt x="1669" y="2330"/>
                  </a:lnTo>
                  <a:lnTo>
                    <a:pt x="1616" y="2347"/>
                  </a:lnTo>
                  <a:lnTo>
                    <a:pt x="1562" y="2362"/>
                  </a:lnTo>
                  <a:lnTo>
                    <a:pt x="1508" y="2376"/>
                  </a:lnTo>
                  <a:lnTo>
                    <a:pt x="1452" y="2385"/>
                  </a:lnTo>
                  <a:lnTo>
                    <a:pt x="1395" y="2392"/>
                  </a:lnTo>
                  <a:lnTo>
                    <a:pt x="1338" y="2397"/>
                  </a:lnTo>
                  <a:lnTo>
                    <a:pt x="1280" y="2398"/>
                  </a:lnTo>
                  <a:lnTo>
                    <a:pt x="1222" y="2397"/>
                  </a:lnTo>
                  <a:lnTo>
                    <a:pt x="1164" y="2392"/>
                  </a:lnTo>
                  <a:lnTo>
                    <a:pt x="1108" y="2385"/>
                  </a:lnTo>
                  <a:lnTo>
                    <a:pt x="1052" y="2376"/>
                  </a:lnTo>
                  <a:lnTo>
                    <a:pt x="998" y="2362"/>
                  </a:lnTo>
                  <a:lnTo>
                    <a:pt x="944" y="2347"/>
                  </a:lnTo>
                  <a:lnTo>
                    <a:pt x="892" y="2330"/>
                  </a:lnTo>
                  <a:lnTo>
                    <a:pt x="840" y="2310"/>
                  </a:lnTo>
                  <a:lnTo>
                    <a:pt x="790" y="2287"/>
                  </a:lnTo>
                  <a:lnTo>
                    <a:pt x="741" y="2263"/>
                  </a:lnTo>
                  <a:lnTo>
                    <a:pt x="694" y="2236"/>
                  </a:lnTo>
                  <a:lnTo>
                    <a:pt x="649" y="2206"/>
                  </a:lnTo>
                  <a:lnTo>
                    <a:pt x="605" y="2175"/>
                  </a:lnTo>
                  <a:lnTo>
                    <a:pt x="562" y="2141"/>
                  </a:lnTo>
                  <a:lnTo>
                    <a:pt x="521" y="2106"/>
                  </a:lnTo>
                  <a:lnTo>
                    <a:pt x="481" y="2069"/>
                  </a:lnTo>
                  <a:lnTo>
                    <a:pt x="444" y="2030"/>
                  </a:lnTo>
                  <a:lnTo>
                    <a:pt x="409" y="1989"/>
                  </a:lnTo>
                  <a:lnTo>
                    <a:pt x="375" y="1947"/>
                  </a:lnTo>
                  <a:lnTo>
                    <a:pt x="344" y="1903"/>
                  </a:lnTo>
                  <a:lnTo>
                    <a:pt x="314" y="1857"/>
                  </a:lnTo>
                  <a:lnTo>
                    <a:pt x="287" y="1810"/>
                  </a:lnTo>
                  <a:lnTo>
                    <a:pt x="262" y="1762"/>
                  </a:lnTo>
                  <a:lnTo>
                    <a:pt x="240" y="1711"/>
                  </a:lnTo>
                  <a:lnTo>
                    <a:pt x="219" y="1661"/>
                  </a:lnTo>
                  <a:lnTo>
                    <a:pt x="201" y="1609"/>
                  </a:lnTo>
                  <a:lnTo>
                    <a:pt x="186" y="1555"/>
                  </a:lnTo>
                  <a:lnTo>
                    <a:pt x="174" y="1501"/>
                  </a:lnTo>
                  <a:lnTo>
                    <a:pt x="163" y="1446"/>
                  </a:lnTo>
                  <a:lnTo>
                    <a:pt x="156" y="1389"/>
                  </a:lnTo>
                  <a:lnTo>
                    <a:pt x="152" y="1332"/>
                  </a:lnTo>
                  <a:lnTo>
                    <a:pt x="151" y="1274"/>
                  </a:lnTo>
                  <a:lnTo>
                    <a:pt x="152" y="1216"/>
                  </a:lnTo>
                  <a:lnTo>
                    <a:pt x="156" y="1160"/>
                  </a:lnTo>
                  <a:lnTo>
                    <a:pt x="163" y="1104"/>
                  </a:lnTo>
                  <a:lnTo>
                    <a:pt x="174" y="1048"/>
                  </a:lnTo>
                  <a:lnTo>
                    <a:pt x="186" y="993"/>
                  </a:lnTo>
                  <a:lnTo>
                    <a:pt x="201" y="941"/>
                  </a:lnTo>
                  <a:lnTo>
                    <a:pt x="219" y="888"/>
                  </a:lnTo>
                  <a:lnTo>
                    <a:pt x="240" y="837"/>
                  </a:lnTo>
                  <a:lnTo>
                    <a:pt x="262" y="787"/>
                  </a:lnTo>
                  <a:lnTo>
                    <a:pt x="287" y="739"/>
                  </a:lnTo>
                  <a:lnTo>
                    <a:pt x="314" y="692"/>
                  </a:lnTo>
                  <a:lnTo>
                    <a:pt x="344" y="646"/>
                  </a:lnTo>
                  <a:lnTo>
                    <a:pt x="375" y="602"/>
                  </a:lnTo>
                  <a:lnTo>
                    <a:pt x="409" y="559"/>
                  </a:lnTo>
                  <a:lnTo>
                    <a:pt x="444" y="519"/>
                  </a:lnTo>
                  <a:lnTo>
                    <a:pt x="481" y="480"/>
                  </a:lnTo>
                  <a:lnTo>
                    <a:pt x="521" y="443"/>
                  </a:lnTo>
                  <a:lnTo>
                    <a:pt x="562" y="407"/>
                  </a:lnTo>
                  <a:lnTo>
                    <a:pt x="605" y="374"/>
                  </a:lnTo>
                  <a:lnTo>
                    <a:pt x="649" y="342"/>
                  </a:lnTo>
                  <a:lnTo>
                    <a:pt x="694" y="314"/>
                  </a:lnTo>
                  <a:lnTo>
                    <a:pt x="741" y="286"/>
                  </a:lnTo>
                  <a:lnTo>
                    <a:pt x="790" y="262"/>
                  </a:lnTo>
                  <a:lnTo>
                    <a:pt x="840" y="239"/>
                  </a:lnTo>
                  <a:lnTo>
                    <a:pt x="892" y="219"/>
                  </a:lnTo>
                  <a:lnTo>
                    <a:pt x="944" y="201"/>
                  </a:lnTo>
                  <a:lnTo>
                    <a:pt x="998" y="186"/>
                  </a:lnTo>
                  <a:lnTo>
                    <a:pt x="1052" y="174"/>
                  </a:lnTo>
                  <a:lnTo>
                    <a:pt x="1108" y="164"/>
                  </a:lnTo>
                  <a:lnTo>
                    <a:pt x="1164" y="157"/>
                  </a:lnTo>
                  <a:lnTo>
                    <a:pt x="1222" y="153"/>
                  </a:lnTo>
                  <a:lnTo>
                    <a:pt x="1280" y="151"/>
                  </a:lnTo>
                  <a:lnTo>
                    <a:pt x="1338" y="153"/>
                  </a:lnTo>
                  <a:lnTo>
                    <a:pt x="1395" y="157"/>
                  </a:lnTo>
                  <a:lnTo>
                    <a:pt x="1452" y="164"/>
                  </a:lnTo>
                  <a:lnTo>
                    <a:pt x="1508" y="174"/>
                  </a:lnTo>
                  <a:lnTo>
                    <a:pt x="1562" y="186"/>
                  </a:lnTo>
                  <a:lnTo>
                    <a:pt x="1616" y="201"/>
                  </a:lnTo>
                  <a:lnTo>
                    <a:pt x="1669" y="219"/>
                  </a:lnTo>
                  <a:lnTo>
                    <a:pt x="1720" y="239"/>
                  </a:lnTo>
                  <a:lnTo>
                    <a:pt x="1769" y="262"/>
                  </a:lnTo>
                  <a:lnTo>
                    <a:pt x="1818" y="286"/>
                  </a:lnTo>
                  <a:lnTo>
                    <a:pt x="1865" y="314"/>
                  </a:lnTo>
                  <a:lnTo>
                    <a:pt x="1911" y="342"/>
                  </a:lnTo>
                  <a:lnTo>
                    <a:pt x="1955" y="374"/>
                  </a:lnTo>
                  <a:lnTo>
                    <a:pt x="1998" y="407"/>
                  </a:lnTo>
                  <a:lnTo>
                    <a:pt x="2039" y="443"/>
                  </a:lnTo>
                  <a:lnTo>
                    <a:pt x="2078" y="480"/>
                  </a:lnTo>
                  <a:lnTo>
                    <a:pt x="2116" y="519"/>
                  </a:lnTo>
                  <a:lnTo>
                    <a:pt x="2152" y="559"/>
                  </a:lnTo>
                  <a:lnTo>
                    <a:pt x="2184" y="602"/>
                  </a:lnTo>
                  <a:lnTo>
                    <a:pt x="2216" y="646"/>
                  </a:lnTo>
                  <a:lnTo>
                    <a:pt x="2245" y="692"/>
                  </a:lnTo>
                  <a:lnTo>
                    <a:pt x="2273" y="739"/>
                  </a:lnTo>
                  <a:lnTo>
                    <a:pt x="2297" y="787"/>
                  </a:lnTo>
                  <a:lnTo>
                    <a:pt x="2321" y="837"/>
                  </a:lnTo>
                  <a:lnTo>
                    <a:pt x="2340" y="888"/>
                  </a:lnTo>
                  <a:lnTo>
                    <a:pt x="2359" y="941"/>
                  </a:lnTo>
                  <a:lnTo>
                    <a:pt x="2374" y="993"/>
                  </a:lnTo>
                  <a:lnTo>
                    <a:pt x="2386" y="1048"/>
                  </a:lnTo>
                  <a:lnTo>
                    <a:pt x="2396" y="1104"/>
                  </a:lnTo>
                  <a:lnTo>
                    <a:pt x="2403" y="1160"/>
                  </a:lnTo>
                  <a:lnTo>
                    <a:pt x="2407" y="1216"/>
                  </a:lnTo>
                  <a:lnTo>
                    <a:pt x="2409" y="1274"/>
                  </a:lnTo>
                  <a:close/>
                </a:path>
              </a:pathLst>
            </a:custGeom>
            <a:solidFill>
              <a:srgbClr val="9991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527" y="769"/>
              <a:ext cx="160" cy="159"/>
            </a:xfrm>
            <a:custGeom>
              <a:avLst/>
              <a:gdLst/>
              <a:ahLst/>
              <a:cxnLst>
                <a:cxn ang="0">
                  <a:pos x="2384" y="958"/>
                </a:cxn>
                <a:cxn ang="0">
                  <a:pos x="2290" y="680"/>
                </a:cxn>
                <a:cxn ang="0">
                  <a:pos x="2134" y="438"/>
                </a:cxn>
                <a:cxn ang="0">
                  <a:pos x="1925" y="239"/>
                </a:cxn>
                <a:cxn ang="0">
                  <a:pos x="1673" y="95"/>
                </a:cxn>
                <a:cxn ang="0">
                  <a:pos x="1388" y="15"/>
                </a:cxn>
                <a:cxn ang="0">
                  <a:pos x="1081" y="7"/>
                </a:cxn>
                <a:cxn ang="0">
                  <a:pos x="790" y="74"/>
                </a:cxn>
                <a:cxn ang="0">
                  <a:pos x="531" y="205"/>
                </a:cxn>
                <a:cxn ang="0">
                  <a:pos x="313" y="394"/>
                </a:cxn>
                <a:cxn ang="0">
                  <a:pos x="145" y="628"/>
                </a:cxn>
                <a:cxn ang="0">
                  <a:pos x="38" y="900"/>
                </a:cxn>
                <a:cxn ang="0">
                  <a:pos x="0" y="1199"/>
                </a:cxn>
                <a:cxn ang="0">
                  <a:pos x="38" y="1499"/>
                </a:cxn>
                <a:cxn ang="0">
                  <a:pos x="145" y="1771"/>
                </a:cxn>
                <a:cxn ang="0">
                  <a:pos x="313" y="2005"/>
                </a:cxn>
                <a:cxn ang="0">
                  <a:pos x="531" y="2193"/>
                </a:cxn>
                <a:cxn ang="0">
                  <a:pos x="790" y="2325"/>
                </a:cxn>
                <a:cxn ang="0">
                  <a:pos x="1081" y="2392"/>
                </a:cxn>
                <a:cxn ang="0">
                  <a:pos x="1388" y="2385"/>
                </a:cxn>
                <a:cxn ang="0">
                  <a:pos x="1673" y="2304"/>
                </a:cxn>
                <a:cxn ang="0">
                  <a:pos x="1925" y="2160"/>
                </a:cxn>
                <a:cxn ang="0">
                  <a:pos x="2134" y="1962"/>
                </a:cxn>
                <a:cxn ang="0">
                  <a:pos x="2290" y="1719"/>
                </a:cxn>
                <a:cxn ang="0">
                  <a:pos x="2384" y="1441"/>
                </a:cxn>
                <a:cxn ang="0">
                  <a:pos x="2258" y="1199"/>
                </a:cxn>
                <a:cxn ang="0">
                  <a:pos x="2224" y="1462"/>
                </a:cxn>
                <a:cxn ang="0">
                  <a:pos x="2131" y="1699"/>
                </a:cxn>
                <a:cxn ang="0">
                  <a:pos x="1984" y="1905"/>
                </a:cxn>
                <a:cxn ang="0">
                  <a:pos x="1793" y="2069"/>
                </a:cxn>
                <a:cxn ang="0">
                  <a:pos x="1566" y="2185"/>
                </a:cxn>
                <a:cxn ang="0">
                  <a:pos x="1311" y="2243"/>
                </a:cxn>
                <a:cxn ang="0">
                  <a:pos x="1043" y="2237"/>
                </a:cxn>
                <a:cxn ang="0">
                  <a:pos x="794" y="2166"/>
                </a:cxn>
                <a:cxn ang="0">
                  <a:pos x="574" y="2040"/>
                </a:cxn>
                <a:cxn ang="0">
                  <a:pos x="391" y="1866"/>
                </a:cxn>
                <a:cxn ang="0">
                  <a:pos x="254" y="1655"/>
                </a:cxn>
                <a:cxn ang="0">
                  <a:pos x="171" y="1411"/>
                </a:cxn>
                <a:cxn ang="0">
                  <a:pos x="152" y="1145"/>
                </a:cxn>
                <a:cxn ang="0">
                  <a:pos x="198" y="888"/>
                </a:cxn>
                <a:cxn ang="0">
                  <a:pos x="302" y="656"/>
                </a:cxn>
                <a:cxn ang="0">
                  <a:pos x="458" y="458"/>
                </a:cxn>
                <a:cxn ang="0">
                  <a:pos x="657" y="303"/>
                </a:cxn>
                <a:cxn ang="0">
                  <a:pos x="890" y="198"/>
                </a:cxn>
                <a:cxn ang="0">
                  <a:pos x="1149" y="152"/>
                </a:cxn>
                <a:cxn ang="0">
                  <a:pos x="1416" y="172"/>
                </a:cxn>
                <a:cxn ang="0">
                  <a:pos x="1661" y="254"/>
                </a:cxn>
                <a:cxn ang="0">
                  <a:pos x="1874" y="390"/>
                </a:cxn>
                <a:cxn ang="0">
                  <a:pos x="2048" y="571"/>
                </a:cxn>
                <a:cxn ang="0">
                  <a:pos x="2176" y="792"/>
                </a:cxn>
                <a:cxn ang="0">
                  <a:pos x="2246" y="1040"/>
                </a:cxn>
              </a:cxnLst>
              <a:rect l="0" t="0" r="r" b="b"/>
              <a:pathLst>
                <a:path w="2409" h="2398">
                  <a:moveTo>
                    <a:pt x="2409" y="1199"/>
                  </a:moveTo>
                  <a:lnTo>
                    <a:pt x="2407" y="1137"/>
                  </a:lnTo>
                  <a:lnTo>
                    <a:pt x="2402" y="1076"/>
                  </a:lnTo>
                  <a:lnTo>
                    <a:pt x="2395" y="1017"/>
                  </a:lnTo>
                  <a:lnTo>
                    <a:pt x="2384" y="958"/>
                  </a:lnTo>
                  <a:lnTo>
                    <a:pt x="2370" y="900"/>
                  </a:lnTo>
                  <a:lnTo>
                    <a:pt x="2354" y="843"/>
                  </a:lnTo>
                  <a:lnTo>
                    <a:pt x="2336" y="787"/>
                  </a:lnTo>
                  <a:lnTo>
                    <a:pt x="2314" y="733"/>
                  </a:lnTo>
                  <a:lnTo>
                    <a:pt x="2290" y="680"/>
                  </a:lnTo>
                  <a:lnTo>
                    <a:pt x="2263" y="628"/>
                  </a:lnTo>
                  <a:lnTo>
                    <a:pt x="2234" y="579"/>
                  </a:lnTo>
                  <a:lnTo>
                    <a:pt x="2203" y="529"/>
                  </a:lnTo>
                  <a:lnTo>
                    <a:pt x="2169" y="482"/>
                  </a:lnTo>
                  <a:lnTo>
                    <a:pt x="2134" y="438"/>
                  </a:lnTo>
                  <a:lnTo>
                    <a:pt x="2095" y="394"/>
                  </a:lnTo>
                  <a:lnTo>
                    <a:pt x="2055" y="351"/>
                  </a:lnTo>
                  <a:lnTo>
                    <a:pt x="2013" y="312"/>
                  </a:lnTo>
                  <a:lnTo>
                    <a:pt x="1970" y="274"/>
                  </a:lnTo>
                  <a:lnTo>
                    <a:pt x="1925" y="239"/>
                  </a:lnTo>
                  <a:lnTo>
                    <a:pt x="1877" y="205"/>
                  </a:lnTo>
                  <a:lnTo>
                    <a:pt x="1828" y="174"/>
                  </a:lnTo>
                  <a:lnTo>
                    <a:pt x="1778" y="146"/>
                  </a:lnTo>
                  <a:lnTo>
                    <a:pt x="1726" y="119"/>
                  </a:lnTo>
                  <a:lnTo>
                    <a:pt x="1673" y="95"/>
                  </a:lnTo>
                  <a:lnTo>
                    <a:pt x="1618" y="74"/>
                  </a:lnTo>
                  <a:lnTo>
                    <a:pt x="1562" y="54"/>
                  </a:lnTo>
                  <a:lnTo>
                    <a:pt x="1505" y="39"/>
                  </a:lnTo>
                  <a:lnTo>
                    <a:pt x="1447" y="25"/>
                  </a:lnTo>
                  <a:lnTo>
                    <a:pt x="1388" y="15"/>
                  </a:lnTo>
                  <a:lnTo>
                    <a:pt x="1327" y="7"/>
                  </a:lnTo>
                  <a:lnTo>
                    <a:pt x="1265" y="3"/>
                  </a:lnTo>
                  <a:lnTo>
                    <a:pt x="1204" y="0"/>
                  </a:lnTo>
                  <a:lnTo>
                    <a:pt x="1142" y="3"/>
                  </a:lnTo>
                  <a:lnTo>
                    <a:pt x="1081" y="7"/>
                  </a:lnTo>
                  <a:lnTo>
                    <a:pt x="1021" y="15"/>
                  </a:lnTo>
                  <a:lnTo>
                    <a:pt x="961" y="25"/>
                  </a:lnTo>
                  <a:lnTo>
                    <a:pt x="903" y="39"/>
                  </a:lnTo>
                  <a:lnTo>
                    <a:pt x="846" y="54"/>
                  </a:lnTo>
                  <a:lnTo>
                    <a:pt x="790" y="74"/>
                  </a:lnTo>
                  <a:lnTo>
                    <a:pt x="736" y="95"/>
                  </a:lnTo>
                  <a:lnTo>
                    <a:pt x="682" y="119"/>
                  </a:lnTo>
                  <a:lnTo>
                    <a:pt x="630" y="146"/>
                  </a:lnTo>
                  <a:lnTo>
                    <a:pt x="580" y="174"/>
                  </a:lnTo>
                  <a:lnTo>
                    <a:pt x="531" y="205"/>
                  </a:lnTo>
                  <a:lnTo>
                    <a:pt x="483" y="239"/>
                  </a:lnTo>
                  <a:lnTo>
                    <a:pt x="438" y="274"/>
                  </a:lnTo>
                  <a:lnTo>
                    <a:pt x="394" y="312"/>
                  </a:lnTo>
                  <a:lnTo>
                    <a:pt x="352" y="351"/>
                  </a:lnTo>
                  <a:lnTo>
                    <a:pt x="313" y="394"/>
                  </a:lnTo>
                  <a:lnTo>
                    <a:pt x="275" y="438"/>
                  </a:lnTo>
                  <a:lnTo>
                    <a:pt x="238" y="482"/>
                  </a:lnTo>
                  <a:lnTo>
                    <a:pt x="206" y="529"/>
                  </a:lnTo>
                  <a:lnTo>
                    <a:pt x="174" y="579"/>
                  </a:lnTo>
                  <a:lnTo>
                    <a:pt x="145" y="628"/>
                  </a:lnTo>
                  <a:lnTo>
                    <a:pt x="118" y="680"/>
                  </a:lnTo>
                  <a:lnTo>
                    <a:pt x="95" y="733"/>
                  </a:lnTo>
                  <a:lnTo>
                    <a:pt x="72" y="787"/>
                  </a:lnTo>
                  <a:lnTo>
                    <a:pt x="54" y="843"/>
                  </a:lnTo>
                  <a:lnTo>
                    <a:pt x="38" y="900"/>
                  </a:lnTo>
                  <a:lnTo>
                    <a:pt x="24" y="958"/>
                  </a:lnTo>
                  <a:lnTo>
                    <a:pt x="13" y="1017"/>
                  </a:lnTo>
                  <a:lnTo>
                    <a:pt x="6" y="1076"/>
                  </a:lnTo>
                  <a:lnTo>
                    <a:pt x="1" y="1137"/>
                  </a:lnTo>
                  <a:lnTo>
                    <a:pt x="0" y="1199"/>
                  </a:lnTo>
                  <a:lnTo>
                    <a:pt x="1" y="1261"/>
                  </a:lnTo>
                  <a:lnTo>
                    <a:pt x="6" y="1322"/>
                  </a:lnTo>
                  <a:lnTo>
                    <a:pt x="13" y="1382"/>
                  </a:lnTo>
                  <a:lnTo>
                    <a:pt x="24" y="1441"/>
                  </a:lnTo>
                  <a:lnTo>
                    <a:pt x="38" y="1499"/>
                  </a:lnTo>
                  <a:lnTo>
                    <a:pt x="54" y="1556"/>
                  </a:lnTo>
                  <a:lnTo>
                    <a:pt x="72" y="1612"/>
                  </a:lnTo>
                  <a:lnTo>
                    <a:pt x="95" y="1666"/>
                  </a:lnTo>
                  <a:lnTo>
                    <a:pt x="118" y="1719"/>
                  </a:lnTo>
                  <a:lnTo>
                    <a:pt x="145" y="1771"/>
                  </a:lnTo>
                  <a:lnTo>
                    <a:pt x="174" y="1821"/>
                  </a:lnTo>
                  <a:lnTo>
                    <a:pt x="206" y="1870"/>
                  </a:lnTo>
                  <a:lnTo>
                    <a:pt x="238" y="1916"/>
                  </a:lnTo>
                  <a:lnTo>
                    <a:pt x="275" y="1962"/>
                  </a:lnTo>
                  <a:lnTo>
                    <a:pt x="313" y="2005"/>
                  </a:lnTo>
                  <a:lnTo>
                    <a:pt x="352" y="2047"/>
                  </a:lnTo>
                  <a:lnTo>
                    <a:pt x="394" y="2087"/>
                  </a:lnTo>
                  <a:lnTo>
                    <a:pt x="438" y="2124"/>
                  </a:lnTo>
                  <a:lnTo>
                    <a:pt x="483" y="2160"/>
                  </a:lnTo>
                  <a:lnTo>
                    <a:pt x="531" y="2193"/>
                  </a:lnTo>
                  <a:lnTo>
                    <a:pt x="580" y="2224"/>
                  </a:lnTo>
                  <a:lnTo>
                    <a:pt x="630" y="2253"/>
                  </a:lnTo>
                  <a:lnTo>
                    <a:pt x="682" y="2280"/>
                  </a:lnTo>
                  <a:lnTo>
                    <a:pt x="736" y="2304"/>
                  </a:lnTo>
                  <a:lnTo>
                    <a:pt x="790" y="2325"/>
                  </a:lnTo>
                  <a:lnTo>
                    <a:pt x="846" y="2344"/>
                  </a:lnTo>
                  <a:lnTo>
                    <a:pt x="903" y="2360"/>
                  </a:lnTo>
                  <a:lnTo>
                    <a:pt x="961" y="2374"/>
                  </a:lnTo>
                  <a:lnTo>
                    <a:pt x="1021" y="2385"/>
                  </a:lnTo>
                  <a:lnTo>
                    <a:pt x="1081" y="2392"/>
                  </a:lnTo>
                  <a:lnTo>
                    <a:pt x="1142" y="2397"/>
                  </a:lnTo>
                  <a:lnTo>
                    <a:pt x="1204" y="2398"/>
                  </a:lnTo>
                  <a:lnTo>
                    <a:pt x="1265" y="2397"/>
                  </a:lnTo>
                  <a:lnTo>
                    <a:pt x="1327" y="2392"/>
                  </a:lnTo>
                  <a:lnTo>
                    <a:pt x="1388" y="2385"/>
                  </a:lnTo>
                  <a:lnTo>
                    <a:pt x="1447" y="2374"/>
                  </a:lnTo>
                  <a:lnTo>
                    <a:pt x="1505" y="2360"/>
                  </a:lnTo>
                  <a:lnTo>
                    <a:pt x="1562" y="2344"/>
                  </a:lnTo>
                  <a:lnTo>
                    <a:pt x="1618" y="2325"/>
                  </a:lnTo>
                  <a:lnTo>
                    <a:pt x="1673" y="2304"/>
                  </a:lnTo>
                  <a:lnTo>
                    <a:pt x="1726" y="2280"/>
                  </a:lnTo>
                  <a:lnTo>
                    <a:pt x="1778" y="2253"/>
                  </a:lnTo>
                  <a:lnTo>
                    <a:pt x="1828" y="2224"/>
                  </a:lnTo>
                  <a:lnTo>
                    <a:pt x="1877" y="2193"/>
                  </a:lnTo>
                  <a:lnTo>
                    <a:pt x="1925" y="2160"/>
                  </a:lnTo>
                  <a:lnTo>
                    <a:pt x="1970" y="2124"/>
                  </a:lnTo>
                  <a:lnTo>
                    <a:pt x="2013" y="2087"/>
                  </a:lnTo>
                  <a:lnTo>
                    <a:pt x="2055" y="2047"/>
                  </a:lnTo>
                  <a:lnTo>
                    <a:pt x="2095" y="2005"/>
                  </a:lnTo>
                  <a:lnTo>
                    <a:pt x="2134" y="1962"/>
                  </a:lnTo>
                  <a:lnTo>
                    <a:pt x="2169" y="1916"/>
                  </a:lnTo>
                  <a:lnTo>
                    <a:pt x="2203" y="1870"/>
                  </a:lnTo>
                  <a:lnTo>
                    <a:pt x="2234" y="1821"/>
                  </a:lnTo>
                  <a:lnTo>
                    <a:pt x="2263" y="1771"/>
                  </a:lnTo>
                  <a:lnTo>
                    <a:pt x="2290" y="1719"/>
                  </a:lnTo>
                  <a:lnTo>
                    <a:pt x="2314" y="1666"/>
                  </a:lnTo>
                  <a:lnTo>
                    <a:pt x="2336" y="1612"/>
                  </a:lnTo>
                  <a:lnTo>
                    <a:pt x="2354" y="1556"/>
                  </a:lnTo>
                  <a:lnTo>
                    <a:pt x="2370" y="1499"/>
                  </a:lnTo>
                  <a:lnTo>
                    <a:pt x="2384" y="1441"/>
                  </a:lnTo>
                  <a:lnTo>
                    <a:pt x="2395" y="1382"/>
                  </a:lnTo>
                  <a:lnTo>
                    <a:pt x="2402" y="1322"/>
                  </a:lnTo>
                  <a:lnTo>
                    <a:pt x="2407" y="1261"/>
                  </a:lnTo>
                  <a:lnTo>
                    <a:pt x="2409" y="1199"/>
                  </a:lnTo>
                  <a:close/>
                  <a:moveTo>
                    <a:pt x="2258" y="1199"/>
                  </a:moveTo>
                  <a:lnTo>
                    <a:pt x="2257" y="1253"/>
                  </a:lnTo>
                  <a:lnTo>
                    <a:pt x="2253" y="1307"/>
                  </a:lnTo>
                  <a:lnTo>
                    <a:pt x="2246" y="1359"/>
                  </a:lnTo>
                  <a:lnTo>
                    <a:pt x="2237" y="1411"/>
                  </a:lnTo>
                  <a:lnTo>
                    <a:pt x="2224" y="1462"/>
                  </a:lnTo>
                  <a:lnTo>
                    <a:pt x="2210" y="1512"/>
                  </a:lnTo>
                  <a:lnTo>
                    <a:pt x="2194" y="1560"/>
                  </a:lnTo>
                  <a:lnTo>
                    <a:pt x="2176" y="1608"/>
                  </a:lnTo>
                  <a:lnTo>
                    <a:pt x="2154" y="1655"/>
                  </a:lnTo>
                  <a:lnTo>
                    <a:pt x="2131" y="1699"/>
                  </a:lnTo>
                  <a:lnTo>
                    <a:pt x="2105" y="1744"/>
                  </a:lnTo>
                  <a:lnTo>
                    <a:pt x="2078" y="1785"/>
                  </a:lnTo>
                  <a:lnTo>
                    <a:pt x="2048" y="1827"/>
                  </a:lnTo>
                  <a:lnTo>
                    <a:pt x="2018" y="1866"/>
                  </a:lnTo>
                  <a:lnTo>
                    <a:pt x="1984" y="1905"/>
                  </a:lnTo>
                  <a:lnTo>
                    <a:pt x="1949" y="1941"/>
                  </a:lnTo>
                  <a:lnTo>
                    <a:pt x="1913" y="1976"/>
                  </a:lnTo>
                  <a:lnTo>
                    <a:pt x="1874" y="2008"/>
                  </a:lnTo>
                  <a:lnTo>
                    <a:pt x="1834" y="2040"/>
                  </a:lnTo>
                  <a:lnTo>
                    <a:pt x="1793" y="2069"/>
                  </a:lnTo>
                  <a:lnTo>
                    <a:pt x="1751" y="2097"/>
                  </a:lnTo>
                  <a:lnTo>
                    <a:pt x="1707" y="2122"/>
                  </a:lnTo>
                  <a:lnTo>
                    <a:pt x="1661" y="2145"/>
                  </a:lnTo>
                  <a:lnTo>
                    <a:pt x="1614" y="2166"/>
                  </a:lnTo>
                  <a:lnTo>
                    <a:pt x="1566" y="2185"/>
                  </a:lnTo>
                  <a:lnTo>
                    <a:pt x="1517" y="2201"/>
                  </a:lnTo>
                  <a:lnTo>
                    <a:pt x="1467" y="2215"/>
                  </a:lnTo>
                  <a:lnTo>
                    <a:pt x="1416" y="2227"/>
                  </a:lnTo>
                  <a:lnTo>
                    <a:pt x="1364" y="2237"/>
                  </a:lnTo>
                  <a:lnTo>
                    <a:pt x="1311" y="2243"/>
                  </a:lnTo>
                  <a:lnTo>
                    <a:pt x="1258" y="2247"/>
                  </a:lnTo>
                  <a:lnTo>
                    <a:pt x="1204" y="2248"/>
                  </a:lnTo>
                  <a:lnTo>
                    <a:pt x="1149" y="2247"/>
                  </a:lnTo>
                  <a:lnTo>
                    <a:pt x="1096" y="2243"/>
                  </a:lnTo>
                  <a:lnTo>
                    <a:pt x="1043" y="2237"/>
                  </a:lnTo>
                  <a:lnTo>
                    <a:pt x="991" y="2227"/>
                  </a:lnTo>
                  <a:lnTo>
                    <a:pt x="940" y="2215"/>
                  </a:lnTo>
                  <a:lnTo>
                    <a:pt x="890" y="2201"/>
                  </a:lnTo>
                  <a:lnTo>
                    <a:pt x="842" y="2185"/>
                  </a:lnTo>
                  <a:lnTo>
                    <a:pt x="794" y="2166"/>
                  </a:lnTo>
                  <a:lnTo>
                    <a:pt x="747" y="2145"/>
                  </a:lnTo>
                  <a:lnTo>
                    <a:pt x="702" y="2122"/>
                  </a:lnTo>
                  <a:lnTo>
                    <a:pt x="657" y="2097"/>
                  </a:lnTo>
                  <a:lnTo>
                    <a:pt x="614" y="2069"/>
                  </a:lnTo>
                  <a:lnTo>
                    <a:pt x="574" y="2040"/>
                  </a:lnTo>
                  <a:lnTo>
                    <a:pt x="534" y="2008"/>
                  </a:lnTo>
                  <a:lnTo>
                    <a:pt x="495" y="1976"/>
                  </a:lnTo>
                  <a:lnTo>
                    <a:pt x="458" y="1941"/>
                  </a:lnTo>
                  <a:lnTo>
                    <a:pt x="424" y="1905"/>
                  </a:lnTo>
                  <a:lnTo>
                    <a:pt x="391" y="1866"/>
                  </a:lnTo>
                  <a:lnTo>
                    <a:pt x="360" y="1827"/>
                  </a:lnTo>
                  <a:lnTo>
                    <a:pt x="330" y="1785"/>
                  </a:lnTo>
                  <a:lnTo>
                    <a:pt x="302" y="1744"/>
                  </a:lnTo>
                  <a:lnTo>
                    <a:pt x="277" y="1699"/>
                  </a:lnTo>
                  <a:lnTo>
                    <a:pt x="254" y="1655"/>
                  </a:lnTo>
                  <a:lnTo>
                    <a:pt x="233" y="1608"/>
                  </a:lnTo>
                  <a:lnTo>
                    <a:pt x="214" y="1560"/>
                  </a:lnTo>
                  <a:lnTo>
                    <a:pt x="198" y="1512"/>
                  </a:lnTo>
                  <a:lnTo>
                    <a:pt x="183" y="1462"/>
                  </a:lnTo>
                  <a:lnTo>
                    <a:pt x="171" y="1411"/>
                  </a:lnTo>
                  <a:lnTo>
                    <a:pt x="162" y="1359"/>
                  </a:lnTo>
                  <a:lnTo>
                    <a:pt x="156" y="1307"/>
                  </a:lnTo>
                  <a:lnTo>
                    <a:pt x="152" y="1253"/>
                  </a:lnTo>
                  <a:lnTo>
                    <a:pt x="150" y="1199"/>
                  </a:lnTo>
                  <a:lnTo>
                    <a:pt x="152" y="1145"/>
                  </a:lnTo>
                  <a:lnTo>
                    <a:pt x="156" y="1092"/>
                  </a:lnTo>
                  <a:lnTo>
                    <a:pt x="162" y="1040"/>
                  </a:lnTo>
                  <a:lnTo>
                    <a:pt x="171" y="988"/>
                  </a:lnTo>
                  <a:lnTo>
                    <a:pt x="183" y="938"/>
                  </a:lnTo>
                  <a:lnTo>
                    <a:pt x="198" y="888"/>
                  </a:lnTo>
                  <a:lnTo>
                    <a:pt x="214" y="839"/>
                  </a:lnTo>
                  <a:lnTo>
                    <a:pt x="233" y="792"/>
                  </a:lnTo>
                  <a:lnTo>
                    <a:pt x="254" y="745"/>
                  </a:lnTo>
                  <a:lnTo>
                    <a:pt x="277" y="699"/>
                  </a:lnTo>
                  <a:lnTo>
                    <a:pt x="302" y="656"/>
                  </a:lnTo>
                  <a:lnTo>
                    <a:pt x="330" y="613"/>
                  </a:lnTo>
                  <a:lnTo>
                    <a:pt x="360" y="571"/>
                  </a:lnTo>
                  <a:lnTo>
                    <a:pt x="391" y="532"/>
                  </a:lnTo>
                  <a:lnTo>
                    <a:pt x="424" y="494"/>
                  </a:lnTo>
                  <a:lnTo>
                    <a:pt x="458" y="458"/>
                  </a:lnTo>
                  <a:lnTo>
                    <a:pt x="495" y="423"/>
                  </a:lnTo>
                  <a:lnTo>
                    <a:pt x="534" y="390"/>
                  </a:lnTo>
                  <a:lnTo>
                    <a:pt x="574" y="359"/>
                  </a:lnTo>
                  <a:lnTo>
                    <a:pt x="614" y="330"/>
                  </a:lnTo>
                  <a:lnTo>
                    <a:pt x="657" y="303"/>
                  </a:lnTo>
                  <a:lnTo>
                    <a:pt x="702" y="277"/>
                  </a:lnTo>
                  <a:lnTo>
                    <a:pt x="747" y="254"/>
                  </a:lnTo>
                  <a:lnTo>
                    <a:pt x="794" y="233"/>
                  </a:lnTo>
                  <a:lnTo>
                    <a:pt x="842" y="214"/>
                  </a:lnTo>
                  <a:lnTo>
                    <a:pt x="890" y="198"/>
                  </a:lnTo>
                  <a:lnTo>
                    <a:pt x="940" y="184"/>
                  </a:lnTo>
                  <a:lnTo>
                    <a:pt x="991" y="172"/>
                  </a:lnTo>
                  <a:lnTo>
                    <a:pt x="1043" y="163"/>
                  </a:lnTo>
                  <a:lnTo>
                    <a:pt x="1096" y="156"/>
                  </a:lnTo>
                  <a:lnTo>
                    <a:pt x="1149" y="152"/>
                  </a:lnTo>
                  <a:lnTo>
                    <a:pt x="1204" y="151"/>
                  </a:lnTo>
                  <a:lnTo>
                    <a:pt x="1258" y="152"/>
                  </a:lnTo>
                  <a:lnTo>
                    <a:pt x="1311" y="156"/>
                  </a:lnTo>
                  <a:lnTo>
                    <a:pt x="1364" y="163"/>
                  </a:lnTo>
                  <a:lnTo>
                    <a:pt x="1416" y="172"/>
                  </a:lnTo>
                  <a:lnTo>
                    <a:pt x="1467" y="184"/>
                  </a:lnTo>
                  <a:lnTo>
                    <a:pt x="1517" y="198"/>
                  </a:lnTo>
                  <a:lnTo>
                    <a:pt x="1566" y="214"/>
                  </a:lnTo>
                  <a:lnTo>
                    <a:pt x="1614" y="233"/>
                  </a:lnTo>
                  <a:lnTo>
                    <a:pt x="1661" y="254"/>
                  </a:lnTo>
                  <a:lnTo>
                    <a:pt x="1707" y="277"/>
                  </a:lnTo>
                  <a:lnTo>
                    <a:pt x="1751" y="303"/>
                  </a:lnTo>
                  <a:lnTo>
                    <a:pt x="1793" y="330"/>
                  </a:lnTo>
                  <a:lnTo>
                    <a:pt x="1834" y="359"/>
                  </a:lnTo>
                  <a:lnTo>
                    <a:pt x="1874" y="390"/>
                  </a:lnTo>
                  <a:lnTo>
                    <a:pt x="1913" y="423"/>
                  </a:lnTo>
                  <a:lnTo>
                    <a:pt x="1949" y="458"/>
                  </a:lnTo>
                  <a:lnTo>
                    <a:pt x="1984" y="494"/>
                  </a:lnTo>
                  <a:lnTo>
                    <a:pt x="2018" y="532"/>
                  </a:lnTo>
                  <a:lnTo>
                    <a:pt x="2048" y="571"/>
                  </a:lnTo>
                  <a:lnTo>
                    <a:pt x="2078" y="613"/>
                  </a:lnTo>
                  <a:lnTo>
                    <a:pt x="2105" y="656"/>
                  </a:lnTo>
                  <a:lnTo>
                    <a:pt x="2131" y="699"/>
                  </a:lnTo>
                  <a:lnTo>
                    <a:pt x="2154" y="745"/>
                  </a:lnTo>
                  <a:lnTo>
                    <a:pt x="2176" y="792"/>
                  </a:lnTo>
                  <a:lnTo>
                    <a:pt x="2194" y="839"/>
                  </a:lnTo>
                  <a:lnTo>
                    <a:pt x="2210" y="888"/>
                  </a:lnTo>
                  <a:lnTo>
                    <a:pt x="2224" y="938"/>
                  </a:lnTo>
                  <a:lnTo>
                    <a:pt x="2237" y="988"/>
                  </a:lnTo>
                  <a:lnTo>
                    <a:pt x="2246" y="1040"/>
                  </a:lnTo>
                  <a:lnTo>
                    <a:pt x="2253" y="1092"/>
                  </a:lnTo>
                  <a:lnTo>
                    <a:pt x="2257" y="1145"/>
                  </a:lnTo>
                  <a:lnTo>
                    <a:pt x="2258" y="1199"/>
                  </a:lnTo>
                  <a:close/>
                </a:path>
              </a:pathLst>
            </a:custGeom>
            <a:solidFill>
              <a:srgbClr val="9D95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532" y="774"/>
              <a:ext cx="150" cy="149"/>
            </a:xfrm>
            <a:custGeom>
              <a:avLst/>
              <a:gdLst/>
              <a:ahLst/>
              <a:cxnLst>
                <a:cxn ang="0">
                  <a:pos x="2235" y="897"/>
                </a:cxn>
                <a:cxn ang="0">
                  <a:pos x="2146" y="636"/>
                </a:cxn>
                <a:cxn ang="0">
                  <a:pos x="2001" y="408"/>
                </a:cxn>
                <a:cxn ang="0">
                  <a:pos x="1805" y="223"/>
                </a:cxn>
                <a:cxn ang="0">
                  <a:pos x="1569" y="88"/>
                </a:cxn>
                <a:cxn ang="0">
                  <a:pos x="1301" y="13"/>
                </a:cxn>
                <a:cxn ang="0">
                  <a:pos x="1013" y="6"/>
                </a:cxn>
                <a:cxn ang="0">
                  <a:pos x="741" y="67"/>
                </a:cxn>
                <a:cxn ang="0">
                  <a:pos x="498" y="191"/>
                </a:cxn>
                <a:cxn ang="0">
                  <a:pos x="293" y="368"/>
                </a:cxn>
                <a:cxn ang="0">
                  <a:pos x="136" y="588"/>
                </a:cxn>
                <a:cxn ang="0">
                  <a:pos x="35" y="842"/>
                </a:cxn>
                <a:cxn ang="0">
                  <a:pos x="0" y="1123"/>
                </a:cxn>
                <a:cxn ang="0">
                  <a:pos x="35" y="1404"/>
                </a:cxn>
                <a:cxn ang="0">
                  <a:pos x="136" y="1659"/>
                </a:cxn>
                <a:cxn ang="0">
                  <a:pos x="293" y="1879"/>
                </a:cxn>
                <a:cxn ang="0">
                  <a:pos x="498" y="2055"/>
                </a:cxn>
                <a:cxn ang="0">
                  <a:pos x="741" y="2179"/>
                </a:cxn>
                <a:cxn ang="0">
                  <a:pos x="1013" y="2242"/>
                </a:cxn>
                <a:cxn ang="0">
                  <a:pos x="1301" y="2235"/>
                </a:cxn>
                <a:cxn ang="0">
                  <a:pos x="1569" y="2159"/>
                </a:cxn>
                <a:cxn ang="0">
                  <a:pos x="1805" y="2024"/>
                </a:cxn>
                <a:cxn ang="0">
                  <a:pos x="2001" y="1838"/>
                </a:cxn>
                <a:cxn ang="0">
                  <a:pos x="2146" y="1611"/>
                </a:cxn>
                <a:cxn ang="0">
                  <a:pos x="2235" y="1350"/>
                </a:cxn>
                <a:cxn ang="0">
                  <a:pos x="2108" y="1123"/>
                </a:cxn>
                <a:cxn ang="0">
                  <a:pos x="2077" y="1367"/>
                </a:cxn>
                <a:cxn ang="0">
                  <a:pos x="1989" y="1588"/>
                </a:cxn>
                <a:cxn ang="0">
                  <a:pos x="1853" y="1778"/>
                </a:cxn>
                <a:cxn ang="0">
                  <a:pos x="1676" y="1930"/>
                </a:cxn>
                <a:cxn ang="0">
                  <a:pos x="1466" y="2038"/>
                </a:cxn>
                <a:cxn ang="0">
                  <a:pos x="1229" y="2093"/>
                </a:cxn>
                <a:cxn ang="0">
                  <a:pos x="980" y="2086"/>
                </a:cxn>
                <a:cxn ang="0">
                  <a:pos x="748" y="2021"/>
                </a:cxn>
                <a:cxn ang="0">
                  <a:pos x="543" y="1904"/>
                </a:cxn>
                <a:cxn ang="0">
                  <a:pos x="374" y="1743"/>
                </a:cxn>
                <a:cxn ang="0">
                  <a:pos x="247" y="1546"/>
                </a:cxn>
                <a:cxn ang="0">
                  <a:pos x="170" y="1320"/>
                </a:cxn>
                <a:cxn ang="0">
                  <a:pos x="152" y="1074"/>
                </a:cxn>
                <a:cxn ang="0">
                  <a:pos x="194" y="834"/>
                </a:cxn>
                <a:cxn ang="0">
                  <a:pos x="292" y="618"/>
                </a:cxn>
                <a:cxn ang="0">
                  <a:pos x="437" y="435"/>
                </a:cxn>
                <a:cxn ang="0">
                  <a:pos x="622" y="291"/>
                </a:cxn>
                <a:cxn ang="0">
                  <a:pos x="838" y="193"/>
                </a:cxn>
                <a:cxn ang="0">
                  <a:pos x="1078" y="151"/>
                </a:cxn>
                <a:cxn ang="0">
                  <a:pos x="1326" y="169"/>
                </a:cxn>
                <a:cxn ang="0">
                  <a:pos x="1553" y="246"/>
                </a:cxn>
                <a:cxn ang="0">
                  <a:pos x="1751" y="372"/>
                </a:cxn>
                <a:cxn ang="0">
                  <a:pos x="1913" y="541"/>
                </a:cxn>
                <a:cxn ang="0">
                  <a:pos x="2030" y="744"/>
                </a:cxn>
                <a:cxn ang="0">
                  <a:pos x="2096" y="975"/>
                </a:cxn>
              </a:cxnLst>
              <a:rect l="0" t="0" r="r" b="b"/>
              <a:pathLst>
                <a:path w="2258" h="2247">
                  <a:moveTo>
                    <a:pt x="2258" y="1123"/>
                  </a:moveTo>
                  <a:lnTo>
                    <a:pt x="2256" y="1065"/>
                  </a:lnTo>
                  <a:lnTo>
                    <a:pt x="2252" y="1009"/>
                  </a:lnTo>
                  <a:lnTo>
                    <a:pt x="2245" y="953"/>
                  </a:lnTo>
                  <a:lnTo>
                    <a:pt x="2235" y="897"/>
                  </a:lnTo>
                  <a:lnTo>
                    <a:pt x="2223" y="842"/>
                  </a:lnTo>
                  <a:lnTo>
                    <a:pt x="2208" y="790"/>
                  </a:lnTo>
                  <a:lnTo>
                    <a:pt x="2189" y="737"/>
                  </a:lnTo>
                  <a:lnTo>
                    <a:pt x="2170" y="686"/>
                  </a:lnTo>
                  <a:lnTo>
                    <a:pt x="2146" y="636"/>
                  </a:lnTo>
                  <a:lnTo>
                    <a:pt x="2122" y="588"/>
                  </a:lnTo>
                  <a:lnTo>
                    <a:pt x="2094" y="541"/>
                  </a:lnTo>
                  <a:lnTo>
                    <a:pt x="2065" y="495"/>
                  </a:lnTo>
                  <a:lnTo>
                    <a:pt x="2034" y="451"/>
                  </a:lnTo>
                  <a:lnTo>
                    <a:pt x="2001" y="408"/>
                  </a:lnTo>
                  <a:lnTo>
                    <a:pt x="1965" y="368"/>
                  </a:lnTo>
                  <a:lnTo>
                    <a:pt x="1927" y="329"/>
                  </a:lnTo>
                  <a:lnTo>
                    <a:pt x="1889" y="292"/>
                  </a:lnTo>
                  <a:lnTo>
                    <a:pt x="1847" y="256"/>
                  </a:lnTo>
                  <a:lnTo>
                    <a:pt x="1805" y="223"/>
                  </a:lnTo>
                  <a:lnTo>
                    <a:pt x="1760" y="191"/>
                  </a:lnTo>
                  <a:lnTo>
                    <a:pt x="1714" y="163"/>
                  </a:lnTo>
                  <a:lnTo>
                    <a:pt x="1667" y="135"/>
                  </a:lnTo>
                  <a:lnTo>
                    <a:pt x="1618" y="110"/>
                  </a:lnTo>
                  <a:lnTo>
                    <a:pt x="1569" y="88"/>
                  </a:lnTo>
                  <a:lnTo>
                    <a:pt x="1518" y="67"/>
                  </a:lnTo>
                  <a:lnTo>
                    <a:pt x="1465" y="50"/>
                  </a:lnTo>
                  <a:lnTo>
                    <a:pt x="1411" y="35"/>
                  </a:lnTo>
                  <a:lnTo>
                    <a:pt x="1357" y="23"/>
                  </a:lnTo>
                  <a:lnTo>
                    <a:pt x="1301" y="13"/>
                  </a:lnTo>
                  <a:lnTo>
                    <a:pt x="1244" y="6"/>
                  </a:lnTo>
                  <a:lnTo>
                    <a:pt x="1187" y="2"/>
                  </a:lnTo>
                  <a:lnTo>
                    <a:pt x="1129" y="0"/>
                  </a:lnTo>
                  <a:lnTo>
                    <a:pt x="1071" y="2"/>
                  </a:lnTo>
                  <a:lnTo>
                    <a:pt x="1013" y="6"/>
                  </a:lnTo>
                  <a:lnTo>
                    <a:pt x="957" y="13"/>
                  </a:lnTo>
                  <a:lnTo>
                    <a:pt x="901" y="23"/>
                  </a:lnTo>
                  <a:lnTo>
                    <a:pt x="847" y="35"/>
                  </a:lnTo>
                  <a:lnTo>
                    <a:pt x="793" y="50"/>
                  </a:lnTo>
                  <a:lnTo>
                    <a:pt x="741" y="67"/>
                  </a:lnTo>
                  <a:lnTo>
                    <a:pt x="689" y="88"/>
                  </a:lnTo>
                  <a:lnTo>
                    <a:pt x="639" y="110"/>
                  </a:lnTo>
                  <a:lnTo>
                    <a:pt x="590" y="135"/>
                  </a:lnTo>
                  <a:lnTo>
                    <a:pt x="543" y="163"/>
                  </a:lnTo>
                  <a:lnTo>
                    <a:pt x="498" y="191"/>
                  </a:lnTo>
                  <a:lnTo>
                    <a:pt x="454" y="223"/>
                  </a:lnTo>
                  <a:lnTo>
                    <a:pt x="411" y="256"/>
                  </a:lnTo>
                  <a:lnTo>
                    <a:pt x="370" y="292"/>
                  </a:lnTo>
                  <a:lnTo>
                    <a:pt x="330" y="329"/>
                  </a:lnTo>
                  <a:lnTo>
                    <a:pt x="293" y="368"/>
                  </a:lnTo>
                  <a:lnTo>
                    <a:pt x="258" y="408"/>
                  </a:lnTo>
                  <a:lnTo>
                    <a:pt x="224" y="451"/>
                  </a:lnTo>
                  <a:lnTo>
                    <a:pt x="193" y="495"/>
                  </a:lnTo>
                  <a:lnTo>
                    <a:pt x="163" y="541"/>
                  </a:lnTo>
                  <a:lnTo>
                    <a:pt x="136" y="588"/>
                  </a:lnTo>
                  <a:lnTo>
                    <a:pt x="111" y="636"/>
                  </a:lnTo>
                  <a:lnTo>
                    <a:pt x="89" y="686"/>
                  </a:lnTo>
                  <a:lnTo>
                    <a:pt x="68" y="737"/>
                  </a:lnTo>
                  <a:lnTo>
                    <a:pt x="50" y="790"/>
                  </a:lnTo>
                  <a:lnTo>
                    <a:pt x="35" y="842"/>
                  </a:lnTo>
                  <a:lnTo>
                    <a:pt x="23" y="897"/>
                  </a:lnTo>
                  <a:lnTo>
                    <a:pt x="12" y="953"/>
                  </a:lnTo>
                  <a:lnTo>
                    <a:pt x="5" y="1009"/>
                  </a:lnTo>
                  <a:lnTo>
                    <a:pt x="1" y="1065"/>
                  </a:lnTo>
                  <a:lnTo>
                    <a:pt x="0" y="1123"/>
                  </a:lnTo>
                  <a:lnTo>
                    <a:pt x="1" y="1181"/>
                  </a:lnTo>
                  <a:lnTo>
                    <a:pt x="5" y="1238"/>
                  </a:lnTo>
                  <a:lnTo>
                    <a:pt x="12" y="1295"/>
                  </a:lnTo>
                  <a:lnTo>
                    <a:pt x="23" y="1350"/>
                  </a:lnTo>
                  <a:lnTo>
                    <a:pt x="35" y="1404"/>
                  </a:lnTo>
                  <a:lnTo>
                    <a:pt x="50" y="1458"/>
                  </a:lnTo>
                  <a:lnTo>
                    <a:pt x="68" y="1510"/>
                  </a:lnTo>
                  <a:lnTo>
                    <a:pt x="89" y="1561"/>
                  </a:lnTo>
                  <a:lnTo>
                    <a:pt x="111" y="1611"/>
                  </a:lnTo>
                  <a:lnTo>
                    <a:pt x="136" y="1659"/>
                  </a:lnTo>
                  <a:lnTo>
                    <a:pt x="163" y="1706"/>
                  </a:lnTo>
                  <a:lnTo>
                    <a:pt x="193" y="1752"/>
                  </a:lnTo>
                  <a:lnTo>
                    <a:pt x="224" y="1796"/>
                  </a:lnTo>
                  <a:lnTo>
                    <a:pt x="258" y="1838"/>
                  </a:lnTo>
                  <a:lnTo>
                    <a:pt x="293" y="1879"/>
                  </a:lnTo>
                  <a:lnTo>
                    <a:pt x="330" y="1918"/>
                  </a:lnTo>
                  <a:lnTo>
                    <a:pt x="370" y="1955"/>
                  </a:lnTo>
                  <a:lnTo>
                    <a:pt x="411" y="1990"/>
                  </a:lnTo>
                  <a:lnTo>
                    <a:pt x="454" y="2024"/>
                  </a:lnTo>
                  <a:lnTo>
                    <a:pt x="498" y="2055"/>
                  </a:lnTo>
                  <a:lnTo>
                    <a:pt x="543" y="2085"/>
                  </a:lnTo>
                  <a:lnTo>
                    <a:pt x="590" y="2112"/>
                  </a:lnTo>
                  <a:lnTo>
                    <a:pt x="639" y="2136"/>
                  </a:lnTo>
                  <a:lnTo>
                    <a:pt x="689" y="2159"/>
                  </a:lnTo>
                  <a:lnTo>
                    <a:pt x="741" y="2179"/>
                  </a:lnTo>
                  <a:lnTo>
                    <a:pt x="793" y="2196"/>
                  </a:lnTo>
                  <a:lnTo>
                    <a:pt x="847" y="2211"/>
                  </a:lnTo>
                  <a:lnTo>
                    <a:pt x="901" y="2225"/>
                  </a:lnTo>
                  <a:lnTo>
                    <a:pt x="957" y="2235"/>
                  </a:lnTo>
                  <a:lnTo>
                    <a:pt x="1013" y="2242"/>
                  </a:lnTo>
                  <a:lnTo>
                    <a:pt x="1071" y="2246"/>
                  </a:lnTo>
                  <a:lnTo>
                    <a:pt x="1129" y="2247"/>
                  </a:lnTo>
                  <a:lnTo>
                    <a:pt x="1187" y="2246"/>
                  </a:lnTo>
                  <a:lnTo>
                    <a:pt x="1244" y="2242"/>
                  </a:lnTo>
                  <a:lnTo>
                    <a:pt x="1301" y="2235"/>
                  </a:lnTo>
                  <a:lnTo>
                    <a:pt x="1357" y="2225"/>
                  </a:lnTo>
                  <a:lnTo>
                    <a:pt x="1411" y="2211"/>
                  </a:lnTo>
                  <a:lnTo>
                    <a:pt x="1465" y="2196"/>
                  </a:lnTo>
                  <a:lnTo>
                    <a:pt x="1518" y="2179"/>
                  </a:lnTo>
                  <a:lnTo>
                    <a:pt x="1569" y="2159"/>
                  </a:lnTo>
                  <a:lnTo>
                    <a:pt x="1618" y="2136"/>
                  </a:lnTo>
                  <a:lnTo>
                    <a:pt x="1667" y="2112"/>
                  </a:lnTo>
                  <a:lnTo>
                    <a:pt x="1714" y="2085"/>
                  </a:lnTo>
                  <a:lnTo>
                    <a:pt x="1760" y="2055"/>
                  </a:lnTo>
                  <a:lnTo>
                    <a:pt x="1805" y="2024"/>
                  </a:lnTo>
                  <a:lnTo>
                    <a:pt x="1847" y="1990"/>
                  </a:lnTo>
                  <a:lnTo>
                    <a:pt x="1889" y="1955"/>
                  </a:lnTo>
                  <a:lnTo>
                    <a:pt x="1927" y="1918"/>
                  </a:lnTo>
                  <a:lnTo>
                    <a:pt x="1965" y="1879"/>
                  </a:lnTo>
                  <a:lnTo>
                    <a:pt x="2001" y="1838"/>
                  </a:lnTo>
                  <a:lnTo>
                    <a:pt x="2034" y="1796"/>
                  </a:lnTo>
                  <a:lnTo>
                    <a:pt x="2065" y="1752"/>
                  </a:lnTo>
                  <a:lnTo>
                    <a:pt x="2094" y="1706"/>
                  </a:lnTo>
                  <a:lnTo>
                    <a:pt x="2122" y="1659"/>
                  </a:lnTo>
                  <a:lnTo>
                    <a:pt x="2146" y="1611"/>
                  </a:lnTo>
                  <a:lnTo>
                    <a:pt x="2170" y="1561"/>
                  </a:lnTo>
                  <a:lnTo>
                    <a:pt x="2189" y="1510"/>
                  </a:lnTo>
                  <a:lnTo>
                    <a:pt x="2208" y="1458"/>
                  </a:lnTo>
                  <a:lnTo>
                    <a:pt x="2223" y="1404"/>
                  </a:lnTo>
                  <a:lnTo>
                    <a:pt x="2235" y="1350"/>
                  </a:lnTo>
                  <a:lnTo>
                    <a:pt x="2245" y="1295"/>
                  </a:lnTo>
                  <a:lnTo>
                    <a:pt x="2252" y="1238"/>
                  </a:lnTo>
                  <a:lnTo>
                    <a:pt x="2256" y="1181"/>
                  </a:lnTo>
                  <a:lnTo>
                    <a:pt x="2258" y="1123"/>
                  </a:lnTo>
                  <a:close/>
                  <a:moveTo>
                    <a:pt x="2108" y="1123"/>
                  </a:moveTo>
                  <a:lnTo>
                    <a:pt x="2107" y="1174"/>
                  </a:lnTo>
                  <a:lnTo>
                    <a:pt x="2103" y="1223"/>
                  </a:lnTo>
                  <a:lnTo>
                    <a:pt x="2096" y="1272"/>
                  </a:lnTo>
                  <a:lnTo>
                    <a:pt x="2087" y="1320"/>
                  </a:lnTo>
                  <a:lnTo>
                    <a:pt x="2077" y="1367"/>
                  </a:lnTo>
                  <a:lnTo>
                    <a:pt x="2064" y="1413"/>
                  </a:lnTo>
                  <a:lnTo>
                    <a:pt x="2049" y="1458"/>
                  </a:lnTo>
                  <a:lnTo>
                    <a:pt x="2030" y="1502"/>
                  </a:lnTo>
                  <a:lnTo>
                    <a:pt x="2011" y="1546"/>
                  </a:lnTo>
                  <a:lnTo>
                    <a:pt x="1989" y="1588"/>
                  </a:lnTo>
                  <a:lnTo>
                    <a:pt x="1966" y="1628"/>
                  </a:lnTo>
                  <a:lnTo>
                    <a:pt x="1941" y="1668"/>
                  </a:lnTo>
                  <a:lnTo>
                    <a:pt x="1913" y="1706"/>
                  </a:lnTo>
                  <a:lnTo>
                    <a:pt x="1884" y="1743"/>
                  </a:lnTo>
                  <a:lnTo>
                    <a:pt x="1853" y="1778"/>
                  </a:lnTo>
                  <a:lnTo>
                    <a:pt x="1821" y="1812"/>
                  </a:lnTo>
                  <a:lnTo>
                    <a:pt x="1787" y="1844"/>
                  </a:lnTo>
                  <a:lnTo>
                    <a:pt x="1751" y="1875"/>
                  </a:lnTo>
                  <a:lnTo>
                    <a:pt x="1714" y="1904"/>
                  </a:lnTo>
                  <a:lnTo>
                    <a:pt x="1676" y="1930"/>
                  </a:lnTo>
                  <a:lnTo>
                    <a:pt x="1636" y="1956"/>
                  </a:lnTo>
                  <a:lnTo>
                    <a:pt x="1595" y="1980"/>
                  </a:lnTo>
                  <a:lnTo>
                    <a:pt x="1553" y="2001"/>
                  </a:lnTo>
                  <a:lnTo>
                    <a:pt x="1509" y="2021"/>
                  </a:lnTo>
                  <a:lnTo>
                    <a:pt x="1466" y="2038"/>
                  </a:lnTo>
                  <a:lnTo>
                    <a:pt x="1420" y="2053"/>
                  </a:lnTo>
                  <a:lnTo>
                    <a:pt x="1374" y="2066"/>
                  </a:lnTo>
                  <a:lnTo>
                    <a:pt x="1326" y="2077"/>
                  </a:lnTo>
                  <a:lnTo>
                    <a:pt x="1278" y="2086"/>
                  </a:lnTo>
                  <a:lnTo>
                    <a:pt x="1229" y="2093"/>
                  </a:lnTo>
                  <a:lnTo>
                    <a:pt x="1179" y="2096"/>
                  </a:lnTo>
                  <a:lnTo>
                    <a:pt x="1129" y="2097"/>
                  </a:lnTo>
                  <a:lnTo>
                    <a:pt x="1078" y="2096"/>
                  </a:lnTo>
                  <a:lnTo>
                    <a:pt x="1028" y="2093"/>
                  </a:lnTo>
                  <a:lnTo>
                    <a:pt x="980" y="2086"/>
                  </a:lnTo>
                  <a:lnTo>
                    <a:pt x="932" y="2077"/>
                  </a:lnTo>
                  <a:lnTo>
                    <a:pt x="885" y="2066"/>
                  </a:lnTo>
                  <a:lnTo>
                    <a:pt x="838" y="2053"/>
                  </a:lnTo>
                  <a:lnTo>
                    <a:pt x="792" y="2038"/>
                  </a:lnTo>
                  <a:lnTo>
                    <a:pt x="748" y="2021"/>
                  </a:lnTo>
                  <a:lnTo>
                    <a:pt x="704" y="2001"/>
                  </a:lnTo>
                  <a:lnTo>
                    <a:pt x="663" y="1980"/>
                  </a:lnTo>
                  <a:lnTo>
                    <a:pt x="622" y="1956"/>
                  </a:lnTo>
                  <a:lnTo>
                    <a:pt x="582" y="1930"/>
                  </a:lnTo>
                  <a:lnTo>
                    <a:pt x="543" y="1904"/>
                  </a:lnTo>
                  <a:lnTo>
                    <a:pt x="507" y="1875"/>
                  </a:lnTo>
                  <a:lnTo>
                    <a:pt x="471" y="1844"/>
                  </a:lnTo>
                  <a:lnTo>
                    <a:pt x="437" y="1812"/>
                  </a:lnTo>
                  <a:lnTo>
                    <a:pt x="405" y="1778"/>
                  </a:lnTo>
                  <a:lnTo>
                    <a:pt x="374" y="1743"/>
                  </a:lnTo>
                  <a:lnTo>
                    <a:pt x="345" y="1706"/>
                  </a:lnTo>
                  <a:lnTo>
                    <a:pt x="317" y="1668"/>
                  </a:lnTo>
                  <a:lnTo>
                    <a:pt x="292" y="1628"/>
                  </a:lnTo>
                  <a:lnTo>
                    <a:pt x="268" y="1588"/>
                  </a:lnTo>
                  <a:lnTo>
                    <a:pt x="247" y="1546"/>
                  </a:lnTo>
                  <a:lnTo>
                    <a:pt x="227" y="1502"/>
                  </a:lnTo>
                  <a:lnTo>
                    <a:pt x="210" y="1458"/>
                  </a:lnTo>
                  <a:lnTo>
                    <a:pt x="194" y="1413"/>
                  </a:lnTo>
                  <a:lnTo>
                    <a:pt x="181" y="1367"/>
                  </a:lnTo>
                  <a:lnTo>
                    <a:pt x="170" y="1320"/>
                  </a:lnTo>
                  <a:lnTo>
                    <a:pt x="161" y="1272"/>
                  </a:lnTo>
                  <a:lnTo>
                    <a:pt x="155" y="1223"/>
                  </a:lnTo>
                  <a:lnTo>
                    <a:pt x="152" y="1174"/>
                  </a:lnTo>
                  <a:lnTo>
                    <a:pt x="150" y="1123"/>
                  </a:lnTo>
                  <a:lnTo>
                    <a:pt x="152" y="1074"/>
                  </a:lnTo>
                  <a:lnTo>
                    <a:pt x="155" y="1024"/>
                  </a:lnTo>
                  <a:lnTo>
                    <a:pt x="161" y="975"/>
                  </a:lnTo>
                  <a:lnTo>
                    <a:pt x="170" y="927"/>
                  </a:lnTo>
                  <a:lnTo>
                    <a:pt x="181" y="880"/>
                  </a:lnTo>
                  <a:lnTo>
                    <a:pt x="194" y="834"/>
                  </a:lnTo>
                  <a:lnTo>
                    <a:pt x="210" y="789"/>
                  </a:lnTo>
                  <a:lnTo>
                    <a:pt x="227" y="744"/>
                  </a:lnTo>
                  <a:lnTo>
                    <a:pt x="247" y="701"/>
                  </a:lnTo>
                  <a:lnTo>
                    <a:pt x="268" y="660"/>
                  </a:lnTo>
                  <a:lnTo>
                    <a:pt x="292" y="618"/>
                  </a:lnTo>
                  <a:lnTo>
                    <a:pt x="317" y="579"/>
                  </a:lnTo>
                  <a:lnTo>
                    <a:pt x="345" y="541"/>
                  </a:lnTo>
                  <a:lnTo>
                    <a:pt x="374" y="504"/>
                  </a:lnTo>
                  <a:lnTo>
                    <a:pt x="405" y="469"/>
                  </a:lnTo>
                  <a:lnTo>
                    <a:pt x="437" y="435"/>
                  </a:lnTo>
                  <a:lnTo>
                    <a:pt x="471" y="402"/>
                  </a:lnTo>
                  <a:lnTo>
                    <a:pt x="507" y="372"/>
                  </a:lnTo>
                  <a:lnTo>
                    <a:pt x="543" y="343"/>
                  </a:lnTo>
                  <a:lnTo>
                    <a:pt x="582" y="316"/>
                  </a:lnTo>
                  <a:lnTo>
                    <a:pt x="622" y="291"/>
                  </a:lnTo>
                  <a:lnTo>
                    <a:pt x="663" y="267"/>
                  </a:lnTo>
                  <a:lnTo>
                    <a:pt x="704" y="246"/>
                  </a:lnTo>
                  <a:lnTo>
                    <a:pt x="748" y="226"/>
                  </a:lnTo>
                  <a:lnTo>
                    <a:pt x="792" y="208"/>
                  </a:lnTo>
                  <a:lnTo>
                    <a:pt x="838" y="193"/>
                  </a:lnTo>
                  <a:lnTo>
                    <a:pt x="885" y="180"/>
                  </a:lnTo>
                  <a:lnTo>
                    <a:pt x="932" y="169"/>
                  </a:lnTo>
                  <a:lnTo>
                    <a:pt x="980" y="161"/>
                  </a:lnTo>
                  <a:lnTo>
                    <a:pt x="1028" y="155"/>
                  </a:lnTo>
                  <a:lnTo>
                    <a:pt x="1078" y="151"/>
                  </a:lnTo>
                  <a:lnTo>
                    <a:pt x="1129" y="150"/>
                  </a:lnTo>
                  <a:lnTo>
                    <a:pt x="1179" y="151"/>
                  </a:lnTo>
                  <a:lnTo>
                    <a:pt x="1229" y="155"/>
                  </a:lnTo>
                  <a:lnTo>
                    <a:pt x="1278" y="161"/>
                  </a:lnTo>
                  <a:lnTo>
                    <a:pt x="1326" y="169"/>
                  </a:lnTo>
                  <a:lnTo>
                    <a:pt x="1374" y="180"/>
                  </a:lnTo>
                  <a:lnTo>
                    <a:pt x="1420" y="193"/>
                  </a:lnTo>
                  <a:lnTo>
                    <a:pt x="1466" y="208"/>
                  </a:lnTo>
                  <a:lnTo>
                    <a:pt x="1509" y="226"/>
                  </a:lnTo>
                  <a:lnTo>
                    <a:pt x="1553" y="246"/>
                  </a:lnTo>
                  <a:lnTo>
                    <a:pt x="1595" y="267"/>
                  </a:lnTo>
                  <a:lnTo>
                    <a:pt x="1636" y="291"/>
                  </a:lnTo>
                  <a:lnTo>
                    <a:pt x="1676" y="316"/>
                  </a:lnTo>
                  <a:lnTo>
                    <a:pt x="1714" y="343"/>
                  </a:lnTo>
                  <a:lnTo>
                    <a:pt x="1751" y="372"/>
                  </a:lnTo>
                  <a:lnTo>
                    <a:pt x="1787" y="402"/>
                  </a:lnTo>
                  <a:lnTo>
                    <a:pt x="1821" y="435"/>
                  </a:lnTo>
                  <a:lnTo>
                    <a:pt x="1853" y="469"/>
                  </a:lnTo>
                  <a:lnTo>
                    <a:pt x="1884" y="504"/>
                  </a:lnTo>
                  <a:lnTo>
                    <a:pt x="1913" y="541"/>
                  </a:lnTo>
                  <a:lnTo>
                    <a:pt x="1941" y="579"/>
                  </a:lnTo>
                  <a:lnTo>
                    <a:pt x="1966" y="618"/>
                  </a:lnTo>
                  <a:lnTo>
                    <a:pt x="1989" y="660"/>
                  </a:lnTo>
                  <a:lnTo>
                    <a:pt x="2011" y="701"/>
                  </a:lnTo>
                  <a:lnTo>
                    <a:pt x="2030" y="744"/>
                  </a:lnTo>
                  <a:lnTo>
                    <a:pt x="2049" y="789"/>
                  </a:lnTo>
                  <a:lnTo>
                    <a:pt x="2064" y="834"/>
                  </a:lnTo>
                  <a:lnTo>
                    <a:pt x="2077" y="880"/>
                  </a:lnTo>
                  <a:lnTo>
                    <a:pt x="2087" y="927"/>
                  </a:lnTo>
                  <a:lnTo>
                    <a:pt x="2096" y="975"/>
                  </a:lnTo>
                  <a:lnTo>
                    <a:pt x="2103" y="1024"/>
                  </a:lnTo>
                  <a:lnTo>
                    <a:pt x="2107" y="1074"/>
                  </a:lnTo>
                  <a:lnTo>
                    <a:pt x="2108" y="1123"/>
                  </a:lnTo>
                  <a:close/>
                </a:path>
              </a:pathLst>
            </a:custGeom>
            <a:solidFill>
              <a:srgbClr val="A198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/>
          </p:nvSpPr>
          <p:spPr bwMode="auto">
            <a:xfrm>
              <a:off x="537" y="779"/>
              <a:ext cx="140" cy="139"/>
            </a:xfrm>
            <a:custGeom>
              <a:avLst/>
              <a:gdLst/>
              <a:ahLst/>
              <a:cxnLst>
                <a:cxn ang="0">
                  <a:pos x="2087" y="837"/>
                </a:cxn>
                <a:cxn ang="0">
                  <a:pos x="2004" y="594"/>
                </a:cxn>
                <a:cxn ang="0">
                  <a:pos x="1868" y="381"/>
                </a:cxn>
                <a:cxn ang="0">
                  <a:pos x="1684" y="208"/>
                </a:cxn>
                <a:cxn ang="0">
                  <a:pos x="1464" y="82"/>
                </a:cxn>
                <a:cxn ang="0">
                  <a:pos x="1214" y="12"/>
                </a:cxn>
                <a:cxn ang="0">
                  <a:pos x="946" y="5"/>
                </a:cxn>
                <a:cxn ang="0">
                  <a:pos x="692" y="63"/>
                </a:cxn>
                <a:cxn ang="0">
                  <a:pos x="464" y="179"/>
                </a:cxn>
                <a:cxn ang="0">
                  <a:pos x="274" y="343"/>
                </a:cxn>
                <a:cxn ang="0">
                  <a:pos x="127" y="548"/>
                </a:cxn>
                <a:cxn ang="0">
                  <a:pos x="33" y="787"/>
                </a:cxn>
                <a:cxn ang="0">
                  <a:pos x="0" y="1048"/>
                </a:cxn>
                <a:cxn ang="0">
                  <a:pos x="33" y="1311"/>
                </a:cxn>
                <a:cxn ang="0">
                  <a:pos x="127" y="1548"/>
                </a:cxn>
                <a:cxn ang="0">
                  <a:pos x="274" y="1754"/>
                </a:cxn>
                <a:cxn ang="0">
                  <a:pos x="464" y="1918"/>
                </a:cxn>
                <a:cxn ang="0">
                  <a:pos x="692" y="2034"/>
                </a:cxn>
                <a:cxn ang="0">
                  <a:pos x="946" y="2092"/>
                </a:cxn>
                <a:cxn ang="0">
                  <a:pos x="1214" y="2086"/>
                </a:cxn>
                <a:cxn ang="0">
                  <a:pos x="1464" y="2015"/>
                </a:cxn>
                <a:cxn ang="0">
                  <a:pos x="1684" y="1889"/>
                </a:cxn>
                <a:cxn ang="0">
                  <a:pos x="1868" y="1715"/>
                </a:cxn>
                <a:cxn ang="0">
                  <a:pos x="2004" y="1504"/>
                </a:cxn>
                <a:cxn ang="0">
                  <a:pos x="2087" y="1260"/>
                </a:cxn>
                <a:cxn ang="0">
                  <a:pos x="1957" y="1048"/>
                </a:cxn>
                <a:cxn ang="0">
                  <a:pos x="1929" y="1273"/>
                </a:cxn>
                <a:cxn ang="0">
                  <a:pos x="1848" y="1477"/>
                </a:cxn>
                <a:cxn ang="0">
                  <a:pos x="1723" y="1653"/>
                </a:cxn>
                <a:cxn ang="0">
                  <a:pos x="1559" y="1794"/>
                </a:cxn>
                <a:cxn ang="0">
                  <a:pos x="1364" y="1893"/>
                </a:cxn>
                <a:cxn ang="0">
                  <a:pos x="1146" y="1943"/>
                </a:cxn>
                <a:cxn ang="0">
                  <a:pos x="917" y="1938"/>
                </a:cxn>
                <a:cxn ang="0">
                  <a:pos x="703" y="1877"/>
                </a:cxn>
                <a:cxn ang="0">
                  <a:pos x="513" y="1769"/>
                </a:cxn>
                <a:cxn ang="0">
                  <a:pos x="357" y="1620"/>
                </a:cxn>
                <a:cxn ang="0">
                  <a:pos x="239" y="1439"/>
                </a:cxn>
                <a:cxn ang="0">
                  <a:pos x="169" y="1230"/>
                </a:cxn>
                <a:cxn ang="0">
                  <a:pos x="151" y="1003"/>
                </a:cxn>
                <a:cxn ang="0">
                  <a:pos x="191" y="781"/>
                </a:cxn>
                <a:cxn ang="0">
                  <a:pos x="281" y="583"/>
                </a:cxn>
                <a:cxn ang="0">
                  <a:pos x="415" y="412"/>
                </a:cxn>
                <a:cxn ang="0">
                  <a:pos x="586" y="279"/>
                </a:cxn>
                <a:cxn ang="0">
                  <a:pos x="785" y="190"/>
                </a:cxn>
                <a:cxn ang="0">
                  <a:pos x="1007" y="151"/>
                </a:cxn>
                <a:cxn ang="0">
                  <a:pos x="1236" y="168"/>
                </a:cxn>
                <a:cxn ang="0">
                  <a:pos x="1446" y="238"/>
                </a:cxn>
                <a:cxn ang="0">
                  <a:pos x="1628" y="355"/>
                </a:cxn>
                <a:cxn ang="0">
                  <a:pos x="1778" y="511"/>
                </a:cxn>
                <a:cxn ang="0">
                  <a:pos x="1886" y="698"/>
                </a:cxn>
                <a:cxn ang="0">
                  <a:pos x="1947" y="911"/>
                </a:cxn>
              </a:cxnLst>
              <a:rect l="0" t="0" r="r" b="b"/>
              <a:pathLst>
                <a:path w="2108" h="2097">
                  <a:moveTo>
                    <a:pt x="2108" y="1048"/>
                  </a:moveTo>
                  <a:lnTo>
                    <a:pt x="2106" y="994"/>
                  </a:lnTo>
                  <a:lnTo>
                    <a:pt x="2102" y="942"/>
                  </a:lnTo>
                  <a:lnTo>
                    <a:pt x="2096" y="889"/>
                  </a:lnTo>
                  <a:lnTo>
                    <a:pt x="2087" y="837"/>
                  </a:lnTo>
                  <a:lnTo>
                    <a:pt x="2074" y="787"/>
                  </a:lnTo>
                  <a:lnTo>
                    <a:pt x="2060" y="737"/>
                  </a:lnTo>
                  <a:lnTo>
                    <a:pt x="2044" y="688"/>
                  </a:lnTo>
                  <a:lnTo>
                    <a:pt x="2026" y="641"/>
                  </a:lnTo>
                  <a:lnTo>
                    <a:pt x="2004" y="594"/>
                  </a:lnTo>
                  <a:lnTo>
                    <a:pt x="1981" y="548"/>
                  </a:lnTo>
                  <a:lnTo>
                    <a:pt x="1955" y="505"/>
                  </a:lnTo>
                  <a:lnTo>
                    <a:pt x="1928" y="462"/>
                  </a:lnTo>
                  <a:lnTo>
                    <a:pt x="1898" y="421"/>
                  </a:lnTo>
                  <a:lnTo>
                    <a:pt x="1868" y="381"/>
                  </a:lnTo>
                  <a:lnTo>
                    <a:pt x="1834" y="343"/>
                  </a:lnTo>
                  <a:lnTo>
                    <a:pt x="1799" y="307"/>
                  </a:lnTo>
                  <a:lnTo>
                    <a:pt x="1763" y="272"/>
                  </a:lnTo>
                  <a:lnTo>
                    <a:pt x="1724" y="239"/>
                  </a:lnTo>
                  <a:lnTo>
                    <a:pt x="1684" y="208"/>
                  </a:lnTo>
                  <a:lnTo>
                    <a:pt x="1643" y="179"/>
                  </a:lnTo>
                  <a:lnTo>
                    <a:pt x="1601" y="152"/>
                  </a:lnTo>
                  <a:lnTo>
                    <a:pt x="1556" y="126"/>
                  </a:lnTo>
                  <a:lnTo>
                    <a:pt x="1511" y="103"/>
                  </a:lnTo>
                  <a:lnTo>
                    <a:pt x="1464" y="82"/>
                  </a:lnTo>
                  <a:lnTo>
                    <a:pt x="1416" y="63"/>
                  </a:lnTo>
                  <a:lnTo>
                    <a:pt x="1367" y="47"/>
                  </a:lnTo>
                  <a:lnTo>
                    <a:pt x="1317" y="33"/>
                  </a:lnTo>
                  <a:lnTo>
                    <a:pt x="1266" y="21"/>
                  </a:lnTo>
                  <a:lnTo>
                    <a:pt x="1214" y="12"/>
                  </a:lnTo>
                  <a:lnTo>
                    <a:pt x="1161" y="5"/>
                  </a:lnTo>
                  <a:lnTo>
                    <a:pt x="1108" y="1"/>
                  </a:lnTo>
                  <a:lnTo>
                    <a:pt x="1054" y="0"/>
                  </a:lnTo>
                  <a:lnTo>
                    <a:pt x="999" y="1"/>
                  </a:lnTo>
                  <a:lnTo>
                    <a:pt x="946" y="5"/>
                  </a:lnTo>
                  <a:lnTo>
                    <a:pt x="893" y="12"/>
                  </a:lnTo>
                  <a:lnTo>
                    <a:pt x="841" y="21"/>
                  </a:lnTo>
                  <a:lnTo>
                    <a:pt x="790" y="33"/>
                  </a:lnTo>
                  <a:lnTo>
                    <a:pt x="740" y="47"/>
                  </a:lnTo>
                  <a:lnTo>
                    <a:pt x="692" y="63"/>
                  </a:lnTo>
                  <a:lnTo>
                    <a:pt x="644" y="82"/>
                  </a:lnTo>
                  <a:lnTo>
                    <a:pt x="597" y="103"/>
                  </a:lnTo>
                  <a:lnTo>
                    <a:pt x="552" y="126"/>
                  </a:lnTo>
                  <a:lnTo>
                    <a:pt x="507" y="152"/>
                  </a:lnTo>
                  <a:lnTo>
                    <a:pt x="464" y="179"/>
                  </a:lnTo>
                  <a:lnTo>
                    <a:pt x="424" y="208"/>
                  </a:lnTo>
                  <a:lnTo>
                    <a:pt x="384" y="239"/>
                  </a:lnTo>
                  <a:lnTo>
                    <a:pt x="345" y="272"/>
                  </a:lnTo>
                  <a:lnTo>
                    <a:pt x="308" y="307"/>
                  </a:lnTo>
                  <a:lnTo>
                    <a:pt x="274" y="343"/>
                  </a:lnTo>
                  <a:lnTo>
                    <a:pt x="241" y="381"/>
                  </a:lnTo>
                  <a:lnTo>
                    <a:pt x="210" y="421"/>
                  </a:lnTo>
                  <a:lnTo>
                    <a:pt x="180" y="462"/>
                  </a:lnTo>
                  <a:lnTo>
                    <a:pt x="152" y="505"/>
                  </a:lnTo>
                  <a:lnTo>
                    <a:pt x="127" y="548"/>
                  </a:lnTo>
                  <a:lnTo>
                    <a:pt x="104" y="594"/>
                  </a:lnTo>
                  <a:lnTo>
                    <a:pt x="83" y="641"/>
                  </a:lnTo>
                  <a:lnTo>
                    <a:pt x="64" y="688"/>
                  </a:lnTo>
                  <a:lnTo>
                    <a:pt x="48" y="737"/>
                  </a:lnTo>
                  <a:lnTo>
                    <a:pt x="33" y="787"/>
                  </a:lnTo>
                  <a:lnTo>
                    <a:pt x="21" y="837"/>
                  </a:lnTo>
                  <a:lnTo>
                    <a:pt x="12" y="889"/>
                  </a:lnTo>
                  <a:lnTo>
                    <a:pt x="6" y="942"/>
                  </a:lnTo>
                  <a:lnTo>
                    <a:pt x="2" y="994"/>
                  </a:lnTo>
                  <a:lnTo>
                    <a:pt x="0" y="1048"/>
                  </a:lnTo>
                  <a:lnTo>
                    <a:pt x="2" y="1102"/>
                  </a:lnTo>
                  <a:lnTo>
                    <a:pt x="6" y="1156"/>
                  </a:lnTo>
                  <a:lnTo>
                    <a:pt x="12" y="1208"/>
                  </a:lnTo>
                  <a:lnTo>
                    <a:pt x="21" y="1260"/>
                  </a:lnTo>
                  <a:lnTo>
                    <a:pt x="33" y="1311"/>
                  </a:lnTo>
                  <a:lnTo>
                    <a:pt x="48" y="1361"/>
                  </a:lnTo>
                  <a:lnTo>
                    <a:pt x="64" y="1409"/>
                  </a:lnTo>
                  <a:lnTo>
                    <a:pt x="83" y="1457"/>
                  </a:lnTo>
                  <a:lnTo>
                    <a:pt x="104" y="1504"/>
                  </a:lnTo>
                  <a:lnTo>
                    <a:pt x="127" y="1548"/>
                  </a:lnTo>
                  <a:lnTo>
                    <a:pt x="152" y="1593"/>
                  </a:lnTo>
                  <a:lnTo>
                    <a:pt x="180" y="1634"/>
                  </a:lnTo>
                  <a:lnTo>
                    <a:pt x="210" y="1676"/>
                  </a:lnTo>
                  <a:lnTo>
                    <a:pt x="241" y="1715"/>
                  </a:lnTo>
                  <a:lnTo>
                    <a:pt x="274" y="1754"/>
                  </a:lnTo>
                  <a:lnTo>
                    <a:pt x="308" y="1790"/>
                  </a:lnTo>
                  <a:lnTo>
                    <a:pt x="345" y="1825"/>
                  </a:lnTo>
                  <a:lnTo>
                    <a:pt x="384" y="1857"/>
                  </a:lnTo>
                  <a:lnTo>
                    <a:pt x="424" y="1889"/>
                  </a:lnTo>
                  <a:lnTo>
                    <a:pt x="464" y="1918"/>
                  </a:lnTo>
                  <a:lnTo>
                    <a:pt x="507" y="1946"/>
                  </a:lnTo>
                  <a:lnTo>
                    <a:pt x="552" y="1971"/>
                  </a:lnTo>
                  <a:lnTo>
                    <a:pt x="597" y="1993"/>
                  </a:lnTo>
                  <a:lnTo>
                    <a:pt x="644" y="2015"/>
                  </a:lnTo>
                  <a:lnTo>
                    <a:pt x="692" y="2034"/>
                  </a:lnTo>
                  <a:lnTo>
                    <a:pt x="740" y="2050"/>
                  </a:lnTo>
                  <a:lnTo>
                    <a:pt x="790" y="2064"/>
                  </a:lnTo>
                  <a:lnTo>
                    <a:pt x="841" y="2076"/>
                  </a:lnTo>
                  <a:lnTo>
                    <a:pt x="893" y="2086"/>
                  </a:lnTo>
                  <a:lnTo>
                    <a:pt x="946" y="2092"/>
                  </a:lnTo>
                  <a:lnTo>
                    <a:pt x="999" y="2096"/>
                  </a:lnTo>
                  <a:lnTo>
                    <a:pt x="1054" y="2097"/>
                  </a:lnTo>
                  <a:lnTo>
                    <a:pt x="1108" y="2096"/>
                  </a:lnTo>
                  <a:lnTo>
                    <a:pt x="1161" y="2092"/>
                  </a:lnTo>
                  <a:lnTo>
                    <a:pt x="1214" y="2086"/>
                  </a:lnTo>
                  <a:lnTo>
                    <a:pt x="1266" y="2076"/>
                  </a:lnTo>
                  <a:lnTo>
                    <a:pt x="1317" y="2064"/>
                  </a:lnTo>
                  <a:lnTo>
                    <a:pt x="1367" y="2050"/>
                  </a:lnTo>
                  <a:lnTo>
                    <a:pt x="1416" y="2034"/>
                  </a:lnTo>
                  <a:lnTo>
                    <a:pt x="1464" y="2015"/>
                  </a:lnTo>
                  <a:lnTo>
                    <a:pt x="1511" y="1993"/>
                  </a:lnTo>
                  <a:lnTo>
                    <a:pt x="1556" y="1971"/>
                  </a:lnTo>
                  <a:lnTo>
                    <a:pt x="1601" y="1946"/>
                  </a:lnTo>
                  <a:lnTo>
                    <a:pt x="1643" y="1918"/>
                  </a:lnTo>
                  <a:lnTo>
                    <a:pt x="1684" y="1889"/>
                  </a:lnTo>
                  <a:lnTo>
                    <a:pt x="1724" y="1857"/>
                  </a:lnTo>
                  <a:lnTo>
                    <a:pt x="1763" y="1825"/>
                  </a:lnTo>
                  <a:lnTo>
                    <a:pt x="1799" y="1790"/>
                  </a:lnTo>
                  <a:lnTo>
                    <a:pt x="1834" y="1754"/>
                  </a:lnTo>
                  <a:lnTo>
                    <a:pt x="1868" y="1715"/>
                  </a:lnTo>
                  <a:lnTo>
                    <a:pt x="1898" y="1676"/>
                  </a:lnTo>
                  <a:lnTo>
                    <a:pt x="1928" y="1634"/>
                  </a:lnTo>
                  <a:lnTo>
                    <a:pt x="1955" y="1593"/>
                  </a:lnTo>
                  <a:lnTo>
                    <a:pt x="1981" y="1548"/>
                  </a:lnTo>
                  <a:lnTo>
                    <a:pt x="2004" y="1504"/>
                  </a:lnTo>
                  <a:lnTo>
                    <a:pt x="2026" y="1457"/>
                  </a:lnTo>
                  <a:lnTo>
                    <a:pt x="2044" y="1409"/>
                  </a:lnTo>
                  <a:lnTo>
                    <a:pt x="2060" y="1361"/>
                  </a:lnTo>
                  <a:lnTo>
                    <a:pt x="2074" y="1311"/>
                  </a:lnTo>
                  <a:lnTo>
                    <a:pt x="2087" y="1260"/>
                  </a:lnTo>
                  <a:lnTo>
                    <a:pt x="2096" y="1208"/>
                  </a:lnTo>
                  <a:lnTo>
                    <a:pt x="2102" y="1156"/>
                  </a:lnTo>
                  <a:lnTo>
                    <a:pt x="2106" y="1102"/>
                  </a:lnTo>
                  <a:lnTo>
                    <a:pt x="2108" y="1048"/>
                  </a:lnTo>
                  <a:close/>
                  <a:moveTo>
                    <a:pt x="1957" y="1048"/>
                  </a:moveTo>
                  <a:lnTo>
                    <a:pt x="1956" y="1095"/>
                  </a:lnTo>
                  <a:lnTo>
                    <a:pt x="1953" y="1140"/>
                  </a:lnTo>
                  <a:lnTo>
                    <a:pt x="1947" y="1185"/>
                  </a:lnTo>
                  <a:lnTo>
                    <a:pt x="1939" y="1230"/>
                  </a:lnTo>
                  <a:lnTo>
                    <a:pt x="1929" y="1273"/>
                  </a:lnTo>
                  <a:lnTo>
                    <a:pt x="1916" y="1316"/>
                  </a:lnTo>
                  <a:lnTo>
                    <a:pt x="1902" y="1358"/>
                  </a:lnTo>
                  <a:lnTo>
                    <a:pt x="1886" y="1398"/>
                  </a:lnTo>
                  <a:lnTo>
                    <a:pt x="1869" y="1439"/>
                  </a:lnTo>
                  <a:lnTo>
                    <a:pt x="1848" y="1477"/>
                  </a:lnTo>
                  <a:lnTo>
                    <a:pt x="1827" y="1515"/>
                  </a:lnTo>
                  <a:lnTo>
                    <a:pt x="1803" y="1551"/>
                  </a:lnTo>
                  <a:lnTo>
                    <a:pt x="1778" y="1587"/>
                  </a:lnTo>
                  <a:lnTo>
                    <a:pt x="1751" y="1620"/>
                  </a:lnTo>
                  <a:lnTo>
                    <a:pt x="1723" y="1653"/>
                  </a:lnTo>
                  <a:lnTo>
                    <a:pt x="1692" y="1684"/>
                  </a:lnTo>
                  <a:lnTo>
                    <a:pt x="1662" y="1713"/>
                  </a:lnTo>
                  <a:lnTo>
                    <a:pt x="1628" y="1742"/>
                  </a:lnTo>
                  <a:lnTo>
                    <a:pt x="1594" y="1769"/>
                  </a:lnTo>
                  <a:lnTo>
                    <a:pt x="1559" y="1794"/>
                  </a:lnTo>
                  <a:lnTo>
                    <a:pt x="1522" y="1817"/>
                  </a:lnTo>
                  <a:lnTo>
                    <a:pt x="1484" y="1839"/>
                  </a:lnTo>
                  <a:lnTo>
                    <a:pt x="1446" y="1858"/>
                  </a:lnTo>
                  <a:lnTo>
                    <a:pt x="1406" y="1877"/>
                  </a:lnTo>
                  <a:lnTo>
                    <a:pt x="1364" y="1893"/>
                  </a:lnTo>
                  <a:lnTo>
                    <a:pt x="1322" y="1907"/>
                  </a:lnTo>
                  <a:lnTo>
                    <a:pt x="1280" y="1919"/>
                  </a:lnTo>
                  <a:lnTo>
                    <a:pt x="1236" y="1929"/>
                  </a:lnTo>
                  <a:lnTo>
                    <a:pt x="1192" y="1938"/>
                  </a:lnTo>
                  <a:lnTo>
                    <a:pt x="1146" y="1943"/>
                  </a:lnTo>
                  <a:lnTo>
                    <a:pt x="1100" y="1947"/>
                  </a:lnTo>
                  <a:lnTo>
                    <a:pt x="1054" y="1948"/>
                  </a:lnTo>
                  <a:lnTo>
                    <a:pt x="1007" y="1947"/>
                  </a:lnTo>
                  <a:lnTo>
                    <a:pt x="962" y="1943"/>
                  </a:lnTo>
                  <a:lnTo>
                    <a:pt x="917" y="1938"/>
                  </a:lnTo>
                  <a:lnTo>
                    <a:pt x="872" y="1929"/>
                  </a:lnTo>
                  <a:lnTo>
                    <a:pt x="828" y="1919"/>
                  </a:lnTo>
                  <a:lnTo>
                    <a:pt x="785" y="1907"/>
                  </a:lnTo>
                  <a:lnTo>
                    <a:pt x="744" y="1893"/>
                  </a:lnTo>
                  <a:lnTo>
                    <a:pt x="703" y="1877"/>
                  </a:lnTo>
                  <a:lnTo>
                    <a:pt x="662" y="1858"/>
                  </a:lnTo>
                  <a:lnTo>
                    <a:pt x="623" y="1839"/>
                  </a:lnTo>
                  <a:lnTo>
                    <a:pt x="586" y="1817"/>
                  </a:lnTo>
                  <a:lnTo>
                    <a:pt x="549" y="1794"/>
                  </a:lnTo>
                  <a:lnTo>
                    <a:pt x="513" y="1769"/>
                  </a:lnTo>
                  <a:lnTo>
                    <a:pt x="480" y="1742"/>
                  </a:lnTo>
                  <a:lnTo>
                    <a:pt x="447" y="1713"/>
                  </a:lnTo>
                  <a:lnTo>
                    <a:pt x="415" y="1684"/>
                  </a:lnTo>
                  <a:lnTo>
                    <a:pt x="385" y="1653"/>
                  </a:lnTo>
                  <a:lnTo>
                    <a:pt x="357" y="1620"/>
                  </a:lnTo>
                  <a:lnTo>
                    <a:pt x="330" y="1587"/>
                  </a:lnTo>
                  <a:lnTo>
                    <a:pt x="304" y="1551"/>
                  </a:lnTo>
                  <a:lnTo>
                    <a:pt x="281" y="1515"/>
                  </a:lnTo>
                  <a:lnTo>
                    <a:pt x="259" y="1477"/>
                  </a:lnTo>
                  <a:lnTo>
                    <a:pt x="239" y="1439"/>
                  </a:lnTo>
                  <a:lnTo>
                    <a:pt x="222" y="1398"/>
                  </a:lnTo>
                  <a:lnTo>
                    <a:pt x="205" y="1358"/>
                  </a:lnTo>
                  <a:lnTo>
                    <a:pt x="191" y="1316"/>
                  </a:lnTo>
                  <a:lnTo>
                    <a:pt x="179" y="1273"/>
                  </a:lnTo>
                  <a:lnTo>
                    <a:pt x="169" y="1230"/>
                  </a:lnTo>
                  <a:lnTo>
                    <a:pt x="161" y="1185"/>
                  </a:lnTo>
                  <a:lnTo>
                    <a:pt x="156" y="1140"/>
                  </a:lnTo>
                  <a:lnTo>
                    <a:pt x="151" y="1095"/>
                  </a:lnTo>
                  <a:lnTo>
                    <a:pt x="150" y="1048"/>
                  </a:lnTo>
                  <a:lnTo>
                    <a:pt x="151" y="1003"/>
                  </a:lnTo>
                  <a:lnTo>
                    <a:pt x="156" y="957"/>
                  </a:lnTo>
                  <a:lnTo>
                    <a:pt x="161" y="911"/>
                  </a:lnTo>
                  <a:lnTo>
                    <a:pt x="169" y="868"/>
                  </a:lnTo>
                  <a:lnTo>
                    <a:pt x="179" y="824"/>
                  </a:lnTo>
                  <a:lnTo>
                    <a:pt x="191" y="781"/>
                  </a:lnTo>
                  <a:lnTo>
                    <a:pt x="205" y="740"/>
                  </a:lnTo>
                  <a:lnTo>
                    <a:pt x="222" y="698"/>
                  </a:lnTo>
                  <a:lnTo>
                    <a:pt x="239" y="659"/>
                  </a:lnTo>
                  <a:lnTo>
                    <a:pt x="259" y="620"/>
                  </a:lnTo>
                  <a:lnTo>
                    <a:pt x="281" y="583"/>
                  </a:lnTo>
                  <a:lnTo>
                    <a:pt x="304" y="546"/>
                  </a:lnTo>
                  <a:lnTo>
                    <a:pt x="330" y="511"/>
                  </a:lnTo>
                  <a:lnTo>
                    <a:pt x="357" y="476"/>
                  </a:lnTo>
                  <a:lnTo>
                    <a:pt x="385" y="444"/>
                  </a:lnTo>
                  <a:lnTo>
                    <a:pt x="415" y="412"/>
                  </a:lnTo>
                  <a:lnTo>
                    <a:pt x="447" y="383"/>
                  </a:lnTo>
                  <a:lnTo>
                    <a:pt x="480" y="355"/>
                  </a:lnTo>
                  <a:lnTo>
                    <a:pt x="513" y="328"/>
                  </a:lnTo>
                  <a:lnTo>
                    <a:pt x="549" y="303"/>
                  </a:lnTo>
                  <a:lnTo>
                    <a:pt x="586" y="279"/>
                  </a:lnTo>
                  <a:lnTo>
                    <a:pt x="623" y="258"/>
                  </a:lnTo>
                  <a:lnTo>
                    <a:pt x="662" y="238"/>
                  </a:lnTo>
                  <a:lnTo>
                    <a:pt x="703" y="220"/>
                  </a:lnTo>
                  <a:lnTo>
                    <a:pt x="744" y="204"/>
                  </a:lnTo>
                  <a:lnTo>
                    <a:pt x="785" y="190"/>
                  </a:lnTo>
                  <a:lnTo>
                    <a:pt x="828" y="178"/>
                  </a:lnTo>
                  <a:lnTo>
                    <a:pt x="872" y="168"/>
                  </a:lnTo>
                  <a:lnTo>
                    <a:pt x="917" y="160"/>
                  </a:lnTo>
                  <a:lnTo>
                    <a:pt x="962" y="154"/>
                  </a:lnTo>
                  <a:lnTo>
                    <a:pt x="1007" y="151"/>
                  </a:lnTo>
                  <a:lnTo>
                    <a:pt x="1054" y="150"/>
                  </a:lnTo>
                  <a:lnTo>
                    <a:pt x="1100" y="151"/>
                  </a:lnTo>
                  <a:lnTo>
                    <a:pt x="1146" y="154"/>
                  </a:lnTo>
                  <a:lnTo>
                    <a:pt x="1192" y="160"/>
                  </a:lnTo>
                  <a:lnTo>
                    <a:pt x="1236" y="168"/>
                  </a:lnTo>
                  <a:lnTo>
                    <a:pt x="1280" y="178"/>
                  </a:lnTo>
                  <a:lnTo>
                    <a:pt x="1322" y="190"/>
                  </a:lnTo>
                  <a:lnTo>
                    <a:pt x="1364" y="204"/>
                  </a:lnTo>
                  <a:lnTo>
                    <a:pt x="1406" y="220"/>
                  </a:lnTo>
                  <a:lnTo>
                    <a:pt x="1446" y="238"/>
                  </a:lnTo>
                  <a:lnTo>
                    <a:pt x="1484" y="258"/>
                  </a:lnTo>
                  <a:lnTo>
                    <a:pt x="1522" y="279"/>
                  </a:lnTo>
                  <a:lnTo>
                    <a:pt x="1559" y="303"/>
                  </a:lnTo>
                  <a:lnTo>
                    <a:pt x="1594" y="328"/>
                  </a:lnTo>
                  <a:lnTo>
                    <a:pt x="1628" y="355"/>
                  </a:lnTo>
                  <a:lnTo>
                    <a:pt x="1662" y="383"/>
                  </a:lnTo>
                  <a:lnTo>
                    <a:pt x="1692" y="412"/>
                  </a:lnTo>
                  <a:lnTo>
                    <a:pt x="1723" y="444"/>
                  </a:lnTo>
                  <a:lnTo>
                    <a:pt x="1751" y="476"/>
                  </a:lnTo>
                  <a:lnTo>
                    <a:pt x="1778" y="511"/>
                  </a:lnTo>
                  <a:lnTo>
                    <a:pt x="1803" y="546"/>
                  </a:lnTo>
                  <a:lnTo>
                    <a:pt x="1827" y="583"/>
                  </a:lnTo>
                  <a:lnTo>
                    <a:pt x="1848" y="620"/>
                  </a:lnTo>
                  <a:lnTo>
                    <a:pt x="1869" y="659"/>
                  </a:lnTo>
                  <a:lnTo>
                    <a:pt x="1886" y="698"/>
                  </a:lnTo>
                  <a:lnTo>
                    <a:pt x="1902" y="740"/>
                  </a:lnTo>
                  <a:lnTo>
                    <a:pt x="1916" y="781"/>
                  </a:lnTo>
                  <a:lnTo>
                    <a:pt x="1929" y="824"/>
                  </a:lnTo>
                  <a:lnTo>
                    <a:pt x="1939" y="868"/>
                  </a:lnTo>
                  <a:lnTo>
                    <a:pt x="1947" y="911"/>
                  </a:lnTo>
                  <a:lnTo>
                    <a:pt x="1953" y="957"/>
                  </a:lnTo>
                  <a:lnTo>
                    <a:pt x="1956" y="1003"/>
                  </a:lnTo>
                  <a:lnTo>
                    <a:pt x="1957" y="1048"/>
                  </a:lnTo>
                  <a:close/>
                </a:path>
              </a:pathLst>
            </a:custGeom>
            <a:solidFill>
              <a:srgbClr val="A59D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542" y="784"/>
              <a:ext cx="130" cy="129"/>
            </a:xfrm>
            <a:custGeom>
              <a:avLst/>
              <a:gdLst/>
              <a:ahLst/>
              <a:cxnLst>
                <a:cxn ang="0">
                  <a:pos x="1937" y="777"/>
                </a:cxn>
                <a:cxn ang="0">
                  <a:pos x="1861" y="551"/>
                </a:cxn>
                <a:cxn ang="0">
                  <a:pos x="1734" y="354"/>
                </a:cxn>
                <a:cxn ang="0">
                  <a:pos x="1564" y="193"/>
                </a:cxn>
                <a:cxn ang="0">
                  <a:pos x="1359" y="76"/>
                </a:cxn>
                <a:cxn ang="0">
                  <a:pos x="1128" y="11"/>
                </a:cxn>
                <a:cxn ang="0">
                  <a:pos x="878" y="5"/>
                </a:cxn>
                <a:cxn ang="0">
                  <a:pos x="642" y="58"/>
                </a:cxn>
                <a:cxn ang="0">
                  <a:pos x="432" y="166"/>
                </a:cxn>
                <a:cxn ang="0">
                  <a:pos x="255" y="319"/>
                </a:cxn>
                <a:cxn ang="0">
                  <a:pos x="118" y="510"/>
                </a:cxn>
                <a:cxn ang="0">
                  <a:pos x="31" y="730"/>
                </a:cxn>
                <a:cxn ang="0">
                  <a:pos x="0" y="973"/>
                </a:cxn>
                <a:cxn ang="0">
                  <a:pos x="31" y="1217"/>
                </a:cxn>
                <a:cxn ang="0">
                  <a:pos x="118" y="1438"/>
                </a:cxn>
                <a:cxn ang="0">
                  <a:pos x="255" y="1628"/>
                </a:cxn>
                <a:cxn ang="0">
                  <a:pos x="432" y="1781"/>
                </a:cxn>
                <a:cxn ang="0">
                  <a:pos x="642" y="1888"/>
                </a:cxn>
                <a:cxn ang="0">
                  <a:pos x="878" y="1943"/>
                </a:cxn>
                <a:cxn ang="0">
                  <a:pos x="1128" y="1937"/>
                </a:cxn>
                <a:cxn ang="0">
                  <a:pos x="1359" y="1871"/>
                </a:cxn>
                <a:cxn ang="0">
                  <a:pos x="1564" y="1754"/>
                </a:cxn>
                <a:cxn ang="0">
                  <a:pos x="1734" y="1593"/>
                </a:cxn>
                <a:cxn ang="0">
                  <a:pos x="1861" y="1396"/>
                </a:cxn>
                <a:cxn ang="0">
                  <a:pos x="1937" y="1170"/>
                </a:cxn>
                <a:cxn ang="0">
                  <a:pos x="1807" y="973"/>
                </a:cxn>
                <a:cxn ang="0">
                  <a:pos x="1781" y="1179"/>
                </a:cxn>
                <a:cxn ang="0">
                  <a:pos x="1707" y="1367"/>
                </a:cxn>
                <a:cxn ang="0">
                  <a:pos x="1592" y="1528"/>
                </a:cxn>
                <a:cxn ang="0">
                  <a:pos x="1442" y="1657"/>
                </a:cxn>
                <a:cxn ang="0">
                  <a:pos x="1264" y="1747"/>
                </a:cxn>
                <a:cxn ang="0">
                  <a:pos x="1064" y="1794"/>
                </a:cxn>
                <a:cxn ang="0">
                  <a:pos x="853" y="1788"/>
                </a:cxn>
                <a:cxn ang="0">
                  <a:pos x="656" y="1733"/>
                </a:cxn>
                <a:cxn ang="0">
                  <a:pos x="483" y="1633"/>
                </a:cxn>
                <a:cxn ang="0">
                  <a:pos x="340" y="1498"/>
                </a:cxn>
                <a:cxn ang="0">
                  <a:pos x="232" y="1331"/>
                </a:cxn>
                <a:cxn ang="0">
                  <a:pos x="168" y="1140"/>
                </a:cxn>
                <a:cxn ang="0">
                  <a:pos x="152" y="931"/>
                </a:cxn>
                <a:cxn ang="0">
                  <a:pos x="189" y="729"/>
                </a:cxn>
                <a:cxn ang="0">
                  <a:pos x="271" y="546"/>
                </a:cxn>
                <a:cxn ang="0">
                  <a:pos x="393" y="391"/>
                </a:cxn>
                <a:cxn ang="0">
                  <a:pos x="549" y="268"/>
                </a:cxn>
                <a:cxn ang="0">
                  <a:pos x="733" y="186"/>
                </a:cxn>
                <a:cxn ang="0">
                  <a:pos x="937" y="151"/>
                </a:cxn>
                <a:cxn ang="0">
                  <a:pos x="1145" y="166"/>
                </a:cxn>
                <a:cxn ang="0">
                  <a:pos x="1338" y="231"/>
                </a:cxn>
                <a:cxn ang="0">
                  <a:pos x="1505" y="337"/>
                </a:cxn>
                <a:cxn ang="0">
                  <a:pos x="1643" y="480"/>
                </a:cxn>
                <a:cxn ang="0">
                  <a:pos x="1742" y="653"/>
                </a:cxn>
                <a:cxn ang="0">
                  <a:pos x="1798" y="847"/>
                </a:cxn>
              </a:cxnLst>
              <a:rect l="0" t="0" r="r" b="b"/>
              <a:pathLst>
                <a:path w="1958" h="1947">
                  <a:moveTo>
                    <a:pt x="1958" y="973"/>
                  </a:moveTo>
                  <a:lnTo>
                    <a:pt x="1957" y="924"/>
                  </a:lnTo>
                  <a:lnTo>
                    <a:pt x="1953" y="874"/>
                  </a:lnTo>
                  <a:lnTo>
                    <a:pt x="1946" y="825"/>
                  </a:lnTo>
                  <a:lnTo>
                    <a:pt x="1937" y="777"/>
                  </a:lnTo>
                  <a:lnTo>
                    <a:pt x="1927" y="730"/>
                  </a:lnTo>
                  <a:lnTo>
                    <a:pt x="1914" y="684"/>
                  </a:lnTo>
                  <a:lnTo>
                    <a:pt x="1899" y="639"/>
                  </a:lnTo>
                  <a:lnTo>
                    <a:pt x="1880" y="594"/>
                  </a:lnTo>
                  <a:lnTo>
                    <a:pt x="1861" y="551"/>
                  </a:lnTo>
                  <a:lnTo>
                    <a:pt x="1839" y="510"/>
                  </a:lnTo>
                  <a:lnTo>
                    <a:pt x="1816" y="468"/>
                  </a:lnTo>
                  <a:lnTo>
                    <a:pt x="1791" y="429"/>
                  </a:lnTo>
                  <a:lnTo>
                    <a:pt x="1763" y="391"/>
                  </a:lnTo>
                  <a:lnTo>
                    <a:pt x="1734" y="354"/>
                  </a:lnTo>
                  <a:lnTo>
                    <a:pt x="1703" y="319"/>
                  </a:lnTo>
                  <a:lnTo>
                    <a:pt x="1671" y="285"/>
                  </a:lnTo>
                  <a:lnTo>
                    <a:pt x="1637" y="252"/>
                  </a:lnTo>
                  <a:lnTo>
                    <a:pt x="1601" y="222"/>
                  </a:lnTo>
                  <a:lnTo>
                    <a:pt x="1564" y="193"/>
                  </a:lnTo>
                  <a:lnTo>
                    <a:pt x="1527" y="166"/>
                  </a:lnTo>
                  <a:lnTo>
                    <a:pt x="1487" y="141"/>
                  </a:lnTo>
                  <a:lnTo>
                    <a:pt x="1445" y="117"/>
                  </a:lnTo>
                  <a:lnTo>
                    <a:pt x="1403" y="96"/>
                  </a:lnTo>
                  <a:lnTo>
                    <a:pt x="1359" y="76"/>
                  </a:lnTo>
                  <a:lnTo>
                    <a:pt x="1316" y="58"/>
                  </a:lnTo>
                  <a:lnTo>
                    <a:pt x="1270" y="43"/>
                  </a:lnTo>
                  <a:lnTo>
                    <a:pt x="1224" y="30"/>
                  </a:lnTo>
                  <a:lnTo>
                    <a:pt x="1176" y="19"/>
                  </a:lnTo>
                  <a:lnTo>
                    <a:pt x="1128" y="11"/>
                  </a:lnTo>
                  <a:lnTo>
                    <a:pt x="1079" y="5"/>
                  </a:lnTo>
                  <a:lnTo>
                    <a:pt x="1029" y="1"/>
                  </a:lnTo>
                  <a:lnTo>
                    <a:pt x="979" y="0"/>
                  </a:lnTo>
                  <a:lnTo>
                    <a:pt x="928" y="1"/>
                  </a:lnTo>
                  <a:lnTo>
                    <a:pt x="878" y="5"/>
                  </a:lnTo>
                  <a:lnTo>
                    <a:pt x="830" y="11"/>
                  </a:lnTo>
                  <a:lnTo>
                    <a:pt x="782" y="19"/>
                  </a:lnTo>
                  <a:lnTo>
                    <a:pt x="735" y="30"/>
                  </a:lnTo>
                  <a:lnTo>
                    <a:pt x="688" y="43"/>
                  </a:lnTo>
                  <a:lnTo>
                    <a:pt x="642" y="58"/>
                  </a:lnTo>
                  <a:lnTo>
                    <a:pt x="598" y="76"/>
                  </a:lnTo>
                  <a:lnTo>
                    <a:pt x="554" y="96"/>
                  </a:lnTo>
                  <a:lnTo>
                    <a:pt x="513" y="117"/>
                  </a:lnTo>
                  <a:lnTo>
                    <a:pt x="472" y="141"/>
                  </a:lnTo>
                  <a:lnTo>
                    <a:pt x="432" y="166"/>
                  </a:lnTo>
                  <a:lnTo>
                    <a:pt x="393" y="193"/>
                  </a:lnTo>
                  <a:lnTo>
                    <a:pt x="357" y="222"/>
                  </a:lnTo>
                  <a:lnTo>
                    <a:pt x="321" y="252"/>
                  </a:lnTo>
                  <a:lnTo>
                    <a:pt x="287" y="285"/>
                  </a:lnTo>
                  <a:lnTo>
                    <a:pt x="255" y="319"/>
                  </a:lnTo>
                  <a:lnTo>
                    <a:pt x="224" y="354"/>
                  </a:lnTo>
                  <a:lnTo>
                    <a:pt x="195" y="391"/>
                  </a:lnTo>
                  <a:lnTo>
                    <a:pt x="167" y="429"/>
                  </a:lnTo>
                  <a:lnTo>
                    <a:pt x="142" y="468"/>
                  </a:lnTo>
                  <a:lnTo>
                    <a:pt x="118" y="510"/>
                  </a:lnTo>
                  <a:lnTo>
                    <a:pt x="97" y="551"/>
                  </a:lnTo>
                  <a:lnTo>
                    <a:pt x="77" y="594"/>
                  </a:lnTo>
                  <a:lnTo>
                    <a:pt x="59" y="639"/>
                  </a:lnTo>
                  <a:lnTo>
                    <a:pt x="44" y="684"/>
                  </a:lnTo>
                  <a:lnTo>
                    <a:pt x="31" y="730"/>
                  </a:lnTo>
                  <a:lnTo>
                    <a:pt x="20" y="777"/>
                  </a:lnTo>
                  <a:lnTo>
                    <a:pt x="11" y="825"/>
                  </a:lnTo>
                  <a:lnTo>
                    <a:pt x="5" y="874"/>
                  </a:lnTo>
                  <a:lnTo>
                    <a:pt x="2" y="924"/>
                  </a:lnTo>
                  <a:lnTo>
                    <a:pt x="0" y="973"/>
                  </a:lnTo>
                  <a:lnTo>
                    <a:pt x="2" y="1024"/>
                  </a:lnTo>
                  <a:lnTo>
                    <a:pt x="5" y="1073"/>
                  </a:lnTo>
                  <a:lnTo>
                    <a:pt x="11" y="1122"/>
                  </a:lnTo>
                  <a:lnTo>
                    <a:pt x="20" y="1170"/>
                  </a:lnTo>
                  <a:lnTo>
                    <a:pt x="31" y="1217"/>
                  </a:lnTo>
                  <a:lnTo>
                    <a:pt x="44" y="1263"/>
                  </a:lnTo>
                  <a:lnTo>
                    <a:pt x="59" y="1308"/>
                  </a:lnTo>
                  <a:lnTo>
                    <a:pt x="77" y="1352"/>
                  </a:lnTo>
                  <a:lnTo>
                    <a:pt x="97" y="1396"/>
                  </a:lnTo>
                  <a:lnTo>
                    <a:pt x="118" y="1438"/>
                  </a:lnTo>
                  <a:lnTo>
                    <a:pt x="142" y="1478"/>
                  </a:lnTo>
                  <a:lnTo>
                    <a:pt x="167" y="1518"/>
                  </a:lnTo>
                  <a:lnTo>
                    <a:pt x="195" y="1556"/>
                  </a:lnTo>
                  <a:lnTo>
                    <a:pt x="224" y="1593"/>
                  </a:lnTo>
                  <a:lnTo>
                    <a:pt x="255" y="1628"/>
                  </a:lnTo>
                  <a:lnTo>
                    <a:pt x="287" y="1662"/>
                  </a:lnTo>
                  <a:lnTo>
                    <a:pt x="321" y="1694"/>
                  </a:lnTo>
                  <a:lnTo>
                    <a:pt x="357" y="1725"/>
                  </a:lnTo>
                  <a:lnTo>
                    <a:pt x="393" y="1754"/>
                  </a:lnTo>
                  <a:lnTo>
                    <a:pt x="432" y="1781"/>
                  </a:lnTo>
                  <a:lnTo>
                    <a:pt x="472" y="1807"/>
                  </a:lnTo>
                  <a:lnTo>
                    <a:pt x="513" y="1830"/>
                  </a:lnTo>
                  <a:lnTo>
                    <a:pt x="554" y="1851"/>
                  </a:lnTo>
                  <a:lnTo>
                    <a:pt x="598" y="1871"/>
                  </a:lnTo>
                  <a:lnTo>
                    <a:pt x="642" y="1888"/>
                  </a:lnTo>
                  <a:lnTo>
                    <a:pt x="688" y="1903"/>
                  </a:lnTo>
                  <a:lnTo>
                    <a:pt x="735" y="1916"/>
                  </a:lnTo>
                  <a:lnTo>
                    <a:pt x="782" y="1927"/>
                  </a:lnTo>
                  <a:lnTo>
                    <a:pt x="830" y="1937"/>
                  </a:lnTo>
                  <a:lnTo>
                    <a:pt x="878" y="1943"/>
                  </a:lnTo>
                  <a:lnTo>
                    <a:pt x="928" y="1946"/>
                  </a:lnTo>
                  <a:lnTo>
                    <a:pt x="979" y="1947"/>
                  </a:lnTo>
                  <a:lnTo>
                    <a:pt x="1029" y="1946"/>
                  </a:lnTo>
                  <a:lnTo>
                    <a:pt x="1079" y="1943"/>
                  </a:lnTo>
                  <a:lnTo>
                    <a:pt x="1128" y="1937"/>
                  </a:lnTo>
                  <a:lnTo>
                    <a:pt x="1176" y="1927"/>
                  </a:lnTo>
                  <a:lnTo>
                    <a:pt x="1224" y="1916"/>
                  </a:lnTo>
                  <a:lnTo>
                    <a:pt x="1270" y="1903"/>
                  </a:lnTo>
                  <a:lnTo>
                    <a:pt x="1316" y="1888"/>
                  </a:lnTo>
                  <a:lnTo>
                    <a:pt x="1359" y="1871"/>
                  </a:lnTo>
                  <a:lnTo>
                    <a:pt x="1403" y="1851"/>
                  </a:lnTo>
                  <a:lnTo>
                    <a:pt x="1445" y="1830"/>
                  </a:lnTo>
                  <a:lnTo>
                    <a:pt x="1487" y="1807"/>
                  </a:lnTo>
                  <a:lnTo>
                    <a:pt x="1527" y="1781"/>
                  </a:lnTo>
                  <a:lnTo>
                    <a:pt x="1564" y="1754"/>
                  </a:lnTo>
                  <a:lnTo>
                    <a:pt x="1601" y="1725"/>
                  </a:lnTo>
                  <a:lnTo>
                    <a:pt x="1637" y="1694"/>
                  </a:lnTo>
                  <a:lnTo>
                    <a:pt x="1671" y="1662"/>
                  </a:lnTo>
                  <a:lnTo>
                    <a:pt x="1703" y="1628"/>
                  </a:lnTo>
                  <a:lnTo>
                    <a:pt x="1734" y="1593"/>
                  </a:lnTo>
                  <a:lnTo>
                    <a:pt x="1763" y="1556"/>
                  </a:lnTo>
                  <a:lnTo>
                    <a:pt x="1791" y="1518"/>
                  </a:lnTo>
                  <a:lnTo>
                    <a:pt x="1816" y="1478"/>
                  </a:lnTo>
                  <a:lnTo>
                    <a:pt x="1839" y="1438"/>
                  </a:lnTo>
                  <a:lnTo>
                    <a:pt x="1861" y="1396"/>
                  </a:lnTo>
                  <a:lnTo>
                    <a:pt x="1880" y="1352"/>
                  </a:lnTo>
                  <a:lnTo>
                    <a:pt x="1899" y="1308"/>
                  </a:lnTo>
                  <a:lnTo>
                    <a:pt x="1914" y="1263"/>
                  </a:lnTo>
                  <a:lnTo>
                    <a:pt x="1927" y="1217"/>
                  </a:lnTo>
                  <a:lnTo>
                    <a:pt x="1937" y="1170"/>
                  </a:lnTo>
                  <a:lnTo>
                    <a:pt x="1946" y="1122"/>
                  </a:lnTo>
                  <a:lnTo>
                    <a:pt x="1953" y="1073"/>
                  </a:lnTo>
                  <a:lnTo>
                    <a:pt x="1957" y="1024"/>
                  </a:lnTo>
                  <a:lnTo>
                    <a:pt x="1958" y="973"/>
                  </a:lnTo>
                  <a:close/>
                  <a:moveTo>
                    <a:pt x="1807" y="973"/>
                  </a:moveTo>
                  <a:lnTo>
                    <a:pt x="1806" y="1016"/>
                  </a:lnTo>
                  <a:lnTo>
                    <a:pt x="1803" y="1057"/>
                  </a:lnTo>
                  <a:lnTo>
                    <a:pt x="1798" y="1099"/>
                  </a:lnTo>
                  <a:lnTo>
                    <a:pt x="1791" y="1140"/>
                  </a:lnTo>
                  <a:lnTo>
                    <a:pt x="1781" y="1179"/>
                  </a:lnTo>
                  <a:lnTo>
                    <a:pt x="1770" y="1219"/>
                  </a:lnTo>
                  <a:lnTo>
                    <a:pt x="1757" y="1257"/>
                  </a:lnTo>
                  <a:lnTo>
                    <a:pt x="1742" y="1294"/>
                  </a:lnTo>
                  <a:lnTo>
                    <a:pt x="1725" y="1331"/>
                  </a:lnTo>
                  <a:lnTo>
                    <a:pt x="1707" y="1367"/>
                  </a:lnTo>
                  <a:lnTo>
                    <a:pt x="1687" y="1401"/>
                  </a:lnTo>
                  <a:lnTo>
                    <a:pt x="1665" y="1434"/>
                  </a:lnTo>
                  <a:lnTo>
                    <a:pt x="1643" y="1466"/>
                  </a:lnTo>
                  <a:lnTo>
                    <a:pt x="1618" y="1498"/>
                  </a:lnTo>
                  <a:lnTo>
                    <a:pt x="1592" y="1528"/>
                  </a:lnTo>
                  <a:lnTo>
                    <a:pt x="1564" y="1556"/>
                  </a:lnTo>
                  <a:lnTo>
                    <a:pt x="1536" y="1584"/>
                  </a:lnTo>
                  <a:lnTo>
                    <a:pt x="1505" y="1609"/>
                  </a:lnTo>
                  <a:lnTo>
                    <a:pt x="1475" y="1633"/>
                  </a:lnTo>
                  <a:lnTo>
                    <a:pt x="1442" y="1657"/>
                  </a:lnTo>
                  <a:lnTo>
                    <a:pt x="1408" y="1678"/>
                  </a:lnTo>
                  <a:lnTo>
                    <a:pt x="1374" y="1698"/>
                  </a:lnTo>
                  <a:lnTo>
                    <a:pt x="1338" y="1717"/>
                  </a:lnTo>
                  <a:lnTo>
                    <a:pt x="1301" y="1733"/>
                  </a:lnTo>
                  <a:lnTo>
                    <a:pt x="1264" y="1747"/>
                  </a:lnTo>
                  <a:lnTo>
                    <a:pt x="1225" y="1760"/>
                  </a:lnTo>
                  <a:lnTo>
                    <a:pt x="1186" y="1771"/>
                  </a:lnTo>
                  <a:lnTo>
                    <a:pt x="1145" y="1780"/>
                  </a:lnTo>
                  <a:lnTo>
                    <a:pt x="1105" y="1788"/>
                  </a:lnTo>
                  <a:lnTo>
                    <a:pt x="1064" y="1794"/>
                  </a:lnTo>
                  <a:lnTo>
                    <a:pt x="1021" y="1797"/>
                  </a:lnTo>
                  <a:lnTo>
                    <a:pt x="979" y="1798"/>
                  </a:lnTo>
                  <a:lnTo>
                    <a:pt x="937" y="1797"/>
                  </a:lnTo>
                  <a:lnTo>
                    <a:pt x="895" y="1794"/>
                  </a:lnTo>
                  <a:lnTo>
                    <a:pt x="853" y="1788"/>
                  </a:lnTo>
                  <a:lnTo>
                    <a:pt x="812" y="1780"/>
                  </a:lnTo>
                  <a:lnTo>
                    <a:pt x="772" y="1771"/>
                  </a:lnTo>
                  <a:lnTo>
                    <a:pt x="733" y="1760"/>
                  </a:lnTo>
                  <a:lnTo>
                    <a:pt x="694" y="1747"/>
                  </a:lnTo>
                  <a:lnTo>
                    <a:pt x="656" y="1733"/>
                  </a:lnTo>
                  <a:lnTo>
                    <a:pt x="620" y="1717"/>
                  </a:lnTo>
                  <a:lnTo>
                    <a:pt x="584" y="1698"/>
                  </a:lnTo>
                  <a:lnTo>
                    <a:pt x="549" y="1678"/>
                  </a:lnTo>
                  <a:lnTo>
                    <a:pt x="516" y="1657"/>
                  </a:lnTo>
                  <a:lnTo>
                    <a:pt x="483" y="1633"/>
                  </a:lnTo>
                  <a:lnTo>
                    <a:pt x="452" y="1609"/>
                  </a:lnTo>
                  <a:lnTo>
                    <a:pt x="422" y="1584"/>
                  </a:lnTo>
                  <a:lnTo>
                    <a:pt x="393" y="1556"/>
                  </a:lnTo>
                  <a:lnTo>
                    <a:pt x="366" y="1528"/>
                  </a:lnTo>
                  <a:lnTo>
                    <a:pt x="340" y="1498"/>
                  </a:lnTo>
                  <a:lnTo>
                    <a:pt x="315" y="1466"/>
                  </a:lnTo>
                  <a:lnTo>
                    <a:pt x="292" y="1434"/>
                  </a:lnTo>
                  <a:lnTo>
                    <a:pt x="271" y="1401"/>
                  </a:lnTo>
                  <a:lnTo>
                    <a:pt x="251" y="1367"/>
                  </a:lnTo>
                  <a:lnTo>
                    <a:pt x="232" y="1331"/>
                  </a:lnTo>
                  <a:lnTo>
                    <a:pt x="216" y="1294"/>
                  </a:lnTo>
                  <a:lnTo>
                    <a:pt x="201" y="1257"/>
                  </a:lnTo>
                  <a:lnTo>
                    <a:pt x="189" y="1219"/>
                  </a:lnTo>
                  <a:lnTo>
                    <a:pt x="177" y="1179"/>
                  </a:lnTo>
                  <a:lnTo>
                    <a:pt x="168" y="1140"/>
                  </a:lnTo>
                  <a:lnTo>
                    <a:pt x="160" y="1099"/>
                  </a:lnTo>
                  <a:lnTo>
                    <a:pt x="155" y="1057"/>
                  </a:lnTo>
                  <a:lnTo>
                    <a:pt x="152" y="1016"/>
                  </a:lnTo>
                  <a:lnTo>
                    <a:pt x="151" y="973"/>
                  </a:lnTo>
                  <a:lnTo>
                    <a:pt x="152" y="931"/>
                  </a:lnTo>
                  <a:lnTo>
                    <a:pt x="155" y="889"/>
                  </a:lnTo>
                  <a:lnTo>
                    <a:pt x="160" y="847"/>
                  </a:lnTo>
                  <a:lnTo>
                    <a:pt x="168" y="807"/>
                  </a:lnTo>
                  <a:lnTo>
                    <a:pt x="177" y="767"/>
                  </a:lnTo>
                  <a:lnTo>
                    <a:pt x="189" y="729"/>
                  </a:lnTo>
                  <a:lnTo>
                    <a:pt x="201" y="690"/>
                  </a:lnTo>
                  <a:lnTo>
                    <a:pt x="216" y="653"/>
                  </a:lnTo>
                  <a:lnTo>
                    <a:pt x="232" y="616"/>
                  </a:lnTo>
                  <a:lnTo>
                    <a:pt x="251" y="581"/>
                  </a:lnTo>
                  <a:lnTo>
                    <a:pt x="271" y="546"/>
                  </a:lnTo>
                  <a:lnTo>
                    <a:pt x="292" y="513"/>
                  </a:lnTo>
                  <a:lnTo>
                    <a:pt x="315" y="480"/>
                  </a:lnTo>
                  <a:lnTo>
                    <a:pt x="340" y="449"/>
                  </a:lnTo>
                  <a:lnTo>
                    <a:pt x="366" y="419"/>
                  </a:lnTo>
                  <a:lnTo>
                    <a:pt x="393" y="391"/>
                  </a:lnTo>
                  <a:lnTo>
                    <a:pt x="422" y="364"/>
                  </a:lnTo>
                  <a:lnTo>
                    <a:pt x="452" y="337"/>
                  </a:lnTo>
                  <a:lnTo>
                    <a:pt x="483" y="313"/>
                  </a:lnTo>
                  <a:lnTo>
                    <a:pt x="516" y="291"/>
                  </a:lnTo>
                  <a:lnTo>
                    <a:pt x="549" y="268"/>
                  </a:lnTo>
                  <a:lnTo>
                    <a:pt x="584" y="249"/>
                  </a:lnTo>
                  <a:lnTo>
                    <a:pt x="620" y="231"/>
                  </a:lnTo>
                  <a:lnTo>
                    <a:pt x="656" y="215"/>
                  </a:lnTo>
                  <a:lnTo>
                    <a:pt x="694" y="199"/>
                  </a:lnTo>
                  <a:lnTo>
                    <a:pt x="733" y="186"/>
                  </a:lnTo>
                  <a:lnTo>
                    <a:pt x="772" y="175"/>
                  </a:lnTo>
                  <a:lnTo>
                    <a:pt x="812" y="166"/>
                  </a:lnTo>
                  <a:lnTo>
                    <a:pt x="853" y="159"/>
                  </a:lnTo>
                  <a:lnTo>
                    <a:pt x="895" y="154"/>
                  </a:lnTo>
                  <a:lnTo>
                    <a:pt x="937" y="151"/>
                  </a:lnTo>
                  <a:lnTo>
                    <a:pt x="979" y="150"/>
                  </a:lnTo>
                  <a:lnTo>
                    <a:pt x="1021" y="151"/>
                  </a:lnTo>
                  <a:lnTo>
                    <a:pt x="1064" y="154"/>
                  </a:lnTo>
                  <a:lnTo>
                    <a:pt x="1105" y="159"/>
                  </a:lnTo>
                  <a:lnTo>
                    <a:pt x="1145" y="166"/>
                  </a:lnTo>
                  <a:lnTo>
                    <a:pt x="1186" y="175"/>
                  </a:lnTo>
                  <a:lnTo>
                    <a:pt x="1225" y="186"/>
                  </a:lnTo>
                  <a:lnTo>
                    <a:pt x="1264" y="199"/>
                  </a:lnTo>
                  <a:lnTo>
                    <a:pt x="1301" y="215"/>
                  </a:lnTo>
                  <a:lnTo>
                    <a:pt x="1338" y="231"/>
                  </a:lnTo>
                  <a:lnTo>
                    <a:pt x="1374" y="249"/>
                  </a:lnTo>
                  <a:lnTo>
                    <a:pt x="1408" y="268"/>
                  </a:lnTo>
                  <a:lnTo>
                    <a:pt x="1442" y="291"/>
                  </a:lnTo>
                  <a:lnTo>
                    <a:pt x="1475" y="313"/>
                  </a:lnTo>
                  <a:lnTo>
                    <a:pt x="1505" y="337"/>
                  </a:lnTo>
                  <a:lnTo>
                    <a:pt x="1536" y="364"/>
                  </a:lnTo>
                  <a:lnTo>
                    <a:pt x="1564" y="391"/>
                  </a:lnTo>
                  <a:lnTo>
                    <a:pt x="1592" y="419"/>
                  </a:lnTo>
                  <a:lnTo>
                    <a:pt x="1618" y="449"/>
                  </a:lnTo>
                  <a:lnTo>
                    <a:pt x="1643" y="480"/>
                  </a:lnTo>
                  <a:lnTo>
                    <a:pt x="1665" y="513"/>
                  </a:lnTo>
                  <a:lnTo>
                    <a:pt x="1687" y="546"/>
                  </a:lnTo>
                  <a:lnTo>
                    <a:pt x="1707" y="581"/>
                  </a:lnTo>
                  <a:lnTo>
                    <a:pt x="1725" y="616"/>
                  </a:lnTo>
                  <a:lnTo>
                    <a:pt x="1742" y="653"/>
                  </a:lnTo>
                  <a:lnTo>
                    <a:pt x="1757" y="690"/>
                  </a:lnTo>
                  <a:lnTo>
                    <a:pt x="1770" y="729"/>
                  </a:lnTo>
                  <a:lnTo>
                    <a:pt x="1781" y="767"/>
                  </a:lnTo>
                  <a:lnTo>
                    <a:pt x="1791" y="807"/>
                  </a:lnTo>
                  <a:lnTo>
                    <a:pt x="1798" y="847"/>
                  </a:lnTo>
                  <a:lnTo>
                    <a:pt x="1803" y="889"/>
                  </a:lnTo>
                  <a:lnTo>
                    <a:pt x="1806" y="931"/>
                  </a:lnTo>
                  <a:lnTo>
                    <a:pt x="1807" y="973"/>
                  </a:lnTo>
                  <a:close/>
                </a:path>
              </a:pathLst>
            </a:custGeom>
            <a:solidFill>
              <a:srgbClr val="ABA3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/>
          </p:nvSpPr>
          <p:spPr bwMode="auto">
            <a:xfrm>
              <a:off x="547" y="789"/>
              <a:ext cx="120" cy="120"/>
            </a:xfrm>
            <a:custGeom>
              <a:avLst/>
              <a:gdLst/>
              <a:ahLst/>
              <a:cxnLst>
                <a:cxn ang="0">
                  <a:pos x="1789" y="718"/>
                </a:cxn>
                <a:cxn ang="0">
                  <a:pos x="1719" y="509"/>
                </a:cxn>
                <a:cxn ang="0">
                  <a:pos x="1601" y="326"/>
                </a:cxn>
                <a:cxn ang="0">
                  <a:pos x="1444" y="178"/>
                </a:cxn>
                <a:cxn ang="0">
                  <a:pos x="1256" y="70"/>
                </a:cxn>
                <a:cxn ang="0">
                  <a:pos x="1042" y="10"/>
                </a:cxn>
                <a:cxn ang="0">
                  <a:pos x="812" y="4"/>
                </a:cxn>
                <a:cxn ang="0">
                  <a:pos x="594" y="54"/>
                </a:cxn>
                <a:cxn ang="0">
                  <a:pos x="399" y="153"/>
                </a:cxn>
                <a:cxn ang="0">
                  <a:pos x="235" y="294"/>
                </a:cxn>
                <a:cxn ang="0">
                  <a:pos x="109" y="470"/>
                </a:cxn>
                <a:cxn ang="0">
                  <a:pos x="29" y="674"/>
                </a:cxn>
                <a:cxn ang="0">
                  <a:pos x="0" y="898"/>
                </a:cxn>
                <a:cxn ang="0">
                  <a:pos x="29" y="1123"/>
                </a:cxn>
                <a:cxn ang="0">
                  <a:pos x="109" y="1327"/>
                </a:cxn>
                <a:cxn ang="0">
                  <a:pos x="235" y="1503"/>
                </a:cxn>
                <a:cxn ang="0">
                  <a:pos x="399" y="1644"/>
                </a:cxn>
                <a:cxn ang="0">
                  <a:pos x="594" y="1743"/>
                </a:cxn>
                <a:cxn ang="0">
                  <a:pos x="812" y="1793"/>
                </a:cxn>
                <a:cxn ang="0">
                  <a:pos x="1042" y="1787"/>
                </a:cxn>
                <a:cxn ang="0">
                  <a:pos x="1256" y="1727"/>
                </a:cxn>
                <a:cxn ang="0">
                  <a:pos x="1444" y="1619"/>
                </a:cxn>
                <a:cxn ang="0">
                  <a:pos x="1601" y="1470"/>
                </a:cxn>
                <a:cxn ang="0">
                  <a:pos x="1719" y="1289"/>
                </a:cxn>
                <a:cxn ang="0">
                  <a:pos x="1789" y="1080"/>
                </a:cxn>
                <a:cxn ang="0">
                  <a:pos x="1656" y="898"/>
                </a:cxn>
                <a:cxn ang="0">
                  <a:pos x="1633" y="1086"/>
                </a:cxn>
                <a:cxn ang="0">
                  <a:pos x="1566" y="1255"/>
                </a:cxn>
                <a:cxn ang="0">
                  <a:pos x="1461" y="1402"/>
                </a:cxn>
                <a:cxn ang="0">
                  <a:pos x="1325" y="1520"/>
                </a:cxn>
                <a:cxn ang="0">
                  <a:pos x="1163" y="1602"/>
                </a:cxn>
                <a:cxn ang="0">
                  <a:pos x="981" y="1644"/>
                </a:cxn>
                <a:cxn ang="0">
                  <a:pos x="789" y="1639"/>
                </a:cxn>
                <a:cxn ang="0">
                  <a:pos x="611" y="1589"/>
                </a:cxn>
                <a:cxn ang="0">
                  <a:pos x="454" y="1499"/>
                </a:cxn>
                <a:cxn ang="0">
                  <a:pos x="323" y="1375"/>
                </a:cxn>
                <a:cxn ang="0">
                  <a:pos x="226" y="1224"/>
                </a:cxn>
                <a:cxn ang="0">
                  <a:pos x="167" y="1049"/>
                </a:cxn>
                <a:cxn ang="0">
                  <a:pos x="152" y="860"/>
                </a:cxn>
                <a:cxn ang="0">
                  <a:pos x="185" y="676"/>
                </a:cxn>
                <a:cxn ang="0">
                  <a:pos x="260" y="510"/>
                </a:cxn>
                <a:cxn ang="0">
                  <a:pos x="371" y="369"/>
                </a:cxn>
                <a:cxn ang="0">
                  <a:pos x="513" y="258"/>
                </a:cxn>
                <a:cxn ang="0">
                  <a:pos x="680" y="183"/>
                </a:cxn>
                <a:cxn ang="0">
                  <a:pos x="866" y="150"/>
                </a:cxn>
                <a:cxn ang="0">
                  <a:pos x="1055" y="164"/>
                </a:cxn>
                <a:cxn ang="0">
                  <a:pos x="1230" y="223"/>
                </a:cxn>
                <a:cxn ang="0">
                  <a:pos x="1382" y="320"/>
                </a:cxn>
                <a:cxn ang="0">
                  <a:pos x="1508" y="450"/>
                </a:cxn>
                <a:cxn ang="0">
                  <a:pos x="1597" y="607"/>
                </a:cxn>
                <a:cxn ang="0">
                  <a:pos x="1648" y="785"/>
                </a:cxn>
              </a:cxnLst>
              <a:rect l="0" t="0" r="r" b="b"/>
              <a:pathLst>
                <a:path w="1807" h="1798">
                  <a:moveTo>
                    <a:pt x="1807" y="898"/>
                  </a:moveTo>
                  <a:lnTo>
                    <a:pt x="1806" y="853"/>
                  </a:lnTo>
                  <a:lnTo>
                    <a:pt x="1802" y="807"/>
                  </a:lnTo>
                  <a:lnTo>
                    <a:pt x="1797" y="761"/>
                  </a:lnTo>
                  <a:lnTo>
                    <a:pt x="1789" y="718"/>
                  </a:lnTo>
                  <a:lnTo>
                    <a:pt x="1779" y="674"/>
                  </a:lnTo>
                  <a:lnTo>
                    <a:pt x="1766" y="631"/>
                  </a:lnTo>
                  <a:lnTo>
                    <a:pt x="1752" y="590"/>
                  </a:lnTo>
                  <a:lnTo>
                    <a:pt x="1736" y="548"/>
                  </a:lnTo>
                  <a:lnTo>
                    <a:pt x="1719" y="509"/>
                  </a:lnTo>
                  <a:lnTo>
                    <a:pt x="1698" y="470"/>
                  </a:lnTo>
                  <a:lnTo>
                    <a:pt x="1677" y="433"/>
                  </a:lnTo>
                  <a:lnTo>
                    <a:pt x="1653" y="396"/>
                  </a:lnTo>
                  <a:lnTo>
                    <a:pt x="1628" y="361"/>
                  </a:lnTo>
                  <a:lnTo>
                    <a:pt x="1601" y="326"/>
                  </a:lnTo>
                  <a:lnTo>
                    <a:pt x="1573" y="294"/>
                  </a:lnTo>
                  <a:lnTo>
                    <a:pt x="1542" y="262"/>
                  </a:lnTo>
                  <a:lnTo>
                    <a:pt x="1512" y="233"/>
                  </a:lnTo>
                  <a:lnTo>
                    <a:pt x="1478" y="205"/>
                  </a:lnTo>
                  <a:lnTo>
                    <a:pt x="1444" y="178"/>
                  </a:lnTo>
                  <a:lnTo>
                    <a:pt x="1409" y="153"/>
                  </a:lnTo>
                  <a:lnTo>
                    <a:pt x="1372" y="129"/>
                  </a:lnTo>
                  <a:lnTo>
                    <a:pt x="1334" y="108"/>
                  </a:lnTo>
                  <a:lnTo>
                    <a:pt x="1296" y="88"/>
                  </a:lnTo>
                  <a:lnTo>
                    <a:pt x="1256" y="70"/>
                  </a:lnTo>
                  <a:lnTo>
                    <a:pt x="1214" y="54"/>
                  </a:lnTo>
                  <a:lnTo>
                    <a:pt x="1172" y="40"/>
                  </a:lnTo>
                  <a:lnTo>
                    <a:pt x="1130" y="28"/>
                  </a:lnTo>
                  <a:lnTo>
                    <a:pt x="1086" y="18"/>
                  </a:lnTo>
                  <a:lnTo>
                    <a:pt x="1042" y="10"/>
                  </a:lnTo>
                  <a:lnTo>
                    <a:pt x="996" y="4"/>
                  </a:lnTo>
                  <a:lnTo>
                    <a:pt x="950" y="1"/>
                  </a:lnTo>
                  <a:lnTo>
                    <a:pt x="904" y="0"/>
                  </a:lnTo>
                  <a:lnTo>
                    <a:pt x="857" y="1"/>
                  </a:lnTo>
                  <a:lnTo>
                    <a:pt x="812" y="4"/>
                  </a:lnTo>
                  <a:lnTo>
                    <a:pt x="767" y="10"/>
                  </a:lnTo>
                  <a:lnTo>
                    <a:pt x="722" y="18"/>
                  </a:lnTo>
                  <a:lnTo>
                    <a:pt x="678" y="28"/>
                  </a:lnTo>
                  <a:lnTo>
                    <a:pt x="635" y="40"/>
                  </a:lnTo>
                  <a:lnTo>
                    <a:pt x="594" y="54"/>
                  </a:lnTo>
                  <a:lnTo>
                    <a:pt x="553" y="70"/>
                  </a:lnTo>
                  <a:lnTo>
                    <a:pt x="512" y="88"/>
                  </a:lnTo>
                  <a:lnTo>
                    <a:pt x="473" y="108"/>
                  </a:lnTo>
                  <a:lnTo>
                    <a:pt x="436" y="129"/>
                  </a:lnTo>
                  <a:lnTo>
                    <a:pt x="399" y="153"/>
                  </a:lnTo>
                  <a:lnTo>
                    <a:pt x="363" y="178"/>
                  </a:lnTo>
                  <a:lnTo>
                    <a:pt x="330" y="205"/>
                  </a:lnTo>
                  <a:lnTo>
                    <a:pt x="297" y="233"/>
                  </a:lnTo>
                  <a:lnTo>
                    <a:pt x="265" y="262"/>
                  </a:lnTo>
                  <a:lnTo>
                    <a:pt x="235" y="294"/>
                  </a:lnTo>
                  <a:lnTo>
                    <a:pt x="207" y="326"/>
                  </a:lnTo>
                  <a:lnTo>
                    <a:pt x="180" y="361"/>
                  </a:lnTo>
                  <a:lnTo>
                    <a:pt x="155" y="396"/>
                  </a:lnTo>
                  <a:lnTo>
                    <a:pt x="131" y="433"/>
                  </a:lnTo>
                  <a:lnTo>
                    <a:pt x="109" y="470"/>
                  </a:lnTo>
                  <a:lnTo>
                    <a:pt x="90" y="509"/>
                  </a:lnTo>
                  <a:lnTo>
                    <a:pt x="72" y="548"/>
                  </a:lnTo>
                  <a:lnTo>
                    <a:pt x="55" y="590"/>
                  </a:lnTo>
                  <a:lnTo>
                    <a:pt x="41" y="631"/>
                  </a:lnTo>
                  <a:lnTo>
                    <a:pt x="29" y="674"/>
                  </a:lnTo>
                  <a:lnTo>
                    <a:pt x="19" y="718"/>
                  </a:lnTo>
                  <a:lnTo>
                    <a:pt x="11" y="761"/>
                  </a:lnTo>
                  <a:lnTo>
                    <a:pt x="6" y="807"/>
                  </a:lnTo>
                  <a:lnTo>
                    <a:pt x="1" y="853"/>
                  </a:lnTo>
                  <a:lnTo>
                    <a:pt x="0" y="898"/>
                  </a:lnTo>
                  <a:lnTo>
                    <a:pt x="1" y="945"/>
                  </a:lnTo>
                  <a:lnTo>
                    <a:pt x="6" y="990"/>
                  </a:lnTo>
                  <a:lnTo>
                    <a:pt x="11" y="1035"/>
                  </a:lnTo>
                  <a:lnTo>
                    <a:pt x="19" y="1080"/>
                  </a:lnTo>
                  <a:lnTo>
                    <a:pt x="29" y="1123"/>
                  </a:lnTo>
                  <a:lnTo>
                    <a:pt x="41" y="1166"/>
                  </a:lnTo>
                  <a:lnTo>
                    <a:pt x="55" y="1208"/>
                  </a:lnTo>
                  <a:lnTo>
                    <a:pt x="72" y="1248"/>
                  </a:lnTo>
                  <a:lnTo>
                    <a:pt x="90" y="1289"/>
                  </a:lnTo>
                  <a:lnTo>
                    <a:pt x="109" y="1327"/>
                  </a:lnTo>
                  <a:lnTo>
                    <a:pt x="131" y="1365"/>
                  </a:lnTo>
                  <a:lnTo>
                    <a:pt x="155" y="1401"/>
                  </a:lnTo>
                  <a:lnTo>
                    <a:pt x="180" y="1437"/>
                  </a:lnTo>
                  <a:lnTo>
                    <a:pt x="207" y="1470"/>
                  </a:lnTo>
                  <a:lnTo>
                    <a:pt x="235" y="1503"/>
                  </a:lnTo>
                  <a:lnTo>
                    <a:pt x="265" y="1534"/>
                  </a:lnTo>
                  <a:lnTo>
                    <a:pt x="297" y="1563"/>
                  </a:lnTo>
                  <a:lnTo>
                    <a:pt x="330" y="1592"/>
                  </a:lnTo>
                  <a:lnTo>
                    <a:pt x="363" y="1619"/>
                  </a:lnTo>
                  <a:lnTo>
                    <a:pt x="399" y="1644"/>
                  </a:lnTo>
                  <a:lnTo>
                    <a:pt x="436" y="1667"/>
                  </a:lnTo>
                  <a:lnTo>
                    <a:pt x="473" y="1689"/>
                  </a:lnTo>
                  <a:lnTo>
                    <a:pt x="512" y="1708"/>
                  </a:lnTo>
                  <a:lnTo>
                    <a:pt x="553" y="1727"/>
                  </a:lnTo>
                  <a:lnTo>
                    <a:pt x="594" y="1743"/>
                  </a:lnTo>
                  <a:lnTo>
                    <a:pt x="635" y="1757"/>
                  </a:lnTo>
                  <a:lnTo>
                    <a:pt x="678" y="1769"/>
                  </a:lnTo>
                  <a:lnTo>
                    <a:pt x="722" y="1779"/>
                  </a:lnTo>
                  <a:lnTo>
                    <a:pt x="767" y="1787"/>
                  </a:lnTo>
                  <a:lnTo>
                    <a:pt x="812" y="1793"/>
                  </a:lnTo>
                  <a:lnTo>
                    <a:pt x="857" y="1797"/>
                  </a:lnTo>
                  <a:lnTo>
                    <a:pt x="904" y="1798"/>
                  </a:lnTo>
                  <a:lnTo>
                    <a:pt x="950" y="1797"/>
                  </a:lnTo>
                  <a:lnTo>
                    <a:pt x="996" y="1793"/>
                  </a:lnTo>
                  <a:lnTo>
                    <a:pt x="1042" y="1787"/>
                  </a:lnTo>
                  <a:lnTo>
                    <a:pt x="1086" y="1779"/>
                  </a:lnTo>
                  <a:lnTo>
                    <a:pt x="1130" y="1769"/>
                  </a:lnTo>
                  <a:lnTo>
                    <a:pt x="1172" y="1757"/>
                  </a:lnTo>
                  <a:lnTo>
                    <a:pt x="1214" y="1743"/>
                  </a:lnTo>
                  <a:lnTo>
                    <a:pt x="1256" y="1727"/>
                  </a:lnTo>
                  <a:lnTo>
                    <a:pt x="1296" y="1708"/>
                  </a:lnTo>
                  <a:lnTo>
                    <a:pt x="1334" y="1689"/>
                  </a:lnTo>
                  <a:lnTo>
                    <a:pt x="1372" y="1667"/>
                  </a:lnTo>
                  <a:lnTo>
                    <a:pt x="1409" y="1644"/>
                  </a:lnTo>
                  <a:lnTo>
                    <a:pt x="1444" y="1619"/>
                  </a:lnTo>
                  <a:lnTo>
                    <a:pt x="1478" y="1592"/>
                  </a:lnTo>
                  <a:lnTo>
                    <a:pt x="1512" y="1563"/>
                  </a:lnTo>
                  <a:lnTo>
                    <a:pt x="1542" y="1534"/>
                  </a:lnTo>
                  <a:lnTo>
                    <a:pt x="1573" y="1503"/>
                  </a:lnTo>
                  <a:lnTo>
                    <a:pt x="1601" y="1470"/>
                  </a:lnTo>
                  <a:lnTo>
                    <a:pt x="1628" y="1437"/>
                  </a:lnTo>
                  <a:lnTo>
                    <a:pt x="1653" y="1401"/>
                  </a:lnTo>
                  <a:lnTo>
                    <a:pt x="1677" y="1365"/>
                  </a:lnTo>
                  <a:lnTo>
                    <a:pt x="1698" y="1327"/>
                  </a:lnTo>
                  <a:lnTo>
                    <a:pt x="1719" y="1289"/>
                  </a:lnTo>
                  <a:lnTo>
                    <a:pt x="1736" y="1248"/>
                  </a:lnTo>
                  <a:lnTo>
                    <a:pt x="1752" y="1208"/>
                  </a:lnTo>
                  <a:lnTo>
                    <a:pt x="1766" y="1166"/>
                  </a:lnTo>
                  <a:lnTo>
                    <a:pt x="1779" y="1123"/>
                  </a:lnTo>
                  <a:lnTo>
                    <a:pt x="1789" y="1080"/>
                  </a:lnTo>
                  <a:lnTo>
                    <a:pt x="1797" y="1035"/>
                  </a:lnTo>
                  <a:lnTo>
                    <a:pt x="1802" y="990"/>
                  </a:lnTo>
                  <a:lnTo>
                    <a:pt x="1806" y="945"/>
                  </a:lnTo>
                  <a:lnTo>
                    <a:pt x="1807" y="898"/>
                  </a:lnTo>
                  <a:close/>
                  <a:moveTo>
                    <a:pt x="1656" y="898"/>
                  </a:moveTo>
                  <a:lnTo>
                    <a:pt x="1655" y="937"/>
                  </a:lnTo>
                  <a:lnTo>
                    <a:pt x="1653" y="975"/>
                  </a:lnTo>
                  <a:lnTo>
                    <a:pt x="1648" y="1013"/>
                  </a:lnTo>
                  <a:lnTo>
                    <a:pt x="1641" y="1049"/>
                  </a:lnTo>
                  <a:lnTo>
                    <a:pt x="1633" y="1086"/>
                  </a:lnTo>
                  <a:lnTo>
                    <a:pt x="1623" y="1121"/>
                  </a:lnTo>
                  <a:lnTo>
                    <a:pt x="1611" y="1156"/>
                  </a:lnTo>
                  <a:lnTo>
                    <a:pt x="1597" y="1190"/>
                  </a:lnTo>
                  <a:lnTo>
                    <a:pt x="1582" y="1224"/>
                  </a:lnTo>
                  <a:lnTo>
                    <a:pt x="1566" y="1255"/>
                  </a:lnTo>
                  <a:lnTo>
                    <a:pt x="1547" y="1287"/>
                  </a:lnTo>
                  <a:lnTo>
                    <a:pt x="1528" y="1317"/>
                  </a:lnTo>
                  <a:lnTo>
                    <a:pt x="1508" y="1346"/>
                  </a:lnTo>
                  <a:lnTo>
                    <a:pt x="1485" y="1375"/>
                  </a:lnTo>
                  <a:lnTo>
                    <a:pt x="1461" y="1402"/>
                  </a:lnTo>
                  <a:lnTo>
                    <a:pt x="1436" y="1429"/>
                  </a:lnTo>
                  <a:lnTo>
                    <a:pt x="1410" y="1453"/>
                  </a:lnTo>
                  <a:lnTo>
                    <a:pt x="1382" y="1476"/>
                  </a:lnTo>
                  <a:lnTo>
                    <a:pt x="1354" y="1499"/>
                  </a:lnTo>
                  <a:lnTo>
                    <a:pt x="1325" y="1520"/>
                  </a:lnTo>
                  <a:lnTo>
                    <a:pt x="1295" y="1539"/>
                  </a:lnTo>
                  <a:lnTo>
                    <a:pt x="1263" y="1557"/>
                  </a:lnTo>
                  <a:lnTo>
                    <a:pt x="1230" y="1574"/>
                  </a:lnTo>
                  <a:lnTo>
                    <a:pt x="1197" y="1589"/>
                  </a:lnTo>
                  <a:lnTo>
                    <a:pt x="1163" y="1602"/>
                  </a:lnTo>
                  <a:lnTo>
                    <a:pt x="1128" y="1614"/>
                  </a:lnTo>
                  <a:lnTo>
                    <a:pt x="1092" y="1624"/>
                  </a:lnTo>
                  <a:lnTo>
                    <a:pt x="1055" y="1632"/>
                  </a:lnTo>
                  <a:lnTo>
                    <a:pt x="1018" y="1639"/>
                  </a:lnTo>
                  <a:lnTo>
                    <a:pt x="981" y="1644"/>
                  </a:lnTo>
                  <a:lnTo>
                    <a:pt x="943" y="1647"/>
                  </a:lnTo>
                  <a:lnTo>
                    <a:pt x="904" y="1648"/>
                  </a:lnTo>
                  <a:lnTo>
                    <a:pt x="866" y="1647"/>
                  </a:lnTo>
                  <a:lnTo>
                    <a:pt x="827" y="1644"/>
                  </a:lnTo>
                  <a:lnTo>
                    <a:pt x="789" y="1639"/>
                  </a:lnTo>
                  <a:lnTo>
                    <a:pt x="753" y="1632"/>
                  </a:lnTo>
                  <a:lnTo>
                    <a:pt x="716" y="1624"/>
                  </a:lnTo>
                  <a:lnTo>
                    <a:pt x="680" y="1614"/>
                  </a:lnTo>
                  <a:lnTo>
                    <a:pt x="646" y="1602"/>
                  </a:lnTo>
                  <a:lnTo>
                    <a:pt x="611" y="1589"/>
                  </a:lnTo>
                  <a:lnTo>
                    <a:pt x="577" y="1574"/>
                  </a:lnTo>
                  <a:lnTo>
                    <a:pt x="545" y="1557"/>
                  </a:lnTo>
                  <a:lnTo>
                    <a:pt x="513" y="1539"/>
                  </a:lnTo>
                  <a:lnTo>
                    <a:pt x="483" y="1520"/>
                  </a:lnTo>
                  <a:lnTo>
                    <a:pt x="454" y="1499"/>
                  </a:lnTo>
                  <a:lnTo>
                    <a:pt x="425" y="1476"/>
                  </a:lnTo>
                  <a:lnTo>
                    <a:pt x="398" y="1453"/>
                  </a:lnTo>
                  <a:lnTo>
                    <a:pt x="371" y="1429"/>
                  </a:lnTo>
                  <a:lnTo>
                    <a:pt x="347" y="1402"/>
                  </a:lnTo>
                  <a:lnTo>
                    <a:pt x="323" y="1375"/>
                  </a:lnTo>
                  <a:lnTo>
                    <a:pt x="301" y="1346"/>
                  </a:lnTo>
                  <a:lnTo>
                    <a:pt x="280" y="1317"/>
                  </a:lnTo>
                  <a:lnTo>
                    <a:pt x="260" y="1287"/>
                  </a:lnTo>
                  <a:lnTo>
                    <a:pt x="242" y="1255"/>
                  </a:lnTo>
                  <a:lnTo>
                    <a:pt x="226" y="1224"/>
                  </a:lnTo>
                  <a:lnTo>
                    <a:pt x="210" y="1190"/>
                  </a:lnTo>
                  <a:lnTo>
                    <a:pt x="197" y="1156"/>
                  </a:lnTo>
                  <a:lnTo>
                    <a:pt x="185" y="1121"/>
                  </a:lnTo>
                  <a:lnTo>
                    <a:pt x="175" y="1086"/>
                  </a:lnTo>
                  <a:lnTo>
                    <a:pt x="167" y="1049"/>
                  </a:lnTo>
                  <a:lnTo>
                    <a:pt x="159" y="1013"/>
                  </a:lnTo>
                  <a:lnTo>
                    <a:pt x="155" y="975"/>
                  </a:lnTo>
                  <a:lnTo>
                    <a:pt x="152" y="937"/>
                  </a:lnTo>
                  <a:lnTo>
                    <a:pt x="151" y="898"/>
                  </a:lnTo>
                  <a:lnTo>
                    <a:pt x="152" y="860"/>
                  </a:lnTo>
                  <a:lnTo>
                    <a:pt x="155" y="822"/>
                  </a:lnTo>
                  <a:lnTo>
                    <a:pt x="159" y="785"/>
                  </a:lnTo>
                  <a:lnTo>
                    <a:pt x="167" y="747"/>
                  </a:lnTo>
                  <a:lnTo>
                    <a:pt x="175" y="712"/>
                  </a:lnTo>
                  <a:lnTo>
                    <a:pt x="185" y="676"/>
                  </a:lnTo>
                  <a:lnTo>
                    <a:pt x="197" y="641"/>
                  </a:lnTo>
                  <a:lnTo>
                    <a:pt x="210" y="607"/>
                  </a:lnTo>
                  <a:lnTo>
                    <a:pt x="226" y="574"/>
                  </a:lnTo>
                  <a:lnTo>
                    <a:pt x="242" y="541"/>
                  </a:lnTo>
                  <a:lnTo>
                    <a:pt x="260" y="510"/>
                  </a:lnTo>
                  <a:lnTo>
                    <a:pt x="280" y="479"/>
                  </a:lnTo>
                  <a:lnTo>
                    <a:pt x="301" y="450"/>
                  </a:lnTo>
                  <a:lnTo>
                    <a:pt x="323" y="422"/>
                  </a:lnTo>
                  <a:lnTo>
                    <a:pt x="347" y="395"/>
                  </a:lnTo>
                  <a:lnTo>
                    <a:pt x="371" y="369"/>
                  </a:lnTo>
                  <a:lnTo>
                    <a:pt x="398" y="343"/>
                  </a:lnTo>
                  <a:lnTo>
                    <a:pt x="425" y="320"/>
                  </a:lnTo>
                  <a:lnTo>
                    <a:pt x="454" y="298"/>
                  </a:lnTo>
                  <a:lnTo>
                    <a:pt x="483" y="278"/>
                  </a:lnTo>
                  <a:lnTo>
                    <a:pt x="513" y="258"/>
                  </a:lnTo>
                  <a:lnTo>
                    <a:pt x="545" y="240"/>
                  </a:lnTo>
                  <a:lnTo>
                    <a:pt x="577" y="223"/>
                  </a:lnTo>
                  <a:lnTo>
                    <a:pt x="611" y="209"/>
                  </a:lnTo>
                  <a:lnTo>
                    <a:pt x="646" y="194"/>
                  </a:lnTo>
                  <a:lnTo>
                    <a:pt x="680" y="183"/>
                  </a:lnTo>
                  <a:lnTo>
                    <a:pt x="716" y="173"/>
                  </a:lnTo>
                  <a:lnTo>
                    <a:pt x="753" y="164"/>
                  </a:lnTo>
                  <a:lnTo>
                    <a:pt x="789" y="158"/>
                  </a:lnTo>
                  <a:lnTo>
                    <a:pt x="827" y="153"/>
                  </a:lnTo>
                  <a:lnTo>
                    <a:pt x="866" y="150"/>
                  </a:lnTo>
                  <a:lnTo>
                    <a:pt x="904" y="149"/>
                  </a:lnTo>
                  <a:lnTo>
                    <a:pt x="943" y="150"/>
                  </a:lnTo>
                  <a:lnTo>
                    <a:pt x="981" y="153"/>
                  </a:lnTo>
                  <a:lnTo>
                    <a:pt x="1018" y="158"/>
                  </a:lnTo>
                  <a:lnTo>
                    <a:pt x="1055" y="164"/>
                  </a:lnTo>
                  <a:lnTo>
                    <a:pt x="1092" y="173"/>
                  </a:lnTo>
                  <a:lnTo>
                    <a:pt x="1128" y="183"/>
                  </a:lnTo>
                  <a:lnTo>
                    <a:pt x="1163" y="194"/>
                  </a:lnTo>
                  <a:lnTo>
                    <a:pt x="1197" y="209"/>
                  </a:lnTo>
                  <a:lnTo>
                    <a:pt x="1230" y="223"/>
                  </a:lnTo>
                  <a:lnTo>
                    <a:pt x="1263" y="240"/>
                  </a:lnTo>
                  <a:lnTo>
                    <a:pt x="1295" y="258"/>
                  </a:lnTo>
                  <a:lnTo>
                    <a:pt x="1325" y="278"/>
                  </a:lnTo>
                  <a:lnTo>
                    <a:pt x="1354" y="298"/>
                  </a:lnTo>
                  <a:lnTo>
                    <a:pt x="1382" y="320"/>
                  </a:lnTo>
                  <a:lnTo>
                    <a:pt x="1410" y="343"/>
                  </a:lnTo>
                  <a:lnTo>
                    <a:pt x="1436" y="369"/>
                  </a:lnTo>
                  <a:lnTo>
                    <a:pt x="1461" y="395"/>
                  </a:lnTo>
                  <a:lnTo>
                    <a:pt x="1485" y="422"/>
                  </a:lnTo>
                  <a:lnTo>
                    <a:pt x="1508" y="450"/>
                  </a:lnTo>
                  <a:lnTo>
                    <a:pt x="1528" y="479"/>
                  </a:lnTo>
                  <a:lnTo>
                    <a:pt x="1547" y="510"/>
                  </a:lnTo>
                  <a:lnTo>
                    <a:pt x="1566" y="541"/>
                  </a:lnTo>
                  <a:lnTo>
                    <a:pt x="1582" y="574"/>
                  </a:lnTo>
                  <a:lnTo>
                    <a:pt x="1597" y="607"/>
                  </a:lnTo>
                  <a:lnTo>
                    <a:pt x="1611" y="641"/>
                  </a:lnTo>
                  <a:lnTo>
                    <a:pt x="1623" y="676"/>
                  </a:lnTo>
                  <a:lnTo>
                    <a:pt x="1633" y="712"/>
                  </a:lnTo>
                  <a:lnTo>
                    <a:pt x="1641" y="747"/>
                  </a:lnTo>
                  <a:lnTo>
                    <a:pt x="1648" y="785"/>
                  </a:lnTo>
                  <a:lnTo>
                    <a:pt x="1653" y="822"/>
                  </a:lnTo>
                  <a:lnTo>
                    <a:pt x="1655" y="860"/>
                  </a:lnTo>
                  <a:lnTo>
                    <a:pt x="1656" y="898"/>
                  </a:lnTo>
                  <a:close/>
                </a:path>
              </a:pathLst>
            </a:custGeom>
            <a:solidFill>
              <a:srgbClr val="B0A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/>
          </p:nvSpPr>
          <p:spPr bwMode="auto">
            <a:xfrm>
              <a:off x="552" y="794"/>
              <a:ext cx="110" cy="110"/>
            </a:xfrm>
            <a:custGeom>
              <a:avLst/>
              <a:gdLst/>
              <a:ahLst/>
              <a:cxnLst>
                <a:cxn ang="0">
                  <a:pos x="1640" y="657"/>
                </a:cxn>
                <a:cxn ang="0">
                  <a:pos x="1574" y="466"/>
                </a:cxn>
                <a:cxn ang="0">
                  <a:pos x="1467" y="299"/>
                </a:cxn>
                <a:cxn ang="0">
                  <a:pos x="1324" y="163"/>
                </a:cxn>
                <a:cxn ang="0">
                  <a:pos x="1150" y="64"/>
                </a:cxn>
                <a:cxn ang="0">
                  <a:pos x="954" y="9"/>
                </a:cxn>
                <a:cxn ang="0">
                  <a:pos x="744" y="4"/>
                </a:cxn>
                <a:cxn ang="0">
                  <a:pos x="543" y="49"/>
                </a:cxn>
                <a:cxn ang="0">
                  <a:pos x="365" y="140"/>
                </a:cxn>
                <a:cxn ang="0">
                  <a:pos x="215" y="269"/>
                </a:cxn>
                <a:cxn ang="0">
                  <a:pos x="100" y="431"/>
                </a:cxn>
                <a:cxn ang="0">
                  <a:pos x="26" y="617"/>
                </a:cxn>
                <a:cxn ang="0">
                  <a:pos x="0" y="823"/>
                </a:cxn>
                <a:cxn ang="0">
                  <a:pos x="26" y="1029"/>
                </a:cxn>
                <a:cxn ang="0">
                  <a:pos x="100" y="1217"/>
                </a:cxn>
                <a:cxn ang="0">
                  <a:pos x="215" y="1378"/>
                </a:cxn>
                <a:cxn ang="0">
                  <a:pos x="365" y="1507"/>
                </a:cxn>
                <a:cxn ang="0">
                  <a:pos x="543" y="1598"/>
                </a:cxn>
                <a:cxn ang="0">
                  <a:pos x="744" y="1644"/>
                </a:cxn>
                <a:cxn ang="0">
                  <a:pos x="954" y="1638"/>
                </a:cxn>
                <a:cxn ang="0">
                  <a:pos x="1150" y="1583"/>
                </a:cxn>
                <a:cxn ang="0">
                  <a:pos x="1324" y="1483"/>
                </a:cxn>
                <a:cxn ang="0">
                  <a:pos x="1467" y="1348"/>
                </a:cxn>
                <a:cxn ang="0">
                  <a:pos x="1574" y="1181"/>
                </a:cxn>
                <a:cxn ang="0">
                  <a:pos x="1640" y="990"/>
                </a:cxn>
                <a:cxn ang="0">
                  <a:pos x="1505" y="823"/>
                </a:cxn>
                <a:cxn ang="0">
                  <a:pos x="1484" y="992"/>
                </a:cxn>
                <a:cxn ang="0">
                  <a:pos x="1423" y="1145"/>
                </a:cxn>
                <a:cxn ang="0">
                  <a:pos x="1330" y="1277"/>
                </a:cxn>
                <a:cxn ang="0">
                  <a:pos x="1206" y="1382"/>
                </a:cxn>
                <a:cxn ang="0">
                  <a:pos x="1061" y="1457"/>
                </a:cxn>
                <a:cxn ang="0">
                  <a:pos x="898" y="1495"/>
                </a:cxn>
                <a:cxn ang="0">
                  <a:pos x="724" y="1489"/>
                </a:cxn>
                <a:cxn ang="0">
                  <a:pos x="564" y="1445"/>
                </a:cxn>
                <a:cxn ang="0">
                  <a:pos x="423" y="1364"/>
                </a:cxn>
                <a:cxn ang="0">
                  <a:pos x="306" y="1252"/>
                </a:cxn>
                <a:cxn ang="0">
                  <a:pos x="217" y="1115"/>
                </a:cxn>
                <a:cxn ang="0">
                  <a:pos x="164" y="959"/>
                </a:cxn>
                <a:cxn ang="0">
                  <a:pos x="152" y="789"/>
                </a:cxn>
                <a:cxn ang="0">
                  <a:pos x="181" y="623"/>
                </a:cxn>
                <a:cxn ang="0">
                  <a:pos x="248" y="474"/>
                </a:cxn>
                <a:cxn ang="0">
                  <a:pos x="349" y="347"/>
                </a:cxn>
                <a:cxn ang="0">
                  <a:pos x="477" y="247"/>
                </a:cxn>
                <a:cxn ang="0">
                  <a:pos x="627" y="179"/>
                </a:cxn>
                <a:cxn ang="0">
                  <a:pos x="793" y="150"/>
                </a:cxn>
                <a:cxn ang="0">
                  <a:pos x="965" y="163"/>
                </a:cxn>
                <a:cxn ang="0">
                  <a:pos x="1122" y="216"/>
                </a:cxn>
                <a:cxn ang="0">
                  <a:pos x="1258" y="303"/>
                </a:cxn>
                <a:cxn ang="0">
                  <a:pos x="1370" y="421"/>
                </a:cxn>
                <a:cxn ang="0">
                  <a:pos x="1452" y="561"/>
                </a:cxn>
                <a:cxn ang="0">
                  <a:pos x="1498" y="721"/>
                </a:cxn>
              </a:cxnLst>
              <a:rect l="0" t="0" r="r" b="b"/>
              <a:pathLst>
                <a:path w="1656" h="1648">
                  <a:moveTo>
                    <a:pt x="1656" y="823"/>
                  </a:moveTo>
                  <a:lnTo>
                    <a:pt x="1655" y="781"/>
                  </a:lnTo>
                  <a:lnTo>
                    <a:pt x="1652" y="739"/>
                  </a:lnTo>
                  <a:lnTo>
                    <a:pt x="1647" y="697"/>
                  </a:lnTo>
                  <a:lnTo>
                    <a:pt x="1640" y="657"/>
                  </a:lnTo>
                  <a:lnTo>
                    <a:pt x="1630" y="617"/>
                  </a:lnTo>
                  <a:lnTo>
                    <a:pt x="1619" y="579"/>
                  </a:lnTo>
                  <a:lnTo>
                    <a:pt x="1606" y="540"/>
                  </a:lnTo>
                  <a:lnTo>
                    <a:pt x="1591" y="503"/>
                  </a:lnTo>
                  <a:lnTo>
                    <a:pt x="1574" y="466"/>
                  </a:lnTo>
                  <a:lnTo>
                    <a:pt x="1556" y="431"/>
                  </a:lnTo>
                  <a:lnTo>
                    <a:pt x="1536" y="396"/>
                  </a:lnTo>
                  <a:lnTo>
                    <a:pt x="1514" y="363"/>
                  </a:lnTo>
                  <a:lnTo>
                    <a:pt x="1492" y="330"/>
                  </a:lnTo>
                  <a:lnTo>
                    <a:pt x="1467" y="299"/>
                  </a:lnTo>
                  <a:lnTo>
                    <a:pt x="1441" y="269"/>
                  </a:lnTo>
                  <a:lnTo>
                    <a:pt x="1413" y="241"/>
                  </a:lnTo>
                  <a:lnTo>
                    <a:pt x="1385" y="214"/>
                  </a:lnTo>
                  <a:lnTo>
                    <a:pt x="1354" y="187"/>
                  </a:lnTo>
                  <a:lnTo>
                    <a:pt x="1324" y="163"/>
                  </a:lnTo>
                  <a:lnTo>
                    <a:pt x="1291" y="140"/>
                  </a:lnTo>
                  <a:lnTo>
                    <a:pt x="1257" y="118"/>
                  </a:lnTo>
                  <a:lnTo>
                    <a:pt x="1223" y="99"/>
                  </a:lnTo>
                  <a:lnTo>
                    <a:pt x="1187" y="81"/>
                  </a:lnTo>
                  <a:lnTo>
                    <a:pt x="1150" y="64"/>
                  </a:lnTo>
                  <a:lnTo>
                    <a:pt x="1113" y="49"/>
                  </a:lnTo>
                  <a:lnTo>
                    <a:pt x="1074" y="36"/>
                  </a:lnTo>
                  <a:lnTo>
                    <a:pt x="1035" y="25"/>
                  </a:lnTo>
                  <a:lnTo>
                    <a:pt x="994" y="16"/>
                  </a:lnTo>
                  <a:lnTo>
                    <a:pt x="954" y="9"/>
                  </a:lnTo>
                  <a:lnTo>
                    <a:pt x="913" y="4"/>
                  </a:lnTo>
                  <a:lnTo>
                    <a:pt x="870" y="1"/>
                  </a:lnTo>
                  <a:lnTo>
                    <a:pt x="828" y="0"/>
                  </a:lnTo>
                  <a:lnTo>
                    <a:pt x="786" y="1"/>
                  </a:lnTo>
                  <a:lnTo>
                    <a:pt x="744" y="4"/>
                  </a:lnTo>
                  <a:lnTo>
                    <a:pt x="702" y="9"/>
                  </a:lnTo>
                  <a:lnTo>
                    <a:pt x="661" y="16"/>
                  </a:lnTo>
                  <a:lnTo>
                    <a:pt x="621" y="25"/>
                  </a:lnTo>
                  <a:lnTo>
                    <a:pt x="582" y="36"/>
                  </a:lnTo>
                  <a:lnTo>
                    <a:pt x="543" y="49"/>
                  </a:lnTo>
                  <a:lnTo>
                    <a:pt x="505" y="64"/>
                  </a:lnTo>
                  <a:lnTo>
                    <a:pt x="469" y="81"/>
                  </a:lnTo>
                  <a:lnTo>
                    <a:pt x="433" y="99"/>
                  </a:lnTo>
                  <a:lnTo>
                    <a:pt x="398" y="118"/>
                  </a:lnTo>
                  <a:lnTo>
                    <a:pt x="365" y="140"/>
                  </a:lnTo>
                  <a:lnTo>
                    <a:pt x="332" y="163"/>
                  </a:lnTo>
                  <a:lnTo>
                    <a:pt x="301" y="187"/>
                  </a:lnTo>
                  <a:lnTo>
                    <a:pt x="271" y="214"/>
                  </a:lnTo>
                  <a:lnTo>
                    <a:pt x="242" y="241"/>
                  </a:lnTo>
                  <a:lnTo>
                    <a:pt x="215" y="269"/>
                  </a:lnTo>
                  <a:lnTo>
                    <a:pt x="189" y="299"/>
                  </a:lnTo>
                  <a:lnTo>
                    <a:pt x="164" y="330"/>
                  </a:lnTo>
                  <a:lnTo>
                    <a:pt x="141" y="363"/>
                  </a:lnTo>
                  <a:lnTo>
                    <a:pt x="120" y="396"/>
                  </a:lnTo>
                  <a:lnTo>
                    <a:pt x="100" y="431"/>
                  </a:lnTo>
                  <a:lnTo>
                    <a:pt x="81" y="466"/>
                  </a:lnTo>
                  <a:lnTo>
                    <a:pt x="65" y="503"/>
                  </a:lnTo>
                  <a:lnTo>
                    <a:pt x="50" y="540"/>
                  </a:lnTo>
                  <a:lnTo>
                    <a:pt x="37" y="579"/>
                  </a:lnTo>
                  <a:lnTo>
                    <a:pt x="26" y="617"/>
                  </a:lnTo>
                  <a:lnTo>
                    <a:pt x="17" y="657"/>
                  </a:lnTo>
                  <a:lnTo>
                    <a:pt x="9" y="697"/>
                  </a:lnTo>
                  <a:lnTo>
                    <a:pt x="4" y="739"/>
                  </a:lnTo>
                  <a:lnTo>
                    <a:pt x="1" y="781"/>
                  </a:lnTo>
                  <a:lnTo>
                    <a:pt x="0" y="823"/>
                  </a:lnTo>
                  <a:lnTo>
                    <a:pt x="1" y="866"/>
                  </a:lnTo>
                  <a:lnTo>
                    <a:pt x="4" y="907"/>
                  </a:lnTo>
                  <a:lnTo>
                    <a:pt x="9" y="949"/>
                  </a:lnTo>
                  <a:lnTo>
                    <a:pt x="17" y="990"/>
                  </a:lnTo>
                  <a:lnTo>
                    <a:pt x="26" y="1029"/>
                  </a:lnTo>
                  <a:lnTo>
                    <a:pt x="37" y="1069"/>
                  </a:lnTo>
                  <a:lnTo>
                    <a:pt x="50" y="1107"/>
                  </a:lnTo>
                  <a:lnTo>
                    <a:pt x="65" y="1144"/>
                  </a:lnTo>
                  <a:lnTo>
                    <a:pt x="81" y="1181"/>
                  </a:lnTo>
                  <a:lnTo>
                    <a:pt x="100" y="1217"/>
                  </a:lnTo>
                  <a:lnTo>
                    <a:pt x="120" y="1251"/>
                  </a:lnTo>
                  <a:lnTo>
                    <a:pt x="141" y="1284"/>
                  </a:lnTo>
                  <a:lnTo>
                    <a:pt x="164" y="1316"/>
                  </a:lnTo>
                  <a:lnTo>
                    <a:pt x="189" y="1348"/>
                  </a:lnTo>
                  <a:lnTo>
                    <a:pt x="215" y="1378"/>
                  </a:lnTo>
                  <a:lnTo>
                    <a:pt x="242" y="1406"/>
                  </a:lnTo>
                  <a:lnTo>
                    <a:pt x="271" y="1434"/>
                  </a:lnTo>
                  <a:lnTo>
                    <a:pt x="301" y="1459"/>
                  </a:lnTo>
                  <a:lnTo>
                    <a:pt x="332" y="1483"/>
                  </a:lnTo>
                  <a:lnTo>
                    <a:pt x="365" y="1507"/>
                  </a:lnTo>
                  <a:lnTo>
                    <a:pt x="398" y="1528"/>
                  </a:lnTo>
                  <a:lnTo>
                    <a:pt x="433" y="1548"/>
                  </a:lnTo>
                  <a:lnTo>
                    <a:pt x="469" y="1567"/>
                  </a:lnTo>
                  <a:lnTo>
                    <a:pt x="505" y="1583"/>
                  </a:lnTo>
                  <a:lnTo>
                    <a:pt x="543" y="1598"/>
                  </a:lnTo>
                  <a:lnTo>
                    <a:pt x="582" y="1610"/>
                  </a:lnTo>
                  <a:lnTo>
                    <a:pt x="621" y="1621"/>
                  </a:lnTo>
                  <a:lnTo>
                    <a:pt x="661" y="1630"/>
                  </a:lnTo>
                  <a:lnTo>
                    <a:pt x="702" y="1638"/>
                  </a:lnTo>
                  <a:lnTo>
                    <a:pt x="744" y="1644"/>
                  </a:lnTo>
                  <a:lnTo>
                    <a:pt x="786" y="1647"/>
                  </a:lnTo>
                  <a:lnTo>
                    <a:pt x="828" y="1648"/>
                  </a:lnTo>
                  <a:lnTo>
                    <a:pt x="870" y="1647"/>
                  </a:lnTo>
                  <a:lnTo>
                    <a:pt x="913" y="1644"/>
                  </a:lnTo>
                  <a:lnTo>
                    <a:pt x="954" y="1638"/>
                  </a:lnTo>
                  <a:lnTo>
                    <a:pt x="994" y="1630"/>
                  </a:lnTo>
                  <a:lnTo>
                    <a:pt x="1035" y="1621"/>
                  </a:lnTo>
                  <a:lnTo>
                    <a:pt x="1074" y="1610"/>
                  </a:lnTo>
                  <a:lnTo>
                    <a:pt x="1113" y="1598"/>
                  </a:lnTo>
                  <a:lnTo>
                    <a:pt x="1150" y="1583"/>
                  </a:lnTo>
                  <a:lnTo>
                    <a:pt x="1187" y="1567"/>
                  </a:lnTo>
                  <a:lnTo>
                    <a:pt x="1223" y="1548"/>
                  </a:lnTo>
                  <a:lnTo>
                    <a:pt x="1257" y="1528"/>
                  </a:lnTo>
                  <a:lnTo>
                    <a:pt x="1291" y="1507"/>
                  </a:lnTo>
                  <a:lnTo>
                    <a:pt x="1324" y="1483"/>
                  </a:lnTo>
                  <a:lnTo>
                    <a:pt x="1354" y="1459"/>
                  </a:lnTo>
                  <a:lnTo>
                    <a:pt x="1385" y="1434"/>
                  </a:lnTo>
                  <a:lnTo>
                    <a:pt x="1413" y="1406"/>
                  </a:lnTo>
                  <a:lnTo>
                    <a:pt x="1441" y="1378"/>
                  </a:lnTo>
                  <a:lnTo>
                    <a:pt x="1467" y="1348"/>
                  </a:lnTo>
                  <a:lnTo>
                    <a:pt x="1492" y="1316"/>
                  </a:lnTo>
                  <a:lnTo>
                    <a:pt x="1514" y="1284"/>
                  </a:lnTo>
                  <a:lnTo>
                    <a:pt x="1536" y="1251"/>
                  </a:lnTo>
                  <a:lnTo>
                    <a:pt x="1556" y="1217"/>
                  </a:lnTo>
                  <a:lnTo>
                    <a:pt x="1574" y="1181"/>
                  </a:lnTo>
                  <a:lnTo>
                    <a:pt x="1591" y="1144"/>
                  </a:lnTo>
                  <a:lnTo>
                    <a:pt x="1606" y="1107"/>
                  </a:lnTo>
                  <a:lnTo>
                    <a:pt x="1619" y="1069"/>
                  </a:lnTo>
                  <a:lnTo>
                    <a:pt x="1630" y="1029"/>
                  </a:lnTo>
                  <a:lnTo>
                    <a:pt x="1640" y="990"/>
                  </a:lnTo>
                  <a:lnTo>
                    <a:pt x="1647" y="949"/>
                  </a:lnTo>
                  <a:lnTo>
                    <a:pt x="1652" y="907"/>
                  </a:lnTo>
                  <a:lnTo>
                    <a:pt x="1655" y="866"/>
                  </a:lnTo>
                  <a:lnTo>
                    <a:pt x="1656" y="823"/>
                  </a:lnTo>
                  <a:close/>
                  <a:moveTo>
                    <a:pt x="1505" y="823"/>
                  </a:moveTo>
                  <a:lnTo>
                    <a:pt x="1505" y="858"/>
                  </a:lnTo>
                  <a:lnTo>
                    <a:pt x="1502" y="892"/>
                  </a:lnTo>
                  <a:lnTo>
                    <a:pt x="1498" y="926"/>
                  </a:lnTo>
                  <a:lnTo>
                    <a:pt x="1492" y="959"/>
                  </a:lnTo>
                  <a:lnTo>
                    <a:pt x="1484" y="992"/>
                  </a:lnTo>
                  <a:lnTo>
                    <a:pt x="1475" y="1024"/>
                  </a:lnTo>
                  <a:lnTo>
                    <a:pt x="1464" y="1055"/>
                  </a:lnTo>
                  <a:lnTo>
                    <a:pt x="1452" y="1086"/>
                  </a:lnTo>
                  <a:lnTo>
                    <a:pt x="1439" y="1115"/>
                  </a:lnTo>
                  <a:lnTo>
                    <a:pt x="1423" y="1145"/>
                  </a:lnTo>
                  <a:lnTo>
                    <a:pt x="1407" y="1173"/>
                  </a:lnTo>
                  <a:lnTo>
                    <a:pt x="1390" y="1200"/>
                  </a:lnTo>
                  <a:lnTo>
                    <a:pt x="1370" y="1227"/>
                  </a:lnTo>
                  <a:lnTo>
                    <a:pt x="1351" y="1252"/>
                  </a:lnTo>
                  <a:lnTo>
                    <a:pt x="1330" y="1277"/>
                  </a:lnTo>
                  <a:lnTo>
                    <a:pt x="1307" y="1300"/>
                  </a:lnTo>
                  <a:lnTo>
                    <a:pt x="1283" y="1322"/>
                  </a:lnTo>
                  <a:lnTo>
                    <a:pt x="1258" y="1343"/>
                  </a:lnTo>
                  <a:lnTo>
                    <a:pt x="1233" y="1364"/>
                  </a:lnTo>
                  <a:lnTo>
                    <a:pt x="1206" y="1382"/>
                  </a:lnTo>
                  <a:lnTo>
                    <a:pt x="1179" y="1400"/>
                  </a:lnTo>
                  <a:lnTo>
                    <a:pt x="1150" y="1416"/>
                  </a:lnTo>
                  <a:lnTo>
                    <a:pt x="1122" y="1432"/>
                  </a:lnTo>
                  <a:lnTo>
                    <a:pt x="1091" y="1445"/>
                  </a:lnTo>
                  <a:lnTo>
                    <a:pt x="1061" y="1457"/>
                  </a:lnTo>
                  <a:lnTo>
                    <a:pt x="1029" y="1467"/>
                  </a:lnTo>
                  <a:lnTo>
                    <a:pt x="998" y="1476"/>
                  </a:lnTo>
                  <a:lnTo>
                    <a:pt x="965" y="1483"/>
                  </a:lnTo>
                  <a:lnTo>
                    <a:pt x="931" y="1489"/>
                  </a:lnTo>
                  <a:lnTo>
                    <a:pt x="898" y="1495"/>
                  </a:lnTo>
                  <a:lnTo>
                    <a:pt x="863" y="1497"/>
                  </a:lnTo>
                  <a:lnTo>
                    <a:pt x="828" y="1498"/>
                  </a:lnTo>
                  <a:lnTo>
                    <a:pt x="793" y="1497"/>
                  </a:lnTo>
                  <a:lnTo>
                    <a:pt x="759" y="1495"/>
                  </a:lnTo>
                  <a:lnTo>
                    <a:pt x="724" y="1489"/>
                  </a:lnTo>
                  <a:lnTo>
                    <a:pt x="692" y="1483"/>
                  </a:lnTo>
                  <a:lnTo>
                    <a:pt x="658" y="1476"/>
                  </a:lnTo>
                  <a:lnTo>
                    <a:pt x="627" y="1467"/>
                  </a:lnTo>
                  <a:lnTo>
                    <a:pt x="595" y="1457"/>
                  </a:lnTo>
                  <a:lnTo>
                    <a:pt x="564" y="1445"/>
                  </a:lnTo>
                  <a:lnTo>
                    <a:pt x="534" y="1432"/>
                  </a:lnTo>
                  <a:lnTo>
                    <a:pt x="505" y="1416"/>
                  </a:lnTo>
                  <a:lnTo>
                    <a:pt x="477" y="1400"/>
                  </a:lnTo>
                  <a:lnTo>
                    <a:pt x="449" y="1382"/>
                  </a:lnTo>
                  <a:lnTo>
                    <a:pt x="423" y="1364"/>
                  </a:lnTo>
                  <a:lnTo>
                    <a:pt x="397" y="1343"/>
                  </a:lnTo>
                  <a:lnTo>
                    <a:pt x="373" y="1322"/>
                  </a:lnTo>
                  <a:lnTo>
                    <a:pt x="349" y="1300"/>
                  </a:lnTo>
                  <a:lnTo>
                    <a:pt x="327" y="1277"/>
                  </a:lnTo>
                  <a:lnTo>
                    <a:pt x="306" y="1252"/>
                  </a:lnTo>
                  <a:lnTo>
                    <a:pt x="285" y="1227"/>
                  </a:lnTo>
                  <a:lnTo>
                    <a:pt x="266" y="1200"/>
                  </a:lnTo>
                  <a:lnTo>
                    <a:pt x="248" y="1173"/>
                  </a:lnTo>
                  <a:lnTo>
                    <a:pt x="232" y="1145"/>
                  </a:lnTo>
                  <a:lnTo>
                    <a:pt x="217" y="1115"/>
                  </a:lnTo>
                  <a:lnTo>
                    <a:pt x="204" y="1086"/>
                  </a:lnTo>
                  <a:lnTo>
                    <a:pt x="191" y="1055"/>
                  </a:lnTo>
                  <a:lnTo>
                    <a:pt x="181" y="1024"/>
                  </a:lnTo>
                  <a:lnTo>
                    <a:pt x="172" y="992"/>
                  </a:lnTo>
                  <a:lnTo>
                    <a:pt x="164" y="959"/>
                  </a:lnTo>
                  <a:lnTo>
                    <a:pt x="158" y="926"/>
                  </a:lnTo>
                  <a:lnTo>
                    <a:pt x="154" y="892"/>
                  </a:lnTo>
                  <a:lnTo>
                    <a:pt x="152" y="858"/>
                  </a:lnTo>
                  <a:lnTo>
                    <a:pt x="151" y="823"/>
                  </a:lnTo>
                  <a:lnTo>
                    <a:pt x="152" y="789"/>
                  </a:lnTo>
                  <a:lnTo>
                    <a:pt x="154" y="754"/>
                  </a:lnTo>
                  <a:lnTo>
                    <a:pt x="158" y="721"/>
                  </a:lnTo>
                  <a:lnTo>
                    <a:pt x="164" y="687"/>
                  </a:lnTo>
                  <a:lnTo>
                    <a:pt x="172" y="655"/>
                  </a:lnTo>
                  <a:lnTo>
                    <a:pt x="181" y="623"/>
                  </a:lnTo>
                  <a:lnTo>
                    <a:pt x="191" y="592"/>
                  </a:lnTo>
                  <a:lnTo>
                    <a:pt x="204" y="561"/>
                  </a:lnTo>
                  <a:lnTo>
                    <a:pt x="217" y="531"/>
                  </a:lnTo>
                  <a:lnTo>
                    <a:pt x="232" y="502"/>
                  </a:lnTo>
                  <a:lnTo>
                    <a:pt x="248" y="474"/>
                  </a:lnTo>
                  <a:lnTo>
                    <a:pt x="266" y="447"/>
                  </a:lnTo>
                  <a:lnTo>
                    <a:pt x="285" y="421"/>
                  </a:lnTo>
                  <a:lnTo>
                    <a:pt x="306" y="394"/>
                  </a:lnTo>
                  <a:lnTo>
                    <a:pt x="327" y="370"/>
                  </a:lnTo>
                  <a:lnTo>
                    <a:pt x="349" y="347"/>
                  </a:lnTo>
                  <a:lnTo>
                    <a:pt x="373" y="324"/>
                  </a:lnTo>
                  <a:lnTo>
                    <a:pt x="397" y="303"/>
                  </a:lnTo>
                  <a:lnTo>
                    <a:pt x="423" y="284"/>
                  </a:lnTo>
                  <a:lnTo>
                    <a:pt x="449" y="264"/>
                  </a:lnTo>
                  <a:lnTo>
                    <a:pt x="477" y="247"/>
                  </a:lnTo>
                  <a:lnTo>
                    <a:pt x="505" y="231"/>
                  </a:lnTo>
                  <a:lnTo>
                    <a:pt x="534" y="216"/>
                  </a:lnTo>
                  <a:lnTo>
                    <a:pt x="564" y="203"/>
                  </a:lnTo>
                  <a:lnTo>
                    <a:pt x="595" y="190"/>
                  </a:lnTo>
                  <a:lnTo>
                    <a:pt x="627" y="179"/>
                  </a:lnTo>
                  <a:lnTo>
                    <a:pt x="658" y="170"/>
                  </a:lnTo>
                  <a:lnTo>
                    <a:pt x="692" y="163"/>
                  </a:lnTo>
                  <a:lnTo>
                    <a:pt x="724" y="157"/>
                  </a:lnTo>
                  <a:lnTo>
                    <a:pt x="759" y="153"/>
                  </a:lnTo>
                  <a:lnTo>
                    <a:pt x="793" y="150"/>
                  </a:lnTo>
                  <a:lnTo>
                    <a:pt x="828" y="149"/>
                  </a:lnTo>
                  <a:lnTo>
                    <a:pt x="863" y="150"/>
                  </a:lnTo>
                  <a:lnTo>
                    <a:pt x="898" y="153"/>
                  </a:lnTo>
                  <a:lnTo>
                    <a:pt x="931" y="157"/>
                  </a:lnTo>
                  <a:lnTo>
                    <a:pt x="965" y="163"/>
                  </a:lnTo>
                  <a:lnTo>
                    <a:pt x="998" y="170"/>
                  </a:lnTo>
                  <a:lnTo>
                    <a:pt x="1029" y="179"/>
                  </a:lnTo>
                  <a:lnTo>
                    <a:pt x="1061" y="190"/>
                  </a:lnTo>
                  <a:lnTo>
                    <a:pt x="1091" y="203"/>
                  </a:lnTo>
                  <a:lnTo>
                    <a:pt x="1122" y="216"/>
                  </a:lnTo>
                  <a:lnTo>
                    <a:pt x="1150" y="231"/>
                  </a:lnTo>
                  <a:lnTo>
                    <a:pt x="1179" y="247"/>
                  </a:lnTo>
                  <a:lnTo>
                    <a:pt x="1206" y="264"/>
                  </a:lnTo>
                  <a:lnTo>
                    <a:pt x="1233" y="284"/>
                  </a:lnTo>
                  <a:lnTo>
                    <a:pt x="1258" y="303"/>
                  </a:lnTo>
                  <a:lnTo>
                    <a:pt x="1283" y="324"/>
                  </a:lnTo>
                  <a:lnTo>
                    <a:pt x="1307" y="347"/>
                  </a:lnTo>
                  <a:lnTo>
                    <a:pt x="1330" y="370"/>
                  </a:lnTo>
                  <a:lnTo>
                    <a:pt x="1351" y="394"/>
                  </a:lnTo>
                  <a:lnTo>
                    <a:pt x="1370" y="421"/>
                  </a:lnTo>
                  <a:lnTo>
                    <a:pt x="1390" y="447"/>
                  </a:lnTo>
                  <a:lnTo>
                    <a:pt x="1407" y="474"/>
                  </a:lnTo>
                  <a:lnTo>
                    <a:pt x="1423" y="502"/>
                  </a:lnTo>
                  <a:lnTo>
                    <a:pt x="1439" y="531"/>
                  </a:lnTo>
                  <a:lnTo>
                    <a:pt x="1452" y="561"/>
                  </a:lnTo>
                  <a:lnTo>
                    <a:pt x="1464" y="592"/>
                  </a:lnTo>
                  <a:lnTo>
                    <a:pt x="1475" y="623"/>
                  </a:lnTo>
                  <a:lnTo>
                    <a:pt x="1484" y="655"/>
                  </a:lnTo>
                  <a:lnTo>
                    <a:pt x="1492" y="687"/>
                  </a:lnTo>
                  <a:lnTo>
                    <a:pt x="1498" y="721"/>
                  </a:lnTo>
                  <a:lnTo>
                    <a:pt x="1502" y="754"/>
                  </a:lnTo>
                  <a:lnTo>
                    <a:pt x="1505" y="789"/>
                  </a:lnTo>
                  <a:lnTo>
                    <a:pt x="1505" y="823"/>
                  </a:lnTo>
                  <a:close/>
                </a:path>
              </a:pathLst>
            </a:custGeom>
            <a:solidFill>
              <a:srgbClr val="B6AF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/>
          </p:nvSpPr>
          <p:spPr bwMode="auto">
            <a:xfrm>
              <a:off x="557" y="799"/>
              <a:ext cx="100" cy="100"/>
            </a:xfrm>
            <a:custGeom>
              <a:avLst/>
              <a:gdLst/>
              <a:ahLst/>
              <a:cxnLst>
                <a:cxn ang="0">
                  <a:pos x="1490" y="598"/>
                </a:cxn>
                <a:cxn ang="0">
                  <a:pos x="1431" y="425"/>
                </a:cxn>
                <a:cxn ang="0">
                  <a:pos x="1334" y="273"/>
                </a:cxn>
                <a:cxn ang="0">
                  <a:pos x="1203" y="149"/>
                </a:cxn>
                <a:cxn ang="0">
                  <a:pos x="1046" y="60"/>
                </a:cxn>
                <a:cxn ang="0">
                  <a:pos x="867" y="9"/>
                </a:cxn>
                <a:cxn ang="0">
                  <a:pos x="676" y="4"/>
                </a:cxn>
                <a:cxn ang="0">
                  <a:pos x="495" y="45"/>
                </a:cxn>
                <a:cxn ang="0">
                  <a:pos x="332" y="129"/>
                </a:cxn>
                <a:cxn ang="0">
                  <a:pos x="196" y="246"/>
                </a:cxn>
                <a:cxn ang="0">
                  <a:pos x="91" y="392"/>
                </a:cxn>
                <a:cxn ang="0">
                  <a:pos x="24" y="563"/>
                </a:cxn>
                <a:cxn ang="0">
                  <a:pos x="0" y="749"/>
                </a:cxn>
                <a:cxn ang="0">
                  <a:pos x="24" y="937"/>
                </a:cxn>
                <a:cxn ang="0">
                  <a:pos x="91" y="1106"/>
                </a:cxn>
                <a:cxn ang="0">
                  <a:pos x="196" y="1253"/>
                </a:cxn>
                <a:cxn ang="0">
                  <a:pos x="332" y="1371"/>
                </a:cxn>
                <a:cxn ang="0">
                  <a:pos x="495" y="1453"/>
                </a:cxn>
                <a:cxn ang="0">
                  <a:pos x="676" y="1495"/>
                </a:cxn>
                <a:cxn ang="0">
                  <a:pos x="867" y="1490"/>
                </a:cxn>
                <a:cxn ang="0">
                  <a:pos x="1046" y="1440"/>
                </a:cxn>
                <a:cxn ang="0">
                  <a:pos x="1203" y="1350"/>
                </a:cxn>
                <a:cxn ang="0">
                  <a:pos x="1334" y="1226"/>
                </a:cxn>
                <a:cxn ang="0">
                  <a:pos x="1431" y="1075"/>
                </a:cxn>
                <a:cxn ang="0">
                  <a:pos x="1490" y="900"/>
                </a:cxn>
                <a:cxn ang="0">
                  <a:pos x="1356" y="749"/>
                </a:cxn>
                <a:cxn ang="0">
                  <a:pos x="1336" y="899"/>
                </a:cxn>
                <a:cxn ang="0">
                  <a:pos x="1282" y="1035"/>
                </a:cxn>
                <a:cxn ang="0">
                  <a:pos x="1199" y="1153"/>
                </a:cxn>
                <a:cxn ang="0">
                  <a:pos x="1090" y="1246"/>
                </a:cxn>
                <a:cxn ang="0">
                  <a:pos x="960" y="1312"/>
                </a:cxn>
                <a:cxn ang="0">
                  <a:pos x="814" y="1346"/>
                </a:cxn>
                <a:cxn ang="0">
                  <a:pos x="662" y="1341"/>
                </a:cxn>
                <a:cxn ang="0">
                  <a:pos x="519" y="1302"/>
                </a:cxn>
                <a:cxn ang="0">
                  <a:pos x="393" y="1230"/>
                </a:cxn>
                <a:cxn ang="0">
                  <a:pos x="289" y="1131"/>
                </a:cxn>
                <a:cxn ang="0">
                  <a:pos x="210" y="1009"/>
                </a:cxn>
                <a:cxn ang="0">
                  <a:pos x="163" y="870"/>
                </a:cxn>
                <a:cxn ang="0">
                  <a:pos x="151" y="719"/>
                </a:cxn>
                <a:cxn ang="0">
                  <a:pos x="178" y="572"/>
                </a:cxn>
                <a:cxn ang="0">
                  <a:pos x="238" y="439"/>
                </a:cxn>
                <a:cxn ang="0">
                  <a:pos x="327" y="325"/>
                </a:cxn>
                <a:cxn ang="0">
                  <a:pos x="440" y="237"/>
                </a:cxn>
                <a:cxn ang="0">
                  <a:pos x="574" y="177"/>
                </a:cxn>
                <a:cxn ang="0">
                  <a:pos x="722" y="151"/>
                </a:cxn>
                <a:cxn ang="0">
                  <a:pos x="875" y="162"/>
                </a:cxn>
                <a:cxn ang="0">
                  <a:pos x="1014" y="210"/>
                </a:cxn>
                <a:cxn ang="0">
                  <a:pos x="1135" y="287"/>
                </a:cxn>
                <a:cxn ang="0">
                  <a:pos x="1235" y="391"/>
                </a:cxn>
                <a:cxn ang="0">
                  <a:pos x="1308" y="516"/>
                </a:cxn>
                <a:cxn ang="0">
                  <a:pos x="1348" y="658"/>
                </a:cxn>
              </a:cxnLst>
              <a:rect l="0" t="0" r="r" b="b"/>
              <a:pathLst>
                <a:path w="1505" h="1499">
                  <a:moveTo>
                    <a:pt x="1505" y="749"/>
                  </a:moveTo>
                  <a:lnTo>
                    <a:pt x="1504" y="711"/>
                  </a:lnTo>
                  <a:lnTo>
                    <a:pt x="1501" y="673"/>
                  </a:lnTo>
                  <a:lnTo>
                    <a:pt x="1497" y="636"/>
                  </a:lnTo>
                  <a:lnTo>
                    <a:pt x="1490" y="598"/>
                  </a:lnTo>
                  <a:lnTo>
                    <a:pt x="1482" y="563"/>
                  </a:lnTo>
                  <a:lnTo>
                    <a:pt x="1472" y="527"/>
                  </a:lnTo>
                  <a:lnTo>
                    <a:pt x="1460" y="492"/>
                  </a:lnTo>
                  <a:lnTo>
                    <a:pt x="1446" y="458"/>
                  </a:lnTo>
                  <a:lnTo>
                    <a:pt x="1431" y="425"/>
                  </a:lnTo>
                  <a:lnTo>
                    <a:pt x="1415" y="392"/>
                  </a:lnTo>
                  <a:lnTo>
                    <a:pt x="1396" y="361"/>
                  </a:lnTo>
                  <a:lnTo>
                    <a:pt x="1377" y="330"/>
                  </a:lnTo>
                  <a:lnTo>
                    <a:pt x="1357" y="301"/>
                  </a:lnTo>
                  <a:lnTo>
                    <a:pt x="1334" y="273"/>
                  </a:lnTo>
                  <a:lnTo>
                    <a:pt x="1310" y="246"/>
                  </a:lnTo>
                  <a:lnTo>
                    <a:pt x="1285" y="220"/>
                  </a:lnTo>
                  <a:lnTo>
                    <a:pt x="1259" y="195"/>
                  </a:lnTo>
                  <a:lnTo>
                    <a:pt x="1231" y="171"/>
                  </a:lnTo>
                  <a:lnTo>
                    <a:pt x="1203" y="149"/>
                  </a:lnTo>
                  <a:lnTo>
                    <a:pt x="1174" y="129"/>
                  </a:lnTo>
                  <a:lnTo>
                    <a:pt x="1144" y="109"/>
                  </a:lnTo>
                  <a:lnTo>
                    <a:pt x="1112" y="91"/>
                  </a:lnTo>
                  <a:lnTo>
                    <a:pt x="1079" y="74"/>
                  </a:lnTo>
                  <a:lnTo>
                    <a:pt x="1046" y="60"/>
                  </a:lnTo>
                  <a:lnTo>
                    <a:pt x="1012" y="45"/>
                  </a:lnTo>
                  <a:lnTo>
                    <a:pt x="977" y="34"/>
                  </a:lnTo>
                  <a:lnTo>
                    <a:pt x="941" y="24"/>
                  </a:lnTo>
                  <a:lnTo>
                    <a:pt x="904" y="16"/>
                  </a:lnTo>
                  <a:lnTo>
                    <a:pt x="867" y="9"/>
                  </a:lnTo>
                  <a:lnTo>
                    <a:pt x="830" y="4"/>
                  </a:lnTo>
                  <a:lnTo>
                    <a:pt x="792" y="1"/>
                  </a:lnTo>
                  <a:lnTo>
                    <a:pt x="753" y="0"/>
                  </a:lnTo>
                  <a:lnTo>
                    <a:pt x="715" y="1"/>
                  </a:lnTo>
                  <a:lnTo>
                    <a:pt x="676" y="4"/>
                  </a:lnTo>
                  <a:lnTo>
                    <a:pt x="638" y="9"/>
                  </a:lnTo>
                  <a:lnTo>
                    <a:pt x="602" y="16"/>
                  </a:lnTo>
                  <a:lnTo>
                    <a:pt x="565" y="24"/>
                  </a:lnTo>
                  <a:lnTo>
                    <a:pt x="529" y="34"/>
                  </a:lnTo>
                  <a:lnTo>
                    <a:pt x="495" y="45"/>
                  </a:lnTo>
                  <a:lnTo>
                    <a:pt x="460" y="60"/>
                  </a:lnTo>
                  <a:lnTo>
                    <a:pt x="426" y="74"/>
                  </a:lnTo>
                  <a:lnTo>
                    <a:pt x="394" y="91"/>
                  </a:lnTo>
                  <a:lnTo>
                    <a:pt x="362" y="109"/>
                  </a:lnTo>
                  <a:lnTo>
                    <a:pt x="332" y="129"/>
                  </a:lnTo>
                  <a:lnTo>
                    <a:pt x="303" y="149"/>
                  </a:lnTo>
                  <a:lnTo>
                    <a:pt x="274" y="171"/>
                  </a:lnTo>
                  <a:lnTo>
                    <a:pt x="247" y="195"/>
                  </a:lnTo>
                  <a:lnTo>
                    <a:pt x="220" y="220"/>
                  </a:lnTo>
                  <a:lnTo>
                    <a:pt x="196" y="246"/>
                  </a:lnTo>
                  <a:lnTo>
                    <a:pt x="172" y="273"/>
                  </a:lnTo>
                  <a:lnTo>
                    <a:pt x="150" y="301"/>
                  </a:lnTo>
                  <a:lnTo>
                    <a:pt x="129" y="330"/>
                  </a:lnTo>
                  <a:lnTo>
                    <a:pt x="109" y="361"/>
                  </a:lnTo>
                  <a:lnTo>
                    <a:pt x="91" y="392"/>
                  </a:lnTo>
                  <a:lnTo>
                    <a:pt x="75" y="425"/>
                  </a:lnTo>
                  <a:lnTo>
                    <a:pt x="59" y="458"/>
                  </a:lnTo>
                  <a:lnTo>
                    <a:pt x="46" y="492"/>
                  </a:lnTo>
                  <a:lnTo>
                    <a:pt x="34" y="527"/>
                  </a:lnTo>
                  <a:lnTo>
                    <a:pt x="24" y="563"/>
                  </a:lnTo>
                  <a:lnTo>
                    <a:pt x="16" y="598"/>
                  </a:lnTo>
                  <a:lnTo>
                    <a:pt x="8" y="636"/>
                  </a:lnTo>
                  <a:lnTo>
                    <a:pt x="4" y="673"/>
                  </a:lnTo>
                  <a:lnTo>
                    <a:pt x="1" y="711"/>
                  </a:lnTo>
                  <a:lnTo>
                    <a:pt x="0" y="749"/>
                  </a:lnTo>
                  <a:lnTo>
                    <a:pt x="1" y="788"/>
                  </a:lnTo>
                  <a:lnTo>
                    <a:pt x="4" y="826"/>
                  </a:lnTo>
                  <a:lnTo>
                    <a:pt x="8" y="864"/>
                  </a:lnTo>
                  <a:lnTo>
                    <a:pt x="16" y="900"/>
                  </a:lnTo>
                  <a:lnTo>
                    <a:pt x="24" y="937"/>
                  </a:lnTo>
                  <a:lnTo>
                    <a:pt x="34" y="972"/>
                  </a:lnTo>
                  <a:lnTo>
                    <a:pt x="46" y="1007"/>
                  </a:lnTo>
                  <a:lnTo>
                    <a:pt x="59" y="1041"/>
                  </a:lnTo>
                  <a:lnTo>
                    <a:pt x="75" y="1075"/>
                  </a:lnTo>
                  <a:lnTo>
                    <a:pt x="91" y="1106"/>
                  </a:lnTo>
                  <a:lnTo>
                    <a:pt x="109" y="1138"/>
                  </a:lnTo>
                  <a:lnTo>
                    <a:pt x="129" y="1168"/>
                  </a:lnTo>
                  <a:lnTo>
                    <a:pt x="150" y="1197"/>
                  </a:lnTo>
                  <a:lnTo>
                    <a:pt x="172" y="1226"/>
                  </a:lnTo>
                  <a:lnTo>
                    <a:pt x="196" y="1253"/>
                  </a:lnTo>
                  <a:lnTo>
                    <a:pt x="220" y="1279"/>
                  </a:lnTo>
                  <a:lnTo>
                    <a:pt x="247" y="1304"/>
                  </a:lnTo>
                  <a:lnTo>
                    <a:pt x="274" y="1327"/>
                  </a:lnTo>
                  <a:lnTo>
                    <a:pt x="303" y="1350"/>
                  </a:lnTo>
                  <a:lnTo>
                    <a:pt x="332" y="1371"/>
                  </a:lnTo>
                  <a:lnTo>
                    <a:pt x="362" y="1390"/>
                  </a:lnTo>
                  <a:lnTo>
                    <a:pt x="394" y="1408"/>
                  </a:lnTo>
                  <a:lnTo>
                    <a:pt x="426" y="1425"/>
                  </a:lnTo>
                  <a:lnTo>
                    <a:pt x="460" y="1440"/>
                  </a:lnTo>
                  <a:lnTo>
                    <a:pt x="495" y="1453"/>
                  </a:lnTo>
                  <a:lnTo>
                    <a:pt x="529" y="1465"/>
                  </a:lnTo>
                  <a:lnTo>
                    <a:pt x="565" y="1475"/>
                  </a:lnTo>
                  <a:lnTo>
                    <a:pt x="602" y="1483"/>
                  </a:lnTo>
                  <a:lnTo>
                    <a:pt x="638" y="1490"/>
                  </a:lnTo>
                  <a:lnTo>
                    <a:pt x="676" y="1495"/>
                  </a:lnTo>
                  <a:lnTo>
                    <a:pt x="715" y="1498"/>
                  </a:lnTo>
                  <a:lnTo>
                    <a:pt x="753" y="1499"/>
                  </a:lnTo>
                  <a:lnTo>
                    <a:pt x="792" y="1498"/>
                  </a:lnTo>
                  <a:lnTo>
                    <a:pt x="830" y="1495"/>
                  </a:lnTo>
                  <a:lnTo>
                    <a:pt x="867" y="1490"/>
                  </a:lnTo>
                  <a:lnTo>
                    <a:pt x="904" y="1483"/>
                  </a:lnTo>
                  <a:lnTo>
                    <a:pt x="941" y="1475"/>
                  </a:lnTo>
                  <a:lnTo>
                    <a:pt x="977" y="1465"/>
                  </a:lnTo>
                  <a:lnTo>
                    <a:pt x="1012" y="1453"/>
                  </a:lnTo>
                  <a:lnTo>
                    <a:pt x="1046" y="1440"/>
                  </a:lnTo>
                  <a:lnTo>
                    <a:pt x="1079" y="1425"/>
                  </a:lnTo>
                  <a:lnTo>
                    <a:pt x="1112" y="1408"/>
                  </a:lnTo>
                  <a:lnTo>
                    <a:pt x="1144" y="1390"/>
                  </a:lnTo>
                  <a:lnTo>
                    <a:pt x="1174" y="1371"/>
                  </a:lnTo>
                  <a:lnTo>
                    <a:pt x="1203" y="1350"/>
                  </a:lnTo>
                  <a:lnTo>
                    <a:pt x="1231" y="1327"/>
                  </a:lnTo>
                  <a:lnTo>
                    <a:pt x="1259" y="1304"/>
                  </a:lnTo>
                  <a:lnTo>
                    <a:pt x="1285" y="1279"/>
                  </a:lnTo>
                  <a:lnTo>
                    <a:pt x="1310" y="1253"/>
                  </a:lnTo>
                  <a:lnTo>
                    <a:pt x="1334" y="1226"/>
                  </a:lnTo>
                  <a:lnTo>
                    <a:pt x="1357" y="1197"/>
                  </a:lnTo>
                  <a:lnTo>
                    <a:pt x="1377" y="1168"/>
                  </a:lnTo>
                  <a:lnTo>
                    <a:pt x="1396" y="1138"/>
                  </a:lnTo>
                  <a:lnTo>
                    <a:pt x="1415" y="1106"/>
                  </a:lnTo>
                  <a:lnTo>
                    <a:pt x="1431" y="1075"/>
                  </a:lnTo>
                  <a:lnTo>
                    <a:pt x="1446" y="1041"/>
                  </a:lnTo>
                  <a:lnTo>
                    <a:pt x="1460" y="1007"/>
                  </a:lnTo>
                  <a:lnTo>
                    <a:pt x="1472" y="972"/>
                  </a:lnTo>
                  <a:lnTo>
                    <a:pt x="1482" y="937"/>
                  </a:lnTo>
                  <a:lnTo>
                    <a:pt x="1490" y="900"/>
                  </a:lnTo>
                  <a:lnTo>
                    <a:pt x="1497" y="864"/>
                  </a:lnTo>
                  <a:lnTo>
                    <a:pt x="1501" y="826"/>
                  </a:lnTo>
                  <a:lnTo>
                    <a:pt x="1504" y="788"/>
                  </a:lnTo>
                  <a:lnTo>
                    <a:pt x="1505" y="749"/>
                  </a:lnTo>
                  <a:close/>
                  <a:moveTo>
                    <a:pt x="1356" y="749"/>
                  </a:moveTo>
                  <a:lnTo>
                    <a:pt x="1355" y="781"/>
                  </a:lnTo>
                  <a:lnTo>
                    <a:pt x="1353" y="811"/>
                  </a:lnTo>
                  <a:lnTo>
                    <a:pt x="1348" y="840"/>
                  </a:lnTo>
                  <a:lnTo>
                    <a:pt x="1343" y="870"/>
                  </a:lnTo>
                  <a:lnTo>
                    <a:pt x="1336" y="899"/>
                  </a:lnTo>
                  <a:lnTo>
                    <a:pt x="1328" y="928"/>
                  </a:lnTo>
                  <a:lnTo>
                    <a:pt x="1319" y="955"/>
                  </a:lnTo>
                  <a:lnTo>
                    <a:pt x="1308" y="982"/>
                  </a:lnTo>
                  <a:lnTo>
                    <a:pt x="1295" y="1009"/>
                  </a:lnTo>
                  <a:lnTo>
                    <a:pt x="1282" y="1035"/>
                  </a:lnTo>
                  <a:lnTo>
                    <a:pt x="1268" y="1061"/>
                  </a:lnTo>
                  <a:lnTo>
                    <a:pt x="1253" y="1085"/>
                  </a:lnTo>
                  <a:lnTo>
                    <a:pt x="1235" y="1108"/>
                  </a:lnTo>
                  <a:lnTo>
                    <a:pt x="1218" y="1131"/>
                  </a:lnTo>
                  <a:lnTo>
                    <a:pt x="1199" y="1153"/>
                  </a:lnTo>
                  <a:lnTo>
                    <a:pt x="1178" y="1173"/>
                  </a:lnTo>
                  <a:lnTo>
                    <a:pt x="1158" y="1193"/>
                  </a:lnTo>
                  <a:lnTo>
                    <a:pt x="1135" y="1212"/>
                  </a:lnTo>
                  <a:lnTo>
                    <a:pt x="1113" y="1230"/>
                  </a:lnTo>
                  <a:lnTo>
                    <a:pt x="1090" y="1246"/>
                  </a:lnTo>
                  <a:lnTo>
                    <a:pt x="1065" y="1262"/>
                  </a:lnTo>
                  <a:lnTo>
                    <a:pt x="1040" y="1277"/>
                  </a:lnTo>
                  <a:lnTo>
                    <a:pt x="1014" y="1290"/>
                  </a:lnTo>
                  <a:lnTo>
                    <a:pt x="988" y="1302"/>
                  </a:lnTo>
                  <a:lnTo>
                    <a:pt x="960" y="1312"/>
                  </a:lnTo>
                  <a:lnTo>
                    <a:pt x="932" y="1322"/>
                  </a:lnTo>
                  <a:lnTo>
                    <a:pt x="903" y="1330"/>
                  </a:lnTo>
                  <a:lnTo>
                    <a:pt x="875" y="1336"/>
                  </a:lnTo>
                  <a:lnTo>
                    <a:pt x="844" y="1341"/>
                  </a:lnTo>
                  <a:lnTo>
                    <a:pt x="814" y="1346"/>
                  </a:lnTo>
                  <a:lnTo>
                    <a:pt x="784" y="1348"/>
                  </a:lnTo>
                  <a:lnTo>
                    <a:pt x="753" y="1349"/>
                  </a:lnTo>
                  <a:lnTo>
                    <a:pt x="722" y="1348"/>
                  </a:lnTo>
                  <a:lnTo>
                    <a:pt x="691" y="1346"/>
                  </a:lnTo>
                  <a:lnTo>
                    <a:pt x="662" y="1341"/>
                  </a:lnTo>
                  <a:lnTo>
                    <a:pt x="632" y="1336"/>
                  </a:lnTo>
                  <a:lnTo>
                    <a:pt x="603" y="1330"/>
                  </a:lnTo>
                  <a:lnTo>
                    <a:pt x="574" y="1322"/>
                  </a:lnTo>
                  <a:lnTo>
                    <a:pt x="545" y="1312"/>
                  </a:lnTo>
                  <a:lnTo>
                    <a:pt x="519" y="1302"/>
                  </a:lnTo>
                  <a:lnTo>
                    <a:pt x="491" y="1290"/>
                  </a:lnTo>
                  <a:lnTo>
                    <a:pt x="466" y="1277"/>
                  </a:lnTo>
                  <a:lnTo>
                    <a:pt x="440" y="1262"/>
                  </a:lnTo>
                  <a:lnTo>
                    <a:pt x="416" y="1246"/>
                  </a:lnTo>
                  <a:lnTo>
                    <a:pt x="393" y="1230"/>
                  </a:lnTo>
                  <a:lnTo>
                    <a:pt x="370" y="1212"/>
                  </a:lnTo>
                  <a:lnTo>
                    <a:pt x="348" y="1193"/>
                  </a:lnTo>
                  <a:lnTo>
                    <a:pt x="327" y="1173"/>
                  </a:lnTo>
                  <a:lnTo>
                    <a:pt x="307" y="1153"/>
                  </a:lnTo>
                  <a:lnTo>
                    <a:pt x="289" y="1131"/>
                  </a:lnTo>
                  <a:lnTo>
                    <a:pt x="270" y="1108"/>
                  </a:lnTo>
                  <a:lnTo>
                    <a:pt x="254" y="1085"/>
                  </a:lnTo>
                  <a:lnTo>
                    <a:pt x="238" y="1061"/>
                  </a:lnTo>
                  <a:lnTo>
                    <a:pt x="223" y="1035"/>
                  </a:lnTo>
                  <a:lnTo>
                    <a:pt x="210" y="1009"/>
                  </a:lnTo>
                  <a:lnTo>
                    <a:pt x="198" y="982"/>
                  </a:lnTo>
                  <a:lnTo>
                    <a:pt x="187" y="955"/>
                  </a:lnTo>
                  <a:lnTo>
                    <a:pt x="178" y="928"/>
                  </a:lnTo>
                  <a:lnTo>
                    <a:pt x="169" y="899"/>
                  </a:lnTo>
                  <a:lnTo>
                    <a:pt x="163" y="870"/>
                  </a:lnTo>
                  <a:lnTo>
                    <a:pt x="157" y="840"/>
                  </a:lnTo>
                  <a:lnTo>
                    <a:pt x="154" y="811"/>
                  </a:lnTo>
                  <a:lnTo>
                    <a:pt x="151" y="781"/>
                  </a:lnTo>
                  <a:lnTo>
                    <a:pt x="151" y="749"/>
                  </a:lnTo>
                  <a:lnTo>
                    <a:pt x="151" y="719"/>
                  </a:lnTo>
                  <a:lnTo>
                    <a:pt x="154" y="688"/>
                  </a:lnTo>
                  <a:lnTo>
                    <a:pt x="157" y="658"/>
                  </a:lnTo>
                  <a:lnTo>
                    <a:pt x="163" y="629"/>
                  </a:lnTo>
                  <a:lnTo>
                    <a:pt x="169" y="600"/>
                  </a:lnTo>
                  <a:lnTo>
                    <a:pt x="178" y="572"/>
                  </a:lnTo>
                  <a:lnTo>
                    <a:pt x="187" y="543"/>
                  </a:lnTo>
                  <a:lnTo>
                    <a:pt x="198" y="516"/>
                  </a:lnTo>
                  <a:lnTo>
                    <a:pt x="210" y="490"/>
                  </a:lnTo>
                  <a:lnTo>
                    <a:pt x="223" y="464"/>
                  </a:lnTo>
                  <a:lnTo>
                    <a:pt x="238" y="439"/>
                  </a:lnTo>
                  <a:lnTo>
                    <a:pt x="254" y="415"/>
                  </a:lnTo>
                  <a:lnTo>
                    <a:pt x="270" y="391"/>
                  </a:lnTo>
                  <a:lnTo>
                    <a:pt x="289" y="368"/>
                  </a:lnTo>
                  <a:lnTo>
                    <a:pt x="307" y="347"/>
                  </a:lnTo>
                  <a:lnTo>
                    <a:pt x="327" y="325"/>
                  </a:lnTo>
                  <a:lnTo>
                    <a:pt x="348" y="306"/>
                  </a:lnTo>
                  <a:lnTo>
                    <a:pt x="370" y="287"/>
                  </a:lnTo>
                  <a:lnTo>
                    <a:pt x="393" y="270"/>
                  </a:lnTo>
                  <a:lnTo>
                    <a:pt x="416" y="252"/>
                  </a:lnTo>
                  <a:lnTo>
                    <a:pt x="440" y="237"/>
                  </a:lnTo>
                  <a:lnTo>
                    <a:pt x="466" y="223"/>
                  </a:lnTo>
                  <a:lnTo>
                    <a:pt x="491" y="210"/>
                  </a:lnTo>
                  <a:lnTo>
                    <a:pt x="519" y="198"/>
                  </a:lnTo>
                  <a:lnTo>
                    <a:pt x="545" y="186"/>
                  </a:lnTo>
                  <a:lnTo>
                    <a:pt x="574" y="177"/>
                  </a:lnTo>
                  <a:lnTo>
                    <a:pt x="603" y="169"/>
                  </a:lnTo>
                  <a:lnTo>
                    <a:pt x="632" y="162"/>
                  </a:lnTo>
                  <a:lnTo>
                    <a:pt x="662" y="157"/>
                  </a:lnTo>
                  <a:lnTo>
                    <a:pt x="691" y="153"/>
                  </a:lnTo>
                  <a:lnTo>
                    <a:pt x="722" y="151"/>
                  </a:lnTo>
                  <a:lnTo>
                    <a:pt x="753" y="150"/>
                  </a:lnTo>
                  <a:lnTo>
                    <a:pt x="784" y="151"/>
                  </a:lnTo>
                  <a:lnTo>
                    <a:pt x="814" y="153"/>
                  </a:lnTo>
                  <a:lnTo>
                    <a:pt x="844" y="157"/>
                  </a:lnTo>
                  <a:lnTo>
                    <a:pt x="875" y="162"/>
                  </a:lnTo>
                  <a:lnTo>
                    <a:pt x="903" y="169"/>
                  </a:lnTo>
                  <a:lnTo>
                    <a:pt x="932" y="177"/>
                  </a:lnTo>
                  <a:lnTo>
                    <a:pt x="960" y="186"/>
                  </a:lnTo>
                  <a:lnTo>
                    <a:pt x="988" y="198"/>
                  </a:lnTo>
                  <a:lnTo>
                    <a:pt x="1014" y="210"/>
                  </a:lnTo>
                  <a:lnTo>
                    <a:pt x="1040" y="223"/>
                  </a:lnTo>
                  <a:lnTo>
                    <a:pt x="1065" y="237"/>
                  </a:lnTo>
                  <a:lnTo>
                    <a:pt x="1090" y="252"/>
                  </a:lnTo>
                  <a:lnTo>
                    <a:pt x="1113" y="270"/>
                  </a:lnTo>
                  <a:lnTo>
                    <a:pt x="1135" y="287"/>
                  </a:lnTo>
                  <a:lnTo>
                    <a:pt x="1158" y="306"/>
                  </a:lnTo>
                  <a:lnTo>
                    <a:pt x="1178" y="325"/>
                  </a:lnTo>
                  <a:lnTo>
                    <a:pt x="1199" y="347"/>
                  </a:lnTo>
                  <a:lnTo>
                    <a:pt x="1218" y="368"/>
                  </a:lnTo>
                  <a:lnTo>
                    <a:pt x="1235" y="391"/>
                  </a:lnTo>
                  <a:lnTo>
                    <a:pt x="1253" y="415"/>
                  </a:lnTo>
                  <a:lnTo>
                    <a:pt x="1268" y="439"/>
                  </a:lnTo>
                  <a:lnTo>
                    <a:pt x="1282" y="464"/>
                  </a:lnTo>
                  <a:lnTo>
                    <a:pt x="1295" y="490"/>
                  </a:lnTo>
                  <a:lnTo>
                    <a:pt x="1308" y="516"/>
                  </a:lnTo>
                  <a:lnTo>
                    <a:pt x="1319" y="543"/>
                  </a:lnTo>
                  <a:lnTo>
                    <a:pt x="1328" y="572"/>
                  </a:lnTo>
                  <a:lnTo>
                    <a:pt x="1336" y="600"/>
                  </a:lnTo>
                  <a:lnTo>
                    <a:pt x="1343" y="629"/>
                  </a:lnTo>
                  <a:lnTo>
                    <a:pt x="1348" y="658"/>
                  </a:lnTo>
                  <a:lnTo>
                    <a:pt x="1353" y="688"/>
                  </a:lnTo>
                  <a:lnTo>
                    <a:pt x="1355" y="719"/>
                  </a:lnTo>
                  <a:lnTo>
                    <a:pt x="1356" y="749"/>
                  </a:lnTo>
                  <a:close/>
                </a:path>
              </a:pathLst>
            </a:custGeom>
            <a:solidFill>
              <a:srgbClr val="BBB4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562" y="804"/>
              <a:ext cx="90" cy="90"/>
            </a:xfrm>
            <a:custGeom>
              <a:avLst/>
              <a:gdLst/>
              <a:ahLst/>
              <a:cxnLst>
                <a:cxn ang="0">
                  <a:pos x="1341" y="538"/>
                </a:cxn>
                <a:cxn ang="0">
                  <a:pos x="1288" y="382"/>
                </a:cxn>
                <a:cxn ang="0">
                  <a:pos x="1200" y="245"/>
                </a:cxn>
                <a:cxn ang="0">
                  <a:pos x="1082" y="135"/>
                </a:cxn>
                <a:cxn ang="0">
                  <a:pos x="940" y="54"/>
                </a:cxn>
                <a:cxn ang="0">
                  <a:pos x="780" y="8"/>
                </a:cxn>
                <a:cxn ang="0">
                  <a:pos x="608" y="4"/>
                </a:cxn>
                <a:cxn ang="0">
                  <a:pos x="444" y="41"/>
                </a:cxn>
                <a:cxn ang="0">
                  <a:pos x="298" y="115"/>
                </a:cxn>
                <a:cxn ang="0">
                  <a:pos x="175" y="221"/>
                </a:cxn>
                <a:cxn ang="0">
                  <a:pos x="81" y="353"/>
                </a:cxn>
                <a:cxn ang="0">
                  <a:pos x="21" y="506"/>
                </a:cxn>
                <a:cxn ang="0">
                  <a:pos x="0" y="674"/>
                </a:cxn>
                <a:cxn ang="0">
                  <a:pos x="21" y="843"/>
                </a:cxn>
                <a:cxn ang="0">
                  <a:pos x="81" y="996"/>
                </a:cxn>
                <a:cxn ang="0">
                  <a:pos x="175" y="1128"/>
                </a:cxn>
                <a:cxn ang="0">
                  <a:pos x="298" y="1234"/>
                </a:cxn>
                <a:cxn ang="0">
                  <a:pos x="444" y="1308"/>
                </a:cxn>
                <a:cxn ang="0">
                  <a:pos x="608" y="1346"/>
                </a:cxn>
                <a:cxn ang="0">
                  <a:pos x="780" y="1340"/>
                </a:cxn>
                <a:cxn ang="0">
                  <a:pos x="940" y="1296"/>
                </a:cxn>
                <a:cxn ang="0">
                  <a:pos x="1082" y="1215"/>
                </a:cxn>
                <a:cxn ang="0">
                  <a:pos x="1200" y="1103"/>
                </a:cxn>
                <a:cxn ang="0">
                  <a:pos x="1288" y="966"/>
                </a:cxn>
                <a:cxn ang="0">
                  <a:pos x="1341" y="810"/>
                </a:cxn>
                <a:cxn ang="0">
                  <a:pos x="1204" y="674"/>
                </a:cxn>
                <a:cxn ang="0">
                  <a:pos x="1187" y="805"/>
                </a:cxn>
                <a:cxn ang="0">
                  <a:pos x="1140" y="925"/>
                </a:cxn>
                <a:cxn ang="0">
                  <a:pos x="1067" y="1027"/>
                </a:cxn>
                <a:cxn ang="0">
                  <a:pos x="972" y="1109"/>
                </a:cxn>
                <a:cxn ang="0">
                  <a:pos x="858" y="1167"/>
                </a:cxn>
                <a:cxn ang="0">
                  <a:pos x="730" y="1196"/>
                </a:cxn>
                <a:cxn ang="0">
                  <a:pos x="597" y="1192"/>
                </a:cxn>
                <a:cxn ang="0">
                  <a:pos x="471" y="1158"/>
                </a:cxn>
                <a:cxn ang="0">
                  <a:pos x="361" y="1095"/>
                </a:cxn>
                <a:cxn ang="0">
                  <a:pos x="271" y="1008"/>
                </a:cxn>
                <a:cxn ang="0">
                  <a:pos x="201" y="901"/>
                </a:cxn>
                <a:cxn ang="0">
                  <a:pos x="161" y="780"/>
                </a:cxn>
                <a:cxn ang="0">
                  <a:pos x="150" y="648"/>
                </a:cxn>
                <a:cxn ang="0">
                  <a:pos x="174" y="519"/>
                </a:cxn>
                <a:cxn ang="0">
                  <a:pos x="226" y="402"/>
                </a:cxn>
                <a:cxn ang="0">
                  <a:pos x="304" y="304"/>
                </a:cxn>
                <a:cxn ang="0">
                  <a:pos x="403" y="226"/>
                </a:cxn>
                <a:cxn ang="0">
                  <a:pos x="520" y="173"/>
                </a:cxn>
                <a:cxn ang="0">
                  <a:pos x="650" y="151"/>
                </a:cxn>
                <a:cxn ang="0">
                  <a:pos x="783" y="161"/>
                </a:cxn>
                <a:cxn ang="0">
                  <a:pos x="906" y="202"/>
                </a:cxn>
                <a:cxn ang="0">
                  <a:pos x="1012" y="270"/>
                </a:cxn>
                <a:cxn ang="0">
                  <a:pos x="1099" y="361"/>
                </a:cxn>
                <a:cxn ang="0">
                  <a:pos x="1162" y="470"/>
                </a:cxn>
                <a:cxn ang="0">
                  <a:pos x="1198" y="595"/>
                </a:cxn>
              </a:cxnLst>
              <a:rect l="0" t="0" r="r" b="b"/>
              <a:pathLst>
                <a:path w="1355" h="1349">
                  <a:moveTo>
                    <a:pt x="1355" y="674"/>
                  </a:moveTo>
                  <a:lnTo>
                    <a:pt x="1354" y="640"/>
                  </a:lnTo>
                  <a:lnTo>
                    <a:pt x="1351" y="605"/>
                  </a:lnTo>
                  <a:lnTo>
                    <a:pt x="1347" y="572"/>
                  </a:lnTo>
                  <a:lnTo>
                    <a:pt x="1341" y="538"/>
                  </a:lnTo>
                  <a:lnTo>
                    <a:pt x="1333" y="506"/>
                  </a:lnTo>
                  <a:lnTo>
                    <a:pt x="1324" y="474"/>
                  </a:lnTo>
                  <a:lnTo>
                    <a:pt x="1313" y="443"/>
                  </a:lnTo>
                  <a:lnTo>
                    <a:pt x="1301" y="412"/>
                  </a:lnTo>
                  <a:lnTo>
                    <a:pt x="1288" y="382"/>
                  </a:lnTo>
                  <a:lnTo>
                    <a:pt x="1272" y="353"/>
                  </a:lnTo>
                  <a:lnTo>
                    <a:pt x="1256" y="325"/>
                  </a:lnTo>
                  <a:lnTo>
                    <a:pt x="1239" y="298"/>
                  </a:lnTo>
                  <a:lnTo>
                    <a:pt x="1219" y="271"/>
                  </a:lnTo>
                  <a:lnTo>
                    <a:pt x="1200" y="245"/>
                  </a:lnTo>
                  <a:lnTo>
                    <a:pt x="1179" y="221"/>
                  </a:lnTo>
                  <a:lnTo>
                    <a:pt x="1156" y="198"/>
                  </a:lnTo>
                  <a:lnTo>
                    <a:pt x="1133" y="175"/>
                  </a:lnTo>
                  <a:lnTo>
                    <a:pt x="1107" y="154"/>
                  </a:lnTo>
                  <a:lnTo>
                    <a:pt x="1082" y="135"/>
                  </a:lnTo>
                  <a:lnTo>
                    <a:pt x="1055" y="115"/>
                  </a:lnTo>
                  <a:lnTo>
                    <a:pt x="1028" y="98"/>
                  </a:lnTo>
                  <a:lnTo>
                    <a:pt x="999" y="82"/>
                  </a:lnTo>
                  <a:lnTo>
                    <a:pt x="971" y="67"/>
                  </a:lnTo>
                  <a:lnTo>
                    <a:pt x="940" y="54"/>
                  </a:lnTo>
                  <a:lnTo>
                    <a:pt x="910" y="41"/>
                  </a:lnTo>
                  <a:lnTo>
                    <a:pt x="878" y="30"/>
                  </a:lnTo>
                  <a:lnTo>
                    <a:pt x="847" y="21"/>
                  </a:lnTo>
                  <a:lnTo>
                    <a:pt x="814" y="14"/>
                  </a:lnTo>
                  <a:lnTo>
                    <a:pt x="780" y="8"/>
                  </a:lnTo>
                  <a:lnTo>
                    <a:pt x="747" y="4"/>
                  </a:lnTo>
                  <a:lnTo>
                    <a:pt x="712" y="1"/>
                  </a:lnTo>
                  <a:lnTo>
                    <a:pt x="677" y="0"/>
                  </a:lnTo>
                  <a:lnTo>
                    <a:pt x="642" y="1"/>
                  </a:lnTo>
                  <a:lnTo>
                    <a:pt x="608" y="4"/>
                  </a:lnTo>
                  <a:lnTo>
                    <a:pt x="573" y="8"/>
                  </a:lnTo>
                  <a:lnTo>
                    <a:pt x="541" y="14"/>
                  </a:lnTo>
                  <a:lnTo>
                    <a:pt x="507" y="21"/>
                  </a:lnTo>
                  <a:lnTo>
                    <a:pt x="476" y="30"/>
                  </a:lnTo>
                  <a:lnTo>
                    <a:pt x="444" y="41"/>
                  </a:lnTo>
                  <a:lnTo>
                    <a:pt x="413" y="54"/>
                  </a:lnTo>
                  <a:lnTo>
                    <a:pt x="383" y="67"/>
                  </a:lnTo>
                  <a:lnTo>
                    <a:pt x="354" y="82"/>
                  </a:lnTo>
                  <a:lnTo>
                    <a:pt x="326" y="98"/>
                  </a:lnTo>
                  <a:lnTo>
                    <a:pt x="298" y="115"/>
                  </a:lnTo>
                  <a:lnTo>
                    <a:pt x="272" y="135"/>
                  </a:lnTo>
                  <a:lnTo>
                    <a:pt x="246" y="154"/>
                  </a:lnTo>
                  <a:lnTo>
                    <a:pt x="222" y="175"/>
                  </a:lnTo>
                  <a:lnTo>
                    <a:pt x="198" y="198"/>
                  </a:lnTo>
                  <a:lnTo>
                    <a:pt x="175" y="221"/>
                  </a:lnTo>
                  <a:lnTo>
                    <a:pt x="155" y="245"/>
                  </a:lnTo>
                  <a:lnTo>
                    <a:pt x="134" y="271"/>
                  </a:lnTo>
                  <a:lnTo>
                    <a:pt x="115" y="298"/>
                  </a:lnTo>
                  <a:lnTo>
                    <a:pt x="97" y="325"/>
                  </a:lnTo>
                  <a:lnTo>
                    <a:pt x="81" y="353"/>
                  </a:lnTo>
                  <a:lnTo>
                    <a:pt x="66" y="382"/>
                  </a:lnTo>
                  <a:lnTo>
                    <a:pt x="53" y="412"/>
                  </a:lnTo>
                  <a:lnTo>
                    <a:pt x="40" y="443"/>
                  </a:lnTo>
                  <a:lnTo>
                    <a:pt x="30" y="474"/>
                  </a:lnTo>
                  <a:lnTo>
                    <a:pt x="21" y="506"/>
                  </a:lnTo>
                  <a:lnTo>
                    <a:pt x="13" y="538"/>
                  </a:lnTo>
                  <a:lnTo>
                    <a:pt x="7" y="572"/>
                  </a:lnTo>
                  <a:lnTo>
                    <a:pt x="3" y="605"/>
                  </a:lnTo>
                  <a:lnTo>
                    <a:pt x="1" y="640"/>
                  </a:lnTo>
                  <a:lnTo>
                    <a:pt x="0" y="674"/>
                  </a:lnTo>
                  <a:lnTo>
                    <a:pt x="1" y="709"/>
                  </a:lnTo>
                  <a:lnTo>
                    <a:pt x="3" y="743"/>
                  </a:lnTo>
                  <a:lnTo>
                    <a:pt x="7" y="777"/>
                  </a:lnTo>
                  <a:lnTo>
                    <a:pt x="13" y="810"/>
                  </a:lnTo>
                  <a:lnTo>
                    <a:pt x="21" y="843"/>
                  </a:lnTo>
                  <a:lnTo>
                    <a:pt x="30" y="875"/>
                  </a:lnTo>
                  <a:lnTo>
                    <a:pt x="40" y="906"/>
                  </a:lnTo>
                  <a:lnTo>
                    <a:pt x="53" y="937"/>
                  </a:lnTo>
                  <a:lnTo>
                    <a:pt x="66" y="966"/>
                  </a:lnTo>
                  <a:lnTo>
                    <a:pt x="81" y="996"/>
                  </a:lnTo>
                  <a:lnTo>
                    <a:pt x="97" y="1024"/>
                  </a:lnTo>
                  <a:lnTo>
                    <a:pt x="115" y="1051"/>
                  </a:lnTo>
                  <a:lnTo>
                    <a:pt x="134" y="1078"/>
                  </a:lnTo>
                  <a:lnTo>
                    <a:pt x="155" y="1103"/>
                  </a:lnTo>
                  <a:lnTo>
                    <a:pt x="175" y="1128"/>
                  </a:lnTo>
                  <a:lnTo>
                    <a:pt x="198" y="1151"/>
                  </a:lnTo>
                  <a:lnTo>
                    <a:pt x="222" y="1173"/>
                  </a:lnTo>
                  <a:lnTo>
                    <a:pt x="246" y="1194"/>
                  </a:lnTo>
                  <a:lnTo>
                    <a:pt x="272" y="1215"/>
                  </a:lnTo>
                  <a:lnTo>
                    <a:pt x="298" y="1234"/>
                  </a:lnTo>
                  <a:lnTo>
                    <a:pt x="326" y="1251"/>
                  </a:lnTo>
                  <a:lnTo>
                    <a:pt x="354" y="1267"/>
                  </a:lnTo>
                  <a:lnTo>
                    <a:pt x="383" y="1283"/>
                  </a:lnTo>
                  <a:lnTo>
                    <a:pt x="413" y="1296"/>
                  </a:lnTo>
                  <a:lnTo>
                    <a:pt x="444" y="1308"/>
                  </a:lnTo>
                  <a:lnTo>
                    <a:pt x="476" y="1318"/>
                  </a:lnTo>
                  <a:lnTo>
                    <a:pt x="507" y="1327"/>
                  </a:lnTo>
                  <a:lnTo>
                    <a:pt x="541" y="1335"/>
                  </a:lnTo>
                  <a:lnTo>
                    <a:pt x="573" y="1340"/>
                  </a:lnTo>
                  <a:lnTo>
                    <a:pt x="608" y="1346"/>
                  </a:lnTo>
                  <a:lnTo>
                    <a:pt x="642" y="1348"/>
                  </a:lnTo>
                  <a:lnTo>
                    <a:pt x="677" y="1349"/>
                  </a:lnTo>
                  <a:lnTo>
                    <a:pt x="712" y="1348"/>
                  </a:lnTo>
                  <a:lnTo>
                    <a:pt x="747" y="1346"/>
                  </a:lnTo>
                  <a:lnTo>
                    <a:pt x="780" y="1340"/>
                  </a:lnTo>
                  <a:lnTo>
                    <a:pt x="814" y="1335"/>
                  </a:lnTo>
                  <a:lnTo>
                    <a:pt x="847" y="1327"/>
                  </a:lnTo>
                  <a:lnTo>
                    <a:pt x="878" y="1318"/>
                  </a:lnTo>
                  <a:lnTo>
                    <a:pt x="910" y="1308"/>
                  </a:lnTo>
                  <a:lnTo>
                    <a:pt x="940" y="1296"/>
                  </a:lnTo>
                  <a:lnTo>
                    <a:pt x="971" y="1283"/>
                  </a:lnTo>
                  <a:lnTo>
                    <a:pt x="999" y="1267"/>
                  </a:lnTo>
                  <a:lnTo>
                    <a:pt x="1028" y="1251"/>
                  </a:lnTo>
                  <a:lnTo>
                    <a:pt x="1055" y="1234"/>
                  </a:lnTo>
                  <a:lnTo>
                    <a:pt x="1082" y="1215"/>
                  </a:lnTo>
                  <a:lnTo>
                    <a:pt x="1107" y="1194"/>
                  </a:lnTo>
                  <a:lnTo>
                    <a:pt x="1133" y="1173"/>
                  </a:lnTo>
                  <a:lnTo>
                    <a:pt x="1156" y="1151"/>
                  </a:lnTo>
                  <a:lnTo>
                    <a:pt x="1179" y="1128"/>
                  </a:lnTo>
                  <a:lnTo>
                    <a:pt x="1200" y="1103"/>
                  </a:lnTo>
                  <a:lnTo>
                    <a:pt x="1219" y="1078"/>
                  </a:lnTo>
                  <a:lnTo>
                    <a:pt x="1239" y="1051"/>
                  </a:lnTo>
                  <a:lnTo>
                    <a:pt x="1256" y="1024"/>
                  </a:lnTo>
                  <a:lnTo>
                    <a:pt x="1272" y="996"/>
                  </a:lnTo>
                  <a:lnTo>
                    <a:pt x="1288" y="966"/>
                  </a:lnTo>
                  <a:lnTo>
                    <a:pt x="1301" y="937"/>
                  </a:lnTo>
                  <a:lnTo>
                    <a:pt x="1313" y="906"/>
                  </a:lnTo>
                  <a:lnTo>
                    <a:pt x="1324" y="875"/>
                  </a:lnTo>
                  <a:lnTo>
                    <a:pt x="1333" y="843"/>
                  </a:lnTo>
                  <a:lnTo>
                    <a:pt x="1341" y="810"/>
                  </a:lnTo>
                  <a:lnTo>
                    <a:pt x="1347" y="777"/>
                  </a:lnTo>
                  <a:lnTo>
                    <a:pt x="1351" y="743"/>
                  </a:lnTo>
                  <a:lnTo>
                    <a:pt x="1354" y="709"/>
                  </a:lnTo>
                  <a:lnTo>
                    <a:pt x="1355" y="674"/>
                  </a:lnTo>
                  <a:close/>
                  <a:moveTo>
                    <a:pt x="1204" y="674"/>
                  </a:moveTo>
                  <a:lnTo>
                    <a:pt x="1203" y="702"/>
                  </a:lnTo>
                  <a:lnTo>
                    <a:pt x="1201" y="728"/>
                  </a:lnTo>
                  <a:lnTo>
                    <a:pt x="1198" y="754"/>
                  </a:lnTo>
                  <a:lnTo>
                    <a:pt x="1193" y="780"/>
                  </a:lnTo>
                  <a:lnTo>
                    <a:pt x="1187" y="805"/>
                  </a:lnTo>
                  <a:lnTo>
                    <a:pt x="1180" y="830"/>
                  </a:lnTo>
                  <a:lnTo>
                    <a:pt x="1172" y="855"/>
                  </a:lnTo>
                  <a:lnTo>
                    <a:pt x="1162" y="878"/>
                  </a:lnTo>
                  <a:lnTo>
                    <a:pt x="1152" y="901"/>
                  </a:lnTo>
                  <a:lnTo>
                    <a:pt x="1140" y="925"/>
                  </a:lnTo>
                  <a:lnTo>
                    <a:pt x="1128" y="946"/>
                  </a:lnTo>
                  <a:lnTo>
                    <a:pt x="1114" y="967"/>
                  </a:lnTo>
                  <a:lnTo>
                    <a:pt x="1099" y="989"/>
                  </a:lnTo>
                  <a:lnTo>
                    <a:pt x="1084" y="1008"/>
                  </a:lnTo>
                  <a:lnTo>
                    <a:pt x="1067" y="1027"/>
                  </a:lnTo>
                  <a:lnTo>
                    <a:pt x="1049" y="1045"/>
                  </a:lnTo>
                  <a:lnTo>
                    <a:pt x="1031" y="1063"/>
                  </a:lnTo>
                  <a:lnTo>
                    <a:pt x="1012" y="1079"/>
                  </a:lnTo>
                  <a:lnTo>
                    <a:pt x="992" y="1095"/>
                  </a:lnTo>
                  <a:lnTo>
                    <a:pt x="972" y="1109"/>
                  </a:lnTo>
                  <a:lnTo>
                    <a:pt x="950" y="1123"/>
                  </a:lnTo>
                  <a:lnTo>
                    <a:pt x="928" y="1136"/>
                  </a:lnTo>
                  <a:lnTo>
                    <a:pt x="906" y="1147"/>
                  </a:lnTo>
                  <a:lnTo>
                    <a:pt x="882" y="1158"/>
                  </a:lnTo>
                  <a:lnTo>
                    <a:pt x="858" y="1167"/>
                  </a:lnTo>
                  <a:lnTo>
                    <a:pt x="833" y="1175"/>
                  </a:lnTo>
                  <a:lnTo>
                    <a:pt x="809" y="1182"/>
                  </a:lnTo>
                  <a:lnTo>
                    <a:pt x="783" y="1188"/>
                  </a:lnTo>
                  <a:lnTo>
                    <a:pt x="757" y="1192"/>
                  </a:lnTo>
                  <a:lnTo>
                    <a:pt x="730" y="1196"/>
                  </a:lnTo>
                  <a:lnTo>
                    <a:pt x="704" y="1199"/>
                  </a:lnTo>
                  <a:lnTo>
                    <a:pt x="677" y="1199"/>
                  </a:lnTo>
                  <a:lnTo>
                    <a:pt x="650" y="1199"/>
                  </a:lnTo>
                  <a:lnTo>
                    <a:pt x="623" y="1196"/>
                  </a:lnTo>
                  <a:lnTo>
                    <a:pt x="597" y="1192"/>
                  </a:lnTo>
                  <a:lnTo>
                    <a:pt x="570" y="1188"/>
                  </a:lnTo>
                  <a:lnTo>
                    <a:pt x="545" y="1182"/>
                  </a:lnTo>
                  <a:lnTo>
                    <a:pt x="520" y="1175"/>
                  </a:lnTo>
                  <a:lnTo>
                    <a:pt x="496" y="1167"/>
                  </a:lnTo>
                  <a:lnTo>
                    <a:pt x="471" y="1158"/>
                  </a:lnTo>
                  <a:lnTo>
                    <a:pt x="448" y="1147"/>
                  </a:lnTo>
                  <a:lnTo>
                    <a:pt x="426" y="1136"/>
                  </a:lnTo>
                  <a:lnTo>
                    <a:pt x="403" y="1123"/>
                  </a:lnTo>
                  <a:lnTo>
                    <a:pt x="382" y="1109"/>
                  </a:lnTo>
                  <a:lnTo>
                    <a:pt x="361" y="1095"/>
                  </a:lnTo>
                  <a:lnTo>
                    <a:pt x="342" y="1079"/>
                  </a:lnTo>
                  <a:lnTo>
                    <a:pt x="323" y="1063"/>
                  </a:lnTo>
                  <a:lnTo>
                    <a:pt x="304" y="1045"/>
                  </a:lnTo>
                  <a:lnTo>
                    <a:pt x="287" y="1027"/>
                  </a:lnTo>
                  <a:lnTo>
                    <a:pt x="271" y="1008"/>
                  </a:lnTo>
                  <a:lnTo>
                    <a:pt x="254" y="989"/>
                  </a:lnTo>
                  <a:lnTo>
                    <a:pt x="240" y="967"/>
                  </a:lnTo>
                  <a:lnTo>
                    <a:pt x="226" y="946"/>
                  </a:lnTo>
                  <a:lnTo>
                    <a:pt x="214" y="925"/>
                  </a:lnTo>
                  <a:lnTo>
                    <a:pt x="201" y="901"/>
                  </a:lnTo>
                  <a:lnTo>
                    <a:pt x="191" y="878"/>
                  </a:lnTo>
                  <a:lnTo>
                    <a:pt x="182" y="855"/>
                  </a:lnTo>
                  <a:lnTo>
                    <a:pt x="174" y="830"/>
                  </a:lnTo>
                  <a:lnTo>
                    <a:pt x="167" y="805"/>
                  </a:lnTo>
                  <a:lnTo>
                    <a:pt x="161" y="780"/>
                  </a:lnTo>
                  <a:lnTo>
                    <a:pt x="156" y="754"/>
                  </a:lnTo>
                  <a:lnTo>
                    <a:pt x="153" y="728"/>
                  </a:lnTo>
                  <a:lnTo>
                    <a:pt x="150" y="702"/>
                  </a:lnTo>
                  <a:lnTo>
                    <a:pt x="150" y="674"/>
                  </a:lnTo>
                  <a:lnTo>
                    <a:pt x="150" y="648"/>
                  </a:lnTo>
                  <a:lnTo>
                    <a:pt x="153" y="620"/>
                  </a:lnTo>
                  <a:lnTo>
                    <a:pt x="156" y="595"/>
                  </a:lnTo>
                  <a:lnTo>
                    <a:pt x="161" y="569"/>
                  </a:lnTo>
                  <a:lnTo>
                    <a:pt x="167" y="543"/>
                  </a:lnTo>
                  <a:lnTo>
                    <a:pt x="174" y="519"/>
                  </a:lnTo>
                  <a:lnTo>
                    <a:pt x="182" y="495"/>
                  </a:lnTo>
                  <a:lnTo>
                    <a:pt x="191" y="470"/>
                  </a:lnTo>
                  <a:lnTo>
                    <a:pt x="201" y="447"/>
                  </a:lnTo>
                  <a:lnTo>
                    <a:pt x="214" y="425"/>
                  </a:lnTo>
                  <a:lnTo>
                    <a:pt x="226" y="402"/>
                  </a:lnTo>
                  <a:lnTo>
                    <a:pt x="240" y="381"/>
                  </a:lnTo>
                  <a:lnTo>
                    <a:pt x="254" y="361"/>
                  </a:lnTo>
                  <a:lnTo>
                    <a:pt x="271" y="341"/>
                  </a:lnTo>
                  <a:lnTo>
                    <a:pt x="287" y="322"/>
                  </a:lnTo>
                  <a:lnTo>
                    <a:pt x="304" y="304"/>
                  </a:lnTo>
                  <a:lnTo>
                    <a:pt x="323" y="287"/>
                  </a:lnTo>
                  <a:lnTo>
                    <a:pt x="342" y="270"/>
                  </a:lnTo>
                  <a:lnTo>
                    <a:pt x="361" y="254"/>
                  </a:lnTo>
                  <a:lnTo>
                    <a:pt x="382" y="240"/>
                  </a:lnTo>
                  <a:lnTo>
                    <a:pt x="403" y="226"/>
                  </a:lnTo>
                  <a:lnTo>
                    <a:pt x="426" y="214"/>
                  </a:lnTo>
                  <a:lnTo>
                    <a:pt x="448" y="202"/>
                  </a:lnTo>
                  <a:lnTo>
                    <a:pt x="471" y="191"/>
                  </a:lnTo>
                  <a:lnTo>
                    <a:pt x="496" y="182"/>
                  </a:lnTo>
                  <a:lnTo>
                    <a:pt x="520" y="173"/>
                  </a:lnTo>
                  <a:lnTo>
                    <a:pt x="545" y="167"/>
                  </a:lnTo>
                  <a:lnTo>
                    <a:pt x="570" y="161"/>
                  </a:lnTo>
                  <a:lnTo>
                    <a:pt x="597" y="156"/>
                  </a:lnTo>
                  <a:lnTo>
                    <a:pt x="623" y="153"/>
                  </a:lnTo>
                  <a:lnTo>
                    <a:pt x="650" y="151"/>
                  </a:lnTo>
                  <a:lnTo>
                    <a:pt x="677" y="150"/>
                  </a:lnTo>
                  <a:lnTo>
                    <a:pt x="704" y="151"/>
                  </a:lnTo>
                  <a:lnTo>
                    <a:pt x="730" y="153"/>
                  </a:lnTo>
                  <a:lnTo>
                    <a:pt x="757" y="156"/>
                  </a:lnTo>
                  <a:lnTo>
                    <a:pt x="783" y="161"/>
                  </a:lnTo>
                  <a:lnTo>
                    <a:pt x="809" y="167"/>
                  </a:lnTo>
                  <a:lnTo>
                    <a:pt x="833" y="173"/>
                  </a:lnTo>
                  <a:lnTo>
                    <a:pt x="858" y="182"/>
                  </a:lnTo>
                  <a:lnTo>
                    <a:pt x="882" y="191"/>
                  </a:lnTo>
                  <a:lnTo>
                    <a:pt x="906" y="202"/>
                  </a:lnTo>
                  <a:lnTo>
                    <a:pt x="928" y="214"/>
                  </a:lnTo>
                  <a:lnTo>
                    <a:pt x="950" y="226"/>
                  </a:lnTo>
                  <a:lnTo>
                    <a:pt x="972" y="240"/>
                  </a:lnTo>
                  <a:lnTo>
                    <a:pt x="992" y="254"/>
                  </a:lnTo>
                  <a:lnTo>
                    <a:pt x="1012" y="270"/>
                  </a:lnTo>
                  <a:lnTo>
                    <a:pt x="1031" y="287"/>
                  </a:lnTo>
                  <a:lnTo>
                    <a:pt x="1049" y="304"/>
                  </a:lnTo>
                  <a:lnTo>
                    <a:pt x="1067" y="322"/>
                  </a:lnTo>
                  <a:lnTo>
                    <a:pt x="1084" y="341"/>
                  </a:lnTo>
                  <a:lnTo>
                    <a:pt x="1099" y="361"/>
                  </a:lnTo>
                  <a:lnTo>
                    <a:pt x="1114" y="381"/>
                  </a:lnTo>
                  <a:lnTo>
                    <a:pt x="1128" y="402"/>
                  </a:lnTo>
                  <a:lnTo>
                    <a:pt x="1140" y="425"/>
                  </a:lnTo>
                  <a:lnTo>
                    <a:pt x="1152" y="447"/>
                  </a:lnTo>
                  <a:lnTo>
                    <a:pt x="1162" y="470"/>
                  </a:lnTo>
                  <a:lnTo>
                    <a:pt x="1172" y="495"/>
                  </a:lnTo>
                  <a:lnTo>
                    <a:pt x="1180" y="519"/>
                  </a:lnTo>
                  <a:lnTo>
                    <a:pt x="1187" y="543"/>
                  </a:lnTo>
                  <a:lnTo>
                    <a:pt x="1193" y="569"/>
                  </a:lnTo>
                  <a:lnTo>
                    <a:pt x="1198" y="595"/>
                  </a:lnTo>
                  <a:lnTo>
                    <a:pt x="1201" y="620"/>
                  </a:lnTo>
                  <a:lnTo>
                    <a:pt x="1203" y="648"/>
                  </a:lnTo>
                  <a:lnTo>
                    <a:pt x="1204" y="674"/>
                  </a:lnTo>
                  <a:close/>
                </a:path>
              </a:pathLst>
            </a:custGeom>
            <a:solidFill>
              <a:srgbClr val="C0B9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567" y="809"/>
              <a:ext cx="80" cy="80"/>
            </a:xfrm>
            <a:custGeom>
              <a:avLst/>
              <a:gdLst/>
              <a:ahLst/>
              <a:cxnLst>
                <a:cxn ang="0">
                  <a:pos x="1192" y="479"/>
                </a:cxn>
                <a:cxn ang="0">
                  <a:pos x="1144" y="340"/>
                </a:cxn>
                <a:cxn ang="0">
                  <a:pos x="1067" y="218"/>
                </a:cxn>
                <a:cxn ang="0">
                  <a:pos x="962" y="120"/>
                </a:cxn>
                <a:cxn ang="0">
                  <a:pos x="837" y="48"/>
                </a:cxn>
                <a:cxn ang="0">
                  <a:pos x="693" y="7"/>
                </a:cxn>
                <a:cxn ang="0">
                  <a:pos x="540" y="3"/>
                </a:cxn>
                <a:cxn ang="0">
                  <a:pos x="394" y="36"/>
                </a:cxn>
                <a:cxn ang="0">
                  <a:pos x="265" y="102"/>
                </a:cxn>
                <a:cxn ang="0">
                  <a:pos x="156" y="197"/>
                </a:cxn>
                <a:cxn ang="0">
                  <a:pos x="72" y="314"/>
                </a:cxn>
                <a:cxn ang="0">
                  <a:pos x="18" y="450"/>
                </a:cxn>
                <a:cxn ang="0">
                  <a:pos x="0" y="599"/>
                </a:cxn>
                <a:cxn ang="0">
                  <a:pos x="18" y="749"/>
                </a:cxn>
                <a:cxn ang="0">
                  <a:pos x="72" y="885"/>
                </a:cxn>
                <a:cxn ang="0">
                  <a:pos x="156" y="1003"/>
                </a:cxn>
                <a:cxn ang="0">
                  <a:pos x="265" y="1096"/>
                </a:cxn>
                <a:cxn ang="0">
                  <a:pos x="394" y="1162"/>
                </a:cxn>
                <a:cxn ang="0">
                  <a:pos x="540" y="1196"/>
                </a:cxn>
                <a:cxn ang="0">
                  <a:pos x="693" y="1191"/>
                </a:cxn>
                <a:cxn ang="0">
                  <a:pos x="837" y="1152"/>
                </a:cxn>
                <a:cxn ang="0">
                  <a:pos x="962" y="1080"/>
                </a:cxn>
                <a:cxn ang="0">
                  <a:pos x="1067" y="981"/>
                </a:cxn>
                <a:cxn ang="0">
                  <a:pos x="1144" y="859"/>
                </a:cxn>
                <a:cxn ang="0">
                  <a:pos x="1192" y="720"/>
                </a:cxn>
                <a:cxn ang="0">
                  <a:pos x="1054" y="599"/>
                </a:cxn>
                <a:cxn ang="0">
                  <a:pos x="1040" y="712"/>
                </a:cxn>
                <a:cxn ang="0">
                  <a:pos x="999" y="814"/>
                </a:cxn>
                <a:cxn ang="0">
                  <a:pos x="937" y="901"/>
                </a:cxn>
                <a:cxn ang="0">
                  <a:pos x="854" y="972"/>
                </a:cxn>
                <a:cxn ang="0">
                  <a:pos x="757" y="1022"/>
                </a:cxn>
                <a:cxn ang="0">
                  <a:pos x="648" y="1046"/>
                </a:cxn>
                <a:cxn ang="0">
                  <a:pos x="533" y="1043"/>
                </a:cxn>
                <a:cxn ang="0">
                  <a:pos x="426" y="1014"/>
                </a:cxn>
                <a:cxn ang="0">
                  <a:pos x="331" y="959"/>
                </a:cxn>
                <a:cxn ang="0">
                  <a:pos x="254" y="885"/>
                </a:cxn>
                <a:cxn ang="0">
                  <a:pos x="195" y="794"/>
                </a:cxn>
                <a:cxn ang="0">
                  <a:pos x="159" y="690"/>
                </a:cxn>
                <a:cxn ang="0">
                  <a:pos x="151" y="576"/>
                </a:cxn>
                <a:cxn ang="0">
                  <a:pos x="170" y="465"/>
                </a:cxn>
                <a:cxn ang="0">
                  <a:pos x="215" y="366"/>
                </a:cxn>
                <a:cxn ang="0">
                  <a:pos x="282" y="282"/>
                </a:cxn>
                <a:cxn ang="0">
                  <a:pos x="368" y="215"/>
                </a:cxn>
                <a:cxn ang="0">
                  <a:pos x="468" y="170"/>
                </a:cxn>
                <a:cxn ang="0">
                  <a:pos x="579" y="151"/>
                </a:cxn>
                <a:cxn ang="0">
                  <a:pos x="693" y="159"/>
                </a:cxn>
                <a:cxn ang="0">
                  <a:pos x="798" y="195"/>
                </a:cxn>
                <a:cxn ang="0">
                  <a:pos x="889" y="252"/>
                </a:cxn>
                <a:cxn ang="0">
                  <a:pos x="964" y="330"/>
                </a:cxn>
                <a:cxn ang="0">
                  <a:pos x="1018" y="425"/>
                </a:cxn>
                <a:cxn ang="0">
                  <a:pos x="1049" y="531"/>
                </a:cxn>
              </a:cxnLst>
              <a:rect l="0" t="0" r="r" b="b"/>
              <a:pathLst>
                <a:path w="1205" h="1199">
                  <a:moveTo>
                    <a:pt x="1205" y="599"/>
                  </a:moveTo>
                  <a:lnTo>
                    <a:pt x="1204" y="569"/>
                  </a:lnTo>
                  <a:lnTo>
                    <a:pt x="1201" y="538"/>
                  </a:lnTo>
                  <a:lnTo>
                    <a:pt x="1197" y="508"/>
                  </a:lnTo>
                  <a:lnTo>
                    <a:pt x="1192" y="479"/>
                  </a:lnTo>
                  <a:lnTo>
                    <a:pt x="1185" y="450"/>
                  </a:lnTo>
                  <a:lnTo>
                    <a:pt x="1177" y="422"/>
                  </a:lnTo>
                  <a:lnTo>
                    <a:pt x="1168" y="393"/>
                  </a:lnTo>
                  <a:lnTo>
                    <a:pt x="1157" y="366"/>
                  </a:lnTo>
                  <a:lnTo>
                    <a:pt x="1144" y="340"/>
                  </a:lnTo>
                  <a:lnTo>
                    <a:pt x="1131" y="314"/>
                  </a:lnTo>
                  <a:lnTo>
                    <a:pt x="1117" y="289"/>
                  </a:lnTo>
                  <a:lnTo>
                    <a:pt x="1102" y="265"/>
                  </a:lnTo>
                  <a:lnTo>
                    <a:pt x="1084" y="241"/>
                  </a:lnTo>
                  <a:lnTo>
                    <a:pt x="1067" y="218"/>
                  </a:lnTo>
                  <a:lnTo>
                    <a:pt x="1048" y="197"/>
                  </a:lnTo>
                  <a:lnTo>
                    <a:pt x="1027" y="175"/>
                  </a:lnTo>
                  <a:lnTo>
                    <a:pt x="1007" y="156"/>
                  </a:lnTo>
                  <a:lnTo>
                    <a:pt x="984" y="137"/>
                  </a:lnTo>
                  <a:lnTo>
                    <a:pt x="962" y="120"/>
                  </a:lnTo>
                  <a:lnTo>
                    <a:pt x="939" y="102"/>
                  </a:lnTo>
                  <a:lnTo>
                    <a:pt x="914" y="87"/>
                  </a:lnTo>
                  <a:lnTo>
                    <a:pt x="889" y="73"/>
                  </a:lnTo>
                  <a:lnTo>
                    <a:pt x="863" y="60"/>
                  </a:lnTo>
                  <a:lnTo>
                    <a:pt x="837" y="48"/>
                  </a:lnTo>
                  <a:lnTo>
                    <a:pt x="809" y="36"/>
                  </a:lnTo>
                  <a:lnTo>
                    <a:pt x="781" y="27"/>
                  </a:lnTo>
                  <a:lnTo>
                    <a:pt x="752" y="19"/>
                  </a:lnTo>
                  <a:lnTo>
                    <a:pt x="724" y="12"/>
                  </a:lnTo>
                  <a:lnTo>
                    <a:pt x="693" y="7"/>
                  </a:lnTo>
                  <a:lnTo>
                    <a:pt x="663" y="3"/>
                  </a:lnTo>
                  <a:lnTo>
                    <a:pt x="633" y="1"/>
                  </a:lnTo>
                  <a:lnTo>
                    <a:pt x="602" y="0"/>
                  </a:lnTo>
                  <a:lnTo>
                    <a:pt x="571" y="1"/>
                  </a:lnTo>
                  <a:lnTo>
                    <a:pt x="540" y="3"/>
                  </a:lnTo>
                  <a:lnTo>
                    <a:pt x="511" y="7"/>
                  </a:lnTo>
                  <a:lnTo>
                    <a:pt x="481" y="12"/>
                  </a:lnTo>
                  <a:lnTo>
                    <a:pt x="452" y="19"/>
                  </a:lnTo>
                  <a:lnTo>
                    <a:pt x="423" y="27"/>
                  </a:lnTo>
                  <a:lnTo>
                    <a:pt x="394" y="36"/>
                  </a:lnTo>
                  <a:lnTo>
                    <a:pt x="368" y="48"/>
                  </a:lnTo>
                  <a:lnTo>
                    <a:pt x="340" y="60"/>
                  </a:lnTo>
                  <a:lnTo>
                    <a:pt x="315" y="73"/>
                  </a:lnTo>
                  <a:lnTo>
                    <a:pt x="289" y="87"/>
                  </a:lnTo>
                  <a:lnTo>
                    <a:pt x="265" y="102"/>
                  </a:lnTo>
                  <a:lnTo>
                    <a:pt x="242" y="120"/>
                  </a:lnTo>
                  <a:lnTo>
                    <a:pt x="219" y="137"/>
                  </a:lnTo>
                  <a:lnTo>
                    <a:pt x="197" y="156"/>
                  </a:lnTo>
                  <a:lnTo>
                    <a:pt x="176" y="175"/>
                  </a:lnTo>
                  <a:lnTo>
                    <a:pt x="156" y="197"/>
                  </a:lnTo>
                  <a:lnTo>
                    <a:pt x="138" y="218"/>
                  </a:lnTo>
                  <a:lnTo>
                    <a:pt x="119" y="241"/>
                  </a:lnTo>
                  <a:lnTo>
                    <a:pt x="103" y="265"/>
                  </a:lnTo>
                  <a:lnTo>
                    <a:pt x="87" y="289"/>
                  </a:lnTo>
                  <a:lnTo>
                    <a:pt x="72" y="314"/>
                  </a:lnTo>
                  <a:lnTo>
                    <a:pt x="59" y="340"/>
                  </a:lnTo>
                  <a:lnTo>
                    <a:pt x="47" y="366"/>
                  </a:lnTo>
                  <a:lnTo>
                    <a:pt x="36" y="393"/>
                  </a:lnTo>
                  <a:lnTo>
                    <a:pt x="27" y="422"/>
                  </a:lnTo>
                  <a:lnTo>
                    <a:pt x="18" y="450"/>
                  </a:lnTo>
                  <a:lnTo>
                    <a:pt x="12" y="479"/>
                  </a:lnTo>
                  <a:lnTo>
                    <a:pt x="6" y="508"/>
                  </a:lnTo>
                  <a:lnTo>
                    <a:pt x="3" y="538"/>
                  </a:lnTo>
                  <a:lnTo>
                    <a:pt x="0" y="569"/>
                  </a:lnTo>
                  <a:lnTo>
                    <a:pt x="0" y="599"/>
                  </a:lnTo>
                  <a:lnTo>
                    <a:pt x="0" y="631"/>
                  </a:lnTo>
                  <a:lnTo>
                    <a:pt x="3" y="661"/>
                  </a:lnTo>
                  <a:lnTo>
                    <a:pt x="6" y="690"/>
                  </a:lnTo>
                  <a:lnTo>
                    <a:pt x="12" y="720"/>
                  </a:lnTo>
                  <a:lnTo>
                    <a:pt x="18" y="749"/>
                  </a:lnTo>
                  <a:lnTo>
                    <a:pt x="27" y="778"/>
                  </a:lnTo>
                  <a:lnTo>
                    <a:pt x="36" y="805"/>
                  </a:lnTo>
                  <a:lnTo>
                    <a:pt x="47" y="832"/>
                  </a:lnTo>
                  <a:lnTo>
                    <a:pt x="59" y="859"/>
                  </a:lnTo>
                  <a:lnTo>
                    <a:pt x="72" y="885"/>
                  </a:lnTo>
                  <a:lnTo>
                    <a:pt x="87" y="911"/>
                  </a:lnTo>
                  <a:lnTo>
                    <a:pt x="103" y="935"/>
                  </a:lnTo>
                  <a:lnTo>
                    <a:pt x="119" y="958"/>
                  </a:lnTo>
                  <a:lnTo>
                    <a:pt x="138" y="981"/>
                  </a:lnTo>
                  <a:lnTo>
                    <a:pt x="156" y="1003"/>
                  </a:lnTo>
                  <a:lnTo>
                    <a:pt x="176" y="1023"/>
                  </a:lnTo>
                  <a:lnTo>
                    <a:pt x="197" y="1043"/>
                  </a:lnTo>
                  <a:lnTo>
                    <a:pt x="219" y="1062"/>
                  </a:lnTo>
                  <a:lnTo>
                    <a:pt x="242" y="1080"/>
                  </a:lnTo>
                  <a:lnTo>
                    <a:pt x="265" y="1096"/>
                  </a:lnTo>
                  <a:lnTo>
                    <a:pt x="289" y="1112"/>
                  </a:lnTo>
                  <a:lnTo>
                    <a:pt x="315" y="1127"/>
                  </a:lnTo>
                  <a:lnTo>
                    <a:pt x="340" y="1140"/>
                  </a:lnTo>
                  <a:lnTo>
                    <a:pt x="368" y="1152"/>
                  </a:lnTo>
                  <a:lnTo>
                    <a:pt x="394" y="1162"/>
                  </a:lnTo>
                  <a:lnTo>
                    <a:pt x="423" y="1172"/>
                  </a:lnTo>
                  <a:lnTo>
                    <a:pt x="452" y="1180"/>
                  </a:lnTo>
                  <a:lnTo>
                    <a:pt x="481" y="1186"/>
                  </a:lnTo>
                  <a:lnTo>
                    <a:pt x="511" y="1191"/>
                  </a:lnTo>
                  <a:lnTo>
                    <a:pt x="540" y="1196"/>
                  </a:lnTo>
                  <a:lnTo>
                    <a:pt x="571" y="1198"/>
                  </a:lnTo>
                  <a:lnTo>
                    <a:pt x="602" y="1199"/>
                  </a:lnTo>
                  <a:lnTo>
                    <a:pt x="633" y="1198"/>
                  </a:lnTo>
                  <a:lnTo>
                    <a:pt x="663" y="1196"/>
                  </a:lnTo>
                  <a:lnTo>
                    <a:pt x="693" y="1191"/>
                  </a:lnTo>
                  <a:lnTo>
                    <a:pt x="724" y="1186"/>
                  </a:lnTo>
                  <a:lnTo>
                    <a:pt x="752" y="1180"/>
                  </a:lnTo>
                  <a:lnTo>
                    <a:pt x="781" y="1172"/>
                  </a:lnTo>
                  <a:lnTo>
                    <a:pt x="809" y="1162"/>
                  </a:lnTo>
                  <a:lnTo>
                    <a:pt x="837" y="1152"/>
                  </a:lnTo>
                  <a:lnTo>
                    <a:pt x="863" y="1140"/>
                  </a:lnTo>
                  <a:lnTo>
                    <a:pt x="889" y="1127"/>
                  </a:lnTo>
                  <a:lnTo>
                    <a:pt x="914" y="1112"/>
                  </a:lnTo>
                  <a:lnTo>
                    <a:pt x="939" y="1096"/>
                  </a:lnTo>
                  <a:lnTo>
                    <a:pt x="962" y="1080"/>
                  </a:lnTo>
                  <a:lnTo>
                    <a:pt x="984" y="1062"/>
                  </a:lnTo>
                  <a:lnTo>
                    <a:pt x="1007" y="1043"/>
                  </a:lnTo>
                  <a:lnTo>
                    <a:pt x="1027" y="1023"/>
                  </a:lnTo>
                  <a:lnTo>
                    <a:pt x="1048" y="1003"/>
                  </a:lnTo>
                  <a:lnTo>
                    <a:pt x="1067" y="981"/>
                  </a:lnTo>
                  <a:lnTo>
                    <a:pt x="1084" y="958"/>
                  </a:lnTo>
                  <a:lnTo>
                    <a:pt x="1102" y="935"/>
                  </a:lnTo>
                  <a:lnTo>
                    <a:pt x="1117" y="911"/>
                  </a:lnTo>
                  <a:lnTo>
                    <a:pt x="1131" y="885"/>
                  </a:lnTo>
                  <a:lnTo>
                    <a:pt x="1144" y="859"/>
                  </a:lnTo>
                  <a:lnTo>
                    <a:pt x="1157" y="832"/>
                  </a:lnTo>
                  <a:lnTo>
                    <a:pt x="1168" y="805"/>
                  </a:lnTo>
                  <a:lnTo>
                    <a:pt x="1177" y="778"/>
                  </a:lnTo>
                  <a:lnTo>
                    <a:pt x="1185" y="749"/>
                  </a:lnTo>
                  <a:lnTo>
                    <a:pt x="1192" y="720"/>
                  </a:lnTo>
                  <a:lnTo>
                    <a:pt x="1197" y="690"/>
                  </a:lnTo>
                  <a:lnTo>
                    <a:pt x="1201" y="661"/>
                  </a:lnTo>
                  <a:lnTo>
                    <a:pt x="1204" y="631"/>
                  </a:lnTo>
                  <a:lnTo>
                    <a:pt x="1205" y="599"/>
                  </a:lnTo>
                  <a:close/>
                  <a:moveTo>
                    <a:pt x="1054" y="599"/>
                  </a:moveTo>
                  <a:lnTo>
                    <a:pt x="1053" y="623"/>
                  </a:lnTo>
                  <a:lnTo>
                    <a:pt x="1052" y="646"/>
                  </a:lnTo>
                  <a:lnTo>
                    <a:pt x="1049" y="668"/>
                  </a:lnTo>
                  <a:lnTo>
                    <a:pt x="1045" y="690"/>
                  </a:lnTo>
                  <a:lnTo>
                    <a:pt x="1040" y="712"/>
                  </a:lnTo>
                  <a:lnTo>
                    <a:pt x="1033" y="733"/>
                  </a:lnTo>
                  <a:lnTo>
                    <a:pt x="1026" y="754"/>
                  </a:lnTo>
                  <a:lnTo>
                    <a:pt x="1018" y="775"/>
                  </a:lnTo>
                  <a:lnTo>
                    <a:pt x="1009" y="794"/>
                  </a:lnTo>
                  <a:lnTo>
                    <a:pt x="999" y="814"/>
                  </a:lnTo>
                  <a:lnTo>
                    <a:pt x="989" y="832"/>
                  </a:lnTo>
                  <a:lnTo>
                    <a:pt x="976" y="851"/>
                  </a:lnTo>
                  <a:lnTo>
                    <a:pt x="964" y="868"/>
                  </a:lnTo>
                  <a:lnTo>
                    <a:pt x="951" y="885"/>
                  </a:lnTo>
                  <a:lnTo>
                    <a:pt x="937" y="901"/>
                  </a:lnTo>
                  <a:lnTo>
                    <a:pt x="921" y="918"/>
                  </a:lnTo>
                  <a:lnTo>
                    <a:pt x="906" y="932"/>
                  </a:lnTo>
                  <a:lnTo>
                    <a:pt x="889" y="946"/>
                  </a:lnTo>
                  <a:lnTo>
                    <a:pt x="872" y="959"/>
                  </a:lnTo>
                  <a:lnTo>
                    <a:pt x="854" y="972"/>
                  </a:lnTo>
                  <a:lnTo>
                    <a:pt x="836" y="984"/>
                  </a:lnTo>
                  <a:lnTo>
                    <a:pt x="817" y="995"/>
                  </a:lnTo>
                  <a:lnTo>
                    <a:pt x="798" y="1005"/>
                  </a:lnTo>
                  <a:lnTo>
                    <a:pt x="778" y="1014"/>
                  </a:lnTo>
                  <a:lnTo>
                    <a:pt x="757" y="1022"/>
                  </a:lnTo>
                  <a:lnTo>
                    <a:pt x="736" y="1029"/>
                  </a:lnTo>
                  <a:lnTo>
                    <a:pt x="714" y="1035"/>
                  </a:lnTo>
                  <a:lnTo>
                    <a:pt x="693" y="1039"/>
                  </a:lnTo>
                  <a:lnTo>
                    <a:pt x="671" y="1043"/>
                  </a:lnTo>
                  <a:lnTo>
                    <a:pt x="648" y="1046"/>
                  </a:lnTo>
                  <a:lnTo>
                    <a:pt x="625" y="1048"/>
                  </a:lnTo>
                  <a:lnTo>
                    <a:pt x="602" y="1048"/>
                  </a:lnTo>
                  <a:lnTo>
                    <a:pt x="579" y="1048"/>
                  </a:lnTo>
                  <a:lnTo>
                    <a:pt x="555" y="1046"/>
                  </a:lnTo>
                  <a:lnTo>
                    <a:pt x="533" y="1043"/>
                  </a:lnTo>
                  <a:lnTo>
                    <a:pt x="511" y="1039"/>
                  </a:lnTo>
                  <a:lnTo>
                    <a:pt x="489" y="1035"/>
                  </a:lnTo>
                  <a:lnTo>
                    <a:pt x="468" y="1029"/>
                  </a:lnTo>
                  <a:lnTo>
                    <a:pt x="446" y="1022"/>
                  </a:lnTo>
                  <a:lnTo>
                    <a:pt x="426" y="1014"/>
                  </a:lnTo>
                  <a:lnTo>
                    <a:pt x="406" y="1005"/>
                  </a:lnTo>
                  <a:lnTo>
                    <a:pt x="386" y="995"/>
                  </a:lnTo>
                  <a:lnTo>
                    <a:pt x="368" y="984"/>
                  </a:lnTo>
                  <a:lnTo>
                    <a:pt x="350" y="972"/>
                  </a:lnTo>
                  <a:lnTo>
                    <a:pt x="331" y="959"/>
                  </a:lnTo>
                  <a:lnTo>
                    <a:pt x="315" y="946"/>
                  </a:lnTo>
                  <a:lnTo>
                    <a:pt x="299" y="932"/>
                  </a:lnTo>
                  <a:lnTo>
                    <a:pt x="282" y="918"/>
                  </a:lnTo>
                  <a:lnTo>
                    <a:pt x="267" y="901"/>
                  </a:lnTo>
                  <a:lnTo>
                    <a:pt x="254" y="885"/>
                  </a:lnTo>
                  <a:lnTo>
                    <a:pt x="240" y="868"/>
                  </a:lnTo>
                  <a:lnTo>
                    <a:pt x="227" y="851"/>
                  </a:lnTo>
                  <a:lnTo>
                    <a:pt x="215" y="832"/>
                  </a:lnTo>
                  <a:lnTo>
                    <a:pt x="205" y="814"/>
                  </a:lnTo>
                  <a:lnTo>
                    <a:pt x="195" y="794"/>
                  </a:lnTo>
                  <a:lnTo>
                    <a:pt x="186" y="775"/>
                  </a:lnTo>
                  <a:lnTo>
                    <a:pt x="177" y="754"/>
                  </a:lnTo>
                  <a:lnTo>
                    <a:pt x="170" y="733"/>
                  </a:lnTo>
                  <a:lnTo>
                    <a:pt x="164" y="712"/>
                  </a:lnTo>
                  <a:lnTo>
                    <a:pt x="159" y="690"/>
                  </a:lnTo>
                  <a:lnTo>
                    <a:pt x="155" y="668"/>
                  </a:lnTo>
                  <a:lnTo>
                    <a:pt x="153" y="646"/>
                  </a:lnTo>
                  <a:lnTo>
                    <a:pt x="151" y="623"/>
                  </a:lnTo>
                  <a:lnTo>
                    <a:pt x="150" y="599"/>
                  </a:lnTo>
                  <a:lnTo>
                    <a:pt x="151" y="576"/>
                  </a:lnTo>
                  <a:lnTo>
                    <a:pt x="153" y="554"/>
                  </a:lnTo>
                  <a:lnTo>
                    <a:pt x="155" y="531"/>
                  </a:lnTo>
                  <a:lnTo>
                    <a:pt x="159" y="509"/>
                  </a:lnTo>
                  <a:lnTo>
                    <a:pt x="164" y="487"/>
                  </a:lnTo>
                  <a:lnTo>
                    <a:pt x="170" y="465"/>
                  </a:lnTo>
                  <a:lnTo>
                    <a:pt x="177" y="445"/>
                  </a:lnTo>
                  <a:lnTo>
                    <a:pt x="186" y="425"/>
                  </a:lnTo>
                  <a:lnTo>
                    <a:pt x="195" y="404"/>
                  </a:lnTo>
                  <a:lnTo>
                    <a:pt x="205" y="385"/>
                  </a:lnTo>
                  <a:lnTo>
                    <a:pt x="215" y="366"/>
                  </a:lnTo>
                  <a:lnTo>
                    <a:pt x="227" y="348"/>
                  </a:lnTo>
                  <a:lnTo>
                    <a:pt x="240" y="330"/>
                  </a:lnTo>
                  <a:lnTo>
                    <a:pt x="254" y="313"/>
                  </a:lnTo>
                  <a:lnTo>
                    <a:pt x="267" y="297"/>
                  </a:lnTo>
                  <a:lnTo>
                    <a:pt x="282" y="282"/>
                  </a:lnTo>
                  <a:lnTo>
                    <a:pt x="299" y="267"/>
                  </a:lnTo>
                  <a:lnTo>
                    <a:pt x="315" y="252"/>
                  </a:lnTo>
                  <a:lnTo>
                    <a:pt x="331" y="239"/>
                  </a:lnTo>
                  <a:lnTo>
                    <a:pt x="350" y="227"/>
                  </a:lnTo>
                  <a:lnTo>
                    <a:pt x="368" y="215"/>
                  </a:lnTo>
                  <a:lnTo>
                    <a:pt x="386" y="205"/>
                  </a:lnTo>
                  <a:lnTo>
                    <a:pt x="406" y="195"/>
                  </a:lnTo>
                  <a:lnTo>
                    <a:pt x="426" y="185"/>
                  </a:lnTo>
                  <a:lnTo>
                    <a:pt x="446" y="177"/>
                  </a:lnTo>
                  <a:lnTo>
                    <a:pt x="468" y="170"/>
                  </a:lnTo>
                  <a:lnTo>
                    <a:pt x="489" y="164"/>
                  </a:lnTo>
                  <a:lnTo>
                    <a:pt x="511" y="159"/>
                  </a:lnTo>
                  <a:lnTo>
                    <a:pt x="533" y="155"/>
                  </a:lnTo>
                  <a:lnTo>
                    <a:pt x="555" y="152"/>
                  </a:lnTo>
                  <a:lnTo>
                    <a:pt x="579" y="151"/>
                  </a:lnTo>
                  <a:lnTo>
                    <a:pt x="602" y="150"/>
                  </a:lnTo>
                  <a:lnTo>
                    <a:pt x="625" y="151"/>
                  </a:lnTo>
                  <a:lnTo>
                    <a:pt x="648" y="152"/>
                  </a:lnTo>
                  <a:lnTo>
                    <a:pt x="671" y="155"/>
                  </a:lnTo>
                  <a:lnTo>
                    <a:pt x="693" y="159"/>
                  </a:lnTo>
                  <a:lnTo>
                    <a:pt x="714" y="164"/>
                  </a:lnTo>
                  <a:lnTo>
                    <a:pt x="736" y="170"/>
                  </a:lnTo>
                  <a:lnTo>
                    <a:pt x="757" y="177"/>
                  </a:lnTo>
                  <a:lnTo>
                    <a:pt x="778" y="185"/>
                  </a:lnTo>
                  <a:lnTo>
                    <a:pt x="798" y="195"/>
                  </a:lnTo>
                  <a:lnTo>
                    <a:pt x="817" y="205"/>
                  </a:lnTo>
                  <a:lnTo>
                    <a:pt x="836" y="215"/>
                  </a:lnTo>
                  <a:lnTo>
                    <a:pt x="854" y="227"/>
                  </a:lnTo>
                  <a:lnTo>
                    <a:pt x="872" y="239"/>
                  </a:lnTo>
                  <a:lnTo>
                    <a:pt x="889" y="252"/>
                  </a:lnTo>
                  <a:lnTo>
                    <a:pt x="906" y="267"/>
                  </a:lnTo>
                  <a:lnTo>
                    <a:pt x="921" y="282"/>
                  </a:lnTo>
                  <a:lnTo>
                    <a:pt x="937" y="297"/>
                  </a:lnTo>
                  <a:lnTo>
                    <a:pt x="951" y="313"/>
                  </a:lnTo>
                  <a:lnTo>
                    <a:pt x="964" y="330"/>
                  </a:lnTo>
                  <a:lnTo>
                    <a:pt x="976" y="348"/>
                  </a:lnTo>
                  <a:lnTo>
                    <a:pt x="989" y="366"/>
                  </a:lnTo>
                  <a:lnTo>
                    <a:pt x="999" y="385"/>
                  </a:lnTo>
                  <a:lnTo>
                    <a:pt x="1009" y="404"/>
                  </a:lnTo>
                  <a:lnTo>
                    <a:pt x="1018" y="425"/>
                  </a:lnTo>
                  <a:lnTo>
                    <a:pt x="1026" y="445"/>
                  </a:lnTo>
                  <a:lnTo>
                    <a:pt x="1033" y="465"/>
                  </a:lnTo>
                  <a:lnTo>
                    <a:pt x="1040" y="487"/>
                  </a:lnTo>
                  <a:lnTo>
                    <a:pt x="1045" y="509"/>
                  </a:lnTo>
                  <a:lnTo>
                    <a:pt x="1049" y="531"/>
                  </a:lnTo>
                  <a:lnTo>
                    <a:pt x="1052" y="554"/>
                  </a:lnTo>
                  <a:lnTo>
                    <a:pt x="1053" y="576"/>
                  </a:lnTo>
                  <a:lnTo>
                    <a:pt x="1054" y="599"/>
                  </a:lnTo>
                  <a:close/>
                </a:path>
              </a:pathLst>
            </a:custGeom>
            <a:solidFill>
              <a:srgbClr val="C5BE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/>
          </p:nvSpPr>
          <p:spPr bwMode="auto">
            <a:xfrm>
              <a:off x="572" y="814"/>
              <a:ext cx="70" cy="70"/>
            </a:xfrm>
            <a:custGeom>
              <a:avLst/>
              <a:gdLst/>
              <a:ahLst/>
              <a:cxnLst>
                <a:cxn ang="0">
                  <a:pos x="1043" y="419"/>
                </a:cxn>
                <a:cxn ang="0">
                  <a:pos x="1002" y="297"/>
                </a:cxn>
                <a:cxn ang="0">
                  <a:pos x="934" y="191"/>
                </a:cxn>
                <a:cxn ang="0">
                  <a:pos x="842" y="104"/>
                </a:cxn>
                <a:cxn ang="0">
                  <a:pos x="732" y="41"/>
                </a:cxn>
                <a:cxn ang="0">
                  <a:pos x="607" y="6"/>
                </a:cxn>
                <a:cxn ang="0">
                  <a:pos x="473" y="3"/>
                </a:cxn>
                <a:cxn ang="0">
                  <a:pos x="346" y="32"/>
                </a:cxn>
                <a:cxn ang="0">
                  <a:pos x="232" y="89"/>
                </a:cxn>
                <a:cxn ang="0">
                  <a:pos x="137" y="172"/>
                </a:cxn>
                <a:cxn ang="0">
                  <a:pos x="64" y="275"/>
                </a:cxn>
                <a:cxn ang="0">
                  <a:pos x="17" y="393"/>
                </a:cxn>
                <a:cxn ang="0">
                  <a:pos x="0" y="524"/>
                </a:cxn>
                <a:cxn ang="0">
                  <a:pos x="17" y="655"/>
                </a:cxn>
                <a:cxn ang="0">
                  <a:pos x="64" y="775"/>
                </a:cxn>
                <a:cxn ang="0">
                  <a:pos x="137" y="877"/>
                </a:cxn>
                <a:cxn ang="0">
                  <a:pos x="232" y="959"/>
                </a:cxn>
                <a:cxn ang="0">
                  <a:pos x="346" y="1017"/>
                </a:cxn>
                <a:cxn ang="0">
                  <a:pos x="473" y="1046"/>
                </a:cxn>
                <a:cxn ang="0">
                  <a:pos x="607" y="1042"/>
                </a:cxn>
                <a:cxn ang="0">
                  <a:pos x="732" y="1008"/>
                </a:cxn>
                <a:cxn ang="0">
                  <a:pos x="842" y="945"/>
                </a:cxn>
                <a:cxn ang="0">
                  <a:pos x="934" y="858"/>
                </a:cxn>
                <a:cxn ang="0">
                  <a:pos x="1002" y="751"/>
                </a:cxn>
                <a:cxn ang="0">
                  <a:pos x="1043" y="630"/>
                </a:cxn>
                <a:cxn ang="0">
                  <a:pos x="903" y="524"/>
                </a:cxn>
                <a:cxn ang="0">
                  <a:pos x="891" y="619"/>
                </a:cxn>
                <a:cxn ang="0">
                  <a:pos x="858" y="703"/>
                </a:cxn>
                <a:cxn ang="0">
                  <a:pos x="806" y="777"/>
                </a:cxn>
                <a:cxn ang="0">
                  <a:pos x="737" y="835"/>
                </a:cxn>
                <a:cxn ang="0">
                  <a:pos x="657" y="876"/>
                </a:cxn>
                <a:cxn ang="0">
                  <a:pos x="565" y="897"/>
                </a:cxn>
                <a:cxn ang="0">
                  <a:pos x="469" y="894"/>
                </a:cxn>
                <a:cxn ang="0">
                  <a:pos x="381" y="869"/>
                </a:cxn>
                <a:cxn ang="0">
                  <a:pos x="302" y="824"/>
                </a:cxn>
                <a:cxn ang="0">
                  <a:pos x="237" y="763"/>
                </a:cxn>
                <a:cxn ang="0">
                  <a:pos x="188" y="686"/>
                </a:cxn>
                <a:cxn ang="0">
                  <a:pos x="158" y="600"/>
                </a:cxn>
                <a:cxn ang="0">
                  <a:pos x="151" y="505"/>
                </a:cxn>
                <a:cxn ang="0">
                  <a:pos x="168" y="413"/>
                </a:cxn>
                <a:cxn ang="0">
                  <a:pos x="205" y="330"/>
                </a:cxn>
                <a:cxn ang="0">
                  <a:pos x="261" y="260"/>
                </a:cxn>
                <a:cxn ang="0">
                  <a:pos x="332" y="204"/>
                </a:cxn>
                <a:cxn ang="0">
                  <a:pos x="415" y="167"/>
                </a:cxn>
                <a:cxn ang="0">
                  <a:pos x="508" y="150"/>
                </a:cxn>
                <a:cxn ang="0">
                  <a:pos x="603" y="157"/>
                </a:cxn>
                <a:cxn ang="0">
                  <a:pos x="690" y="186"/>
                </a:cxn>
                <a:cxn ang="0">
                  <a:pos x="766" y="235"/>
                </a:cxn>
                <a:cxn ang="0">
                  <a:pos x="828" y="300"/>
                </a:cxn>
                <a:cxn ang="0">
                  <a:pos x="874" y="378"/>
                </a:cxn>
                <a:cxn ang="0">
                  <a:pos x="899" y="467"/>
                </a:cxn>
              </a:cxnLst>
              <a:rect l="0" t="0" r="r" b="b"/>
              <a:pathLst>
                <a:path w="1054" h="1049">
                  <a:moveTo>
                    <a:pt x="1054" y="524"/>
                  </a:moveTo>
                  <a:lnTo>
                    <a:pt x="1053" y="498"/>
                  </a:lnTo>
                  <a:lnTo>
                    <a:pt x="1051" y="470"/>
                  </a:lnTo>
                  <a:lnTo>
                    <a:pt x="1048" y="445"/>
                  </a:lnTo>
                  <a:lnTo>
                    <a:pt x="1043" y="419"/>
                  </a:lnTo>
                  <a:lnTo>
                    <a:pt x="1037" y="393"/>
                  </a:lnTo>
                  <a:lnTo>
                    <a:pt x="1030" y="369"/>
                  </a:lnTo>
                  <a:lnTo>
                    <a:pt x="1022" y="345"/>
                  </a:lnTo>
                  <a:lnTo>
                    <a:pt x="1012" y="320"/>
                  </a:lnTo>
                  <a:lnTo>
                    <a:pt x="1002" y="297"/>
                  </a:lnTo>
                  <a:lnTo>
                    <a:pt x="990" y="275"/>
                  </a:lnTo>
                  <a:lnTo>
                    <a:pt x="978" y="252"/>
                  </a:lnTo>
                  <a:lnTo>
                    <a:pt x="964" y="231"/>
                  </a:lnTo>
                  <a:lnTo>
                    <a:pt x="949" y="211"/>
                  </a:lnTo>
                  <a:lnTo>
                    <a:pt x="934" y="191"/>
                  </a:lnTo>
                  <a:lnTo>
                    <a:pt x="917" y="172"/>
                  </a:lnTo>
                  <a:lnTo>
                    <a:pt x="899" y="154"/>
                  </a:lnTo>
                  <a:lnTo>
                    <a:pt x="881" y="137"/>
                  </a:lnTo>
                  <a:lnTo>
                    <a:pt x="862" y="120"/>
                  </a:lnTo>
                  <a:lnTo>
                    <a:pt x="842" y="104"/>
                  </a:lnTo>
                  <a:lnTo>
                    <a:pt x="822" y="89"/>
                  </a:lnTo>
                  <a:lnTo>
                    <a:pt x="800" y="76"/>
                  </a:lnTo>
                  <a:lnTo>
                    <a:pt x="778" y="64"/>
                  </a:lnTo>
                  <a:lnTo>
                    <a:pt x="756" y="52"/>
                  </a:lnTo>
                  <a:lnTo>
                    <a:pt x="732" y="41"/>
                  </a:lnTo>
                  <a:lnTo>
                    <a:pt x="708" y="32"/>
                  </a:lnTo>
                  <a:lnTo>
                    <a:pt x="683" y="23"/>
                  </a:lnTo>
                  <a:lnTo>
                    <a:pt x="659" y="16"/>
                  </a:lnTo>
                  <a:lnTo>
                    <a:pt x="633" y="11"/>
                  </a:lnTo>
                  <a:lnTo>
                    <a:pt x="607" y="6"/>
                  </a:lnTo>
                  <a:lnTo>
                    <a:pt x="580" y="3"/>
                  </a:lnTo>
                  <a:lnTo>
                    <a:pt x="554" y="1"/>
                  </a:lnTo>
                  <a:lnTo>
                    <a:pt x="527" y="0"/>
                  </a:lnTo>
                  <a:lnTo>
                    <a:pt x="500" y="1"/>
                  </a:lnTo>
                  <a:lnTo>
                    <a:pt x="473" y="3"/>
                  </a:lnTo>
                  <a:lnTo>
                    <a:pt x="447" y="6"/>
                  </a:lnTo>
                  <a:lnTo>
                    <a:pt x="420" y="11"/>
                  </a:lnTo>
                  <a:lnTo>
                    <a:pt x="395" y="16"/>
                  </a:lnTo>
                  <a:lnTo>
                    <a:pt x="370" y="23"/>
                  </a:lnTo>
                  <a:lnTo>
                    <a:pt x="346" y="32"/>
                  </a:lnTo>
                  <a:lnTo>
                    <a:pt x="321" y="41"/>
                  </a:lnTo>
                  <a:lnTo>
                    <a:pt x="298" y="52"/>
                  </a:lnTo>
                  <a:lnTo>
                    <a:pt x="276" y="64"/>
                  </a:lnTo>
                  <a:lnTo>
                    <a:pt x="253" y="76"/>
                  </a:lnTo>
                  <a:lnTo>
                    <a:pt x="232" y="89"/>
                  </a:lnTo>
                  <a:lnTo>
                    <a:pt x="211" y="104"/>
                  </a:lnTo>
                  <a:lnTo>
                    <a:pt x="192" y="120"/>
                  </a:lnTo>
                  <a:lnTo>
                    <a:pt x="173" y="137"/>
                  </a:lnTo>
                  <a:lnTo>
                    <a:pt x="154" y="154"/>
                  </a:lnTo>
                  <a:lnTo>
                    <a:pt x="137" y="172"/>
                  </a:lnTo>
                  <a:lnTo>
                    <a:pt x="121" y="191"/>
                  </a:lnTo>
                  <a:lnTo>
                    <a:pt x="104" y="211"/>
                  </a:lnTo>
                  <a:lnTo>
                    <a:pt x="90" y="231"/>
                  </a:lnTo>
                  <a:lnTo>
                    <a:pt x="76" y="252"/>
                  </a:lnTo>
                  <a:lnTo>
                    <a:pt x="64" y="275"/>
                  </a:lnTo>
                  <a:lnTo>
                    <a:pt x="51" y="297"/>
                  </a:lnTo>
                  <a:lnTo>
                    <a:pt x="41" y="320"/>
                  </a:lnTo>
                  <a:lnTo>
                    <a:pt x="32" y="345"/>
                  </a:lnTo>
                  <a:lnTo>
                    <a:pt x="24" y="369"/>
                  </a:lnTo>
                  <a:lnTo>
                    <a:pt x="17" y="393"/>
                  </a:lnTo>
                  <a:lnTo>
                    <a:pt x="11" y="419"/>
                  </a:lnTo>
                  <a:lnTo>
                    <a:pt x="6" y="445"/>
                  </a:lnTo>
                  <a:lnTo>
                    <a:pt x="3" y="470"/>
                  </a:lnTo>
                  <a:lnTo>
                    <a:pt x="0" y="498"/>
                  </a:lnTo>
                  <a:lnTo>
                    <a:pt x="0" y="524"/>
                  </a:lnTo>
                  <a:lnTo>
                    <a:pt x="0" y="552"/>
                  </a:lnTo>
                  <a:lnTo>
                    <a:pt x="3" y="578"/>
                  </a:lnTo>
                  <a:lnTo>
                    <a:pt x="6" y="604"/>
                  </a:lnTo>
                  <a:lnTo>
                    <a:pt x="11" y="630"/>
                  </a:lnTo>
                  <a:lnTo>
                    <a:pt x="17" y="655"/>
                  </a:lnTo>
                  <a:lnTo>
                    <a:pt x="24" y="680"/>
                  </a:lnTo>
                  <a:lnTo>
                    <a:pt x="32" y="705"/>
                  </a:lnTo>
                  <a:lnTo>
                    <a:pt x="41" y="728"/>
                  </a:lnTo>
                  <a:lnTo>
                    <a:pt x="51" y="751"/>
                  </a:lnTo>
                  <a:lnTo>
                    <a:pt x="64" y="775"/>
                  </a:lnTo>
                  <a:lnTo>
                    <a:pt x="76" y="796"/>
                  </a:lnTo>
                  <a:lnTo>
                    <a:pt x="90" y="817"/>
                  </a:lnTo>
                  <a:lnTo>
                    <a:pt x="104" y="839"/>
                  </a:lnTo>
                  <a:lnTo>
                    <a:pt x="121" y="858"/>
                  </a:lnTo>
                  <a:lnTo>
                    <a:pt x="137" y="877"/>
                  </a:lnTo>
                  <a:lnTo>
                    <a:pt x="154" y="895"/>
                  </a:lnTo>
                  <a:lnTo>
                    <a:pt x="173" y="913"/>
                  </a:lnTo>
                  <a:lnTo>
                    <a:pt x="192" y="929"/>
                  </a:lnTo>
                  <a:lnTo>
                    <a:pt x="211" y="945"/>
                  </a:lnTo>
                  <a:lnTo>
                    <a:pt x="232" y="959"/>
                  </a:lnTo>
                  <a:lnTo>
                    <a:pt x="253" y="973"/>
                  </a:lnTo>
                  <a:lnTo>
                    <a:pt x="276" y="986"/>
                  </a:lnTo>
                  <a:lnTo>
                    <a:pt x="298" y="997"/>
                  </a:lnTo>
                  <a:lnTo>
                    <a:pt x="321" y="1008"/>
                  </a:lnTo>
                  <a:lnTo>
                    <a:pt x="346" y="1017"/>
                  </a:lnTo>
                  <a:lnTo>
                    <a:pt x="370" y="1025"/>
                  </a:lnTo>
                  <a:lnTo>
                    <a:pt x="395" y="1032"/>
                  </a:lnTo>
                  <a:lnTo>
                    <a:pt x="420" y="1038"/>
                  </a:lnTo>
                  <a:lnTo>
                    <a:pt x="447" y="1042"/>
                  </a:lnTo>
                  <a:lnTo>
                    <a:pt x="473" y="1046"/>
                  </a:lnTo>
                  <a:lnTo>
                    <a:pt x="500" y="1049"/>
                  </a:lnTo>
                  <a:lnTo>
                    <a:pt x="527" y="1049"/>
                  </a:lnTo>
                  <a:lnTo>
                    <a:pt x="554" y="1049"/>
                  </a:lnTo>
                  <a:lnTo>
                    <a:pt x="580" y="1046"/>
                  </a:lnTo>
                  <a:lnTo>
                    <a:pt x="607" y="1042"/>
                  </a:lnTo>
                  <a:lnTo>
                    <a:pt x="633" y="1038"/>
                  </a:lnTo>
                  <a:lnTo>
                    <a:pt x="659" y="1032"/>
                  </a:lnTo>
                  <a:lnTo>
                    <a:pt x="683" y="1025"/>
                  </a:lnTo>
                  <a:lnTo>
                    <a:pt x="708" y="1017"/>
                  </a:lnTo>
                  <a:lnTo>
                    <a:pt x="732" y="1008"/>
                  </a:lnTo>
                  <a:lnTo>
                    <a:pt x="756" y="997"/>
                  </a:lnTo>
                  <a:lnTo>
                    <a:pt x="778" y="986"/>
                  </a:lnTo>
                  <a:lnTo>
                    <a:pt x="800" y="973"/>
                  </a:lnTo>
                  <a:lnTo>
                    <a:pt x="822" y="959"/>
                  </a:lnTo>
                  <a:lnTo>
                    <a:pt x="842" y="945"/>
                  </a:lnTo>
                  <a:lnTo>
                    <a:pt x="862" y="929"/>
                  </a:lnTo>
                  <a:lnTo>
                    <a:pt x="881" y="913"/>
                  </a:lnTo>
                  <a:lnTo>
                    <a:pt x="899" y="895"/>
                  </a:lnTo>
                  <a:lnTo>
                    <a:pt x="917" y="877"/>
                  </a:lnTo>
                  <a:lnTo>
                    <a:pt x="934" y="858"/>
                  </a:lnTo>
                  <a:lnTo>
                    <a:pt x="949" y="839"/>
                  </a:lnTo>
                  <a:lnTo>
                    <a:pt x="964" y="817"/>
                  </a:lnTo>
                  <a:lnTo>
                    <a:pt x="978" y="796"/>
                  </a:lnTo>
                  <a:lnTo>
                    <a:pt x="990" y="775"/>
                  </a:lnTo>
                  <a:lnTo>
                    <a:pt x="1002" y="751"/>
                  </a:lnTo>
                  <a:lnTo>
                    <a:pt x="1012" y="728"/>
                  </a:lnTo>
                  <a:lnTo>
                    <a:pt x="1022" y="705"/>
                  </a:lnTo>
                  <a:lnTo>
                    <a:pt x="1030" y="680"/>
                  </a:lnTo>
                  <a:lnTo>
                    <a:pt x="1037" y="655"/>
                  </a:lnTo>
                  <a:lnTo>
                    <a:pt x="1043" y="630"/>
                  </a:lnTo>
                  <a:lnTo>
                    <a:pt x="1048" y="604"/>
                  </a:lnTo>
                  <a:lnTo>
                    <a:pt x="1051" y="578"/>
                  </a:lnTo>
                  <a:lnTo>
                    <a:pt x="1053" y="552"/>
                  </a:lnTo>
                  <a:lnTo>
                    <a:pt x="1054" y="524"/>
                  </a:lnTo>
                  <a:close/>
                  <a:moveTo>
                    <a:pt x="903" y="524"/>
                  </a:moveTo>
                  <a:lnTo>
                    <a:pt x="902" y="543"/>
                  </a:lnTo>
                  <a:lnTo>
                    <a:pt x="901" y="563"/>
                  </a:lnTo>
                  <a:lnTo>
                    <a:pt x="899" y="582"/>
                  </a:lnTo>
                  <a:lnTo>
                    <a:pt x="895" y="600"/>
                  </a:lnTo>
                  <a:lnTo>
                    <a:pt x="891" y="619"/>
                  </a:lnTo>
                  <a:lnTo>
                    <a:pt x="886" y="636"/>
                  </a:lnTo>
                  <a:lnTo>
                    <a:pt x="880" y="653"/>
                  </a:lnTo>
                  <a:lnTo>
                    <a:pt x="874" y="670"/>
                  </a:lnTo>
                  <a:lnTo>
                    <a:pt x="866" y="686"/>
                  </a:lnTo>
                  <a:lnTo>
                    <a:pt x="858" y="703"/>
                  </a:lnTo>
                  <a:lnTo>
                    <a:pt x="848" y="719"/>
                  </a:lnTo>
                  <a:lnTo>
                    <a:pt x="839" y="734"/>
                  </a:lnTo>
                  <a:lnTo>
                    <a:pt x="828" y="748"/>
                  </a:lnTo>
                  <a:lnTo>
                    <a:pt x="818" y="763"/>
                  </a:lnTo>
                  <a:lnTo>
                    <a:pt x="806" y="777"/>
                  </a:lnTo>
                  <a:lnTo>
                    <a:pt x="793" y="789"/>
                  </a:lnTo>
                  <a:lnTo>
                    <a:pt x="780" y="802"/>
                  </a:lnTo>
                  <a:lnTo>
                    <a:pt x="766" y="813"/>
                  </a:lnTo>
                  <a:lnTo>
                    <a:pt x="752" y="824"/>
                  </a:lnTo>
                  <a:lnTo>
                    <a:pt x="737" y="835"/>
                  </a:lnTo>
                  <a:lnTo>
                    <a:pt x="722" y="845"/>
                  </a:lnTo>
                  <a:lnTo>
                    <a:pt x="707" y="854"/>
                  </a:lnTo>
                  <a:lnTo>
                    <a:pt x="690" y="862"/>
                  </a:lnTo>
                  <a:lnTo>
                    <a:pt x="673" y="869"/>
                  </a:lnTo>
                  <a:lnTo>
                    <a:pt x="657" y="876"/>
                  </a:lnTo>
                  <a:lnTo>
                    <a:pt x="638" y="882"/>
                  </a:lnTo>
                  <a:lnTo>
                    <a:pt x="621" y="887"/>
                  </a:lnTo>
                  <a:lnTo>
                    <a:pt x="603" y="891"/>
                  </a:lnTo>
                  <a:lnTo>
                    <a:pt x="584" y="894"/>
                  </a:lnTo>
                  <a:lnTo>
                    <a:pt x="565" y="897"/>
                  </a:lnTo>
                  <a:lnTo>
                    <a:pt x="547" y="898"/>
                  </a:lnTo>
                  <a:lnTo>
                    <a:pt x="527" y="898"/>
                  </a:lnTo>
                  <a:lnTo>
                    <a:pt x="508" y="898"/>
                  </a:lnTo>
                  <a:lnTo>
                    <a:pt x="489" y="897"/>
                  </a:lnTo>
                  <a:lnTo>
                    <a:pt x="469" y="894"/>
                  </a:lnTo>
                  <a:lnTo>
                    <a:pt x="451" y="891"/>
                  </a:lnTo>
                  <a:lnTo>
                    <a:pt x="433" y="887"/>
                  </a:lnTo>
                  <a:lnTo>
                    <a:pt x="415" y="882"/>
                  </a:lnTo>
                  <a:lnTo>
                    <a:pt x="398" y="876"/>
                  </a:lnTo>
                  <a:lnTo>
                    <a:pt x="381" y="869"/>
                  </a:lnTo>
                  <a:lnTo>
                    <a:pt x="363" y="862"/>
                  </a:lnTo>
                  <a:lnTo>
                    <a:pt x="348" y="854"/>
                  </a:lnTo>
                  <a:lnTo>
                    <a:pt x="332" y="845"/>
                  </a:lnTo>
                  <a:lnTo>
                    <a:pt x="316" y="835"/>
                  </a:lnTo>
                  <a:lnTo>
                    <a:pt x="302" y="824"/>
                  </a:lnTo>
                  <a:lnTo>
                    <a:pt x="288" y="813"/>
                  </a:lnTo>
                  <a:lnTo>
                    <a:pt x="274" y="802"/>
                  </a:lnTo>
                  <a:lnTo>
                    <a:pt x="261" y="789"/>
                  </a:lnTo>
                  <a:lnTo>
                    <a:pt x="248" y="777"/>
                  </a:lnTo>
                  <a:lnTo>
                    <a:pt x="237" y="763"/>
                  </a:lnTo>
                  <a:lnTo>
                    <a:pt x="226" y="748"/>
                  </a:lnTo>
                  <a:lnTo>
                    <a:pt x="214" y="734"/>
                  </a:lnTo>
                  <a:lnTo>
                    <a:pt x="205" y="719"/>
                  </a:lnTo>
                  <a:lnTo>
                    <a:pt x="196" y="703"/>
                  </a:lnTo>
                  <a:lnTo>
                    <a:pt x="188" y="686"/>
                  </a:lnTo>
                  <a:lnTo>
                    <a:pt x="180" y="670"/>
                  </a:lnTo>
                  <a:lnTo>
                    <a:pt x="174" y="653"/>
                  </a:lnTo>
                  <a:lnTo>
                    <a:pt x="168" y="636"/>
                  </a:lnTo>
                  <a:lnTo>
                    <a:pt x="163" y="619"/>
                  </a:lnTo>
                  <a:lnTo>
                    <a:pt x="158" y="600"/>
                  </a:lnTo>
                  <a:lnTo>
                    <a:pt x="155" y="582"/>
                  </a:lnTo>
                  <a:lnTo>
                    <a:pt x="152" y="563"/>
                  </a:lnTo>
                  <a:lnTo>
                    <a:pt x="151" y="543"/>
                  </a:lnTo>
                  <a:lnTo>
                    <a:pt x="150" y="524"/>
                  </a:lnTo>
                  <a:lnTo>
                    <a:pt x="151" y="505"/>
                  </a:lnTo>
                  <a:lnTo>
                    <a:pt x="152" y="486"/>
                  </a:lnTo>
                  <a:lnTo>
                    <a:pt x="155" y="467"/>
                  </a:lnTo>
                  <a:lnTo>
                    <a:pt x="158" y="449"/>
                  </a:lnTo>
                  <a:lnTo>
                    <a:pt x="163" y="431"/>
                  </a:lnTo>
                  <a:lnTo>
                    <a:pt x="168" y="413"/>
                  </a:lnTo>
                  <a:lnTo>
                    <a:pt x="174" y="395"/>
                  </a:lnTo>
                  <a:lnTo>
                    <a:pt x="180" y="378"/>
                  </a:lnTo>
                  <a:lnTo>
                    <a:pt x="188" y="362"/>
                  </a:lnTo>
                  <a:lnTo>
                    <a:pt x="196" y="346"/>
                  </a:lnTo>
                  <a:lnTo>
                    <a:pt x="205" y="330"/>
                  </a:lnTo>
                  <a:lnTo>
                    <a:pt x="214" y="315"/>
                  </a:lnTo>
                  <a:lnTo>
                    <a:pt x="226" y="300"/>
                  </a:lnTo>
                  <a:lnTo>
                    <a:pt x="237" y="286"/>
                  </a:lnTo>
                  <a:lnTo>
                    <a:pt x="248" y="273"/>
                  </a:lnTo>
                  <a:lnTo>
                    <a:pt x="261" y="260"/>
                  </a:lnTo>
                  <a:lnTo>
                    <a:pt x="274" y="247"/>
                  </a:lnTo>
                  <a:lnTo>
                    <a:pt x="288" y="235"/>
                  </a:lnTo>
                  <a:lnTo>
                    <a:pt x="302" y="224"/>
                  </a:lnTo>
                  <a:lnTo>
                    <a:pt x="316" y="214"/>
                  </a:lnTo>
                  <a:lnTo>
                    <a:pt x="332" y="204"/>
                  </a:lnTo>
                  <a:lnTo>
                    <a:pt x="348" y="196"/>
                  </a:lnTo>
                  <a:lnTo>
                    <a:pt x="363" y="186"/>
                  </a:lnTo>
                  <a:lnTo>
                    <a:pt x="381" y="179"/>
                  </a:lnTo>
                  <a:lnTo>
                    <a:pt x="398" y="172"/>
                  </a:lnTo>
                  <a:lnTo>
                    <a:pt x="415" y="167"/>
                  </a:lnTo>
                  <a:lnTo>
                    <a:pt x="433" y="162"/>
                  </a:lnTo>
                  <a:lnTo>
                    <a:pt x="451" y="157"/>
                  </a:lnTo>
                  <a:lnTo>
                    <a:pt x="469" y="154"/>
                  </a:lnTo>
                  <a:lnTo>
                    <a:pt x="489" y="152"/>
                  </a:lnTo>
                  <a:lnTo>
                    <a:pt x="508" y="150"/>
                  </a:lnTo>
                  <a:lnTo>
                    <a:pt x="527" y="150"/>
                  </a:lnTo>
                  <a:lnTo>
                    <a:pt x="547" y="150"/>
                  </a:lnTo>
                  <a:lnTo>
                    <a:pt x="565" y="152"/>
                  </a:lnTo>
                  <a:lnTo>
                    <a:pt x="584" y="154"/>
                  </a:lnTo>
                  <a:lnTo>
                    <a:pt x="603" y="157"/>
                  </a:lnTo>
                  <a:lnTo>
                    <a:pt x="621" y="162"/>
                  </a:lnTo>
                  <a:lnTo>
                    <a:pt x="638" y="167"/>
                  </a:lnTo>
                  <a:lnTo>
                    <a:pt x="657" y="172"/>
                  </a:lnTo>
                  <a:lnTo>
                    <a:pt x="673" y="179"/>
                  </a:lnTo>
                  <a:lnTo>
                    <a:pt x="690" y="186"/>
                  </a:lnTo>
                  <a:lnTo>
                    <a:pt x="707" y="196"/>
                  </a:lnTo>
                  <a:lnTo>
                    <a:pt x="722" y="204"/>
                  </a:lnTo>
                  <a:lnTo>
                    <a:pt x="737" y="214"/>
                  </a:lnTo>
                  <a:lnTo>
                    <a:pt x="752" y="224"/>
                  </a:lnTo>
                  <a:lnTo>
                    <a:pt x="766" y="235"/>
                  </a:lnTo>
                  <a:lnTo>
                    <a:pt x="780" y="247"/>
                  </a:lnTo>
                  <a:lnTo>
                    <a:pt x="793" y="260"/>
                  </a:lnTo>
                  <a:lnTo>
                    <a:pt x="806" y="273"/>
                  </a:lnTo>
                  <a:lnTo>
                    <a:pt x="818" y="286"/>
                  </a:lnTo>
                  <a:lnTo>
                    <a:pt x="828" y="300"/>
                  </a:lnTo>
                  <a:lnTo>
                    <a:pt x="839" y="315"/>
                  </a:lnTo>
                  <a:lnTo>
                    <a:pt x="848" y="330"/>
                  </a:lnTo>
                  <a:lnTo>
                    <a:pt x="858" y="346"/>
                  </a:lnTo>
                  <a:lnTo>
                    <a:pt x="866" y="362"/>
                  </a:lnTo>
                  <a:lnTo>
                    <a:pt x="874" y="378"/>
                  </a:lnTo>
                  <a:lnTo>
                    <a:pt x="880" y="395"/>
                  </a:lnTo>
                  <a:lnTo>
                    <a:pt x="886" y="413"/>
                  </a:lnTo>
                  <a:lnTo>
                    <a:pt x="891" y="431"/>
                  </a:lnTo>
                  <a:lnTo>
                    <a:pt x="895" y="449"/>
                  </a:lnTo>
                  <a:lnTo>
                    <a:pt x="899" y="467"/>
                  </a:lnTo>
                  <a:lnTo>
                    <a:pt x="901" y="486"/>
                  </a:lnTo>
                  <a:lnTo>
                    <a:pt x="902" y="505"/>
                  </a:lnTo>
                  <a:lnTo>
                    <a:pt x="903" y="524"/>
                  </a:lnTo>
                  <a:close/>
                </a:path>
              </a:pathLst>
            </a:custGeom>
            <a:solidFill>
              <a:srgbClr val="CAC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/>
          </p:nvSpPr>
          <p:spPr bwMode="auto">
            <a:xfrm>
              <a:off x="577" y="819"/>
              <a:ext cx="60" cy="59"/>
            </a:xfrm>
            <a:custGeom>
              <a:avLst/>
              <a:gdLst/>
              <a:ahLst/>
              <a:cxnLst>
                <a:cxn ang="0">
                  <a:pos x="895" y="359"/>
                </a:cxn>
                <a:cxn ang="0">
                  <a:pos x="859" y="254"/>
                </a:cxn>
                <a:cxn ang="0">
                  <a:pos x="801" y="163"/>
                </a:cxn>
                <a:cxn ang="0">
                  <a:pos x="722" y="89"/>
                </a:cxn>
                <a:cxn ang="0">
                  <a:pos x="628" y="35"/>
                </a:cxn>
                <a:cxn ang="0">
                  <a:pos x="521" y="5"/>
                </a:cxn>
                <a:cxn ang="0">
                  <a:pos x="405" y="2"/>
                </a:cxn>
                <a:cxn ang="0">
                  <a:pos x="296" y="27"/>
                </a:cxn>
                <a:cxn ang="0">
                  <a:pos x="200" y="77"/>
                </a:cxn>
                <a:cxn ang="0">
                  <a:pos x="118" y="147"/>
                </a:cxn>
                <a:cxn ang="0">
                  <a:pos x="55" y="235"/>
                </a:cxn>
                <a:cxn ang="0">
                  <a:pos x="14" y="337"/>
                </a:cxn>
                <a:cxn ang="0">
                  <a:pos x="0" y="449"/>
                </a:cxn>
                <a:cxn ang="0">
                  <a:pos x="14" y="562"/>
                </a:cxn>
                <a:cxn ang="0">
                  <a:pos x="55" y="663"/>
                </a:cxn>
                <a:cxn ang="0">
                  <a:pos x="118" y="751"/>
                </a:cxn>
                <a:cxn ang="0">
                  <a:pos x="200" y="822"/>
                </a:cxn>
                <a:cxn ang="0">
                  <a:pos x="296" y="872"/>
                </a:cxn>
                <a:cxn ang="0">
                  <a:pos x="405" y="896"/>
                </a:cxn>
                <a:cxn ang="0">
                  <a:pos x="521" y="893"/>
                </a:cxn>
                <a:cxn ang="0">
                  <a:pos x="628" y="864"/>
                </a:cxn>
                <a:cxn ang="0">
                  <a:pos x="722" y="809"/>
                </a:cxn>
                <a:cxn ang="0">
                  <a:pos x="801" y="735"/>
                </a:cxn>
                <a:cxn ang="0">
                  <a:pos x="859" y="644"/>
                </a:cxn>
                <a:cxn ang="0">
                  <a:pos x="895" y="540"/>
                </a:cxn>
                <a:cxn ang="0">
                  <a:pos x="753" y="449"/>
                </a:cxn>
                <a:cxn ang="0">
                  <a:pos x="744" y="524"/>
                </a:cxn>
                <a:cxn ang="0">
                  <a:pos x="716" y="592"/>
                </a:cxn>
                <a:cxn ang="0">
                  <a:pos x="674" y="651"/>
                </a:cxn>
                <a:cxn ang="0">
                  <a:pos x="620" y="698"/>
                </a:cxn>
                <a:cxn ang="0">
                  <a:pos x="555" y="731"/>
                </a:cxn>
                <a:cxn ang="0">
                  <a:pos x="483" y="747"/>
                </a:cxn>
                <a:cxn ang="0">
                  <a:pos x="406" y="745"/>
                </a:cxn>
                <a:cxn ang="0">
                  <a:pos x="335" y="725"/>
                </a:cxn>
                <a:cxn ang="0">
                  <a:pos x="272" y="690"/>
                </a:cxn>
                <a:cxn ang="0">
                  <a:pos x="220" y="640"/>
                </a:cxn>
                <a:cxn ang="0">
                  <a:pos x="180" y="579"/>
                </a:cxn>
                <a:cxn ang="0">
                  <a:pos x="157" y="510"/>
                </a:cxn>
                <a:cxn ang="0">
                  <a:pos x="152" y="434"/>
                </a:cxn>
                <a:cxn ang="0">
                  <a:pos x="164" y="360"/>
                </a:cxn>
                <a:cxn ang="0">
                  <a:pos x="195" y="294"/>
                </a:cxn>
                <a:cxn ang="0">
                  <a:pos x="239" y="237"/>
                </a:cxn>
                <a:cxn ang="0">
                  <a:pos x="295" y="194"/>
                </a:cxn>
                <a:cxn ang="0">
                  <a:pos x="363" y="163"/>
                </a:cxn>
                <a:cxn ang="0">
                  <a:pos x="436" y="150"/>
                </a:cxn>
                <a:cxn ang="0">
                  <a:pos x="512" y="156"/>
                </a:cxn>
                <a:cxn ang="0">
                  <a:pos x="583" y="179"/>
                </a:cxn>
                <a:cxn ang="0">
                  <a:pos x="644" y="218"/>
                </a:cxn>
                <a:cxn ang="0">
                  <a:pos x="693" y="271"/>
                </a:cxn>
                <a:cxn ang="0">
                  <a:pos x="730" y="333"/>
                </a:cxn>
                <a:cxn ang="0">
                  <a:pos x="750" y="404"/>
                </a:cxn>
              </a:cxnLst>
              <a:rect l="0" t="0" r="r" b="b"/>
              <a:pathLst>
                <a:path w="904" h="898">
                  <a:moveTo>
                    <a:pt x="904" y="449"/>
                  </a:moveTo>
                  <a:lnTo>
                    <a:pt x="903" y="426"/>
                  </a:lnTo>
                  <a:lnTo>
                    <a:pt x="902" y="404"/>
                  </a:lnTo>
                  <a:lnTo>
                    <a:pt x="899" y="381"/>
                  </a:lnTo>
                  <a:lnTo>
                    <a:pt x="895" y="359"/>
                  </a:lnTo>
                  <a:lnTo>
                    <a:pt x="890" y="337"/>
                  </a:lnTo>
                  <a:lnTo>
                    <a:pt x="883" y="315"/>
                  </a:lnTo>
                  <a:lnTo>
                    <a:pt x="876" y="295"/>
                  </a:lnTo>
                  <a:lnTo>
                    <a:pt x="868" y="275"/>
                  </a:lnTo>
                  <a:lnTo>
                    <a:pt x="859" y="254"/>
                  </a:lnTo>
                  <a:lnTo>
                    <a:pt x="849" y="235"/>
                  </a:lnTo>
                  <a:lnTo>
                    <a:pt x="839" y="216"/>
                  </a:lnTo>
                  <a:lnTo>
                    <a:pt x="826" y="198"/>
                  </a:lnTo>
                  <a:lnTo>
                    <a:pt x="814" y="180"/>
                  </a:lnTo>
                  <a:lnTo>
                    <a:pt x="801" y="163"/>
                  </a:lnTo>
                  <a:lnTo>
                    <a:pt x="787" y="147"/>
                  </a:lnTo>
                  <a:lnTo>
                    <a:pt x="771" y="132"/>
                  </a:lnTo>
                  <a:lnTo>
                    <a:pt x="756" y="117"/>
                  </a:lnTo>
                  <a:lnTo>
                    <a:pt x="739" y="102"/>
                  </a:lnTo>
                  <a:lnTo>
                    <a:pt x="722" y="89"/>
                  </a:lnTo>
                  <a:lnTo>
                    <a:pt x="704" y="77"/>
                  </a:lnTo>
                  <a:lnTo>
                    <a:pt x="686" y="65"/>
                  </a:lnTo>
                  <a:lnTo>
                    <a:pt x="667" y="55"/>
                  </a:lnTo>
                  <a:lnTo>
                    <a:pt x="648" y="45"/>
                  </a:lnTo>
                  <a:lnTo>
                    <a:pt x="628" y="35"/>
                  </a:lnTo>
                  <a:lnTo>
                    <a:pt x="607" y="27"/>
                  </a:lnTo>
                  <a:lnTo>
                    <a:pt x="586" y="20"/>
                  </a:lnTo>
                  <a:lnTo>
                    <a:pt x="564" y="14"/>
                  </a:lnTo>
                  <a:lnTo>
                    <a:pt x="543" y="9"/>
                  </a:lnTo>
                  <a:lnTo>
                    <a:pt x="521" y="5"/>
                  </a:lnTo>
                  <a:lnTo>
                    <a:pt x="498" y="2"/>
                  </a:lnTo>
                  <a:lnTo>
                    <a:pt x="475" y="1"/>
                  </a:lnTo>
                  <a:lnTo>
                    <a:pt x="452" y="0"/>
                  </a:lnTo>
                  <a:lnTo>
                    <a:pt x="429" y="1"/>
                  </a:lnTo>
                  <a:lnTo>
                    <a:pt x="405" y="2"/>
                  </a:lnTo>
                  <a:lnTo>
                    <a:pt x="383" y="5"/>
                  </a:lnTo>
                  <a:lnTo>
                    <a:pt x="361" y="9"/>
                  </a:lnTo>
                  <a:lnTo>
                    <a:pt x="339" y="14"/>
                  </a:lnTo>
                  <a:lnTo>
                    <a:pt x="318" y="20"/>
                  </a:lnTo>
                  <a:lnTo>
                    <a:pt x="296" y="27"/>
                  </a:lnTo>
                  <a:lnTo>
                    <a:pt x="276" y="35"/>
                  </a:lnTo>
                  <a:lnTo>
                    <a:pt x="256" y="45"/>
                  </a:lnTo>
                  <a:lnTo>
                    <a:pt x="236" y="55"/>
                  </a:lnTo>
                  <a:lnTo>
                    <a:pt x="218" y="65"/>
                  </a:lnTo>
                  <a:lnTo>
                    <a:pt x="200" y="77"/>
                  </a:lnTo>
                  <a:lnTo>
                    <a:pt x="181" y="89"/>
                  </a:lnTo>
                  <a:lnTo>
                    <a:pt x="165" y="102"/>
                  </a:lnTo>
                  <a:lnTo>
                    <a:pt x="149" y="117"/>
                  </a:lnTo>
                  <a:lnTo>
                    <a:pt x="132" y="132"/>
                  </a:lnTo>
                  <a:lnTo>
                    <a:pt x="118" y="147"/>
                  </a:lnTo>
                  <a:lnTo>
                    <a:pt x="104" y="163"/>
                  </a:lnTo>
                  <a:lnTo>
                    <a:pt x="90" y="180"/>
                  </a:lnTo>
                  <a:lnTo>
                    <a:pt x="77" y="198"/>
                  </a:lnTo>
                  <a:lnTo>
                    <a:pt x="66" y="216"/>
                  </a:lnTo>
                  <a:lnTo>
                    <a:pt x="55" y="235"/>
                  </a:lnTo>
                  <a:lnTo>
                    <a:pt x="45" y="254"/>
                  </a:lnTo>
                  <a:lnTo>
                    <a:pt x="36" y="275"/>
                  </a:lnTo>
                  <a:lnTo>
                    <a:pt x="27" y="295"/>
                  </a:lnTo>
                  <a:lnTo>
                    <a:pt x="20" y="315"/>
                  </a:lnTo>
                  <a:lnTo>
                    <a:pt x="14" y="337"/>
                  </a:lnTo>
                  <a:lnTo>
                    <a:pt x="9" y="359"/>
                  </a:lnTo>
                  <a:lnTo>
                    <a:pt x="5" y="381"/>
                  </a:lnTo>
                  <a:lnTo>
                    <a:pt x="3" y="404"/>
                  </a:lnTo>
                  <a:lnTo>
                    <a:pt x="1" y="426"/>
                  </a:lnTo>
                  <a:lnTo>
                    <a:pt x="0" y="449"/>
                  </a:lnTo>
                  <a:lnTo>
                    <a:pt x="1" y="473"/>
                  </a:lnTo>
                  <a:lnTo>
                    <a:pt x="3" y="496"/>
                  </a:lnTo>
                  <a:lnTo>
                    <a:pt x="5" y="518"/>
                  </a:lnTo>
                  <a:lnTo>
                    <a:pt x="9" y="540"/>
                  </a:lnTo>
                  <a:lnTo>
                    <a:pt x="14" y="562"/>
                  </a:lnTo>
                  <a:lnTo>
                    <a:pt x="20" y="583"/>
                  </a:lnTo>
                  <a:lnTo>
                    <a:pt x="27" y="604"/>
                  </a:lnTo>
                  <a:lnTo>
                    <a:pt x="36" y="625"/>
                  </a:lnTo>
                  <a:lnTo>
                    <a:pt x="45" y="644"/>
                  </a:lnTo>
                  <a:lnTo>
                    <a:pt x="55" y="663"/>
                  </a:lnTo>
                  <a:lnTo>
                    <a:pt x="66" y="682"/>
                  </a:lnTo>
                  <a:lnTo>
                    <a:pt x="77" y="701"/>
                  </a:lnTo>
                  <a:lnTo>
                    <a:pt x="90" y="718"/>
                  </a:lnTo>
                  <a:lnTo>
                    <a:pt x="104" y="735"/>
                  </a:lnTo>
                  <a:lnTo>
                    <a:pt x="118" y="751"/>
                  </a:lnTo>
                  <a:lnTo>
                    <a:pt x="132" y="768"/>
                  </a:lnTo>
                  <a:lnTo>
                    <a:pt x="149" y="782"/>
                  </a:lnTo>
                  <a:lnTo>
                    <a:pt x="165" y="796"/>
                  </a:lnTo>
                  <a:lnTo>
                    <a:pt x="181" y="809"/>
                  </a:lnTo>
                  <a:lnTo>
                    <a:pt x="200" y="822"/>
                  </a:lnTo>
                  <a:lnTo>
                    <a:pt x="218" y="834"/>
                  </a:lnTo>
                  <a:lnTo>
                    <a:pt x="236" y="845"/>
                  </a:lnTo>
                  <a:lnTo>
                    <a:pt x="256" y="855"/>
                  </a:lnTo>
                  <a:lnTo>
                    <a:pt x="276" y="864"/>
                  </a:lnTo>
                  <a:lnTo>
                    <a:pt x="296" y="872"/>
                  </a:lnTo>
                  <a:lnTo>
                    <a:pt x="318" y="878"/>
                  </a:lnTo>
                  <a:lnTo>
                    <a:pt x="339" y="885"/>
                  </a:lnTo>
                  <a:lnTo>
                    <a:pt x="361" y="889"/>
                  </a:lnTo>
                  <a:lnTo>
                    <a:pt x="383" y="893"/>
                  </a:lnTo>
                  <a:lnTo>
                    <a:pt x="405" y="896"/>
                  </a:lnTo>
                  <a:lnTo>
                    <a:pt x="429" y="898"/>
                  </a:lnTo>
                  <a:lnTo>
                    <a:pt x="452" y="898"/>
                  </a:lnTo>
                  <a:lnTo>
                    <a:pt x="475" y="898"/>
                  </a:lnTo>
                  <a:lnTo>
                    <a:pt x="498" y="896"/>
                  </a:lnTo>
                  <a:lnTo>
                    <a:pt x="521" y="893"/>
                  </a:lnTo>
                  <a:lnTo>
                    <a:pt x="543" y="889"/>
                  </a:lnTo>
                  <a:lnTo>
                    <a:pt x="564" y="885"/>
                  </a:lnTo>
                  <a:lnTo>
                    <a:pt x="586" y="878"/>
                  </a:lnTo>
                  <a:lnTo>
                    <a:pt x="607" y="872"/>
                  </a:lnTo>
                  <a:lnTo>
                    <a:pt x="628" y="864"/>
                  </a:lnTo>
                  <a:lnTo>
                    <a:pt x="648" y="855"/>
                  </a:lnTo>
                  <a:lnTo>
                    <a:pt x="667" y="845"/>
                  </a:lnTo>
                  <a:lnTo>
                    <a:pt x="686" y="834"/>
                  </a:lnTo>
                  <a:lnTo>
                    <a:pt x="704" y="822"/>
                  </a:lnTo>
                  <a:lnTo>
                    <a:pt x="722" y="809"/>
                  </a:lnTo>
                  <a:lnTo>
                    <a:pt x="739" y="796"/>
                  </a:lnTo>
                  <a:lnTo>
                    <a:pt x="756" y="782"/>
                  </a:lnTo>
                  <a:lnTo>
                    <a:pt x="771" y="768"/>
                  </a:lnTo>
                  <a:lnTo>
                    <a:pt x="787" y="751"/>
                  </a:lnTo>
                  <a:lnTo>
                    <a:pt x="801" y="735"/>
                  </a:lnTo>
                  <a:lnTo>
                    <a:pt x="814" y="718"/>
                  </a:lnTo>
                  <a:lnTo>
                    <a:pt x="826" y="701"/>
                  </a:lnTo>
                  <a:lnTo>
                    <a:pt x="839" y="682"/>
                  </a:lnTo>
                  <a:lnTo>
                    <a:pt x="849" y="663"/>
                  </a:lnTo>
                  <a:lnTo>
                    <a:pt x="859" y="644"/>
                  </a:lnTo>
                  <a:lnTo>
                    <a:pt x="868" y="625"/>
                  </a:lnTo>
                  <a:lnTo>
                    <a:pt x="876" y="604"/>
                  </a:lnTo>
                  <a:lnTo>
                    <a:pt x="883" y="583"/>
                  </a:lnTo>
                  <a:lnTo>
                    <a:pt x="890" y="562"/>
                  </a:lnTo>
                  <a:lnTo>
                    <a:pt x="895" y="540"/>
                  </a:lnTo>
                  <a:lnTo>
                    <a:pt x="899" y="518"/>
                  </a:lnTo>
                  <a:lnTo>
                    <a:pt x="902" y="496"/>
                  </a:lnTo>
                  <a:lnTo>
                    <a:pt x="903" y="473"/>
                  </a:lnTo>
                  <a:lnTo>
                    <a:pt x="904" y="449"/>
                  </a:lnTo>
                  <a:close/>
                  <a:moveTo>
                    <a:pt x="753" y="449"/>
                  </a:moveTo>
                  <a:lnTo>
                    <a:pt x="753" y="464"/>
                  </a:lnTo>
                  <a:lnTo>
                    <a:pt x="752" y="480"/>
                  </a:lnTo>
                  <a:lnTo>
                    <a:pt x="750" y="495"/>
                  </a:lnTo>
                  <a:lnTo>
                    <a:pt x="747" y="510"/>
                  </a:lnTo>
                  <a:lnTo>
                    <a:pt x="744" y="524"/>
                  </a:lnTo>
                  <a:lnTo>
                    <a:pt x="740" y="538"/>
                  </a:lnTo>
                  <a:lnTo>
                    <a:pt x="735" y="553"/>
                  </a:lnTo>
                  <a:lnTo>
                    <a:pt x="730" y="566"/>
                  </a:lnTo>
                  <a:lnTo>
                    <a:pt x="723" y="579"/>
                  </a:lnTo>
                  <a:lnTo>
                    <a:pt x="716" y="592"/>
                  </a:lnTo>
                  <a:lnTo>
                    <a:pt x="709" y="604"/>
                  </a:lnTo>
                  <a:lnTo>
                    <a:pt x="702" y="617"/>
                  </a:lnTo>
                  <a:lnTo>
                    <a:pt x="693" y="629"/>
                  </a:lnTo>
                  <a:lnTo>
                    <a:pt x="685" y="640"/>
                  </a:lnTo>
                  <a:lnTo>
                    <a:pt x="674" y="651"/>
                  </a:lnTo>
                  <a:lnTo>
                    <a:pt x="665" y="661"/>
                  </a:lnTo>
                  <a:lnTo>
                    <a:pt x="654" y="671"/>
                  </a:lnTo>
                  <a:lnTo>
                    <a:pt x="644" y="680"/>
                  </a:lnTo>
                  <a:lnTo>
                    <a:pt x="632" y="690"/>
                  </a:lnTo>
                  <a:lnTo>
                    <a:pt x="620" y="698"/>
                  </a:lnTo>
                  <a:lnTo>
                    <a:pt x="608" y="706"/>
                  </a:lnTo>
                  <a:lnTo>
                    <a:pt x="595" y="713"/>
                  </a:lnTo>
                  <a:lnTo>
                    <a:pt x="583" y="720"/>
                  </a:lnTo>
                  <a:lnTo>
                    <a:pt x="570" y="725"/>
                  </a:lnTo>
                  <a:lnTo>
                    <a:pt x="555" y="731"/>
                  </a:lnTo>
                  <a:lnTo>
                    <a:pt x="541" y="735"/>
                  </a:lnTo>
                  <a:lnTo>
                    <a:pt x="527" y="739"/>
                  </a:lnTo>
                  <a:lnTo>
                    <a:pt x="512" y="743"/>
                  </a:lnTo>
                  <a:lnTo>
                    <a:pt x="498" y="745"/>
                  </a:lnTo>
                  <a:lnTo>
                    <a:pt x="483" y="747"/>
                  </a:lnTo>
                  <a:lnTo>
                    <a:pt x="468" y="748"/>
                  </a:lnTo>
                  <a:lnTo>
                    <a:pt x="452" y="749"/>
                  </a:lnTo>
                  <a:lnTo>
                    <a:pt x="436" y="748"/>
                  </a:lnTo>
                  <a:lnTo>
                    <a:pt x="421" y="747"/>
                  </a:lnTo>
                  <a:lnTo>
                    <a:pt x="406" y="745"/>
                  </a:lnTo>
                  <a:lnTo>
                    <a:pt x="391" y="743"/>
                  </a:lnTo>
                  <a:lnTo>
                    <a:pt x="377" y="739"/>
                  </a:lnTo>
                  <a:lnTo>
                    <a:pt x="363" y="735"/>
                  </a:lnTo>
                  <a:lnTo>
                    <a:pt x="348" y="731"/>
                  </a:lnTo>
                  <a:lnTo>
                    <a:pt x="335" y="725"/>
                  </a:lnTo>
                  <a:lnTo>
                    <a:pt x="321" y="720"/>
                  </a:lnTo>
                  <a:lnTo>
                    <a:pt x="309" y="713"/>
                  </a:lnTo>
                  <a:lnTo>
                    <a:pt x="295" y="706"/>
                  </a:lnTo>
                  <a:lnTo>
                    <a:pt x="283" y="698"/>
                  </a:lnTo>
                  <a:lnTo>
                    <a:pt x="272" y="690"/>
                  </a:lnTo>
                  <a:lnTo>
                    <a:pt x="261" y="680"/>
                  </a:lnTo>
                  <a:lnTo>
                    <a:pt x="250" y="671"/>
                  </a:lnTo>
                  <a:lnTo>
                    <a:pt x="239" y="661"/>
                  </a:lnTo>
                  <a:lnTo>
                    <a:pt x="229" y="651"/>
                  </a:lnTo>
                  <a:lnTo>
                    <a:pt x="220" y="640"/>
                  </a:lnTo>
                  <a:lnTo>
                    <a:pt x="211" y="629"/>
                  </a:lnTo>
                  <a:lnTo>
                    <a:pt x="203" y="617"/>
                  </a:lnTo>
                  <a:lnTo>
                    <a:pt x="195" y="604"/>
                  </a:lnTo>
                  <a:lnTo>
                    <a:pt x="187" y="592"/>
                  </a:lnTo>
                  <a:lnTo>
                    <a:pt x="180" y="579"/>
                  </a:lnTo>
                  <a:lnTo>
                    <a:pt x="174" y="566"/>
                  </a:lnTo>
                  <a:lnTo>
                    <a:pt x="169" y="553"/>
                  </a:lnTo>
                  <a:lnTo>
                    <a:pt x="164" y="538"/>
                  </a:lnTo>
                  <a:lnTo>
                    <a:pt x="160" y="524"/>
                  </a:lnTo>
                  <a:lnTo>
                    <a:pt x="157" y="510"/>
                  </a:lnTo>
                  <a:lnTo>
                    <a:pt x="155" y="495"/>
                  </a:lnTo>
                  <a:lnTo>
                    <a:pt x="153" y="480"/>
                  </a:lnTo>
                  <a:lnTo>
                    <a:pt x="152" y="464"/>
                  </a:lnTo>
                  <a:lnTo>
                    <a:pt x="151" y="449"/>
                  </a:lnTo>
                  <a:lnTo>
                    <a:pt x="152" y="434"/>
                  </a:lnTo>
                  <a:lnTo>
                    <a:pt x="153" y="419"/>
                  </a:lnTo>
                  <a:lnTo>
                    <a:pt x="155" y="404"/>
                  </a:lnTo>
                  <a:lnTo>
                    <a:pt x="157" y="389"/>
                  </a:lnTo>
                  <a:lnTo>
                    <a:pt x="160" y="374"/>
                  </a:lnTo>
                  <a:lnTo>
                    <a:pt x="164" y="360"/>
                  </a:lnTo>
                  <a:lnTo>
                    <a:pt x="169" y="347"/>
                  </a:lnTo>
                  <a:lnTo>
                    <a:pt x="174" y="333"/>
                  </a:lnTo>
                  <a:lnTo>
                    <a:pt x="180" y="319"/>
                  </a:lnTo>
                  <a:lnTo>
                    <a:pt x="187" y="306"/>
                  </a:lnTo>
                  <a:lnTo>
                    <a:pt x="195" y="294"/>
                  </a:lnTo>
                  <a:lnTo>
                    <a:pt x="203" y="282"/>
                  </a:lnTo>
                  <a:lnTo>
                    <a:pt x="211" y="271"/>
                  </a:lnTo>
                  <a:lnTo>
                    <a:pt x="220" y="259"/>
                  </a:lnTo>
                  <a:lnTo>
                    <a:pt x="229" y="248"/>
                  </a:lnTo>
                  <a:lnTo>
                    <a:pt x="239" y="237"/>
                  </a:lnTo>
                  <a:lnTo>
                    <a:pt x="250" y="228"/>
                  </a:lnTo>
                  <a:lnTo>
                    <a:pt x="261" y="218"/>
                  </a:lnTo>
                  <a:lnTo>
                    <a:pt x="272" y="209"/>
                  </a:lnTo>
                  <a:lnTo>
                    <a:pt x="283" y="201"/>
                  </a:lnTo>
                  <a:lnTo>
                    <a:pt x="295" y="194"/>
                  </a:lnTo>
                  <a:lnTo>
                    <a:pt x="309" y="186"/>
                  </a:lnTo>
                  <a:lnTo>
                    <a:pt x="321" y="179"/>
                  </a:lnTo>
                  <a:lnTo>
                    <a:pt x="335" y="173"/>
                  </a:lnTo>
                  <a:lnTo>
                    <a:pt x="348" y="168"/>
                  </a:lnTo>
                  <a:lnTo>
                    <a:pt x="363" y="163"/>
                  </a:lnTo>
                  <a:lnTo>
                    <a:pt x="377" y="159"/>
                  </a:lnTo>
                  <a:lnTo>
                    <a:pt x="391" y="156"/>
                  </a:lnTo>
                  <a:lnTo>
                    <a:pt x="406" y="153"/>
                  </a:lnTo>
                  <a:lnTo>
                    <a:pt x="421" y="151"/>
                  </a:lnTo>
                  <a:lnTo>
                    <a:pt x="436" y="150"/>
                  </a:lnTo>
                  <a:lnTo>
                    <a:pt x="452" y="150"/>
                  </a:lnTo>
                  <a:lnTo>
                    <a:pt x="468" y="150"/>
                  </a:lnTo>
                  <a:lnTo>
                    <a:pt x="483" y="151"/>
                  </a:lnTo>
                  <a:lnTo>
                    <a:pt x="498" y="153"/>
                  </a:lnTo>
                  <a:lnTo>
                    <a:pt x="512" y="156"/>
                  </a:lnTo>
                  <a:lnTo>
                    <a:pt x="527" y="159"/>
                  </a:lnTo>
                  <a:lnTo>
                    <a:pt x="541" y="163"/>
                  </a:lnTo>
                  <a:lnTo>
                    <a:pt x="555" y="168"/>
                  </a:lnTo>
                  <a:lnTo>
                    <a:pt x="570" y="173"/>
                  </a:lnTo>
                  <a:lnTo>
                    <a:pt x="583" y="179"/>
                  </a:lnTo>
                  <a:lnTo>
                    <a:pt x="595" y="186"/>
                  </a:lnTo>
                  <a:lnTo>
                    <a:pt x="608" y="194"/>
                  </a:lnTo>
                  <a:lnTo>
                    <a:pt x="620" y="201"/>
                  </a:lnTo>
                  <a:lnTo>
                    <a:pt x="632" y="209"/>
                  </a:lnTo>
                  <a:lnTo>
                    <a:pt x="644" y="218"/>
                  </a:lnTo>
                  <a:lnTo>
                    <a:pt x="654" y="228"/>
                  </a:lnTo>
                  <a:lnTo>
                    <a:pt x="665" y="237"/>
                  </a:lnTo>
                  <a:lnTo>
                    <a:pt x="674" y="248"/>
                  </a:lnTo>
                  <a:lnTo>
                    <a:pt x="685" y="259"/>
                  </a:lnTo>
                  <a:lnTo>
                    <a:pt x="693" y="271"/>
                  </a:lnTo>
                  <a:lnTo>
                    <a:pt x="702" y="282"/>
                  </a:lnTo>
                  <a:lnTo>
                    <a:pt x="709" y="294"/>
                  </a:lnTo>
                  <a:lnTo>
                    <a:pt x="716" y="306"/>
                  </a:lnTo>
                  <a:lnTo>
                    <a:pt x="723" y="319"/>
                  </a:lnTo>
                  <a:lnTo>
                    <a:pt x="730" y="333"/>
                  </a:lnTo>
                  <a:lnTo>
                    <a:pt x="735" y="347"/>
                  </a:lnTo>
                  <a:lnTo>
                    <a:pt x="740" y="360"/>
                  </a:lnTo>
                  <a:lnTo>
                    <a:pt x="744" y="374"/>
                  </a:lnTo>
                  <a:lnTo>
                    <a:pt x="747" y="389"/>
                  </a:lnTo>
                  <a:lnTo>
                    <a:pt x="750" y="404"/>
                  </a:lnTo>
                  <a:lnTo>
                    <a:pt x="752" y="419"/>
                  </a:lnTo>
                  <a:lnTo>
                    <a:pt x="753" y="434"/>
                  </a:lnTo>
                  <a:lnTo>
                    <a:pt x="753" y="449"/>
                  </a:lnTo>
                  <a:close/>
                </a:path>
              </a:pathLst>
            </a:custGeom>
            <a:solidFill>
              <a:srgbClr val="D3CE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/>
          </p:nvSpPr>
          <p:spPr bwMode="auto">
            <a:xfrm>
              <a:off x="582" y="824"/>
              <a:ext cx="50" cy="49"/>
            </a:xfrm>
            <a:custGeom>
              <a:avLst/>
              <a:gdLst/>
              <a:ahLst/>
              <a:cxnLst>
                <a:cxn ang="0">
                  <a:pos x="749" y="317"/>
                </a:cxn>
                <a:cxn ang="0">
                  <a:pos x="730" y="245"/>
                </a:cxn>
                <a:cxn ang="0">
                  <a:pos x="698" y="180"/>
                </a:cxn>
                <a:cxn ang="0">
                  <a:pos x="656" y="123"/>
                </a:cxn>
                <a:cxn ang="0">
                  <a:pos x="602" y="74"/>
                </a:cxn>
                <a:cxn ang="0">
                  <a:pos x="540" y="36"/>
                </a:cxn>
                <a:cxn ang="0">
                  <a:pos x="471" y="12"/>
                </a:cxn>
                <a:cxn ang="0">
                  <a:pos x="397" y="0"/>
                </a:cxn>
                <a:cxn ang="0">
                  <a:pos x="319" y="4"/>
                </a:cxn>
                <a:cxn ang="0">
                  <a:pos x="248" y="22"/>
                </a:cxn>
                <a:cxn ang="0">
                  <a:pos x="182" y="54"/>
                </a:cxn>
                <a:cxn ang="0">
                  <a:pos x="124" y="97"/>
                </a:cxn>
                <a:cxn ang="0">
                  <a:pos x="76" y="150"/>
                </a:cxn>
                <a:cxn ang="0">
                  <a:pos x="38" y="212"/>
                </a:cxn>
                <a:cxn ang="0">
                  <a:pos x="13" y="281"/>
                </a:cxn>
                <a:cxn ang="0">
                  <a:pos x="1" y="355"/>
                </a:cxn>
                <a:cxn ang="0">
                  <a:pos x="5" y="432"/>
                </a:cxn>
                <a:cxn ang="0">
                  <a:pos x="24" y="503"/>
                </a:cxn>
                <a:cxn ang="0">
                  <a:pos x="55" y="569"/>
                </a:cxn>
                <a:cxn ang="0">
                  <a:pos x="98" y="627"/>
                </a:cxn>
                <a:cxn ang="0">
                  <a:pos x="152" y="674"/>
                </a:cxn>
                <a:cxn ang="0">
                  <a:pos x="213" y="712"/>
                </a:cxn>
                <a:cxn ang="0">
                  <a:pos x="283" y="737"/>
                </a:cxn>
                <a:cxn ang="0">
                  <a:pos x="358" y="748"/>
                </a:cxn>
                <a:cxn ang="0">
                  <a:pos x="434" y="744"/>
                </a:cxn>
                <a:cxn ang="0">
                  <a:pos x="507" y="726"/>
                </a:cxn>
                <a:cxn ang="0">
                  <a:pos x="572" y="695"/>
                </a:cxn>
                <a:cxn ang="0">
                  <a:pos x="630" y="652"/>
                </a:cxn>
                <a:cxn ang="0">
                  <a:pos x="678" y="598"/>
                </a:cxn>
                <a:cxn ang="0">
                  <a:pos x="716" y="536"/>
                </a:cxn>
                <a:cxn ang="0">
                  <a:pos x="741" y="469"/>
                </a:cxn>
                <a:cxn ang="0">
                  <a:pos x="753" y="393"/>
                </a:cxn>
                <a:cxn ang="0">
                  <a:pos x="602" y="398"/>
                </a:cxn>
                <a:cxn ang="0">
                  <a:pos x="592" y="441"/>
                </a:cxn>
                <a:cxn ang="0">
                  <a:pos x="564" y="500"/>
                </a:cxn>
                <a:cxn ang="0">
                  <a:pos x="520" y="548"/>
                </a:cxn>
                <a:cxn ang="0">
                  <a:pos x="484" y="572"/>
                </a:cxn>
                <a:cxn ang="0">
                  <a:pos x="444" y="589"/>
                </a:cxn>
                <a:cxn ang="0">
                  <a:pos x="400" y="598"/>
                </a:cxn>
                <a:cxn ang="0">
                  <a:pos x="354" y="598"/>
                </a:cxn>
                <a:cxn ang="0">
                  <a:pos x="310" y="589"/>
                </a:cxn>
                <a:cxn ang="0">
                  <a:pos x="269" y="572"/>
                </a:cxn>
                <a:cxn ang="0">
                  <a:pos x="234" y="548"/>
                </a:cxn>
                <a:cxn ang="0">
                  <a:pos x="203" y="517"/>
                </a:cxn>
                <a:cxn ang="0">
                  <a:pos x="179" y="482"/>
                </a:cxn>
                <a:cxn ang="0">
                  <a:pos x="161" y="441"/>
                </a:cxn>
                <a:cxn ang="0">
                  <a:pos x="152" y="398"/>
                </a:cxn>
                <a:cxn ang="0">
                  <a:pos x="152" y="352"/>
                </a:cxn>
                <a:cxn ang="0">
                  <a:pos x="161" y="307"/>
                </a:cxn>
                <a:cxn ang="0">
                  <a:pos x="179" y="268"/>
                </a:cxn>
                <a:cxn ang="0">
                  <a:pos x="203" y="231"/>
                </a:cxn>
                <a:cxn ang="0">
                  <a:pos x="251" y="189"/>
                </a:cxn>
                <a:cxn ang="0">
                  <a:pos x="310" y="160"/>
                </a:cxn>
                <a:cxn ang="0">
                  <a:pos x="354" y="151"/>
                </a:cxn>
                <a:cxn ang="0">
                  <a:pos x="400" y="151"/>
                </a:cxn>
                <a:cxn ang="0">
                  <a:pos x="465" y="167"/>
                </a:cxn>
                <a:cxn ang="0">
                  <a:pos x="536" y="216"/>
                </a:cxn>
                <a:cxn ang="0">
                  <a:pos x="585" y="287"/>
                </a:cxn>
                <a:cxn ang="0">
                  <a:pos x="602" y="352"/>
                </a:cxn>
              </a:cxnLst>
              <a:rect l="0" t="0" r="r" b="b"/>
              <a:pathLst>
                <a:path w="753" h="748">
                  <a:moveTo>
                    <a:pt x="753" y="374"/>
                  </a:moveTo>
                  <a:lnTo>
                    <a:pt x="753" y="355"/>
                  </a:lnTo>
                  <a:lnTo>
                    <a:pt x="751" y="336"/>
                  </a:lnTo>
                  <a:lnTo>
                    <a:pt x="749" y="317"/>
                  </a:lnTo>
                  <a:lnTo>
                    <a:pt x="745" y="299"/>
                  </a:lnTo>
                  <a:lnTo>
                    <a:pt x="741" y="281"/>
                  </a:lnTo>
                  <a:lnTo>
                    <a:pt x="736" y="263"/>
                  </a:lnTo>
                  <a:lnTo>
                    <a:pt x="730" y="245"/>
                  </a:lnTo>
                  <a:lnTo>
                    <a:pt x="724" y="228"/>
                  </a:lnTo>
                  <a:lnTo>
                    <a:pt x="716" y="212"/>
                  </a:lnTo>
                  <a:lnTo>
                    <a:pt x="708" y="196"/>
                  </a:lnTo>
                  <a:lnTo>
                    <a:pt x="698" y="180"/>
                  </a:lnTo>
                  <a:lnTo>
                    <a:pt x="689" y="165"/>
                  </a:lnTo>
                  <a:lnTo>
                    <a:pt x="678" y="150"/>
                  </a:lnTo>
                  <a:lnTo>
                    <a:pt x="668" y="136"/>
                  </a:lnTo>
                  <a:lnTo>
                    <a:pt x="656" y="123"/>
                  </a:lnTo>
                  <a:lnTo>
                    <a:pt x="643" y="110"/>
                  </a:lnTo>
                  <a:lnTo>
                    <a:pt x="630" y="97"/>
                  </a:lnTo>
                  <a:lnTo>
                    <a:pt x="616" y="85"/>
                  </a:lnTo>
                  <a:lnTo>
                    <a:pt x="602" y="74"/>
                  </a:lnTo>
                  <a:lnTo>
                    <a:pt x="587" y="64"/>
                  </a:lnTo>
                  <a:lnTo>
                    <a:pt x="572" y="54"/>
                  </a:lnTo>
                  <a:lnTo>
                    <a:pt x="557" y="46"/>
                  </a:lnTo>
                  <a:lnTo>
                    <a:pt x="540" y="36"/>
                  </a:lnTo>
                  <a:lnTo>
                    <a:pt x="523" y="29"/>
                  </a:lnTo>
                  <a:lnTo>
                    <a:pt x="507" y="22"/>
                  </a:lnTo>
                  <a:lnTo>
                    <a:pt x="488" y="17"/>
                  </a:lnTo>
                  <a:lnTo>
                    <a:pt x="471" y="12"/>
                  </a:lnTo>
                  <a:lnTo>
                    <a:pt x="453" y="7"/>
                  </a:lnTo>
                  <a:lnTo>
                    <a:pt x="434" y="4"/>
                  </a:lnTo>
                  <a:lnTo>
                    <a:pt x="415" y="2"/>
                  </a:lnTo>
                  <a:lnTo>
                    <a:pt x="397" y="0"/>
                  </a:lnTo>
                  <a:lnTo>
                    <a:pt x="377" y="0"/>
                  </a:lnTo>
                  <a:lnTo>
                    <a:pt x="358" y="0"/>
                  </a:lnTo>
                  <a:lnTo>
                    <a:pt x="339" y="2"/>
                  </a:lnTo>
                  <a:lnTo>
                    <a:pt x="319" y="4"/>
                  </a:lnTo>
                  <a:lnTo>
                    <a:pt x="301" y="7"/>
                  </a:lnTo>
                  <a:lnTo>
                    <a:pt x="283" y="12"/>
                  </a:lnTo>
                  <a:lnTo>
                    <a:pt x="265" y="17"/>
                  </a:lnTo>
                  <a:lnTo>
                    <a:pt x="248" y="22"/>
                  </a:lnTo>
                  <a:lnTo>
                    <a:pt x="231" y="29"/>
                  </a:lnTo>
                  <a:lnTo>
                    <a:pt x="213" y="36"/>
                  </a:lnTo>
                  <a:lnTo>
                    <a:pt x="198" y="46"/>
                  </a:lnTo>
                  <a:lnTo>
                    <a:pt x="182" y="54"/>
                  </a:lnTo>
                  <a:lnTo>
                    <a:pt x="166" y="64"/>
                  </a:lnTo>
                  <a:lnTo>
                    <a:pt x="152" y="74"/>
                  </a:lnTo>
                  <a:lnTo>
                    <a:pt x="138" y="85"/>
                  </a:lnTo>
                  <a:lnTo>
                    <a:pt x="124" y="97"/>
                  </a:lnTo>
                  <a:lnTo>
                    <a:pt x="110" y="110"/>
                  </a:lnTo>
                  <a:lnTo>
                    <a:pt x="98" y="123"/>
                  </a:lnTo>
                  <a:lnTo>
                    <a:pt x="87" y="136"/>
                  </a:lnTo>
                  <a:lnTo>
                    <a:pt x="76" y="150"/>
                  </a:lnTo>
                  <a:lnTo>
                    <a:pt x="64" y="165"/>
                  </a:lnTo>
                  <a:lnTo>
                    <a:pt x="55" y="180"/>
                  </a:lnTo>
                  <a:lnTo>
                    <a:pt x="46" y="196"/>
                  </a:lnTo>
                  <a:lnTo>
                    <a:pt x="38" y="212"/>
                  </a:lnTo>
                  <a:lnTo>
                    <a:pt x="30" y="228"/>
                  </a:lnTo>
                  <a:lnTo>
                    <a:pt x="24" y="245"/>
                  </a:lnTo>
                  <a:lnTo>
                    <a:pt x="18" y="263"/>
                  </a:lnTo>
                  <a:lnTo>
                    <a:pt x="13" y="281"/>
                  </a:lnTo>
                  <a:lnTo>
                    <a:pt x="8" y="299"/>
                  </a:lnTo>
                  <a:lnTo>
                    <a:pt x="5" y="317"/>
                  </a:lnTo>
                  <a:lnTo>
                    <a:pt x="2" y="336"/>
                  </a:lnTo>
                  <a:lnTo>
                    <a:pt x="1" y="355"/>
                  </a:lnTo>
                  <a:lnTo>
                    <a:pt x="0" y="374"/>
                  </a:lnTo>
                  <a:lnTo>
                    <a:pt x="1" y="393"/>
                  </a:lnTo>
                  <a:lnTo>
                    <a:pt x="2" y="413"/>
                  </a:lnTo>
                  <a:lnTo>
                    <a:pt x="5" y="432"/>
                  </a:lnTo>
                  <a:lnTo>
                    <a:pt x="8" y="450"/>
                  </a:lnTo>
                  <a:lnTo>
                    <a:pt x="13" y="469"/>
                  </a:lnTo>
                  <a:lnTo>
                    <a:pt x="18" y="486"/>
                  </a:lnTo>
                  <a:lnTo>
                    <a:pt x="24" y="503"/>
                  </a:lnTo>
                  <a:lnTo>
                    <a:pt x="30" y="520"/>
                  </a:lnTo>
                  <a:lnTo>
                    <a:pt x="38" y="536"/>
                  </a:lnTo>
                  <a:lnTo>
                    <a:pt x="46" y="553"/>
                  </a:lnTo>
                  <a:lnTo>
                    <a:pt x="55" y="569"/>
                  </a:lnTo>
                  <a:lnTo>
                    <a:pt x="64" y="584"/>
                  </a:lnTo>
                  <a:lnTo>
                    <a:pt x="76" y="598"/>
                  </a:lnTo>
                  <a:lnTo>
                    <a:pt x="87" y="613"/>
                  </a:lnTo>
                  <a:lnTo>
                    <a:pt x="98" y="627"/>
                  </a:lnTo>
                  <a:lnTo>
                    <a:pt x="110" y="639"/>
                  </a:lnTo>
                  <a:lnTo>
                    <a:pt x="124" y="652"/>
                  </a:lnTo>
                  <a:lnTo>
                    <a:pt x="138" y="663"/>
                  </a:lnTo>
                  <a:lnTo>
                    <a:pt x="152" y="674"/>
                  </a:lnTo>
                  <a:lnTo>
                    <a:pt x="166" y="685"/>
                  </a:lnTo>
                  <a:lnTo>
                    <a:pt x="182" y="695"/>
                  </a:lnTo>
                  <a:lnTo>
                    <a:pt x="198" y="704"/>
                  </a:lnTo>
                  <a:lnTo>
                    <a:pt x="213" y="712"/>
                  </a:lnTo>
                  <a:lnTo>
                    <a:pt x="231" y="719"/>
                  </a:lnTo>
                  <a:lnTo>
                    <a:pt x="248" y="726"/>
                  </a:lnTo>
                  <a:lnTo>
                    <a:pt x="265" y="732"/>
                  </a:lnTo>
                  <a:lnTo>
                    <a:pt x="283" y="737"/>
                  </a:lnTo>
                  <a:lnTo>
                    <a:pt x="301" y="741"/>
                  </a:lnTo>
                  <a:lnTo>
                    <a:pt x="319" y="744"/>
                  </a:lnTo>
                  <a:lnTo>
                    <a:pt x="339" y="747"/>
                  </a:lnTo>
                  <a:lnTo>
                    <a:pt x="358" y="748"/>
                  </a:lnTo>
                  <a:lnTo>
                    <a:pt x="377" y="748"/>
                  </a:lnTo>
                  <a:lnTo>
                    <a:pt x="397" y="748"/>
                  </a:lnTo>
                  <a:lnTo>
                    <a:pt x="415" y="747"/>
                  </a:lnTo>
                  <a:lnTo>
                    <a:pt x="434" y="744"/>
                  </a:lnTo>
                  <a:lnTo>
                    <a:pt x="453" y="741"/>
                  </a:lnTo>
                  <a:lnTo>
                    <a:pt x="471" y="737"/>
                  </a:lnTo>
                  <a:lnTo>
                    <a:pt x="488" y="732"/>
                  </a:lnTo>
                  <a:lnTo>
                    <a:pt x="507" y="726"/>
                  </a:lnTo>
                  <a:lnTo>
                    <a:pt x="523" y="719"/>
                  </a:lnTo>
                  <a:lnTo>
                    <a:pt x="540" y="712"/>
                  </a:lnTo>
                  <a:lnTo>
                    <a:pt x="557" y="704"/>
                  </a:lnTo>
                  <a:lnTo>
                    <a:pt x="572" y="695"/>
                  </a:lnTo>
                  <a:lnTo>
                    <a:pt x="587" y="685"/>
                  </a:lnTo>
                  <a:lnTo>
                    <a:pt x="602" y="674"/>
                  </a:lnTo>
                  <a:lnTo>
                    <a:pt x="616" y="663"/>
                  </a:lnTo>
                  <a:lnTo>
                    <a:pt x="630" y="652"/>
                  </a:lnTo>
                  <a:lnTo>
                    <a:pt x="643" y="639"/>
                  </a:lnTo>
                  <a:lnTo>
                    <a:pt x="656" y="627"/>
                  </a:lnTo>
                  <a:lnTo>
                    <a:pt x="668" y="613"/>
                  </a:lnTo>
                  <a:lnTo>
                    <a:pt x="678" y="598"/>
                  </a:lnTo>
                  <a:lnTo>
                    <a:pt x="689" y="584"/>
                  </a:lnTo>
                  <a:lnTo>
                    <a:pt x="698" y="569"/>
                  </a:lnTo>
                  <a:lnTo>
                    <a:pt x="708" y="553"/>
                  </a:lnTo>
                  <a:lnTo>
                    <a:pt x="716" y="536"/>
                  </a:lnTo>
                  <a:lnTo>
                    <a:pt x="724" y="520"/>
                  </a:lnTo>
                  <a:lnTo>
                    <a:pt x="730" y="503"/>
                  </a:lnTo>
                  <a:lnTo>
                    <a:pt x="736" y="486"/>
                  </a:lnTo>
                  <a:lnTo>
                    <a:pt x="741" y="469"/>
                  </a:lnTo>
                  <a:lnTo>
                    <a:pt x="745" y="450"/>
                  </a:lnTo>
                  <a:lnTo>
                    <a:pt x="749" y="432"/>
                  </a:lnTo>
                  <a:lnTo>
                    <a:pt x="751" y="413"/>
                  </a:lnTo>
                  <a:lnTo>
                    <a:pt x="753" y="393"/>
                  </a:lnTo>
                  <a:lnTo>
                    <a:pt x="753" y="374"/>
                  </a:lnTo>
                  <a:close/>
                  <a:moveTo>
                    <a:pt x="603" y="374"/>
                  </a:moveTo>
                  <a:lnTo>
                    <a:pt x="603" y="386"/>
                  </a:lnTo>
                  <a:lnTo>
                    <a:pt x="602" y="398"/>
                  </a:lnTo>
                  <a:lnTo>
                    <a:pt x="601" y="409"/>
                  </a:lnTo>
                  <a:lnTo>
                    <a:pt x="598" y="420"/>
                  </a:lnTo>
                  <a:lnTo>
                    <a:pt x="595" y="431"/>
                  </a:lnTo>
                  <a:lnTo>
                    <a:pt x="592" y="441"/>
                  </a:lnTo>
                  <a:lnTo>
                    <a:pt x="589" y="452"/>
                  </a:lnTo>
                  <a:lnTo>
                    <a:pt x="585" y="461"/>
                  </a:lnTo>
                  <a:lnTo>
                    <a:pt x="575" y="482"/>
                  </a:lnTo>
                  <a:lnTo>
                    <a:pt x="564" y="500"/>
                  </a:lnTo>
                  <a:lnTo>
                    <a:pt x="552" y="517"/>
                  </a:lnTo>
                  <a:lnTo>
                    <a:pt x="536" y="533"/>
                  </a:lnTo>
                  <a:lnTo>
                    <a:pt x="529" y="541"/>
                  </a:lnTo>
                  <a:lnTo>
                    <a:pt x="520" y="548"/>
                  </a:lnTo>
                  <a:lnTo>
                    <a:pt x="512" y="555"/>
                  </a:lnTo>
                  <a:lnTo>
                    <a:pt x="503" y="561"/>
                  </a:lnTo>
                  <a:lnTo>
                    <a:pt x="494" y="567"/>
                  </a:lnTo>
                  <a:lnTo>
                    <a:pt x="484" y="572"/>
                  </a:lnTo>
                  <a:lnTo>
                    <a:pt x="475" y="577"/>
                  </a:lnTo>
                  <a:lnTo>
                    <a:pt x="465" y="581"/>
                  </a:lnTo>
                  <a:lnTo>
                    <a:pt x="455" y="585"/>
                  </a:lnTo>
                  <a:lnTo>
                    <a:pt x="444" y="589"/>
                  </a:lnTo>
                  <a:lnTo>
                    <a:pt x="433" y="592"/>
                  </a:lnTo>
                  <a:lnTo>
                    <a:pt x="422" y="594"/>
                  </a:lnTo>
                  <a:lnTo>
                    <a:pt x="411" y="596"/>
                  </a:lnTo>
                  <a:lnTo>
                    <a:pt x="400" y="598"/>
                  </a:lnTo>
                  <a:lnTo>
                    <a:pt x="389" y="598"/>
                  </a:lnTo>
                  <a:lnTo>
                    <a:pt x="377" y="599"/>
                  </a:lnTo>
                  <a:lnTo>
                    <a:pt x="365" y="598"/>
                  </a:lnTo>
                  <a:lnTo>
                    <a:pt x="354" y="598"/>
                  </a:lnTo>
                  <a:lnTo>
                    <a:pt x="343" y="596"/>
                  </a:lnTo>
                  <a:lnTo>
                    <a:pt x="331" y="594"/>
                  </a:lnTo>
                  <a:lnTo>
                    <a:pt x="320" y="592"/>
                  </a:lnTo>
                  <a:lnTo>
                    <a:pt x="310" y="589"/>
                  </a:lnTo>
                  <a:lnTo>
                    <a:pt x="299" y="585"/>
                  </a:lnTo>
                  <a:lnTo>
                    <a:pt x="289" y="581"/>
                  </a:lnTo>
                  <a:lnTo>
                    <a:pt x="280" y="577"/>
                  </a:lnTo>
                  <a:lnTo>
                    <a:pt x="269" y="572"/>
                  </a:lnTo>
                  <a:lnTo>
                    <a:pt x="260" y="567"/>
                  </a:lnTo>
                  <a:lnTo>
                    <a:pt x="251" y="561"/>
                  </a:lnTo>
                  <a:lnTo>
                    <a:pt x="242" y="555"/>
                  </a:lnTo>
                  <a:lnTo>
                    <a:pt x="234" y="548"/>
                  </a:lnTo>
                  <a:lnTo>
                    <a:pt x="226" y="541"/>
                  </a:lnTo>
                  <a:lnTo>
                    <a:pt x="217" y="533"/>
                  </a:lnTo>
                  <a:lnTo>
                    <a:pt x="210" y="525"/>
                  </a:lnTo>
                  <a:lnTo>
                    <a:pt x="203" y="517"/>
                  </a:lnTo>
                  <a:lnTo>
                    <a:pt x="196" y="509"/>
                  </a:lnTo>
                  <a:lnTo>
                    <a:pt x="190" y="500"/>
                  </a:lnTo>
                  <a:lnTo>
                    <a:pt x="184" y="491"/>
                  </a:lnTo>
                  <a:lnTo>
                    <a:pt x="179" y="482"/>
                  </a:lnTo>
                  <a:lnTo>
                    <a:pt x="174" y="472"/>
                  </a:lnTo>
                  <a:lnTo>
                    <a:pt x="168" y="461"/>
                  </a:lnTo>
                  <a:lnTo>
                    <a:pt x="164" y="452"/>
                  </a:lnTo>
                  <a:lnTo>
                    <a:pt x="161" y="441"/>
                  </a:lnTo>
                  <a:lnTo>
                    <a:pt x="158" y="431"/>
                  </a:lnTo>
                  <a:lnTo>
                    <a:pt x="156" y="420"/>
                  </a:lnTo>
                  <a:lnTo>
                    <a:pt x="154" y="409"/>
                  </a:lnTo>
                  <a:lnTo>
                    <a:pt x="152" y="398"/>
                  </a:lnTo>
                  <a:lnTo>
                    <a:pt x="151" y="386"/>
                  </a:lnTo>
                  <a:lnTo>
                    <a:pt x="151" y="374"/>
                  </a:lnTo>
                  <a:lnTo>
                    <a:pt x="151" y="363"/>
                  </a:lnTo>
                  <a:lnTo>
                    <a:pt x="152" y="352"/>
                  </a:lnTo>
                  <a:lnTo>
                    <a:pt x="154" y="341"/>
                  </a:lnTo>
                  <a:lnTo>
                    <a:pt x="156" y="330"/>
                  </a:lnTo>
                  <a:lnTo>
                    <a:pt x="158" y="318"/>
                  </a:lnTo>
                  <a:lnTo>
                    <a:pt x="161" y="307"/>
                  </a:lnTo>
                  <a:lnTo>
                    <a:pt x="164" y="297"/>
                  </a:lnTo>
                  <a:lnTo>
                    <a:pt x="168" y="287"/>
                  </a:lnTo>
                  <a:lnTo>
                    <a:pt x="174" y="277"/>
                  </a:lnTo>
                  <a:lnTo>
                    <a:pt x="179" y="268"/>
                  </a:lnTo>
                  <a:lnTo>
                    <a:pt x="184" y="258"/>
                  </a:lnTo>
                  <a:lnTo>
                    <a:pt x="190" y="248"/>
                  </a:lnTo>
                  <a:lnTo>
                    <a:pt x="196" y="240"/>
                  </a:lnTo>
                  <a:lnTo>
                    <a:pt x="203" y="231"/>
                  </a:lnTo>
                  <a:lnTo>
                    <a:pt x="210" y="223"/>
                  </a:lnTo>
                  <a:lnTo>
                    <a:pt x="217" y="216"/>
                  </a:lnTo>
                  <a:lnTo>
                    <a:pt x="234" y="201"/>
                  </a:lnTo>
                  <a:lnTo>
                    <a:pt x="251" y="189"/>
                  </a:lnTo>
                  <a:lnTo>
                    <a:pt x="269" y="176"/>
                  </a:lnTo>
                  <a:lnTo>
                    <a:pt x="289" y="167"/>
                  </a:lnTo>
                  <a:lnTo>
                    <a:pt x="299" y="163"/>
                  </a:lnTo>
                  <a:lnTo>
                    <a:pt x="310" y="160"/>
                  </a:lnTo>
                  <a:lnTo>
                    <a:pt x="320" y="157"/>
                  </a:lnTo>
                  <a:lnTo>
                    <a:pt x="331" y="154"/>
                  </a:lnTo>
                  <a:lnTo>
                    <a:pt x="343" y="152"/>
                  </a:lnTo>
                  <a:lnTo>
                    <a:pt x="354" y="151"/>
                  </a:lnTo>
                  <a:lnTo>
                    <a:pt x="365" y="150"/>
                  </a:lnTo>
                  <a:lnTo>
                    <a:pt x="377" y="150"/>
                  </a:lnTo>
                  <a:lnTo>
                    <a:pt x="389" y="150"/>
                  </a:lnTo>
                  <a:lnTo>
                    <a:pt x="400" y="151"/>
                  </a:lnTo>
                  <a:lnTo>
                    <a:pt x="411" y="152"/>
                  </a:lnTo>
                  <a:lnTo>
                    <a:pt x="422" y="154"/>
                  </a:lnTo>
                  <a:lnTo>
                    <a:pt x="444" y="160"/>
                  </a:lnTo>
                  <a:lnTo>
                    <a:pt x="465" y="167"/>
                  </a:lnTo>
                  <a:lnTo>
                    <a:pt x="484" y="176"/>
                  </a:lnTo>
                  <a:lnTo>
                    <a:pt x="503" y="189"/>
                  </a:lnTo>
                  <a:lnTo>
                    <a:pt x="520" y="201"/>
                  </a:lnTo>
                  <a:lnTo>
                    <a:pt x="536" y="216"/>
                  </a:lnTo>
                  <a:lnTo>
                    <a:pt x="552" y="231"/>
                  </a:lnTo>
                  <a:lnTo>
                    <a:pt x="564" y="248"/>
                  </a:lnTo>
                  <a:lnTo>
                    <a:pt x="575" y="268"/>
                  </a:lnTo>
                  <a:lnTo>
                    <a:pt x="585" y="287"/>
                  </a:lnTo>
                  <a:lnTo>
                    <a:pt x="592" y="307"/>
                  </a:lnTo>
                  <a:lnTo>
                    <a:pt x="598" y="330"/>
                  </a:lnTo>
                  <a:lnTo>
                    <a:pt x="601" y="341"/>
                  </a:lnTo>
                  <a:lnTo>
                    <a:pt x="602" y="352"/>
                  </a:lnTo>
                  <a:lnTo>
                    <a:pt x="603" y="363"/>
                  </a:lnTo>
                  <a:lnTo>
                    <a:pt x="603" y="374"/>
                  </a:lnTo>
                  <a:close/>
                </a:path>
              </a:pathLst>
            </a:custGeom>
            <a:solidFill>
              <a:srgbClr val="DBD7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587" y="829"/>
              <a:ext cx="40" cy="40"/>
            </a:xfrm>
            <a:custGeom>
              <a:avLst/>
              <a:gdLst/>
              <a:ahLst/>
              <a:cxnLst>
                <a:cxn ang="0">
                  <a:pos x="599" y="254"/>
                </a:cxn>
                <a:cxn ang="0">
                  <a:pos x="584" y="197"/>
                </a:cxn>
                <a:cxn ang="0">
                  <a:pos x="558" y="144"/>
                </a:cxn>
                <a:cxn ang="0">
                  <a:pos x="523" y="98"/>
                </a:cxn>
                <a:cxn ang="0">
                  <a:pos x="481" y="59"/>
                </a:cxn>
                <a:cxn ang="0">
                  <a:pos x="432" y="29"/>
                </a:cxn>
                <a:cxn ang="0">
                  <a:pos x="376" y="9"/>
                </a:cxn>
                <a:cxn ang="0">
                  <a:pos x="317" y="0"/>
                </a:cxn>
                <a:cxn ang="0">
                  <a:pos x="255" y="3"/>
                </a:cxn>
                <a:cxn ang="0">
                  <a:pos x="197" y="18"/>
                </a:cxn>
                <a:cxn ang="0">
                  <a:pos x="144" y="44"/>
                </a:cxn>
                <a:cxn ang="0">
                  <a:pos x="99" y="78"/>
                </a:cxn>
                <a:cxn ang="0">
                  <a:pos x="60" y="121"/>
                </a:cxn>
                <a:cxn ang="0">
                  <a:pos x="29" y="169"/>
                </a:cxn>
                <a:cxn ang="0">
                  <a:pos x="9" y="224"/>
                </a:cxn>
                <a:cxn ang="0">
                  <a:pos x="1" y="284"/>
                </a:cxn>
                <a:cxn ang="0">
                  <a:pos x="4" y="345"/>
                </a:cxn>
                <a:cxn ang="0">
                  <a:pos x="18" y="403"/>
                </a:cxn>
                <a:cxn ang="0">
                  <a:pos x="44" y="454"/>
                </a:cxn>
                <a:cxn ang="0">
                  <a:pos x="78" y="501"/>
                </a:cxn>
                <a:cxn ang="0">
                  <a:pos x="121" y="540"/>
                </a:cxn>
                <a:cxn ang="0">
                  <a:pos x="170" y="570"/>
                </a:cxn>
                <a:cxn ang="0">
                  <a:pos x="226" y="589"/>
                </a:cxn>
                <a:cxn ang="0">
                  <a:pos x="285" y="598"/>
                </a:cxn>
                <a:cxn ang="0">
                  <a:pos x="347" y="595"/>
                </a:cxn>
                <a:cxn ang="0">
                  <a:pos x="404" y="581"/>
                </a:cxn>
                <a:cxn ang="0">
                  <a:pos x="457" y="556"/>
                </a:cxn>
                <a:cxn ang="0">
                  <a:pos x="503" y="521"/>
                </a:cxn>
                <a:cxn ang="0">
                  <a:pos x="542" y="479"/>
                </a:cxn>
                <a:cxn ang="0">
                  <a:pos x="572" y="429"/>
                </a:cxn>
                <a:cxn ang="0">
                  <a:pos x="593" y="374"/>
                </a:cxn>
                <a:cxn ang="0">
                  <a:pos x="602" y="314"/>
                </a:cxn>
                <a:cxn ang="0">
                  <a:pos x="448" y="330"/>
                </a:cxn>
                <a:cxn ang="0">
                  <a:pos x="426" y="383"/>
                </a:cxn>
                <a:cxn ang="0">
                  <a:pos x="385" y="424"/>
                </a:cxn>
                <a:cxn ang="0">
                  <a:pos x="331" y="446"/>
                </a:cxn>
                <a:cxn ang="0">
                  <a:pos x="271" y="446"/>
                </a:cxn>
                <a:cxn ang="0">
                  <a:pos x="217" y="424"/>
                </a:cxn>
                <a:cxn ang="0">
                  <a:pos x="176" y="383"/>
                </a:cxn>
                <a:cxn ang="0">
                  <a:pos x="154" y="330"/>
                </a:cxn>
                <a:cxn ang="0">
                  <a:pos x="154" y="269"/>
                </a:cxn>
                <a:cxn ang="0">
                  <a:pos x="176" y="216"/>
                </a:cxn>
                <a:cxn ang="0">
                  <a:pos x="217" y="175"/>
                </a:cxn>
                <a:cxn ang="0">
                  <a:pos x="271" y="152"/>
                </a:cxn>
                <a:cxn ang="0">
                  <a:pos x="331" y="152"/>
                </a:cxn>
                <a:cxn ang="0">
                  <a:pos x="385" y="175"/>
                </a:cxn>
                <a:cxn ang="0">
                  <a:pos x="426" y="216"/>
                </a:cxn>
                <a:cxn ang="0">
                  <a:pos x="448" y="269"/>
                </a:cxn>
              </a:cxnLst>
              <a:rect l="0" t="0" r="r" b="b"/>
              <a:pathLst>
                <a:path w="602" h="599">
                  <a:moveTo>
                    <a:pt x="602" y="299"/>
                  </a:moveTo>
                  <a:lnTo>
                    <a:pt x="602" y="284"/>
                  </a:lnTo>
                  <a:lnTo>
                    <a:pt x="600" y="269"/>
                  </a:lnTo>
                  <a:lnTo>
                    <a:pt x="599" y="254"/>
                  </a:lnTo>
                  <a:lnTo>
                    <a:pt x="596" y="239"/>
                  </a:lnTo>
                  <a:lnTo>
                    <a:pt x="593" y="224"/>
                  </a:lnTo>
                  <a:lnTo>
                    <a:pt x="589" y="210"/>
                  </a:lnTo>
                  <a:lnTo>
                    <a:pt x="584" y="197"/>
                  </a:lnTo>
                  <a:lnTo>
                    <a:pt x="579" y="183"/>
                  </a:lnTo>
                  <a:lnTo>
                    <a:pt x="572" y="169"/>
                  </a:lnTo>
                  <a:lnTo>
                    <a:pt x="565" y="156"/>
                  </a:lnTo>
                  <a:lnTo>
                    <a:pt x="558" y="144"/>
                  </a:lnTo>
                  <a:lnTo>
                    <a:pt x="551" y="132"/>
                  </a:lnTo>
                  <a:lnTo>
                    <a:pt x="542" y="121"/>
                  </a:lnTo>
                  <a:lnTo>
                    <a:pt x="534" y="109"/>
                  </a:lnTo>
                  <a:lnTo>
                    <a:pt x="523" y="98"/>
                  </a:lnTo>
                  <a:lnTo>
                    <a:pt x="514" y="87"/>
                  </a:lnTo>
                  <a:lnTo>
                    <a:pt x="503" y="78"/>
                  </a:lnTo>
                  <a:lnTo>
                    <a:pt x="493" y="68"/>
                  </a:lnTo>
                  <a:lnTo>
                    <a:pt x="481" y="59"/>
                  </a:lnTo>
                  <a:lnTo>
                    <a:pt x="469" y="51"/>
                  </a:lnTo>
                  <a:lnTo>
                    <a:pt x="457" y="44"/>
                  </a:lnTo>
                  <a:lnTo>
                    <a:pt x="444" y="36"/>
                  </a:lnTo>
                  <a:lnTo>
                    <a:pt x="432" y="29"/>
                  </a:lnTo>
                  <a:lnTo>
                    <a:pt x="419" y="23"/>
                  </a:lnTo>
                  <a:lnTo>
                    <a:pt x="404" y="18"/>
                  </a:lnTo>
                  <a:lnTo>
                    <a:pt x="390" y="13"/>
                  </a:lnTo>
                  <a:lnTo>
                    <a:pt x="376" y="9"/>
                  </a:lnTo>
                  <a:lnTo>
                    <a:pt x="361" y="6"/>
                  </a:lnTo>
                  <a:lnTo>
                    <a:pt x="347" y="3"/>
                  </a:lnTo>
                  <a:lnTo>
                    <a:pt x="332" y="1"/>
                  </a:lnTo>
                  <a:lnTo>
                    <a:pt x="317" y="0"/>
                  </a:lnTo>
                  <a:lnTo>
                    <a:pt x="301" y="0"/>
                  </a:lnTo>
                  <a:lnTo>
                    <a:pt x="285" y="0"/>
                  </a:lnTo>
                  <a:lnTo>
                    <a:pt x="270" y="1"/>
                  </a:lnTo>
                  <a:lnTo>
                    <a:pt x="255" y="3"/>
                  </a:lnTo>
                  <a:lnTo>
                    <a:pt x="240" y="6"/>
                  </a:lnTo>
                  <a:lnTo>
                    <a:pt x="226" y="9"/>
                  </a:lnTo>
                  <a:lnTo>
                    <a:pt x="212" y="13"/>
                  </a:lnTo>
                  <a:lnTo>
                    <a:pt x="197" y="18"/>
                  </a:lnTo>
                  <a:lnTo>
                    <a:pt x="184" y="23"/>
                  </a:lnTo>
                  <a:lnTo>
                    <a:pt x="170" y="29"/>
                  </a:lnTo>
                  <a:lnTo>
                    <a:pt x="158" y="36"/>
                  </a:lnTo>
                  <a:lnTo>
                    <a:pt x="144" y="44"/>
                  </a:lnTo>
                  <a:lnTo>
                    <a:pt x="132" y="51"/>
                  </a:lnTo>
                  <a:lnTo>
                    <a:pt x="121" y="59"/>
                  </a:lnTo>
                  <a:lnTo>
                    <a:pt x="110" y="68"/>
                  </a:lnTo>
                  <a:lnTo>
                    <a:pt x="99" y="78"/>
                  </a:lnTo>
                  <a:lnTo>
                    <a:pt x="88" y="87"/>
                  </a:lnTo>
                  <a:lnTo>
                    <a:pt x="78" y="98"/>
                  </a:lnTo>
                  <a:lnTo>
                    <a:pt x="69" y="109"/>
                  </a:lnTo>
                  <a:lnTo>
                    <a:pt x="60" y="121"/>
                  </a:lnTo>
                  <a:lnTo>
                    <a:pt x="52" y="132"/>
                  </a:lnTo>
                  <a:lnTo>
                    <a:pt x="44" y="144"/>
                  </a:lnTo>
                  <a:lnTo>
                    <a:pt x="36" y="156"/>
                  </a:lnTo>
                  <a:lnTo>
                    <a:pt x="29" y="169"/>
                  </a:lnTo>
                  <a:lnTo>
                    <a:pt x="23" y="183"/>
                  </a:lnTo>
                  <a:lnTo>
                    <a:pt x="18" y="197"/>
                  </a:lnTo>
                  <a:lnTo>
                    <a:pt x="13" y="210"/>
                  </a:lnTo>
                  <a:lnTo>
                    <a:pt x="9" y="224"/>
                  </a:lnTo>
                  <a:lnTo>
                    <a:pt x="6" y="239"/>
                  </a:lnTo>
                  <a:lnTo>
                    <a:pt x="4" y="254"/>
                  </a:lnTo>
                  <a:lnTo>
                    <a:pt x="2" y="269"/>
                  </a:lnTo>
                  <a:lnTo>
                    <a:pt x="1" y="284"/>
                  </a:lnTo>
                  <a:lnTo>
                    <a:pt x="0" y="299"/>
                  </a:lnTo>
                  <a:lnTo>
                    <a:pt x="1" y="314"/>
                  </a:lnTo>
                  <a:lnTo>
                    <a:pt x="2" y="330"/>
                  </a:lnTo>
                  <a:lnTo>
                    <a:pt x="4" y="345"/>
                  </a:lnTo>
                  <a:lnTo>
                    <a:pt x="6" y="360"/>
                  </a:lnTo>
                  <a:lnTo>
                    <a:pt x="9" y="374"/>
                  </a:lnTo>
                  <a:lnTo>
                    <a:pt x="13" y="388"/>
                  </a:lnTo>
                  <a:lnTo>
                    <a:pt x="18" y="403"/>
                  </a:lnTo>
                  <a:lnTo>
                    <a:pt x="23" y="416"/>
                  </a:lnTo>
                  <a:lnTo>
                    <a:pt x="29" y="429"/>
                  </a:lnTo>
                  <a:lnTo>
                    <a:pt x="36" y="442"/>
                  </a:lnTo>
                  <a:lnTo>
                    <a:pt x="44" y="454"/>
                  </a:lnTo>
                  <a:lnTo>
                    <a:pt x="52" y="467"/>
                  </a:lnTo>
                  <a:lnTo>
                    <a:pt x="60" y="479"/>
                  </a:lnTo>
                  <a:lnTo>
                    <a:pt x="69" y="490"/>
                  </a:lnTo>
                  <a:lnTo>
                    <a:pt x="78" y="501"/>
                  </a:lnTo>
                  <a:lnTo>
                    <a:pt x="88" y="511"/>
                  </a:lnTo>
                  <a:lnTo>
                    <a:pt x="99" y="521"/>
                  </a:lnTo>
                  <a:lnTo>
                    <a:pt x="110" y="530"/>
                  </a:lnTo>
                  <a:lnTo>
                    <a:pt x="121" y="540"/>
                  </a:lnTo>
                  <a:lnTo>
                    <a:pt x="132" y="548"/>
                  </a:lnTo>
                  <a:lnTo>
                    <a:pt x="144" y="556"/>
                  </a:lnTo>
                  <a:lnTo>
                    <a:pt x="158" y="563"/>
                  </a:lnTo>
                  <a:lnTo>
                    <a:pt x="170" y="570"/>
                  </a:lnTo>
                  <a:lnTo>
                    <a:pt x="184" y="575"/>
                  </a:lnTo>
                  <a:lnTo>
                    <a:pt x="197" y="581"/>
                  </a:lnTo>
                  <a:lnTo>
                    <a:pt x="212" y="585"/>
                  </a:lnTo>
                  <a:lnTo>
                    <a:pt x="226" y="589"/>
                  </a:lnTo>
                  <a:lnTo>
                    <a:pt x="240" y="593"/>
                  </a:lnTo>
                  <a:lnTo>
                    <a:pt x="255" y="595"/>
                  </a:lnTo>
                  <a:lnTo>
                    <a:pt x="270" y="597"/>
                  </a:lnTo>
                  <a:lnTo>
                    <a:pt x="285" y="598"/>
                  </a:lnTo>
                  <a:lnTo>
                    <a:pt x="301" y="599"/>
                  </a:lnTo>
                  <a:lnTo>
                    <a:pt x="317" y="598"/>
                  </a:lnTo>
                  <a:lnTo>
                    <a:pt x="332" y="597"/>
                  </a:lnTo>
                  <a:lnTo>
                    <a:pt x="347" y="595"/>
                  </a:lnTo>
                  <a:lnTo>
                    <a:pt x="361" y="593"/>
                  </a:lnTo>
                  <a:lnTo>
                    <a:pt x="376" y="589"/>
                  </a:lnTo>
                  <a:lnTo>
                    <a:pt x="390" y="585"/>
                  </a:lnTo>
                  <a:lnTo>
                    <a:pt x="404" y="581"/>
                  </a:lnTo>
                  <a:lnTo>
                    <a:pt x="419" y="575"/>
                  </a:lnTo>
                  <a:lnTo>
                    <a:pt x="432" y="570"/>
                  </a:lnTo>
                  <a:lnTo>
                    <a:pt x="444" y="563"/>
                  </a:lnTo>
                  <a:lnTo>
                    <a:pt x="457" y="556"/>
                  </a:lnTo>
                  <a:lnTo>
                    <a:pt x="469" y="548"/>
                  </a:lnTo>
                  <a:lnTo>
                    <a:pt x="481" y="540"/>
                  </a:lnTo>
                  <a:lnTo>
                    <a:pt x="493" y="530"/>
                  </a:lnTo>
                  <a:lnTo>
                    <a:pt x="503" y="521"/>
                  </a:lnTo>
                  <a:lnTo>
                    <a:pt x="514" y="511"/>
                  </a:lnTo>
                  <a:lnTo>
                    <a:pt x="523" y="501"/>
                  </a:lnTo>
                  <a:lnTo>
                    <a:pt x="534" y="490"/>
                  </a:lnTo>
                  <a:lnTo>
                    <a:pt x="542" y="479"/>
                  </a:lnTo>
                  <a:lnTo>
                    <a:pt x="551" y="467"/>
                  </a:lnTo>
                  <a:lnTo>
                    <a:pt x="558" y="454"/>
                  </a:lnTo>
                  <a:lnTo>
                    <a:pt x="565" y="442"/>
                  </a:lnTo>
                  <a:lnTo>
                    <a:pt x="572" y="429"/>
                  </a:lnTo>
                  <a:lnTo>
                    <a:pt x="579" y="416"/>
                  </a:lnTo>
                  <a:lnTo>
                    <a:pt x="584" y="403"/>
                  </a:lnTo>
                  <a:lnTo>
                    <a:pt x="589" y="388"/>
                  </a:lnTo>
                  <a:lnTo>
                    <a:pt x="593" y="374"/>
                  </a:lnTo>
                  <a:lnTo>
                    <a:pt x="596" y="360"/>
                  </a:lnTo>
                  <a:lnTo>
                    <a:pt x="599" y="345"/>
                  </a:lnTo>
                  <a:lnTo>
                    <a:pt x="600" y="330"/>
                  </a:lnTo>
                  <a:lnTo>
                    <a:pt x="602" y="314"/>
                  </a:lnTo>
                  <a:lnTo>
                    <a:pt x="602" y="299"/>
                  </a:lnTo>
                  <a:close/>
                  <a:moveTo>
                    <a:pt x="451" y="299"/>
                  </a:moveTo>
                  <a:lnTo>
                    <a:pt x="451" y="314"/>
                  </a:lnTo>
                  <a:lnTo>
                    <a:pt x="448" y="330"/>
                  </a:lnTo>
                  <a:lnTo>
                    <a:pt x="445" y="344"/>
                  </a:lnTo>
                  <a:lnTo>
                    <a:pt x="440" y="358"/>
                  </a:lnTo>
                  <a:lnTo>
                    <a:pt x="434" y="371"/>
                  </a:lnTo>
                  <a:lnTo>
                    <a:pt x="426" y="383"/>
                  </a:lnTo>
                  <a:lnTo>
                    <a:pt x="418" y="395"/>
                  </a:lnTo>
                  <a:lnTo>
                    <a:pt x="407" y="406"/>
                  </a:lnTo>
                  <a:lnTo>
                    <a:pt x="397" y="415"/>
                  </a:lnTo>
                  <a:lnTo>
                    <a:pt x="385" y="424"/>
                  </a:lnTo>
                  <a:lnTo>
                    <a:pt x="373" y="431"/>
                  </a:lnTo>
                  <a:lnTo>
                    <a:pt x="359" y="437"/>
                  </a:lnTo>
                  <a:lnTo>
                    <a:pt x="346" y="442"/>
                  </a:lnTo>
                  <a:lnTo>
                    <a:pt x="331" y="446"/>
                  </a:lnTo>
                  <a:lnTo>
                    <a:pt x="317" y="448"/>
                  </a:lnTo>
                  <a:lnTo>
                    <a:pt x="301" y="449"/>
                  </a:lnTo>
                  <a:lnTo>
                    <a:pt x="285" y="448"/>
                  </a:lnTo>
                  <a:lnTo>
                    <a:pt x="271" y="446"/>
                  </a:lnTo>
                  <a:lnTo>
                    <a:pt x="257" y="442"/>
                  </a:lnTo>
                  <a:lnTo>
                    <a:pt x="242" y="437"/>
                  </a:lnTo>
                  <a:lnTo>
                    <a:pt x="229" y="431"/>
                  </a:lnTo>
                  <a:lnTo>
                    <a:pt x="217" y="424"/>
                  </a:lnTo>
                  <a:lnTo>
                    <a:pt x="206" y="415"/>
                  </a:lnTo>
                  <a:lnTo>
                    <a:pt x="194" y="406"/>
                  </a:lnTo>
                  <a:lnTo>
                    <a:pt x="185" y="395"/>
                  </a:lnTo>
                  <a:lnTo>
                    <a:pt x="176" y="383"/>
                  </a:lnTo>
                  <a:lnTo>
                    <a:pt x="169" y="371"/>
                  </a:lnTo>
                  <a:lnTo>
                    <a:pt x="162" y="358"/>
                  </a:lnTo>
                  <a:lnTo>
                    <a:pt x="157" y="344"/>
                  </a:lnTo>
                  <a:lnTo>
                    <a:pt x="154" y="330"/>
                  </a:lnTo>
                  <a:lnTo>
                    <a:pt x="152" y="314"/>
                  </a:lnTo>
                  <a:lnTo>
                    <a:pt x="151" y="299"/>
                  </a:lnTo>
                  <a:lnTo>
                    <a:pt x="152" y="284"/>
                  </a:lnTo>
                  <a:lnTo>
                    <a:pt x="154" y="269"/>
                  </a:lnTo>
                  <a:lnTo>
                    <a:pt x="157" y="255"/>
                  </a:lnTo>
                  <a:lnTo>
                    <a:pt x="162" y="241"/>
                  </a:lnTo>
                  <a:lnTo>
                    <a:pt x="169" y="228"/>
                  </a:lnTo>
                  <a:lnTo>
                    <a:pt x="176" y="216"/>
                  </a:lnTo>
                  <a:lnTo>
                    <a:pt x="185" y="204"/>
                  </a:lnTo>
                  <a:lnTo>
                    <a:pt x="194" y="194"/>
                  </a:lnTo>
                  <a:lnTo>
                    <a:pt x="206" y="184"/>
                  </a:lnTo>
                  <a:lnTo>
                    <a:pt x="217" y="175"/>
                  </a:lnTo>
                  <a:lnTo>
                    <a:pt x="229" y="167"/>
                  </a:lnTo>
                  <a:lnTo>
                    <a:pt x="242" y="161"/>
                  </a:lnTo>
                  <a:lnTo>
                    <a:pt x="257" y="156"/>
                  </a:lnTo>
                  <a:lnTo>
                    <a:pt x="271" y="152"/>
                  </a:lnTo>
                  <a:lnTo>
                    <a:pt x="285" y="150"/>
                  </a:lnTo>
                  <a:lnTo>
                    <a:pt x="301" y="149"/>
                  </a:lnTo>
                  <a:lnTo>
                    <a:pt x="317" y="150"/>
                  </a:lnTo>
                  <a:lnTo>
                    <a:pt x="331" y="152"/>
                  </a:lnTo>
                  <a:lnTo>
                    <a:pt x="346" y="156"/>
                  </a:lnTo>
                  <a:lnTo>
                    <a:pt x="359" y="161"/>
                  </a:lnTo>
                  <a:lnTo>
                    <a:pt x="373" y="167"/>
                  </a:lnTo>
                  <a:lnTo>
                    <a:pt x="385" y="175"/>
                  </a:lnTo>
                  <a:lnTo>
                    <a:pt x="397" y="184"/>
                  </a:lnTo>
                  <a:lnTo>
                    <a:pt x="407" y="194"/>
                  </a:lnTo>
                  <a:lnTo>
                    <a:pt x="418" y="204"/>
                  </a:lnTo>
                  <a:lnTo>
                    <a:pt x="426" y="216"/>
                  </a:lnTo>
                  <a:lnTo>
                    <a:pt x="434" y="228"/>
                  </a:lnTo>
                  <a:lnTo>
                    <a:pt x="440" y="241"/>
                  </a:lnTo>
                  <a:lnTo>
                    <a:pt x="445" y="255"/>
                  </a:lnTo>
                  <a:lnTo>
                    <a:pt x="448" y="269"/>
                  </a:lnTo>
                  <a:lnTo>
                    <a:pt x="451" y="284"/>
                  </a:lnTo>
                  <a:lnTo>
                    <a:pt x="451" y="299"/>
                  </a:lnTo>
                  <a:close/>
                </a:path>
              </a:pathLst>
            </a:custGeom>
            <a:solidFill>
              <a:srgbClr val="E2DF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592" y="834"/>
              <a:ext cx="30" cy="30"/>
            </a:xfrm>
            <a:custGeom>
              <a:avLst/>
              <a:gdLst/>
              <a:ahLst/>
              <a:cxnLst>
                <a:cxn ang="0">
                  <a:pos x="452" y="213"/>
                </a:cxn>
                <a:cxn ang="0">
                  <a:pos x="450" y="191"/>
                </a:cxn>
                <a:cxn ang="0">
                  <a:pos x="441" y="157"/>
                </a:cxn>
                <a:cxn ang="0">
                  <a:pos x="424" y="118"/>
                </a:cxn>
                <a:cxn ang="0">
                  <a:pos x="401" y="81"/>
                </a:cxn>
                <a:cxn ang="0">
                  <a:pos x="370" y="51"/>
                </a:cxn>
                <a:cxn ang="0">
                  <a:pos x="333" y="26"/>
                </a:cxn>
                <a:cxn ang="0">
                  <a:pos x="293" y="10"/>
                </a:cxn>
                <a:cxn ang="0">
                  <a:pos x="260" y="2"/>
                </a:cxn>
                <a:cxn ang="0">
                  <a:pos x="238" y="0"/>
                </a:cxn>
                <a:cxn ang="0">
                  <a:pos x="214" y="0"/>
                </a:cxn>
                <a:cxn ang="0">
                  <a:pos x="192" y="2"/>
                </a:cxn>
                <a:cxn ang="0">
                  <a:pos x="169" y="7"/>
                </a:cxn>
                <a:cxn ang="0">
                  <a:pos x="148" y="13"/>
                </a:cxn>
                <a:cxn ang="0">
                  <a:pos x="118" y="26"/>
                </a:cxn>
                <a:cxn ang="0">
                  <a:pos x="83" y="51"/>
                </a:cxn>
                <a:cxn ang="0">
                  <a:pos x="59" y="73"/>
                </a:cxn>
                <a:cxn ang="0">
                  <a:pos x="45" y="90"/>
                </a:cxn>
                <a:cxn ang="0">
                  <a:pos x="33" y="108"/>
                </a:cxn>
                <a:cxn ang="0">
                  <a:pos x="23" y="127"/>
                </a:cxn>
                <a:cxn ang="0">
                  <a:pos x="13" y="147"/>
                </a:cxn>
                <a:cxn ang="0">
                  <a:pos x="7" y="168"/>
                </a:cxn>
                <a:cxn ang="0">
                  <a:pos x="3" y="191"/>
                </a:cxn>
                <a:cxn ang="0">
                  <a:pos x="0" y="213"/>
                </a:cxn>
                <a:cxn ang="0">
                  <a:pos x="0" y="236"/>
                </a:cxn>
                <a:cxn ang="0">
                  <a:pos x="3" y="259"/>
                </a:cxn>
                <a:cxn ang="0">
                  <a:pos x="7" y="281"/>
                </a:cxn>
                <a:cxn ang="0">
                  <a:pos x="13" y="302"/>
                </a:cxn>
                <a:cxn ang="0">
                  <a:pos x="23" y="322"/>
                </a:cxn>
                <a:cxn ang="0">
                  <a:pos x="33" y="341"/>
                </a:cxn>
                <a:cxn ang="0">
                  <a:pos x="45" y="359"/>
                </a:cxn>
                <a:cxn ang="0">
                  <a:pos x="59" y="375"/>
                </a:cxn>
                <a:cxn ang="0">
                  <a:pos x="75" y="391"/>
                </a:cxn>
                <a:cxn ang="0">
                  <a:pos x="91" y="405"/>
                </a:cxn>
                <a:cxn ang="0">
                  <a:pos x="109" y="417"/>
                </a:cxn>
                <a:cxn ang="0">
                  <a:pos x="127" y="427"/>
                </a:cxn>
                <a:cxn ang="0">
                  <a:pos x="148" y="435"/>
                </a:cxn>
                <a:cxn ang="0">
                  <a:pos x="169" y="442"/>
                </a:cxn>
                <a:cxn ang="0">
                  <a:pos x="192" y="446"/>
                </a:cxn>
                <a:cxn ang="0">
                  <a:pos x="214" y="449"/>
                </a:cxn>
                <a:cxn ang="0">
                  <a:pos x="238" y="449"/>
                </a:cxn>
                <a:cxn ang="0">
                  <a:pos x="260" y="446"/>
                </a:cxn>
                <a:cxn ang="0">
                  <a:pos x="282" y="442"/>
                </a:cxn>
                <a:cxn ang="0">
                  <a:pos x="304" y="435"/>
                </a:cxn>
                <a:cxn ang="0">
                  <a:pos x="324" y="427"/>
                </a:cxn>
                <a:cxn ang="0">
                  <a:pos x="343" y="417"/>
                </a:cxn>
                <a:cxn ang="0">
                  <a:pos x="361" y="405"/>
                </a:cxn>
                <a:cxn ang="0">
                  <a:pos x="378" y="391"/>
                </a:cxn>
                <a:cxn ang="0">
                  <a:pos x="401" y="367"/>
                </a:cxn>
                <a:cxn ang="0">
                  <a:pos x="424" y="332"/>
                </a:cxn>
                <a:cxn ang="0">
                  <a:pos x="438" y="302"/>
                </a:cxn>
                <a:cxn ang="0">
                  <a:pos x="444" y="281"/>
                </a:cxn>
                <a:cxn ang="0">
                  <a:pos x="450" y="259"/>
                </a:cxn>
                <a:cxn ang="0">
                  <a:pos x="452" y="236"/>
                </a:cxn>
              </a:cxnLst>
              <a:rect l="0" t="0" r="r" b="b"/>
              <a:pathLst>
                <a:path w="452" h="449">
                  <a:moveTo>
                    <a:pt x="452" y="224"/>
                  </a:moveTo>
                  <a:lnTo>
                    <a:pt x="452" y="213"/>
                  </a:lnTo>
                  <a:lnTo>
                    <a:pt x="451" y="202"/>
                  </a:lnTo>
                  <a:lnTo>
                    <a:pt x="450" y="191"/>
                  </a:lnTo>
                  <a:lnTo>
                    <a:pt x="447" y="180"/>
                  </a:lnTo>
                  <a:lnTo>
                    <a:pt x="441" y="157"/>
                  </a:lnTo>
                  <a:lnTo>
                    <a:pt x="434" y="137"/>
                  </a:lnTo>
                  <a:lnTo>
                    <a:pt x="424" y="118"/>
                  </a:lnTo>
                  <a:lnTo>
                    <a:pt x="413" y="98"/>
                  </a:lnTo>
                  <a:lnTo>
                    <a:pt x="401" y="81"/>
                  </a:lnTo>
                  <a:lnTo>
                    <a:pt x="385" y="65"/>
                  </a:lnTo>
                  <a:lnTo>
                    <a:pt x="370" y="51"/>
                  </a:lnTo>
                  <a:lnTo>
                    <a:pt x="352" y="38"/>
                  </a:lnTo>
                  <a:lnTo>
                    <a:pt x="333" y="26"/>
                  </a:lnTo>
                  <a:lnTo>
                    <a:pt x="314" y="17"/>
                  </a:lnTo>
                  <a:lnTo>
                    <a:pt x="293" y="10"/>
                  </a:lnTo>
                  <a:lnTo>
                    <a:pt x="271" y="4"/>
                  </a:lnTo>
                  <a:lnTo>
                    <a:pt x="260" y="2"/>
                  </a:lnTo>
                  <a:lnTo>
                    <a:pt x="249" y="1"/>
                  </a:lnTo>
                  <a:lnTo>
                    <a:pt x="238" y="0"/>
                  </a:lnTo>
                  <a:lnTo>
                    <a:pt x="226" y="0"/>
                  </a:lnTo>
                  <a:lnTo>
                    <a:pt x="214" y="0"/>
                  </a:lnTo>
                  <a:lnTo>
                    <a:pt x="203" y="1"/>
                  </a:lnTo>
                  <a:lnTo>
                    <a:pt x="192" y="2"/>
                  </a:lnTo>
                  <a:lnTo>
                    <a:pt x="180" y="4"/>
                  </a:lnTo>
                  <a:lnTo>
                    <a:pt x="169" y="7"/>
                  </a:lnTo>
                  <a:lnTo>
                    <a:pt x="159" y="10"/>
                  </a:lnTo>
                  <a:lnTo>
                    <a:pt x="148" y="13"/>
                  </a:lnTo>
                  <a:lnTo>
                    <a:pt x="138" y="17"/>
                  </a:lnTo>
                  <a:lnTo>
                    <a:pt x="118" y="26"/>
                  </a:lnTo>
                  <a:lnTo>
                    <a:pt x="100" y="38"/>
                  </a:lnTo>
                  <a:lnTo>
                    <a:pt x="83" y="51"/>
                  </a:lnTo>
                  <a:lnTo>
                    <a:pt x="66" y="65"/>
                  </a:lnTo>
                  <a:lnTo>
                    <a:pt x="59" y="73"/>
                  </a:lnTo>
                  <a:lnTo>
                    <a:pt x="52" y="81"/>
                  </a:lnTo>
                  <a:lnTo>
                    <a:pt x="45" y="90"/>
                  </a:lnTo>
                  <a:lnTo>
                    <a:pt x="39" y="98"/>
                  </a:lnTo>
                  <a:lnTo>
                    <a:pt x="33" y="108"/>
                  </a:lnTo>
                  <a:lnTo>
                    <a:pt x="28" y="118"/>
                  </a:lnTo>
                  <a:lnTo>
                    <a:pt x="23" y="127"/>
                  </a:lnTo>
                  <a:lnTo>
                    <a:pt x="17" y="137"/>
                  </a:lnTo>
                  <a:lnTo>
                    <a:pt x="13" y="147"/>
                  </a:lnTo>
                  <a:lnTo>
                    <a:pt x="10" y="157"/>
                  </a:lnTo>
                  <a:lnTo>
                    <a:pt x="7" y="168"/>
                  </a:lnTo>
                  <a:lnTo>
                    <a:pt x="5" y="180"/>
                  </a:lnTo>
                  <a:lnTo>
                    <a:pt x="3" y="191"/>
                  </a:lnTo>
                  <a:lnTo>
                    <a:pt x="1" y="202"/>
                  </a:lnTo>
                  <a:lnTo>
                    <a:pt x="0" y="213"/>
                  </a:lnTo>
                  <a:lnTo>
                    <a:pt x="0" y="224"/>
                  </a:lnTo>
                  <a:lnTo>
                    <a:pt x="0" y="236"/>
                  </a:lnTo>
                  <a:lnTo>
                    <a:pt x="1" y="248"/>
                  </a:lnTo>
                  <a:lnTo>
                    <a:pt x="3" y="259"/>
                  </a:lnTo>
                  <a:lnTo>
                    <a:pt x="5" y="270"/>
                  </a:lnTo>
                  <a:lnTo>
                    <a:pt x="7" y="281"/>
                  </a:lnTo>
                  <a:lnTo>
                    <a:pt x="10" y="291"/>
                  </a:lnTo>
                  <a:lnTo>
                    <a:pt x="13" y="302"/>
                  </a:lnTo>
                  <a:lnTo>
                    <a:pt x="17" y="311"/>
                  </a:lnTo>
                  <a:lnTo>
                    <a:pt x="23" y="322"/>
                  </a:lnTo>
                  <a:lnTo>
                    <a:pt x="28" y="332"/>
                  </a:lnTo>
                  <a:lnTo>
                    <a:pt x="33" y="341"/>
                  </a:lnTo>
                  <a:lnTo>
                    <a:pt x="39" y="350"/>
                  </a:lnTo>
                  <a:lnTo>
                    <a:pt x="45" y="359"/>
                  </a:lnTo>
                  <a:lnTo>
                    <a:pt x="52" y="367"/>
                  </a:lnTo>
                  <a:lnTo>
                    <a:pt x="59" y="375"/>
                  </a:lnTo>
                  <a:lnTo>
                    <a:pt x="66" y="383"/>
                  </a:lnTo>
                  <a:lnTo>
                    <a:pt x="75" y="391"/>
                  </a:lnTo>
                  <a:lnTo>
                    <a:pt x="83" y="398"/>
                  </a:lnTo>
                  <a:lnTo>
                    <a:pt x="91" y="405"/>
                  </a:lnTo>
                  <a:lnTo>
                    <a:pt x="100" y="411"/>
                  </a:lnTo>
                  <a:lnTo>
                    <a:pt x="109" y="417"/>
                  </a:lnTo>
                  <a:lnTo>
                    <a:pt x="118" y="422"/>
                  </a:lnTo>
                  <a:lnTo>
                    <a:pt x="127" y="427"/>
                  </a:lnTo>
                  <a:lnTo>
                    <a:pt x="138" y="431"/>
                  </a:lnTo>
                  <a:lnTo>
                    <a:pt x="148" y="435"/>
                  </a:lnTo>
                  <a:lnTo>
                    <a:pt x="159" y="439"/>
                  </a:lnTo>
                  <a:lnTo>
                    <a:pt x="169" y="442"/>
                  </a:lnTo>
                  <a:lnTo>
                    <a:pt x="180" y="444"/>
                  </a:lnTo>
                  <a:lnTo>
                    <a:pt x="192" y="446"/>
                  </a:lnTo>
                  <a:lnTo>
                    <a:pt x="203" y="448"/>
                  </a:lnTo>
                  <a:lnTo>
                    <a:pt x="214" y="449"/>
                  </a:lnTo>
                  <a:lnTo>
                    <a:pt x="226" y="449"/>
                  </a:lnTo>
                  <a:lnTo>
                    <a:pt x="238" y="449"/>
                  </a:lnTo>
                  <a:lnTo>
                    <a:pt x="249" y="448"/>
                  </a:lnTo>
                  <a:lnTo>
                    <a:pt x="260" y="446"/>
                  </a:lnTo>
                  <a:lnTo>
                    <a:pt x="271" y="444"/>
                  </a:lnTo>
                  <a:lnTo>
                    <a:pt x="282" y="442"/>
                  </a:lnTo>
                  <a:lnTo>
                    <a:pt x="293" y="439"/>
                  </a:lnTo>
                  <a:lnTo>
                    <a:pt x="304" y="435"/>
                  </a:lnTo>
                  <a:lnTo>
                    <a:pt x="314" y="431"/>
                  </a:lnTo>
                  <a:lnTo>
                    <a:pt x="324" y="427"/>
                  </a:lnTo>
                  <a:lnTo>
                    <a:pt x="333" y="422"/>
                  </a:lnTo>
                  <a:lnTo>
                    <a:pt x="343" y="417"/>
                  </a:lnTo>
                  <a:lnTo>
                    <a:pt x="352" y="411"/>
                  </a:lnTo>
                  <a:lnTo>
                    <a:pt x="361" y="405"/>
                  </a:lnTo>
                  <a:lnTo>
                    <a:pt x="370" y="398"/>
                  </a:lnTo>
                  <a:lnTo>
                    <a:pt x="378" y="391"/>
                  </a:lnTo>
                  <a:lnTo>
                    <a:pt x="385" y="383"/>
                  </a:lnTo>
                  <a:lnTo>
                    <a:pt x="401" y="367"/>
                  </a:lnTo>
                  <a:lnTo>
                    <a:pt x="413" y="350"/>
                  </a:lnTo>
                  <a:lnTo>
                    <a:pt x="424" y="332"/>
                  </a:lnTo>
                  <a:lnTo>
                    <a:pt x="434" y="311"/>
                  </a:lnTo>
                  <a:lnTo>
                    <a:pt x="438" y="302"/>
                  </a:lnTo>
                  <a:lnTo>
                    <a:pt x="441" y="291"/>
                  </a:lnTo>
                  <a:lnTo>
                    <a:pt x="444" y="281"/>
                  </a:lnTo>
                  <a:lnTo>
                    <a:pt x="447" y="270"/>
                  </a:lnTo>
                  <a:lnTo>
                    <a:pt x="450" y="259"/>
                  </a:lnTo>
                  <a:lnTo>
                    <a:pt x="451" y="248"/>
                  </a:lnTo>
                  <a:lnTo>
                    <a:pt x="452" y="236"/>
                  </a:lnTo>
                  <a:lnTo>
                    <a:pt x="452" y="224"/>
                  </a:lnTo>
                  <a:close/>
                </a:path>
              </a:pathLst>
            </a:custGeom>
            <a:solidFill>
              <a:srgbClr val="EAE8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597" y="839"/>
              <a:ext cx="20" cy="20"/>
            </a:xfrm>
            <a:custGeom>
              <a:avLst/>
              <a:gdLst/>
              <a:ahLst/>
              <a:cxnLst>
                <a:cxn ang="0">
                  <a:pos x="300" y="135"/>
                </a:cxn>
                <a:cxn ang="0">
                  <a:pos x="294" y="106"/>
                </a:cxn>
                <a:cxn ang="0">
                  <a:pos x="282" y="79"/>
                </a:cxn>
                <a:cxn ang="0">
                  <a:pos x="267" y="55"/>
                </a:cxn>
                <a:cxn ang="0">
                  <a:pos x="246" y="35"/>
                </a:cxn>
                <a:cxn ang="0">
                  <a:pos x="222" y="18"/>
                </a:cxn>
                <a:cxn ang="0">
                  <a:pos x="195" y="7"/>
                </a:cxn>
                <a:cxn ang="0">
                  <a:pos x="166" y="1"/>
                </a:cxn>
                <a:cxn ang="0">
                  <a:pos x="134" y="1"/>
                </a:cxn>
                <a:cxn ang="0">
                  <a:pos x="106" y="7"/>
                </a:cxn>
                <a:cxn ang="0">
                  <a:pos x="78" y="18"/>
                </a:cxn>
                <a:cxn ang="0">
                  <a:pos x="55" y="35"/>
                </a:cxn>
                <a:cxn ang="0">
                  <a:pos x="34" y="55"/>
                </a:cxn>
                <a:cxn ang="0">
                  <a:pos x="18" y="79"/>
                </a:cxn>
                <a:cxn ang="0">
                  <a:pos x="6" y="106"/>
                </a:cxn>
                <a:cxn ang="0">
                  <a:pos x="1" y="135"/>
                </a:cxn>
                <a:cxn ang="0">
                  <a:pos x="1" y="165"/>
                </a:cxn>
                <a:cxn ang="0">
                  <a:pos x="6" y="195"/>
                </a:cxn>
                <a:cxn ang="0">
                  <a:pos x="18" y="222"/>
                </a:cxn>
                <a:cxn ang="0">
                  <a:pos x="34" y="246"/>
                </a:cxn>
                <a:cxn ang="0">
                  <a:pos x="55" y="266"/>
                </a:cxn>
                <a:cxn ang="0">
                  <a:pos x="78" y="282"/>
                </a:cxn>
                <a:cxn ang="0">
                  <a:pos x="106" y="293"/>
                </a:cxn>
                <a:cxn ang="0">
                  <a:pos x="134" y="299"/>
                </a:cxn>
                <a:cxn ang="0">
                  <a:pos x="166" y="299"/>
                </a:cxn>
                <a:cxn ang="0">
                  <a:pos x="195" y="293"/>
                </a:cxn>
                <a:cxn ang="0">
                  <a:pos x="222" y="282"/>
                </a:cxn>
                <a:cxn ang="0">
                  <a:pos x="246" y="266"/>
                </a:cxn>
                <a:cxn ang="0">
                  <a:pos x="267" y="246"/>
                </a:cxn>
                <a:cxn ang="0">
                  <a:pos x="282" y="222"/>
                </a:cxn>
                <a:cxn ang="0">
                  <a:pos x="294" y="195"/>
                </a:cxn>
                <a:cxn ang="0">
                  <a:pos x="300" y="165"/>
                </a:cxn>
              </a:cxnLst>
              <a:rect l="0" t="0" r="r" b="b"/>
              <a:pathLst>
                <a:path w="300" h="300">
                  <a:moveTo>
                    <a:pt x="300" y="150"/>
                  </a:moveTo>
                  <a:lnTo>
                    <a:pt x="300" y="135"/>
                  </a:lnTo>
                  <a:lnTo>
                    <a:pt x="297" y="120"/>
                  </a:lnTo>
                  <a:lnTo>
                    <a:pt x="294" y="106"/>
                  </a:lnTo>
                  <a:lnTo>
                    <a:pt x="289" y="92"/>
                  </a:lnTo>
                  <a:lnTo>
                    <a:pt x="282" y="79"/>
                  </a:lnTo>
                  <a:lnTo>
                    <a:pt x="275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6" y="35"/>
                  </a:lnTo>
                  <a:lnTo>
                    <a:pt x="234" y="26"/>
                  </a:lnTo>
                  <a:lnTo>
                    <a:pt x="222" y="18"/>
                  </a:lnTo>
                  <a:lnTo>
                    <a:pt x="208" y="12"/>
                  </a:lnTo>
                  <a:lnTo>
                    <a:pt x="195" y="7"/>
                  </a:lnTo>
                  <a:lnTo>
                    <a:pt x="180" y="4"/>
                  </a:lnTo>
                  <a:lnTo>
                    <a:pt x="166" y="1"/>
                  </a:lnTo>
                  <a:lnTo>
                    <a:pt x="150" y="0"/>
                  </a:lnTo>
                  <a:lnTo>
                    <a:pt x="134" y="1"/>
                  </a:lnTo>
                  <a:lnTo>
                    <a:pt x="120" y="4"/>
                  </a:lnTo>
                  <a:lnTo>
                    <a:pt x="106" y="7"/>
                  </a:lnTo>
                  <a:lnTo>
                    <a:pt x="91" y="12"/>
                  </a:lnTo>
                  <a:lnTo>
                    <a:pt x="78" y="18"/>
                  </a:lnTo>
                  <a:lnTo>
                    <a:pt x="66" y="26"/>
                  </a:lnTo>
                  <a:lnTo>
                    <a:pt x="55" y="35"/>
                  </a:lnTo>
                  <a:lnTo>
                    <a:pt x="43" y="45"/>
                  </a:lnTo>
                  <a:lnTo>
                    <a:pt x="34" y="55"/>
                  </a:lnTo>
                  <a:lnTo>
                    <a:pt x="25" y="67"/>
                  </a:lnTo>
                  <a:lnTo>
                    <a:pt x="18" y="79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0"/>
                  </a:lnTo>
                  <a:lnTo>
                    <a:pt x="1" y="165"/>
                  </a:lnTo>
                  <a:lnTo>
                    <a:pt x="3" y="181"/>
                  </a:lnTo>
                  <a:lnTo>
                    <a:pt x="6" y="195"/>
                  </a:lnTo>
                  <a:lnTo>
                    <a:pt x="12" y="209"/>
                  </a:lnTo>
                  <a:lnTo>
                    <a:pt x="18" y="222"/>
                  </a:lnTo>
                  <a:lnTo>
                    <a:pt x="25" y="234"/>
                  </a:lnTo>
                  <a:lnTo>
                    <a:pt x="34" y="246"/>
                  </a:lnTo>
                  <a:lnTo>
                    <a:pt x="43" y="257"/>
                  </a:lnTo>
                  <a:lnTo>
                    <a:pt x="55" y="266"/>
                  </a:lnTo>
                  <a:lnTo>
                    <a:pt x="66" y="275"/>
                  </a:lnTo>
                  <a:lnTo>
                    <a:pt x="78" y="282"/>
                  </a:lnTo>
                  <a:lnTo>
                    <a:pt x="91" y="288"/>
                  </a:lnTo>
                  <a:lnTo>
                    <a:pt x="106" y="293"/>
                  </a:lnTo>
                  <a:lnTo>
                    <a:pt x="120" y="297"/>
                  </a:lnTo>
                  <a:lnTo>
                    <a:pt x="134" y="299"/>
                  </a:lnTo>
                  <a:lnTo>
                    <a:pt x="150" y="300"/>
                  </a:lnTo>
                  <a:lnTo>
                    <a:pt x="166" y="299"/>
                  </a:lnTo>
                  <a:lnTo>
                    <a:pt x="180" y="297"/>
                  </a:lnTo>
                  <a:lnTo>
                    <a:pt x="195" y="293"/>
                  </a:lnTo>
                  <a:lnTo>
                    <a:pt x="208" y="288"/>
                  </a:lnTo>
                  <a:lnTo>
                    <a:pt x="222" y="282"/>
                  </a:lnTo>
                  <a:lnTo>
                    <a:pt x="234" y="275"/>
                  </a:lnTo>
                  <a:lnTo>
                    <a:pt x="246" y="266"/>
                  </a:lnTo>
                  <a:lnTo>
                    <a:pt x="256" y="257"/>
                  </a:lnTo>
                  <a:lnTo>
                    <a:pt x="267" y="246"/>
                  </a:lnTo>
                  <a:lnTo>
                    <a:pt x="275" y="234"/>
                  </a:lnTo>
                  <a:lnTo>
                    <a:pt x="282" y="222"/>
                  </a:lnTo>
                  <a:lnTo>
                    <a:pt x="289" y="209"/>
                  </a:lnTo>
                  <a:lnTo>
                    <a:pt x="294" y="195"/>
                  </a:lnTo>
                  <a:lnTo>
                    <a:pt x="297" y="181"/>
                  </a:lnTo>
                  <a:lnTo>
                    <a:pt x="300" y="165"/>
                  </a:lnTo>
                  <a:lnTo>
                    <a:pt x="300" y="150"/>
                  </a:lnTo>
                  <a:close/>
                </a:path>
              </a:pathLst>
            </a:custGeom>
            <a:solidFill>
              <a:srgbClr val="F1F0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602" y="844"/>
              <a:ext cx="10" cy="10"/>
            </a:xfrm>
            <a:custGeom>
              <a:avLst/>
              <a:gdLst/>
              <a:ahLst/>
              <a:cxnLst>
                <a:cxn ang="0">
                  <a:pos x="150" y="68"/>
                </a:cxn>
                <a:cxn ang="0">
                  <a:pos x="147" y="53"/>
                </a:cxn>
                <a:cxn ang="0">
                  <a:pos x="141" y="40"/>
                </a:cxn>
                <a:cxn ang="0">
                  <a:pos x="133" y="28"/>
                </a:cxn>
                <a:cxn ang="0">
                  <a:pos x="123" y="17"/>
                </a:cxn>
                <a:cxn ang="0">
                  <a:pos x="111" y="9"/>
                </a:cxn>
                <a:cxn ang="0">
                  <a:pos x="98" y="4"/>
                </a:cxn>
                <a:cxn ang="0">
                  <a:pos x="82" y="1"/>
                </a:cxn>
                <a:cxn ang="0">
                  <a:pos x="67" y="1"/>
                </a:cxn>
                <a:cxn ang="0">
                  <a:pos x="53" y="4"/>
                </a:cxn>
                <a:cxn ang="0">
                  <a:pos x="39" y="9"/>
                </a:cxn>
                <a:cxn ang="0">
                  <a:pos x="27" y="17"/>
                </a:cxn>
                <a:cxn ang="0">
                  <a:pos x="17" y="28"/>
                </a:cxn>
                <a:cxn ang="0">
                  <a:pos x="9" y="40"/>
                </a:cxn>
                <a:cxn ang="0">
                  <a:pos x="3" y="53"/>
                </a:cxn>
                <a:cxn ang="0">
                  <a:pos x="0" y="68"/>
                </a:cxn>
                <a:cxn ang="0">
                  <a:pos x="0" y="83"/>
                </a:cxn>
                <a:cxn ang="0">
                  <a:pos x="3" y="98"/>
                </a:cxn>
                <a:cxn ang="0">
                  <a:pos x="9" y="112"/>
                </a:cxn>
                <a:cxn ang="0">
                  <a:pos x="17" y="123"/>
                </a:cxn>
                <a:cxn ang="0">
                  <a:pos x="27" y="133"/>
                </a:cxn>
                <a:cxn ang="0">
                  <a:pos x="39" y="141"/>
                </a:cxn>
                <a:cxn ang="0">
                  <a:pos x="53" y="147"/>
                </a:cxn>
                <a:cxn ang="0">
                  <a:pos x="67" y="150"/>
                </a:cxn>
                <a:cxn ang="0">
                  <a:pos x="82" y="150"/>
                </a:cxn>
                <a:cxn ang="0">
                  <a:pos x="98" y="147"/>
                </a:cxn>
                <a:cxn ang="0">
                  <a:pos x="111" y="141"/>
                </a:cxn>
                <a:cxn ang="0">
                  <a:pos x="123" y="133"/>
                </a:cxn>
                <a:cxn ang="0">
                  <a:pos x="133" y="123"/>
                </a:cxn>
                <a:cxn ang="0">
                  <a:pos x="141" y="112"/>
                </a:cxn>
                <a:cxn ang="0">
                  <a:pos x="147" y="98"/>
                </a:cxn>
                <a:cxn ang="0">
                  <a:pos x="150" y="83"/>
                </a:cxn>
              </a:cxnLst>
              <a:rect l="0" t="0" r="r" b="b"/>
              <a:pathLst>
                <a:path w="151" h="150">
                  <a:moveTo>
                    <a:pt x="151" y="75"/>
                  </a:moveTo>
                  <a:lnTo>
                    <a:pt x="150" y="68"/>
                  </a:lnTo>
                  <a:lnTo>
                    <a:pt x="149" y="60"/>
                  </a:lnTo>
                  <a:lnTo>
                    <a:pt x="147" y="53"/>
                  </a:lnTo>
                  <a:lnTo>
                    <a:pt x="145" y="46"/>
                  </a:lnTo>
                  <a:lnTo>
                    <a:pt x="141" y="40"/>
                  </a:lnTo>
                  <a:lnTo>
                    <a:pt x="138" y="34"/>
                  </a:lnTo>
                  <a:lnTo>
                    <a:pt x="133" y="28"/>
                  </a:lnTo>
                  <a:lnTo>
                    <a:pt x="128" y="22"/>
                  </a:lnTo>
                  <a:lnTo>
                    <a:pt x="123" y="17"/>
                  </a:lnTo>
                  <a:lnTo>
                    <a:pt x="117" y="13"/>
                  </a:lnTo>
                  <a:lnTo>
                    <a:pt x="111" y="9"/>
                  </a:lnTo>
                  <a:lnTo>
                    <a:pt x="104" y="6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2" y="1"/>
                  </a:lnTo>
                  <a:lnTo>
                    <a:pt x="75" y="0"/>
                  </a:lnTo>
                  <a:lnTo>
                    <a:pt x="67" y="1"/>
                  </a:lnTo>
                  <a:lnTo>
                    <a:pt x="60" y="2"/>
                  </a:lnTo>
                  <a:lnTo>
                    <a:pt x="53" y="4"/>
                  </a:lnTo>
                  <a:lnTo>
                    <a:pt x="46" y="6"/>
                  </a:lnTo>
                  <a:lnTo>
                    <a:pt x="39" y="9"/>
                  </a:lnTo>
                  <a:lnTo>
                    <a:pt x="33" y="13"/>
                  </a:lnTo>
                  <a:lnTo>
                    <a:pt x="27" y="17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2" y="34"/>
                  </a:lnTo>
                  <a:lnTo>
                    <a:pt x="9" y="40"/>
                  </a:lnTo>
                  <a:lnTo>
                    <a:pt x="6" y="46"/>
                  </a:lnTo>
                  <a:lnTo>
                    <a:pt x="3" y="53"/>
                  </a:lnTo>
                  <a:lnTo>
                    <a:pt x="1" y="60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1" y="90"/>
                  </a:lnTo>
                  <a:lnTo>
                    <a:pt x="3" y="98"/>
                  </a:lnTo>
                  <a:lnTo>
                    <a:pt x="6" y="105"/>
                  </a:lnTo>
                  <a:lnTo>
                    <a:pt x="9" y="112"/>
                  </a:lnTo>
                  <a:lnTo>
                    <a:pt x="12" y="118"/>
                  </a:lnTo>
                  <a:lnTo>
                    <a:pt x="17" y="123"/>
                  </a:lnTo>
                  <a:lnTo>
                    <a:pt x="21" y="128"/>
                  </a:lnTo>
                  <a:lnTo>
                    <a:pt x="27" y="133"/>
                  </a:lnTo>
                  <a:lnTo>
                    <a:pt x="33" y="138"/>
                  </a:lnTo>
                  <a:lnTo>
                    <a:pt x="39" y="141"/>
                  </a:lnTo>
                  <a:lnTo>
                    <a:pt x="46" y="144"/>
                  </a:lnTo>
                  <a:lnTo>
                    <a:pt x="53" y="147"/>
                  </a:lnTo>
                  <a:lnTo>
                    <a:pt x="60" y="149"/>
                  </a:lnTo>
                  <a:lnTo>
                    <a:pt x="67" y="150"/>
                  </a:lnTo>
                  <a:lnTo>
                    <a:pt x="75" y="150"/>
                  </a:lnTo>
                  <a:lnTo>
                    <a:pt x="82" y="150"/>
                  </a:lnTo>
                  <a:lnTo>
                    <a:pt x="91" y="149"/>
                  </a:lnTo>
                  <a:lnTo>
                    <a:pt x="98" y="147"/>
                  </a:lnTo>
                  <a:lnTo>
                    <a:pt x="104" y="144"/>
                  </a:lnTo>
                  <a:lnTo>
                    <a:pt x="111" y="141"/>
                  </a:lnTo>
                  <a:lnTo>
                    <a:pt x="117" y="138"/>
                  </a:lnTo>
                  <a:lnTo>
                    <a:pt x="123" y="133"/>
                  </a:lnTo>
                  <a:lnTo>
                    <a:pt x="128" y="128"/>
                  </a:lnTo>
                  <a:lnTo>
                    <a:pt x="133" y="123"/>
                  </a:lnTo>
                  <a:lnTo>
                    <a:pt x="138" y="118"/>
                  </a:lnTo>
                  <a:lnTo>
                    <a:pt x="141" y="112"/>
                  </a:lnTo>
                  <a:lnTo>
                    <a:pt x="145" y="105"/>
                  </a:lnTo>
                  <a:lnTo>
                    <a:pt x="147" y="98"/>
                  </a:lnTo>
                  <a:lnTo>
                    <a:pt x="149" y="90"/>
                  </a:lnTo>
                  <a:lnTo>
                    <a:pt x="150" y="83"/>
                  </a:lnTo>
                  <a:lnTo>
                    <a:pt x="151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216" y="464"/>
              <a:ext cx="677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/>
          </p:nvSpPr>
          <p:spPr bwMode="auto">
            <a:xfrm>
              <a:off x="209" y="457"/>
              <a:ext cx="691" cy="191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0255" y="0"/>
                </a:cxn>
                <a:cxn ang="0">
                  <a:pos x="10255" y="200"/>
                </a:cxn>
                <a:cxn ang="0">
                  <a:pos x="100" y="200"/>
                </a:cxn>
                <a:cxn ang="0">
                  <a:pos x="100" y="0"/>
                </a:cxn>
                <a:cxn ang="0">
                  <a:pos x="10255" y="0"/>
                </a:cxn>
                <a:cxn ang="0">
                  <a:pos x="10355" y="0"/>
                </a:cxn>
                <a:cxn ang="0">
                  <a:pos x="10355" y="100"/>
                </a:cxn>
                <a:cxn ang="0">
                  <a:pos x="10255" y="100"/>
                </a:cxn>
                <a:cxn ang="0">
                  <a:pos x="10255" y="0"/>
                </a:cxn>
                <a:cxn ang="0">
                  <a:pos x="10355" y="100"/>
                </a:cxn>
                <a:cxn ang="0">
                  <a:pos x="10355" y="2757"/>
                </a:cxn>
                <a:cxn ang="0">
                  <a:pos x="10155" y="2757"/>
                </a:cxn>
                <a:cxn ang="0">
                  <a:pos x="10155" y="100"/>
                </a:cxn>
                <a:cxn ang="0">
                  <a:pos x="10355" y="100"/>
                </a:cxn>
                <a:cxn ang="0">
                  <a:pos x="10355" y="2757"/>
                </a:cxn>
                <a:cxn ang="0">
                  <a:pos x="10355" y="2857"/>
                </a:cxn>
                <a:cxn ang="0">
                  <a:pos x="10255" y="2857"/>
                </a:cxn>
                <a:cxn ang="0">
                  <a:pos x="10255" y="2757"/>
                </a:cxn>
                <a:cxn ang="0">
                  <a:pos x="10355" y="2757"/>
                </a:cxn>
                <a:cxn ang="0">
                  <a:pos x="10255" y="2857"/>
                </a:cxn>
                <a:cxn ang="0">
                  <a:pos x="100" y="2857"/>
                </a:cxn>
                <a:cxn ang="0">
                  <a:pos x="100" y="2657"/>
                </a:cxn>
                <a:cxn ang="0">
                  <a:pos x="10255" y="2657"/>
                </a:cxn>
                <a:cxn ang="0">
                  <a:pos x="10255" y="2857"/>
                </a:cxn>
                <a:cxn ang="0">
                  <a:pos x="100" y="2857"/>
                </a:cxn>
                <a:cxn ang="0">
                  <a:pos x="0" y="2857"/>
                </a:cxn>
                <a:cxn ang="0">
                  <a:pos x="0" y="2757"/>
                </a:cxn>
                <a:cxn ang="0">
                  <a:pos x="100" y="2757"/>
                </a:cxn>
                <a:cxn ang="0">
                  <a:pos x="100" y="2857"/>
                </a:cxn>
                <a:cxn ang="0">
                  <a:pos x="0" y="2757"/>
                </a:cxn>
                <a:cxn ang="0">
                  <a:pos x="0" y="100"/>
                </a:cxn>
                <a:cxn ang="0">
                  <a:pos x="201" y="100"/>
                </a:cxn>
                <a:cxn ang="0">
                  <a:pos x="201" y="2757"/>
                </a:cxn>
                <a:cxn ang="0">
                  <a:pos x="0" y="2757"/>
                </a:cxn>
                <a:cxn ang="0">
                  <a:pos x="0" y="100"/>
                </a:cxn>
                <a:cxn ang="0">
                  <a:pos x="0" y="0"/>
                </a:cxn>
                <a:cxn ang="0">
                  <a:pos x="100" y="0"/>
                </a:cxn>
                <a:cxn ang="0">
                  <a:pos x="100" y="100"/>
                </a:cxn>
                <a:cxn ang="0">
                  <a:pos x="0" y="100"/>
                </a:cxn>
              </a:cxnLst>
              <a:rect l="0" t="0" r="r" b="b"/>
              <a:pathLst>
                <a:path w="10355" h="2857">
                  <a:moveTo>
                    <a:pt x="100" y="0"/>
                  </a:moveTo>
                  <a:lnTo>
                    <a:pt x="10255" y="0"/>
                  </a:lnTo>
                  <a:lnTo>
                    <a:pt x="10255" y="200"/>
                  </a:lnTo>
                  <a:lnTo>
                    <a:pt x="100" y="200"/>
                  </a:lnTo>
                  <a:lnTo>
                    <a:pt x="100" y="0"/>
                  </a:lnTo>
                  <a:close/>
                  <a:moveTo>
                    <a:pt x="10255" y="0"/>
                  </a:moveTo>
                  <a:lnTo>
                    <a:pt x="10355" y="0"/>
                  </a:lnTo>
                  <a:lnTo>
                    <a:pt x="10355" y="100"/>
                  </a:lnTo>
                  <a:lnTo>
                    <a:pt x="10255" y="100"/>
                  </a:lnTo>
                  <a:lnTo>
                    <a:pt x="10255" y="0"/>
                  </a:lnTo>
                  <a:close/>
                  <a:moveTo>
                    <a:pt x="10355" y="100"/>
                  </a:moveTo>
                  <a:lnTo>
                    <a:pt x="10355" y="2757"/>
                  </a:lnTo>
                  <a:lnTo>
                    <a:pt x="10155" y="2757"/>
                  </a:lnTo>
                  <a:lnTo>
                    <a:pt x="10155" y="100"/>
                  </a:lnTo>
                  <a:lnTo>
                    <a:pt x="10355" y="100"/>
                  </a:lnTo>
                  <a:close/>
                  <a:moveTo>
                    <a:pt x="10355" y="2757"/>
                  </a:moveTo>
                  <a:lnTo>
                    <a:pt x="10355" y="2857"/>
                  </a:lnTo>
                  <a:lnTo>
                    <a:pt x="10255" y="2857"/>
                  </a:lnTo>
                  <a:lnTo>
                    <a:pt x="10255" y="2757"/>
                  </a:lnTo>
                  <a:lnTo>
                    <a:pt x="10355" y="2757"/>
                  </a:lnTo>
                  <a:close/>
                  <a:moveTo>
                    <a:pt x="10255" y="2857"/>
                  </a:moveTo>
                  <a:lnTo>
                    <a:pt x="100" y="2857"/>
                  </a:lnTo>
                  <a:lnTo>
                    <a:pt x="100" y="2657"/>
                  </a:lnTo>
                  <a:lnTo>
                    <a:pt x="10255" y="2657"/>
                  </a:lnTo>
                  <a:lnTo>
                    <a:pt x="10255" y="2857"/>
                  </a:lnTo>
                  <a:close/>
                  <a:moveTo>
                    <a:pt x="100" y="2857"/>
                  </a:moveTo>
                  <a:lnTo>
                    <a:pt x="0" y="2857"/>
                  </a:lnTo>
                  <a:lnTo>
                    <a:pt x="0" y="2757"/>
                  </a:lnTo>
                  <a:lnTo>
                    <a:pt x="100" y="2757"/>
                  </a:lnTo>
                  <a:lnTo>
                    <a:pt x="100" y="2857"/>
                  </a:lnTo>
                  <a:close/>
                  <a:moveTo>
                    <a:pt x="0" y="2757"/>
                  </a:moveTo>
                  <a:lnTo>
                    <a:pt x="0" y="100"/>
                  </a:lnTo>
                  <a:lnTo>
                    <a:pt x="201" y="100"/>
                  </a:lnTo>
                  <a:lnTo>
                    <a:pt x="201" y="2757"/>
                  </a:lnTo>
                  <a:lnTo>
                    <a:pt x="0" y="2757"/>
                  </a:lnTo>
                  <a:close/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2D1F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296" y="503"/>
              <a:ext cx="527" cy="99"/>
            </a:xfrm>
            <a:custGeom>
              <a:avLst/>
              <a:gdLst/>
              <a:ahLst/>
              <a:cxnLst>
                <a:cxn ang="0">
                  <a:pos x="0" y="1487"/>
                </a:cxn>
                <a:cxn ang="0">
                  <a:pos x="0" y="0"/>
                </a:cxn>
                <a:cxn ang="0">
                  <a:pos x="451" y="0"/>
                </a:cxn>
                <a:cxn ang="0">
                  <a:pos x="722" y="1014"/>
                </a:cxn>
                <a:cxn ang="0">
                  <a:pos x="990" y="0"/>
                </a:cxn>
                <a:cxn ang="0">
                  <a:pos x="1443" y="0"/>
                </a:cxn>
                <a:cxn ang="0">
                  <a:pos x="1443" y="1487"/>
                </a:cxn>
                <a:cxn ang="0">
                  <a:pos x="1163" y="1487"/>
                </a:cxn>
                <a:cxn ang="0">
                  <a:pos x="1163" y="316"/>
                </a:cxn>
                <a:cxn ang="0">
                  <a:pos x="866" y="1487"/>
                </a:cxn>
                <a:cxn ang="0">
                  <a:pos x="576" y="1487"/>
                </a:cxn>
                <a:cxn ang="0">
                  <a:pos x="280" y="316"/>
                </a:cxn>
                <a:cxn ang="0">
                  <a:pos x="280" y="1487"/>
                </a:cxn>
                <a:cxn ang="0">
                  <a:pos x="0" y="1487"/>
                </a:cxn>
                <a:cxn ang="0">
                  <a:pos x="1978" y="0"/>
                </a:cxn>
                <a:cxn ang="0">
                  <a:pos x="2261" y="0"/>
                </a:cxn>
                <a:cxn ang="0">
                  <a:pos x="2261" y="990"/>
                </a:cxn>
                <a:cxn ang="0">
                  <a:pos x="2867" y="0"/>
                </a:cxn>
                <a:cxn ang="0">
                  <a:pos x="3167" y="0"/>
                </a:cxn>
                <a:cxn ang="0">
                  <a:pos x="3167" y="1487"/>
                </a:cxn>
                <a:cxn ang="0">
                  <a:pos x="2884" y="1487"/>
                </a:cxn>
                <a:cxn ang="0">
                  <a:pos x="2884" y="516"/>
                </a:cxn>
                <a:cxn ang="0">
                  <a:pos x="2280" y="1487"/>
                </a:cxn>
                <a:cxn ang="0">
                  <a:pos x="1978" y="1487"/>
                </a:cxn>
                <a:cxn ang="0">
                  <a:pos x="1978" y="0"/>
                </a:cxn>
                <a:cxn ang="0">
                  <a:pos x="4043" y="1487"/>
                </a:cxn>
                <a:cxn ang="0">
                  <a:pos x="4043" y="251"/>
                </a:cxn>
                <a:cxn ang="0">
                  <a:pos x="3599" y="251"/>
                </a:cxn>
                <a:cxn ang="0">
                  <a:pos x="3599" y="0"/>
                </a:cxn>
                <a:cxn ang="0">
                  <a:pos x="4786" y="0"/>
                </a:cxn>
                <a:cxn ang="0">
                  <a:pos x="4786" y="251"/>
                </a:cxn>
                <a:cxn ang="0">
                  <a:pos x="4345" y="251"/>
                </a:cxn>
                <a:cxn ang="0">
                  <a:pos x="4345" y="1487"/>
                </a:cxn>
                <a:cxn ang="0">
                  <a:pos x="4043" y="1487"/>
                </a:cxn>
                <a:cxn ang="0">
                  <a:pos x="5062" y="1487"/>
                </a:cxn>
                <a:cxn ang="0">
                  <a:pos x="5572" y="711"/>
                </a:cxn>
                <a:cxn ang="0">
                  <a:pos x="5110" y="0"/>
                </a:cxn>
                <a:cxn ang="0">
                  <a:pos x="5462" y="0"/>
                </a:cxn>
                <a:cxn ang="0">
                  <a:pos x="5762" y="478"/>
                </a:cxn>
                <a:cxn ang="0">
                  <a:pos x="6055" y="0"/>
                </a:cxn>
                <a:cxn ang="0">
                  <a:pos x="6405" y="0"/>
                </a:cxn>
                <a:cxn ang="0">
                  <a:pos x="5940" y="722"/>
                </a:cxn>
                <a:cxn ang="0">
                  <a:pos x="6451" y="1487"/>
                </a:cxn>
                <a:cxn ang="0">
                  <a:pos x="6087" y="1487"/>
                </a:cxn>
                <a:cxn ang="0">
                  <a:pos x="5756" y="974"/>
                </a:cxn>
                <a:cxn ang="0">
                  <a:pos x="5423" y="1487"/>
                </a:cxn>
                <a:cxn ang="0">
                  <a:pos x="5062" y="1487"/>
                </a:cxn>
                <a:cxn ang="0">
                  <a:pos x="7174" y="1487"/>
                </a:cxn>
                <a:cxn ang="0">
                  <a:pos x="7174" y="251"/>
                </a:cxn>
                <a:cxn ang="0">
                  <a:pos x="6731" y="251"/>
                </a:cxn>
                <a:cxn ang="0">
                  <a:pos x="6731" y="0"/>
                </a:cxn>
                <a:cxn ang="0">
                  <a:pos x="7918" y="0"/>
                </a:cxn>
                <a:cxn ang="0">
                  <a:pos x="7918" y="251"/>
                </a:cxn>
                <a:cxn ang="0">
                  <a:pos x="7476" y="251"/>
                </a:cxn>
                <a:cxn ang="0">
                  <a:pos x="7476" y="1487"/>
                </a:cxn>
                <a:cxn ang="0">
                  <a:pos x="7174" y="1487"/>
                </a:cxn>
              </a:cxnLst>
              <a:rect l="0" t="0" r="r" b="b"/>
              <a:pathLst>
                <a:path w="7918" h="1487">
                  <a:moveTo>
                    <a:pt x="0" y="1487"/>
                  </a:moveTo>
                  <a:lnTo>
                    <a:pt x="0" y="0"/>
                  </a:lnTo>
                  <a:lnTo>
                    <a:pt x="451" y="0"/>
                  </a:lnTo>
                  <a:lnTo>
                    <a:pt x="722" y="1014"/>
                  </a:lnTo>
                  <a:lnTo>
                    <a:pt x="990" y="0"/>
                  </a:lnTo>
                  <a:lnTo>
                    <a:pt x="1443" y="0"/>
                  </a:lnTo>
                  <a:lnTo>
                    <a:pt x="1443" y="1487"/>
                  </a:lnTo>
                  <a:lnTo>
                    <a:pt x="1163" y="1487"/>
                  </a:lnTo>
                  <a:lnTo>
                    <a:pt x="1163" y="316"/>
                  </a:lnTo>
                  <a:lnTo>
                    <a:pt x="866" y="1487"/>
                  </a:lnTo>
                  <a:lnTo>
                    <a:pt x="576" y="1487"/>
                  </a:lnTo>
                  <a:lnTo>
                    <a:pt x="280" y="316"/>
                  </a:lnTo>
                  <a:lnTo>
                    <a:pt x="280" y="1487"/>
                  </a:lnTo>
                  <a:lnTo>
                    <a:pt x="0" y="1487"/>
                  </a:lnTo>
                  <a:close/>
                  <a:moveTo>
                    <a:pt x="1978" y="0"/>
                  </a:moveTo>
                  <a:lnTo>
                    <a:pt x="2261" y="0"/>
                  </a:lnTo>
                  <a:lnTo>
                    <a:pt x="2261" y="990"/>
                  </a:lnTo>
                  <a:lnTo>
                    <a:pt x="2867" y="0"/>
                  </a:lnTo>
                  <a:lnTo>
                    <a:pt x="3167" y="0"/>
                  </a:lnTo>
                  <a:lnTo>
                    <a:pt x="3167" y="1487"/>
                  </a:lnTo>
                  <a:lnTo>
                    <a:pt x="2884" y="1487"/>
                  </a:lnTo>
                  <a:lnTo>
                    <a:pt x="2884" y="516"/>
                  </a:lnTo>
                  <a:lnTo>
                    <a:pt x="2280" y="1487"/>
                  </a:lnTo>
                  <a:lnTo>
                    <a:pt x="1978" y="1487"/>
                  </a:lnTo>
                  <a:lnTo>
                    <a:pt x="1978" y="0"/>
                  </a:lnTo>
                  <a:close/>
                  <a:moveTo>
                    <a:pt x="4043" y="1487"/>
                  </a:moveTo>
                  <a:lnTo>
                    <a:pt x="4043" y="251"/>
                  </a:lnTo>
                  <a:lnTo>
                    <a:pt x="3599" y="251"/>
                  </a:lnTo>
                  <a:lnTo>
                    <a:pt x="3599" y="0"/>
                  </a:lnTo>
                  <a:lnTo>
                    <a:pt x="4786" y="0"/>
                  </a:lnTo>
                  <a:lnTo>
                    <a:pt x="4786" y="251"/>
                  </a:lnTo>
                  <a:lnTo>
                    <a:pt x="4345" y="251"/>
                  </a:lnTo>
                  <a:lnTo>
                    <a:pt x="4345" y="1487"/>
                  </a:lnTo>
                  <a:lnTo>
                    <a:pt x="4043" y="1487"/>
                  </a:lnTo>
                  <a:close/>
                  <a:moveTo>
                    <a:pt x="5062" y="1487"/>
                  </a:moveTo>
                  <a:lnTo>
                    <a:pt x="5572" y="711"/>
                  </a:lnTo>
                  <a:lnTo>
                    <a:pt x="5110" y="0"/>
                  </a:lnTo>
                  <a:lnTo>
                    <a:pt x="5462" y="0"/>
                  </a:lnTo>
                  <a:lnTo>
                    <a:pt x="5762" y="478"/>
                  </a:lnTo>
                  <a:lnTo>
                    <a:pt x="6055" y="0"/>
                  </a:lnTo>
                  <a:lnTo>
                    <a:pt x="6405" y="0"/>
                  </a:lnTo>
                  <a:lnTo>
                    <a:pt x="5940" y="722"/>
                  </a:lnTo>
                  <a:lnTo>
                    <a:pt x="6451" y="1487"/>
                  </a:lnTo>
                  <a:lnTo>
                    <a:pt x="6087" y="1487"/>
                  </a:lnTo>
                  <a:lnTo>
                    <a:pt x="5756" y="974"/>
                  </a:lnTo>
                  <a:lnTo>
                    <a:pt x="5423" y="1487"/>
                  </a:lnTo>
                  <a:lnTo>
                    <a:pt x="5062" y="1487"/>
                  </a:lnTo>
                  <a:close/>
                  <a:moveTo>
                    <a:pt x="7174" y="1487"/>
                  </a:moveTo>
                  <a:lnTo>
                    <a:pt x="7174" y="251"/>
                  </a:lnTo>
                  <a:lnTo>
                    <a:pt x="6731" y="251"/>
                  </a:lnTo>
                  <a:lnTo>
                    <a:pt x="6731" y="0"/>
                  </a:lnTo>
                  <a:lnTo>
                    <a:pt x="7918" y="0"/>
                  </a:lnTo>
                  <a:lnTo>
                    <a:pt x="7918" y="251"/>
                  </a:lnTo>
                  <a:lnTo>
                    <a:pt x="7476" y="251"/>
                  </a:lnTo>
                  <a:lnTo>
                    <a:pt x="7476" y="1487"/>
                  </a:lnTo>
                  <a:lnTo>
                    <a:pt x="7174" y="148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4" name="Прямоугольник 173"/>
          <p:cNvSpPr/>
          <p:nvPr/>
        </p:nvSpPr>
        <p:spPr>
          <a:xfrm>
            <a:off x="1143656" y="2690336"/>
            <a:ext cx="7460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ТЕХНОЛОГИИ  ПЕРЕРАБОТКИ  ВТОРИЧНЫХ ПОЛИМЕРОВ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5" name="Picture 5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471994" y="4257450"/>
            <a:ext cx="2571767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6" name="Прямоугольник 175"/>
          <p:cNvSpPr/>
          <p:nvPr/>
        </p:nvSpPr>
        <p:spPr>
          <a:xfrm>
            <a:off x="4839568" y="5144353"/>
            <a:ext cx="3228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к.т.н., доцент   Ушакова О. 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787875" y="5816015"/>
            <a:ext cx="156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 2017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0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Доля отходов из различных источников </a:t>
            </a:r>
            <a:r>
              <a:rPr lang="ru-RU" sz="2000" b="1" dirty="0" smtClean="0"/>
              <a:t>в </a:t>
            </a:r>
            <a:r>
              <a:rPr lang="ru-RU" sz="2000" b="1" dirty="0"/>
              <a:t>общем объеме образования полимерных отходов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3945"/>
              </p:ext>
            </p:extLst>
          </p:nvPr>
        </p:nvGraphicFramePr>
        <p:xfrm>
          <a:off x="370864" y="1124744"/>
          <a:ext cx="8449608" cy="4494848"/>
        </p:xfrm>
        <a:graphic>
          <a:graphicData uri="http://schemas.openxmlformats.org/drawingml/2006/table">
            <a:tbl>
              <a:tblPr/>
              <a:tblGrid>
                <a:gridCol w="4461314"/>
                <a:gridCol w="3988294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Тип отходов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Доля типа отходов относительно общего объема накопления вторичных полимеров  (масс.%)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ПТБО жилого фонда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E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60,0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EA6"/>
                    </a:solidFill>
                  </a:tcPr>
                </a:tc>
              </a:tr>
              <a:tr h="136207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ПТБО коммерческого сектора: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отходы в местах компактного образования (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упаковка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одноразовая посуда и т.д.)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-отходы, возникающие при перевозках и обработке грузов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A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10,0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AD4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ПТПО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многооборотная полимерная тара,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смётки  и др.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-отходы, возникающие в сельском хозяйстве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E7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E7F0"/>
                    </a:solidFill>
                  </a:tcPr>
                </a:tc>
              </a:tr>
              <a:tr h="85407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ПТСО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отходы, возникающие при строительстве и сносе жилых зданий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A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AD4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5733256"/>
            <a:ext cx="806489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00"/>
                </a:solidFill>
                <a:latin typeface="Arial" charset="0"/>
              </a:rPr>
              <a:t>ПТБО –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400" dirty="0" smtClean="0">
                <a:solidFill>
                  <a:srgbClr val="000000"/>
                </a:solidFill>
                <a:latin typeface="Arial" charset="0"/>
              </a:rPr>
              <a:t>полимерные твёрдые бытовые отходы;  ПТПО – полимерные твёрдые промышленные отходы;  ПТСО -  полимерные твёрдые строительные отходы</a:t>
            </a:r>
            <a:endParaRPr lang="ru-RU" altLang="ru-RU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288613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Источник:  В.В. Абрамов Анализ состояния вторичной переработки пластмасс в России.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5373"/>
            <a:ext cx="7776045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37312"/>
            <a:ext cx="4105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10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14557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260648"/>
            <a:ext cx="705678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ГРУППЫ ОТХОДОВ ПО ПРИГОДНОСТИ К РЕЦИКЛИНГУ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46211"/>
            <a:ext cx="942657" cy="113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3" y="3284985"/>
            <a:ext cx="1365052" cy="110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2" y="5334021"/>
            <a:ext cx="105895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25" y="849334"/>
            <a:ext cx="72961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2" y="4941168"/>
            <a:ext cx="10287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47" y="3612105"/>
            <a:ext cx="968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541200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Сепарация  ТКО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540" y="1196856"/>
            <a:ext cx="856895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1.Отбор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ферромагнитных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частиц из потока материала</a:t>
            </a:r>
            <a:r>
              <a:rPr lang="ru-RU" altLang="ru-RU" sz="1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агнитные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сепараторы</a:t>
            </a:r>
            <a:endParaRPr kumimoji="0" lang="ru-RU" alt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090" y="199707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Выделение мелких фракций </a:t>
            </a:r>
            <a:r>
              <a:rPr lang="ru-RU" dirty="0"/>
              <a:t>различного происхождения, преимущественно </a:t>
            </a:r>
            <a:r>
              <a:rPr lang="ru-RU" dirty="0" smtClean="0"/>
              <a:t>балластных - </a:t>
            </a:r>
            <a:r>
              <a:rPr lang="ru-RU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вибрационные сепараторы (</a:t>
            </a:r>
            <a:r>
              <a:rPr lang="ru-RU" i="1" u="sng" dirty="0" smtClean="0">
                <a:solidFill>
                  <a:srgbClr val="7030A0"/>
                </a:solidFill>
              </a:rPr>
              <a:t>вибросита) </a:t>
            </a:r>
            <a:endParaRPr lang="ru-RU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3750" y="277492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 Разделение поступающего материала </a:t>
            </a:r>
            <a:r>
              <a:rPr lang="ru-RU" dirty="0"/>
              <a:t>на </a:t>
            </a:r>
            <a:r>
              <a:rPr lang="ru-RU" dirty="0" smtClean="0"/>
              <a:t>фракции - </a:t>
            </a:r>
            <a:r>
              <a:rPr lang="ru-RU" b="1" i="1" u="sng" dirty="0" smtClean="0">
                <a:solidFill>
                  <a:srgbClr val="7030A0"/>
                </a:solidFill>
              </a:rPr>
              <a:t>барабанные </a:t>
            </a:r>
            <a:r>
              <a:rPr lang="ru-RU" b="1" i="1" u="sng" dirty="0">
                <a:solidFill>
                  <a:srgbClr val="7030A0"/>
                </a:solidFill>
              </a:rPr>
              <a:t>сепараторы (грохоты)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1946" y="3429000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Разделения </a:t>
            </a:r>
            <a:r>
              <a:rPr lang="ru-RU" dirty="0"/>
              <a:t>подаваемых твердых отходов в соответствии с их фракцией, плотностью и </a:t>
            </a:r>
            <a:r>
              <a:rPr lang="ru-RU" dirty="0" smtClean="0"/>
              <a:t>формой - </a:t>
            </a:r>
            <a:r>
              <a:rPr lang="ru-RU" b="1" i="1" u="sng" dirty="0" smtClean="0">
                <a:solidFill>
                  <a:srgbClr val="7030A0"/>
                </a:solidFill>
              </a:rPr>
              <a:t>баллистические сепараторы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перекатывающиеся объекты (элементы трехмерной формы) - легкая упаковка, бутылки, жестяные банки, консервные банки, перемещаются назад пластинами и выгружаются в задней секции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плоские объекты (элементы двухмерной формы) - бумага, картон и пленка перемещаются в верхнюю секцию сепаратора и выгружаются в передней части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материалы мелких фракций, остатки органических продуктов и мелкие неподходящие материалы (камни, песок и т.д.) отсеиваются через отверстия продольных лопастей и собираются в нижней части</a:t>
            </a:r>
            <a:endParaRPr lang="ru-RU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u="sng" dirty="0" smtClean="0">
              <a:solidFill>
                <a:srgbClr val="7030A0"/>
              </a:solidFill>
            </a:endParaRPr>
          </a:p>
          <a:p>
            <a:endParaRPr lang="ru-RU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2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                 5. Отделение немагнитных  металлов (</a:t>
            </a:r>
            <a:r>
              <a:rPr lang="ru-RU" dirty="0" err="1" smtClean="0"/>
              <a:t>Al</a:t>
            </a:r>
            <a:r>
              <a:rPr lang="ru-RU" dirty="0" smtClean="0"/>
              <a:t>, </a:t>
            </a:r>
            <a:r>
              <a:rPr lang="ru-RU" dirty="0" err="1" smtClean="0"/>
              <a:t>Mg</a:t>
            </a:r>
            <a:r>
              <a:rPr lang="ru-RU" dirty="0" smtClean="0"/>
              <a:t>, </a:t>
            </a:r>
            <a:r>
              <a:rPr lang="ru-RU" dirty="0" err="1" smtClean="0"/>
              <a:t>Cu</a:t>
            </a:r>
            <a:r>
              <a:rPr lang="ru-RU" dirty="0" smtClean="0"/>
              <a:t>, </a:t>
            </a:r>
            <a:r>
              <a:rPr lang="ru-RU" dirty="0" err="1" smtClean="0"/>
              <a:t>Ag</a:t>
            </a:r>
            <a:r>
              <a:rPr lang="ru-RU" dirty="0" smtClean="0"/>
              <a:t>, </a:t>
            </a:r>
            <a:r>
              <a:rPr lang="ru-RU" dirty="0" err="1" smtClean="0"/>
              <a:t>Zn</a:t>
            </a:r>
            <a:r>
              <a:rPr lang="ru-RU" dirty="0" smtClean="0"/>
              <a:t>, </a:t>
            </a:r>
            <a:r>
              <a:rPr lang="ru-RU" dirty="0" err="1" smtClean="0"/>
              <a:t>Sn</a:t>
            </a:r>
            <a:r>
              <a:rPr lang="ru-RU" dirty="0" smtClean="0"/>
              <a:t>, </a:t>
            </a:r>
            <a:r>
              <a:rPr lang="ru-RU" dirty="0" err="1" smtClean="0"/>
              <a:t>Pb</a:t>
            </a:r>
            <a:r>
              <a:rPr lang="ru-RU" dirty="0" smtClean="0"/>
              <a:t>                           </a:t>
            </a:r>
          </a:p>
          <a:p>
            <a:pPr lvl="0"/>
            <a:r>
              <a:rPr lang="ru-RU" dirty="0"/>
              <a:t> </a:t>
            </a:r>
            <a:r>
              <a:rPr lang="ru-RU" dirty="0" smtClean="0"/>
              <a:t>                  выбрасываются </a:t>
            </a:r>
            <a:r>
              <a:rPr lang="ru-RU" dirty="0"/>
              <a:t>вперёд, в то время как прочие материалы падают </a:t>
            </a:r>
            <a:r>
              <a:rPr lang="ru-RU" dirty="0" smtClean="0"/>
              <a:t>вниз</a:t>
            </a:r>
            <a:r>
              <a:rPr lang="ru-RU" b="1" dirty="0" smtClean="0"/>
              <a:t>)</a:t>
            </a:r>
            <a:r>
              <a:rPr lang="ru-RU" dirty="0"/>
              <a:t> </a:t>
            </a:r>
            <a:r>
              <a:rPr lang="ru-RU" dirty="0" smtClean="0"/>
              <a:t>-</a:t>
            </a:r>
          </a:p>
          <a:p>
            <a:pPr lvl="0"/>
            <a:r>
              <a:rPr lang="ru-RU" b="1" i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вихретоковые</a:t>
            </a:r>
            <a:r>
              <a:rPr lang="ru-RU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сепараторы.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smtClean="0">
                <a:cs typeface="Times New Roman" panose="02020603050405020304" pitchFamily="18" charset="0"/>
              </a:rPr>
              <a:t>Разделение по химическому строению и цвету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оптические сепараторы</a:t>
            </a:r>
          </a:p>
          <a:p>
            <a:pPr lvl="0"/>
            <a:endParaRPr lang="ru-RU" b="1" i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i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i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91" y="1916832"/>
            <a:ext cx="4092231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6" y="1932045"/>
            <a:ext cx="3987594" cy="128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92" y="3573016"/>
            <a:ext cx="2888928" cy="124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://netmus.ru/image/data/opticheskaya-mashina-dlya-sortirovki-UNISORT-P1000-R/1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97" y="3498931"/>
            <a:ext cx="2366526" cy="13327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835696" y="3529584"/>
            <a:ext cx="2613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Оптико-механическая система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76560" y="3596248"/>
            <a:ext cx="24781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Оптико-электронная система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87461" y="4195958"/>
            <a:ext cx="3394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сигнал </a:t>
            </a:r>
            <a:r>
              <a:rPr lang="ru-RU" sz="1400" b="1" dirty="0"/>
              <a:t>максимально по 16 </a:t>
            </a:r>
            <a:r>
              <a:rPr lang="ru-RU" sz="1400" b="1" dirty="0" smtClean="0"/>
              <a:t>длинам волн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4503735"/>
            <a:ext cx="231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сигнал </a:t>
            </a:r>
            <a:r>
              <a:rPr lang="ru-RU" sz="1400" b="1" dirty="0"/>
              <a:t>по 256 </a:t>
            </a:r>
            <a:r>
              <a:rPr lang="ru-RU" sz="1400" b="1" dirty="0" smtClean="0"/>
              <a:t>длинам волн</a:t>
            </a:r>
            <a:endParaRPr lang="ru-RU" sz="1400" b="1" dirty="0"/>
          </a:p>
        </p:txBody>
      </p:sp>
      <p:pic>
        <p:nvPicPr>
          <p:cNvPr id="4103" name="Рисунок 23" descr="http://netmus.ru/image/data/opticheskaya-mashina-dlya-sortirovki-UNISORT-P1000-R/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70" y="4811512"/>
            <a:ext cx="1890535" cy="12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Рисунок 24" descr="http://netmus.ru/image/data/opticheskaya-mashina-dlya-sortirovki-UNISORT-P1000-R/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35" y="4866818"/>
            <a:ext cx="1703450" cy="10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208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Низкое разрешение</a:t>
            </a:r>
            <a:r>
              <a:rPr kumimoji="0" lang="ru-RU" alt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</a:t>
            </a:r>
            <a:r>
              <a:rPr kumimoji="0" lang="ru-RU" alt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Высокое разрешение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8998" y="6021288"/>
            <a:ext cx="619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Низкое разрешение            </a:t>
            </a:r>
            <a:r>
              <a:rPr lang="ru-RU" sz="1400" dirty="0"/>
              <a:t>  </a:t>
            </a:r>
            <a:r>
              <a:rPr lang="ru-RU" sz="1400" dirty="0" smtClean="0"/>
              <a:t>                              </a:t>
            </a:r>
            <a:r>
              <a:rPr lang="ru-RU" sz="1400" dirty="0"/>
              <a:t>    </a:t>
            </a:r>
            <a:r>
              <a:rPr lang="ru-RU" sz="1400" b="1" dirty="0"/>
              <a:t>Высокое разрешение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1826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</a:t>
            </a:r>
            <a:r>
              <a:rPr lang="ru-RU" b="1" dirty="0" smtClean="0"/>
              <a:t>	Норвегии</a:t>
            </a:r>
            <a:r>
              <a:rPr lang="ru-RU" dirty="0"/>
              <a:t>, </a:t>
            </a:r>
            <a:r>
              <a:rPr lang="ru-RU" dirty="0" smtClean="0"/>
              <a:t>с января </a:t>
            </a:r>
            <a:r>
              <a:rPr lang="ru-RU" dirty="0"/>
              <a:t>2014 г. </a:t>
            </a:r>
            <a:r>
              <a:rPr lang="ru-RU" dirty="0" smtClean="0"/>
              <a:t>работает </a:t>
            </a:r>
            <a:r>
              <a:rPr lang="ru-RU" dirty="0"/>
              <a:t>первый в </a:t>
            </a:r>
            <a:r>
              <a:rPr lang="ru-RU" dirty="0" smtClean="0"/>
              <a:t>мире полностью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автоматизированный </a:t>
            </a:r>
            <a:r>
              <a:rPr lang="ru-RU" dirty="0"/>
              <a:t>завод </a:t>
            </a:r>
            <a:r>
              <a:rPr lang="ru-RU" dirty="0" smtClean="0"/>
              <a:t>по </a:t>
            </a:r>
            <a:r>
              <a:rPr lang="ru-RU" dirty="0"/>
              <a:t>сортировке </a:t>
            </a:r>
            <a:r>
              <a:rPr lang="ru-RU" dirty="0" smtClean="0"/>
              <a:t>ТКО, </a:t>
            </a:r>
            <a:r>
              <a:rPr lang="ru-RU" dirty="0"/>
              <a:t>способный принимать до 40 т ТКО в час.</a:t>
            </a:r>
          </a:p>
          <a:p>
            <a:r>
              <a:rPr lang="ru-RU" dirty="0" smtClean="0"/>
              <a:t> 	С </a:t>
            </a:r>
            <a:r>
              <a:rPr lang="ru-RU" dirty="0"/>
              <a:t>помощью 16 оптических сепараторов TOMRA AUTOSORT норвежский </a:t>
            </a:r>
            <a:r>
              <a:rPr lang="ru-RU" dirty="0" smtClean="0"/>
              <a:t>		оператор IKS </a:t>
            </a:r>
            <a:r>
              <a:rPr lang="ru-RU" dirty="0"/>
              <a:t>(ROAF) перерабатывает мусор с округи с населением </a:t>
            </a:r>
            <a:r>
              <a:rPr lang="ru-RU" b="1" dirty="0"/>
              <a:t>170 тыс. человек. </a:t>
            </a:r>
            <a:endParaRPr lang="ru-RU" b="1" dirty="0" smtClean="0"/>
          </a:p>
          <a:p>
            <a:r>
              <a:rPr lang="ru-RU" b="1" dirty="0"/>
              <a:t>	</a:t>
            </a:r>
            <a:r>
              <a:rPr lang="ru-RU" dirty="0" smtClean="0"/>
              <a:t>С </a:t>
            </a:r>
            <a:r>
              <a:rPr lang="ru-RU" dirty="0"/>
              <a:t>помощью технологий оптической сортировки из потока смешанных ТКО выбираются ПЭТ, ПЭНД, ПЭВД, ПП, смешанный пластик, картон, бумага, черные/цветные металлы, топлива, органика. </a:t>
            </a:r>
          </a:p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0070C0"/>
                </a:solidFill>
              </a:rPr>
              <a:t>Эффективность </a:t>
            </a:r>
            <a:r>
              <a:rPr lang="ru-RU" b="1" dirty="0">
                <a:solidFill>
                  <a:srgbClr val="0070C0"/>
                </a:solidFill>
              </a:rPr>
              <a:t>извлечения вторсырья – 88–95 %.  Чистота полученного продукта – 95–98 %.</a:t>
            </a:r>
          </a:p>
          <a:p>
            <a:r>
              <a:rPr lang="ru-RU" dirty="0" smtClean="0"/>
              <a:t>	Технологии </a:t>
            </a:r>
            <a:r>
              <a:rPr lang="ru-RU" dirty="0"/>
              <a:t>позволяют ROAF извлекать из ТКО значительно больше ценного сырья, чем это </a:t>
            </a:r>
            <a:r>
              <a:rPr lang="ru-RU" dirty="0" smtClean="0"/>
              <a:t>было возможно </a:t>
            </a:r>
            <a:r>
              <a:rPr lang="ru-RU" dirty="0"/>
              <a:t>ранее. </a:t>
            </a:r>
          </a:p>
          <a:p>
            <a:r>
              <a:rPr lang="ru-RU" b="1" dirty="0" smtClean="0"/>
              <a:t>	Помимо </a:t>
            </a:r>
            <a:r>
              <a:rPr lang="ru-RU" b="1" dirty="0"/>
              <a:t>способности сортировать сложный, разнообразный и подчас загрязненный мусор они обеспечивают технологическую гибкость</a:t>
            </a:r>
            <a:r>
              <a:rPr lang="ru-RU" dirty="0"/>
              <a:t>, позволяющую предприятию приспосабливаться к изменениям на рынке и в законодательстве. Завод являет собой пример создания системы обработки мусора, практически исключающей ручной труд, способствующей снижению потерь и увеличению общей эффективности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485557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74041"/>
              </p:ext>
            </p:extLst>
          </p:nvPr>
        </p:nvGraphicFramePr>
        <p:xfrm>
          <a:off x="477658" y="1772816"/>
          <a:ext cx="8342814" cy="4531585"/>
        </p:xfrm>
        <a:graphic>
          <a:graphicData uri="http://schemas.openxmlformats.org/drawingml/2006/table">
            <a:tbl>
              <a:tblPr firstRow="1" firstCol="1" bandRow="1"/>
              <a:tblGrid>
                <a:gridCol w="395261"/>
                <a:gridCol w="2445301"/>
                <a:gridCol w="2661690"/>
                <a:gridCol w="2840562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преимущества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Недостатки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-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Механическая </a:t>
                      </a:r>
                      <a:endParaRPr lang="ru-RU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0955" indent="-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переработка отходов  методом 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мокрой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очистки с флотационным разделением на фракции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Широкий диапазон единичных мощностей. Используется для широкого ряда полимерных материалов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Высокие затраты по площадям.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Требуется сепарация отходов.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Ограничения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разделению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различных  полимеров с близкой плотностью, наполненных полимеров и смесевых материалов.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Растворные методы с последующим </a:t>
                      </a:r>
                      <a:endParaRPr lang="ru-RU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высаждением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полимеров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Высокое качество конечного продукта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Ограниченное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типов полимеров. </a:t>
                      </a:r>
                      <a:endParaRPr lang="ru-RU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Требует высоких единичных мощностей. Затраты на рекуперацию растворителей.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Методы фильтрации расплавов полимеров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Невысокие </a:t>
                      </a:r>
                      <a:endParaRPr lang="ru-RU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инвестиционные затраты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всегда высокое качество разделения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полимеров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381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94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50868"/>
            <a:ext cx="784887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ПРОБЛЕМЫ С СОСТАВОМ ВТОРИЧНОГО   </a:t>
            </a:r>
          </a:p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СЕПАРИРОВАННОГО СЫРЬЯ:</a:t>
            </a:r>
          </a:p>
          <a:p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1. Полимерный материал: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полимер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добавки различного назначения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alt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разной химической структуры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Полимер, химический состав один:   </a:t>
            </a:r>
            <a:r>
              <a:rPr lang="ru-RU" altLang="ru-RU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разная ММ и ММР</a:t>
            </a:r>
          </a:p>
          <a:p>
            <a:endParaRPr lang="ru-RU" altLang="ru-RU" b="1" dirty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b="1" dirty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b="1" dirty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b="1" dirty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b="1" dirty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b="1" dirty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190" y="4365104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altLang="ru-RU" sz="2400" b="1" dirty="0" smtClean="0">
              <a:solidFill>
                <a:srgbClr val="05BB1B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endParaRPr lang="ru-RU" altLang="ru-RU" sz="2400" b="1" dirty="0">
              <a:solidFill>
                <a:srgbClr val="05BB1B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endParaRPr lang="ru-RU" altLang="ru-RU" sz="2400" b="1" dirty="0" smtClean="0">
              <a:solidFill>
                <a:srgbClr val="05BB1B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51206029"/>
              </p:ext>
            </p:extLst>
          </p:nvPr>
        </p:nvGraphicFramePr>
        <p:xfrm>
          <a:off x="2051720" y="2390606"/>
          <a:ext cx="5328592" cy="391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8854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1959" y="3223559"/>
            <a:ext cx="3000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404664"/>
            <a:ext cx="828092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             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3. Полимер содержит  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фракции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 разной степенью «</a:t>
            </a:r>
            <a:r>
              <a:rPr lang="ru-RU" alt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состаренности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Полимер + наполнители  разные по видам и концентрации</a:t>
            </a:r>
          </a:p>
          <a:p>
            <a:endParaRPr lang="ru-RU" altLang="ru-RU" sz="2000" b="1" dirty="0" smtClean="0">
              <a:solidFill>
                <a:srgbClr val="05BB1B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solidFill>
                  <a:srgbClr val="05BB1B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Устранение: 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 стадии грануляции 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вторичного сырья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необходимо  введение  </a:t>
            </a:r>
            <a:r>
              <a:rPr lang="en-US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2-7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масс. </a:t>
            </a:r>
            <a:r>
              <a:rPr lang="en-US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совмещающих добавок для  улучшения 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перерабатываемости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вторичного смесевого материала.</a:t>
            </a:r>
            <a:endParaRPr lang="ru-RU" sz="20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Ограничения по разделению различных  полимеров с    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близкой плотностью: 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ПЭВД,  ПЭНД, ЛПЭНП,  ПП, СКЭП,   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ПС,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необходимость применения  ПАВ при флотации.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6.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Растворные методы с последующим  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высаждением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 полимеров  требуют: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нелетучесть растворителя, растворимость полимеров без нагревания,  доступные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осадители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. 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	Пример: </a:t>
            </a:r>
            <a:r>
              <a:rPr lang="ru-RU" sz="2000" b="1" dirty="0" smtClean="0">
                <a:solidFill>
                  <a:srgbClr val="05BB1B"/>
                </a:solidFill>
                <a:effectLst/>
                <a:latin typeface="Times New Roman"/>
                <a:ea typeface="Calibri"/>
                <a:cs typeface="Times New Roman"/>
              </a:rPr>
              <a:t>метод </a:t>
            </a:r>
            <a:r>
              <a:rPr lang="en-US" sz="2000" b="1" dirty="0" smtClean="0">
                <a:solidFill>
                  <a:srgbClr val="05BB1B"/>
                </a:solidFill>
                <a:effectLst/>
                <a:latin typeface="Times New Roman"/>
                <a:ea typeface="Calibri"/>
                <a:cs typeface="Times New Roman"/>
              </a:rPr>
              <a:t>VINYLUP</a:t>
            </a:r>
            <a:r>
              <a:rPr lang="ru-RU" sz="2000" b="1" dirty="0" smtClean="0">
                <a:solidFill>
                  <a:srgbClr val="05BB1B"/>
                </a:solidFill>
                <a:effectLst/>
                <a:latin typeface="Times New Roman"/>
                <a:ea typeface="Calibri"/>
                <a:cs typeface="Times New Roman"/>
              </a:rPr>
              <a:t>   для переработки отходов ПВХ </a:t>
            </a: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всех типов без разделения на компоненты, включая комбинированные, выделенные из строительных отходов (линолеум, ламинат, панели, натяжные потолки, канализационные трубы,  пластиковые окна, подоконники, кабель-каналы)  в объемах не менее 8 -10 тыс. т. год.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	</a:t>
            </a:r>
            <a:endParaRPr lang="ru-RU" sz="2000" b="1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sz="2000" b="1" dirty="0">
                <a:effectLst/>
                <a:latin typeface="Times New Roman"/>
                <a:ea typeface="Calibri"/>
                <a:cs typeface="Times New Roman"/>
              </a:rPr>
              <a:t>	</a:t>
            </a:r>
            <a:endParaRPr lang="ru-RU" sz="2000" dirty="0">
              <a:ea typeface="Calibri"/>
              <a:cs typeface="Times New Roman"/>
            </a:endParaRPr>
          </a:p>
          <a:p>
            <a:endParaRPr lang="ru-RU" sz="2000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05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504824"/>
            <a:ext cx="6873589" cy="602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81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72816"/>
            <a:ext cx="763284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«В химии нет отходов, а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есть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неиспользованное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сырьё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/>
                <a:ea typeface="Calibri"/>
                <a:cs typeface="Tahoma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Д.И. Менделеев</a:t>
            </a:r>
            <a:r>
              <a:rPr lang="ru-RU" b="1" dirty="0">
                <a:latin typeface="Calibri"/>
                <a:ea typeface="Calibri"/>
                <a:cs typeface="Tahoma"/>
              </a:rPr>
              <a:t>.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7937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27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764704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8. Отсутствие  информации о происхождении вторичного сырья и его фактическом составе: </a:t>
            </a:r>
          </a:p>
          <a:p>
            <a:endParaRPr lang="ru-RU" sz="2000"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82678"/>
              </p:ext>
            </p:extLst>
          </p:nvPr>
        </p:nvGraphicFramePr>
        <p:xfrm>
          <a:off x="755577" y="1501022"/>
          <a:ext cx="7920879" cy="1419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525"/>
                <a:gridCol w="1726475"/>
                <a:gridCol w="2273586"/>
                <a:gridCol w="1445755"/>
                <a:gridCol w="1194538"/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образцов заявленных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трубный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ПЭНД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образцов по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4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ПТР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трубному ПЭНД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образцов по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4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</a:t>
                      </a: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ПТР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соответствующее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ПЭНД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образцов ПЭНД+ПЭВД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образцов ПП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93658"/>
              </p:ext>
            </p:extLst>
          </p:nvPr>
        </p:nvGraphicFramePr>
        <p:xfrm>
          <a:off x="827584" y="2780928"/>
          <a:ext cx="7767534" cy="315468"/>
        </p:xfrm>
        <a:graphic>
          <a:graphicData uri="http://schemas.openxmlformats.org/drawingml/2006/table">
            <a:tbl>
              <a:tblPr/>
              <a:tblGrid>
                <a:gridCol w="1263390"/>
                <a:gridCol w="1626036"/>
                <a:gridCol w="2285820"/>
                <a:gridCol w="1368152"/>
                <a:gridCol w="1224136"/>
              </a:tblGrid>
              <a:tr h="14401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18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3244334"/>
            <a:ext cx="799288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	9. Нормативная документация на сырье полимерное вторичное не  закрывает все виды полимерных материалов, подвергаемых вторичной переработке.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 2298-004-25292713-2007  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 63-178-74-88, которые распространяются на полиэтилен вторичный, полученный из вторичного полиэтиленового необработанного сырья ОСТ 63.8-81 методами дробления, агломерации, экструзии с последующей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грануляцией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 несколько ТУ предприятий на ПЭТФ вторичный, бутылочный. На другие виды полимерных материалов ТУ отсутствуют.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57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9652" y="764704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Первый </a:t>
            </a:r>
            <a:r>
              <a:rPr lang="ru-RU" dirty="0"/>
              <a:t>в России </a:t>
            </a:r>
            <a:r>
              <a:rPr lang="ru-RU" dirty="0" err="1" smtClean="0"/>
              <a:t>мусоросжигающий</a:t>
            </a:r>
            <a:r>
              <a:rPr lang="ru-RU" dirty="0" smtClean="0"/>
              <a:t> завод был </a:t>
            </a:r>
            <a:r>
              <a:rPr lang="ru-RU" dirty="0"/>
              <a:t>построен в Москве и запущен в </a:t>
            </a:r>
            <a:r>
              <a:rPr lang="ru-RU" b="1" dirty="0"/>
              <a:t>1975 году. </a:t>
            </a:r>
            <a:endParaRPr lang="ru-RU" b="1" dirty="0" smtClean="0"/>
          </a:p>
          <a:p>
            <a:pPr algn="just"/>
            <a:r>
              <a:rPr lang="ru-RU" dirty="0" smtClean="0"/>
              <a:t>Всего </a:t>
            </a:r>
            <a:r>
              <a:rPr lang="ru-RU" dirty="0"/>
              <a:t>в России было построено 8 МСЗ (3 - в Москве, по одному - во Владимире, Владивостоке, Сочи, Мурманске и Пятигорске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3 </a:t>
            </a:r>
            <a:r>
              <a:rPr lang="ru-RU" dirty="0"/>
              <a:t>завода было построено на Украине (в Харькове, Киеве и Севастополе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технологических циклах </a:t>
            </a:r>
            <a:r>
              <a:rPr lang="ru-RU" dirty="0" smtClean="0"/>
              <a:t>заводов  того времени  не </a:t>
            </a:r>
            <a:r>
              <a:rPr lang="ru-RU" dirty="0"/>
              <a:t>предусмотрена предварительная сортировка мусора, что приводит к выбросу в атмосферу вредных веществ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	</a:t>
            </a:r>
            <a:r>
              <a:rPr lang="ru-RU" dirty="0" smtClean="0">
                <a:effectLst/>
              </a:rPr>
              <a:t>Проблему </a:t>
            </a:r>
            <a:r>
              <a:rPr lang="ru-RU" dirty="0" err="1" smtClean="0">
                <a:effectLst/>
              </a:rPr>
              <a:t>диоксинов</a:t>
            </a:r>
            <a:r>
              <a:rPr lang="ru-RU" dirty="0" smtClean="0">
                <a:effectLst/>
              </a:rPr>
              <a:t> можно решить путем исключения из отходов хлорсодержащих материалов. 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С</a:t>
            </a:r>
            <a:r>
              <a:rPr lang="ru-RU" dirty="0" smtClean="0">
                <a:effectLst/>
              </a:rPr>
              <a:t>ейчас во Франции действует более 300 заводов, в Германии - более 400 с  применением специальных мер для снижения </a:t>
            </a:r>
            <a:r>
              <a:rPr lang="ru-RU" dirty="0" err="1" smtClean="0">
                <a:effectLst/>
              </a:rPr>
              <a:t>диоксиновой</a:t>
            </a:r>
            <a:r>
              <a:rPr lang="ru-RU" dirty="0" smtClean="0">
                <a:effectLst/>
              </a:rPr>
              <a:t> опасности. </a:t>
            </a:r>
            <a:r>
              <a:rPr lang="ru-RU" dirty="0"/>
              <a:t>З</a:t>
            </a:r>
            <a:r>
              <a:rPr lang="ru-RU" dirty="0" smtClean="0">
                <a:effectLst/>
              </a:rPr>
              <a:t>аводы оснащены системой регулирования и поддержания температуры сгорания, многоступенчатой системой очистки отходящих газов, стоимость которой составляет до 30% капитальных вложений в МСЗ.</a:t>
            </a:r>
          </a:p>
          <a:p>
            <a:pPr algn="just"/>
            <a:r>
              <a:rPr lang="ru-RU" dirty="0"/>
              <a:t>	</a:t>
            </a:r>
            <a:r>
              <a:rPr lang="ru-RU" b="1" dirty="0" smtClean="0">
                <a:effectLst/>
              </a:rPr>
              <a:t>Сам состав отходов, поступающих в МСЗ за рубежом, более благоприятен из-за частичной сортировки населением</a:t>
            </a:r>
            <a:r>
              <a:rPr lang="en-US" dirty="0"/>
              <a:t> </a:t>
            </a:r>
            <a:r>
              <a:rPr lang="ru-RU" b="1" dirty="0" smtClean="0"/>
              <a:t>и наличием сортировочных узлов  на самих МСЗ, обеспечивающих   отсутствие в  сжигаемой фракции (хвостах)  хлорсодержащих компонентов. </a:t>
            </a:r>
          </a:p>
        </p:txBody>
      </p:sp>
    </p:spTree>
    <p:extLst>
      <p:ext uri="{BB962C8B-B14F-4D97-AF65-F5344CB8AC3E}">
        <p14:creationId xmlns:p14="http://schemas.microsoft.com/office/powerpoint/2010/main" val="2541206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8252" y="908720"/>
            <a:ext cx="75742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	Альтернатива сжиганию мусора  -  пиролиз (низкотемпературный и высокотемпературный) в результате которых  получают жидкие и /или газообразные продукты, используемые как топливо. Однако и для пиролиза необходимо сырье готовить: </a:t>
            </a:r>
            <a:r>
              <a:rPr lang="ru-RU" dirty="0" smtClean="0"/>
              <a:t>сортировка </a:t>
            </a:r>
            <a:r>
              <a:rPr lang="ru-RU" dirty="0"/>
              <a:t>(отбор </a:t>
            </a:r>
            <a:r>
              <a:rPr lang="ru-RU" dirty="0" err="1"/>
              <a:t>мететаллов</a:t>
            </a:r>
            <a:r>
              <a:rPr lang="ru-RU" dirty="0"/>
              <a:t>, керамики, стекла -грубо)--&gt;</a:t>
            </a:r>
            <a:r>
              <a:rPr lang="ru-RU" dirty="0" smtClean="0"/>
              <a:t>измельчение.--&gt; </a:t>
            </a:r>
            <a:r>
              <a:rPr lang="ru-RU" dirty="0" err="1"/>
              <a:t>газогенерация</a:t>
            </a:r>
            <a:r>
              <a:rPr lang="ru-RU" dirty="0"/>
              <a:t> </a:t>
            </a:r>
            <a:r>
              <a:rPr lang="ru-RU" dirty="0" smtClean="0"/>
              <a:t>,  </a:t>
            </a:r>
            <a:r>
              <a:rPr lang="ru-RU" dirty="0" smtClean="0">
                <a:effectLst/>
              </a:rPr>
              <a:t>контроль влажности  массы.</a:t>
            </a:r>
          </a:p>
          <a:p>
            <a:r>
              <a:rPr lang="ru-RU" dirty="0" smtClean="0"/>
              <a:t>	Любая сортировка ТБО </a:t>
            </a:r>
            <a:r>
              <a:rPr lang="ru-RU" dirty="0"/>
              <a:t>по фракциям, даёт основательно загрязненный продукт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	По </a:t>
            </a:r>
            <a:r>
              <a:rPr lang="ru-RU" dirty="0"/>
              <a:t>российским исследованиям, </a:t>
            </a:r>
            <a:r>
              <a:rPr lang="ru-RU" dirty="0" smtClean="0"/>
              <a:t>обогащенная по </a:t>
            </a:r>
            <a:r>
              <a:rPr lang="ru-RU" dirty="0"/>
              <a:t>принципу отбора </a:t>
            </a:r>
            <a:r>
              <a:rPr lang="ru-RU" dirty="0" smtClean="0"/>
              <a:t>полимеров  </a:t>
            </a:r>
            <a:r>
              <a:rPr lang="ru-RU" b="1" dirty="0" smtClean="0"/>
              <a:t>полимерная фракция  содержит </a:t>
            </a:r>
            <a:r>
              <a:rPr lang="ru-RU" b="1" dirty="0"/>
              <a:t>до </a:t>
            </a:r>
            <a:r>
              <a:rPr lang="ru-RU" b="1" dirty="0" smtClean="0"/>
              <a:t>10  </a:t>
            </a:r>
            <a:r>
              <a:rPr lang="ru-RU" b="1" dirty="0"/>
              <a:t>%, примесей других фракций. </a:t>
            </a:r>
            <a:br>
              <a:rPr lang="ru-RU" b="1" dirty="0"/>
            </a:br>
            <a:r>
              <a:rPr lang="ru-RU" b="1" dirty="0" smtClean="0"/>
              <a:t>	</a:t>
            </a:r>
            <a:r>
              <a:rPr lang="ru-RU" dirty="0" smtClean="0"/>
              <a:t>К </a:t>
            </a:r>
            <a:r>
              <a:rPr lang="ru-RU" dirty="0"/>
              <a:t>тому же  </a:t>
            </a:r>
            <a:r>
              <a:rPr lang="ru-RU" dirty="0" smtClean="0"/>
              <a:t> фракции</a:t>
            </a:r>
            <a:r>
              <a:rPr lang="ru-RU" dirty="0"/>
              <a:t>, тех же полимеров, сами по себе </a:t>
            </a:r>
            <a:r>
              <a:rPr lang="ru-RU" dirty="0" err="1"/>
              <a:t>полифракционны</a:t>
            </a:r>
            <a:r>
              <a:rPr lang="ru-RU" dirty="0"/>
              <a:t> - на сегодня бытовых полимерных материалов более сотни наименований. Не считая всяких композитов </a:t>
            </a:r>
            <a:r>
              <a:rPr lang="ru-RU" dirty="0" smtClean="0"/>
              <a:t>–наполненных</a:t>
            </a:r>
            <a:r>
              <a:rPr lang="ru-RU" dirty="0"/>
              <a:t>, </a:t>
            </a:r>
            <a:r>
              <a:rPr lang="ru-RU" dirty="0" smtClean="0"/>
              <a:t>армированных</a:t>
            </a:r>
            <a:r>
              <a:rPr lang="ru-RU" dirty="0"/>
              <a:t>, смешанных с биомассой, тальком и т</a:t>
            </a:r>
            <a:r>
              <a:rPr lang="ru-RU" dirty="0" smtClean="0"/>
              <a:t>. д</a:t>
            </a:r>
            <a:r>
              <a:rPr lang="ru-RU" dirty="0"/>
              <a:t>, и т.п.</a:t>
            </a:r>
          </a:p>
          <a:p>
            <a:r>
              <a:rPr lang="ru-RU" dirty="0" smtClean="0"/>
              <a:t>	Так </a:t>
            </a:r>
            <a:r>
              <a:rPr lang="ru-RU" dirty="0"/>
              <a:t>вот отбор "полезных" компонентов, указанной "чистоты", даже с учетом раздельного сбора отходов - НЕ БОЛЕЕ 5</a:t>
            </a:r>
            <a:r>
              <a:rPr lang="ru-RU" dirty="0" smtClean="0"/>
              <a:t>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593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24744"/>
            <a:ext cx="5863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Баланс пластмасс в Германии в 2015 году</a:t>
            </a:r>
            <a:endParaRPr lang="ru-RU" sz="2400" dirty="0"/>
          </a:p>
        </p:txBody>
      </p:sp>
      <p:pic>
        <p:nvPicPr>
          <p:cNvPr id="3" name="Picture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064896" cy="388843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56269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6"/>
            <a:ext cx="6768752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7F"/>
                </a:solidFill>
              </a:rPr>
              <a:t>Ключевые положения немецкого закона об упаковке</a:t>
            </a:r>
            <a:endParaRPr lang="de-DE" kern="0" dirty="0">
              <a:solidFill>
                <a:srgbClr val="00007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59175"/>
            <a:ext cx="770485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Полимеры</a:t>
            </a:r>
            <a:endParaRPr lang="de-DE" b="1" dirty="0"/>
          </a:p>
          <a:p>
            <a:pPr lvl="1"/>
            <a:r>
              <a:rPr lang="ru-RU" sz="1600" dirty="0" smtClean="0"/>
              <a:t>Полимеры собираются в желтые мешки или желтые контейнеры в качестве легкой упаковки </a:t>
            </a:r>
            <a:r>
              <a:rPr lang="de-DE" sz="1600" dirty="0" smtClean="0"/>
              <a:t>(LVP)</a:t>
            </a:r>
            <a:endParaRPr lang="ru-RU" sz="1600" dirty="0" smtClean="0"/>
          </a:p>
          <a:p>
            <a:pPr lvl="1"/>
            <a:endParaRPr lang="de-DE" sz="1600" dirty="0" smtClean="0"/>
          </a:p>
          <a:p>
            <a:pPr lvl="1"/>
            <a:r>
              <a:rPr lang="ru-RU" sz="1600" dirty="0" smtClean="0"/>
              <a:t>Сбор домохозяйствами</a:t>
            </a:r>
          </a:p>
          <a:p>
            <a:pPr lvl="1"/>
            <a:endParaRPr lang="de-DE" sz="1600" dirty="0" smtClean="0"/>
          </a:p>
          <a:p>
            <a:pPr lvl="1"/>
            <a:r>
              <a:rPr lang="ru-RU" sz="1600" dirty="0" smtClean="0"/>
              <a:t>В установках для сортировки материалы преимущественно сортируются автоматически с применением </a:t>
            </a:r>
            <a:r>
              <a:rPr lang="de-DE" sz="1600" dirty="0" smtClean="0"/>
              <a:t>NIR (Nahinfrarot)</a:t>
            </a:r>
            <a:r>
              <a:rPr lang="ru-RU" sz="1600" dirty="0" smtClean="0"/>
              <a:t>-</a:t>
            </a:r>
            <a:r>
              <a:rPr lang="de-DE" sz="1600" dirty="0" smtClean="0"/>
              <a:t> </a:t>
            </a:r>
            <a:r>
              <a:rPr lang="ru-RU" sz="1600" dirty="0" smtClean="0"/>
              <a:t>технологий</a:t>
            </a:r>
          </a:p>
          <a:p>
            <a:pPr lvl="1"/>
            <a:endParaRPr lang="ru-RU" sz="1600" dirty="0"/>
          </a:p>
          <a:p>
            <a:pPr lvl="1"/>
            <a:endParaRPr lang="de-DE" sz="1600" dirty="0" smtClean="0"/>
          </a:p>
          <a:p>
            <a:pPr lvl="1"/>
            <a:r>
              <a:rPr lang="ru-RU" sz="1600" dirty="0" smtClean="0"/>
              <a:t>В спецификации подразделены на </a:t>
            </a:r>
          </a:p>
          <a:p>
            <a:pPr lvl="1"/>
            <a:r>
              <a:rPr lang="ru-RU" sz="1600" dirty="0" smtClean="0"/>
              <a:t>основные</a:t>
            </a:r>
            <a:r>
              <a:rPr lang="de-DE" sz="1600" dirty="0" smtClean="0"/>
              <a:t> </a:t>
            </a:r>
            <a:r>
              <a:rPr lang="ru-RU" sz="1600" dirty="0" smtClean="0"/>
              <a:t>фракции</a:t>
            </a:r>
            <a:r>
              <a:rPr lang="de-DE" sz="1600" dirty="0" smtClean="0"/>
              <a:t>:</a:t>
            </a:r>
          </a:p>
          <a:p>
            <a:pPr lvl="2"/>
            <a:r>
              <a:rPr lang="ru-RU" sz="1400" dirty="0" smtClean="0"/>
              <a:t>Пленки </a:t>
            </a:r>
            <a:r>
              <a:rPr lang="de-DE" sz="1400" dirty="0" smtClean="0"/>
              <a:t>&gt; DIN </a:t>
            </a:r>
            <a:r>
              <a:rPr lang="ru-RU" sz="1400" dirty="0" smtClean="0"/>
              <a:t> </a:t>
            </a:r>
            <a:r>
              <a:rPr lang="de-DE" sz="1400" dirty="0" smtClean="0"/>
              <a:t>A4</a:t>
            </a:r>
          </a:p>
          <a:p>
            <a:pPr lvl="2"/>
            <a:r>
              <a:rPr lang="ru-RU" sz="1400" dirty="0" smtClean="0"/>
              <a:t>Полые ёмкости </a:t>
            </a:r>
            <a:r>
              <a:rPr lang="de-DE" sz="1400" dirty="0" smtClean="0"/>
              <a:t>&lt; 5 </a:t>
            </a:r>
            <a:r>
              <a:rPr lang="ru-RU" sz="1400" dirty="0" smtClean="0"/>
              <a:t>литров</a:t>
            </a:r>
            <a:endParaRPr lang="de-DE" sz="1400" dirty="0" smtClean="0"/>
          </a:p>
          <a:p>
            <a:pPr lvl="2"/>
            <a:r>
              <a:rPr lang="de-DE" sz="1400" dirty="0" smtClean="0"/>
              <a:t>PP</a:t>
            </a:r>
            <a:r>
              <a:rPr lang="ru-RU" sz="1400" dirty="0" smtClean="0"/>
              <a:t>-полимеры</a:t>
            </a:r>
            <a:endParaRPr lang="de-DE" sz="1400" dirty="0" smtClean="0"/>
          </a:p>
          <a:p>
            <a:pPr lvl="2"/>
            <a:r>
              <a:rPr lang="de-DE" sz="1400" dirty="0" smtClean="0"/>
              <a:t>HDPE</a:t>
            </a:r>
            <a:r>
              <a:rPr lang="ru-RU" sz="1400" dirty="0" smtClean="0"/>
              <a:t>-полимеры</a:t>
            </a:r>
            <a:endParaRPr lang="de-DE" sz="1400" dirty="0" smtClean="0"/>
          </a:p>
          <a:p>
            <a:pPr lvl="2"/>
            <a:r>
              <a:rPr lang="de-DE" sz="1400" dirty="0" smtClean="0"/>
              <a:t>PS</a:t>
            </a:r>
            <a:r>
              <a:rPr lang="ru-RU" sz="1400" dirty="0" smtClean="0"/>
              <a:t>-полимеры</a:t>
            </a:r>
            <a:endParaRPr lang="de-DE" sz="1400" dirty="0" smtClean="0"/>
          </a:p>
          <a:p>
            <a:pPr lvl="2"/>
            <a:r>
              <a:rPr lang="de-DE" sz="1400" dirty="0" smtClean="0"/>
              <a:t>PET</a:t>
            </a:r>
            <a:r>
              <a:rPr lang="ru-RU" sz="1400" dirty="0" smtClean="0"/>
              <a:t>-полимеры</a:t>
            </a:r>
            <a:endParaRPr lang="de-DE" sz="1400" dirty="0" smtClean="0"/>
          </a:p>
          <a:p>
            <a:pPr lvl="2"/>
            <a:r>
              <a:rPr lang="ru-RU" sz="1400" dirty="0" smtClean="0"/>
              <a:t>Полимерные </a:t>
            </a:r>
            <a:r>
              <a:rPr lang="ru-RU" sz="1400" dirty="0" err="1" smtClean="0"/>
              <a:t>миксы</a:t>
            </a:r>
            <a:endParaRPr lang="de-DE" sz="1400" dirty="0"/>
          </a:p>
        </p:txBody>
      </p:sp>
      <p:pic>
        <p:nvPicPr>
          <p:cNvPr id="5" name="Picture 4" descr="http://www.recycling-fuer-deutschland.de/NEV-20-PROD-20-SRM/newtron/impl/web/nev/content/howdo-process-lvp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66433"/>
            <a:ext cx="3528392" cy="2310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686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Разработка технологий утилизации </a:t>
            </a:r>
            <a:r>
              <a:rPr lang="de-DE" b="1" dirty="0" smtClean="0"/>
              <a:t>– </a:t>
            </a:r>
            <a:r>
              <a:rPr lang="ru-RU" b="1" dirty="0" smtClean="0"/>
              <a:t>полимерные отходы</a:t>
            </a:r>
            <a:endParaRPr lang="ru-RU" b="1" dirty="0"/>
          </a:p>
        </p:txBody>
      </p:sp>
      <p:graphicFrame>
        <p:nvGraphicFramePr>
          <p:cNvPr id="3" name="Diagramm 13"/>
          <p:cNvGraphicFramePr/>
          <p:nvPr>
            <p:extLst>
              <p:ext uri="{D42A27DB-BD31-4B8C-83A1-F6EECF244321}">
                <p14:modId xmlns:p14="http://schemas.microsoft.com/office/powerpoint/2010/main" val="601774458"/>
              </p:ext>
            </p:extLst>
          </p:nvPr>
        </p:nvGraphicFramePr>
        <p:xfrm>
          <a:off x="899592" y="1124744"/>
          <a:ext cx="70567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8300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20688"/>
            <a:ext cx="426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Сферы применения полимерных отходов</a:t>
            </a:r>
            <a:endParaRPr lang="ru-RU" dirty="0"/>
          </a:p>
        </p:txBody>
      </p:sp>
      <p:pic>
        <p:nvPicPr>
          <p:cNvPr id="4" name="Bild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144" y="2429272"/>
            <a:ext cx="63367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993911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Полимерые</a:t>
            </a:r>
            <a:r>
              <a:rPr lang="ru-RU" dirty="0"/>
              <a:t> отходы и </a:t>
            </a:r>
            <a:r>
              <a:rPr lang="ru-RU" dirty="0" err="1"/>
              <a:t>рецикляты</a:t>
            </a:r>
            <a:r>
              <a:rPr lang="de-DE" dirty="0"/>
              <a:t> (</a:t>
            </a:r>
            <a:r>
              <a:rPr lang="ru-RU" dirty="0"/>
              <a:t>произведенные из </a:t>
            </a:r>
            <a:r>
              <a:rPr lang="de-DE" dirty="0"/>
              <a:t>`</a:t>
            </a:r>
            <a:r>
              <a:rPr lang="de-DE" dirty="0" err="1"/>
              <a:t>post</a:t>
            </a:r>
            <a:r>
              <a:rPr lang="de-DE" dirty="0"/>
              <a:t> </a:t>
            </a:r>
            <a:r>
              <a:rPr lang="de-DE" dirty="0" err="1"/>
              <a:t>consumer</a:t>
            </a:r>
            <a:r>
              <a:rPr lang="de-DE" dirty="0"/>
              <a:t>`-</a:t>
            </a:r>
            <a:r>
              <a:rPr lang="ru-RU" dirty="0"/>
              <a:t> отходов</a:t>
            </a:r>
            <a:r>
              <a:rPr lang="de-DE" dirty="0"/>
              <a:t>)</a:t>
            </a:r>
          </a:p>
          <a:p>
            <a:pPr lvl="1"/>
            <a:r>
              <a:rPr lang="ru-RU" sz="1600" dirty="0" err="1" smtClean="0"/>
              <a:t>Рециклинг</a:t>
            </a:r>
            <a:r>
              <a:rPr lang="ru-RU" sz="1600" dirty="0" smtClean="0"/>
              <a:t> порядка </a:t>
            </a:r>
            <a:r>
              <a:rPr lang="de-DE" sz="1600" dirty="0" smtClean="0"/>
              <a:t>32 % </a:t>
            </a:r>
            <a:r>
              <a:rPr lang="ru-RU" sz="1600" dirty="0" smtClean="0"/>
              <a:t>в </a:t>
            </a:r>
            <a:r>
              <a:rPr lang="de-DE" sz="1600" dirty="0" smtClean="0"/>
              <a:t>2013</a:t>
            </a:r>
            <a:r>
              <a:rPr lang="ru-RU" sz="1600" dirty="0" smtClean="0"/>
              <a:t> году</a:t>
            </a:r>
            <a:endParaRPr lang="de-DE" sz="1600" dirty="0" smtClean="0"/>
          </a:p>
          <a:p>
            <a:pPr lvl="1"/>
            <a:r>
              <a:rPr lang="ru-RU" sz="1600" dirty="0" smtClean="0"/>
              <a:t>Находят применение во многих сферах в качестве замены новых полимеров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097583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69888"/>
            <a:ext cx="8243639" cy="3778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Лучшие примеры продукции из</a:t>
            </a:r>
            <a:r>
              <a:rPr lang="de-DE" dirty="0" smtClean="0"/>
              <a:t> </a:t>
            </a:r>
            <a:r>
              <a:rPr lang="ru-RU" dirty="0" smtClean="0"/>
              <a:t>полимерных </a:t>
            </a:r>
            <a:r>
              <a:rPr lang="ru-RU" dirty="0" err="1" smtClean="0"/>
              <a:t>рециклятов</a:t>
            </a:r>
            <a:r>
              <a:rPr lang="ru-RU" dirty="0" smtClean="0"/>
              <a:t> </a:t>
            </a:r>
            <a:r>
              <a:rPr lang="de-DE" dirty="0" smtClean="0"/>
              <a:t>EPRO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Januar 2015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 - </a:t>
            </a:r>
            <a:fld id="{4558F9EE-E209-451E-A3BB-8797B4D6A0E8}" type="slidenum">
              <a:rPr lang="en-GB" smtClean="0"/>
              <a:pPr>
                <a:defRPr/>
              </a:pPr>
              <a:t>27</a:t>
            </a:fld>
            <a:r>
              <a:rPr lang="en-GB" smtClean="0"/>
              <a:t> -</a:t>
            </a:r>
            <a:endParaRPr lang="en-GB"/>
          </a:p>
        </p:txBody>
      </p:sp>
      <p:pic>
        <p:nvPicPr>
          <p:cNvPr id="76802" name="Picture 2" descr="http://bestproduct.epro-plasticsrecycling.org/_assets/rolls/articles/images/Best2013_1.png_1415897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9035" y="1768699"/>
            <a:ext cx="2088232" cy="1691544"/>
          </a:xfrm>
          <a:prstGeom prst="rect">
            <a:avLst/>
          </a:prstGeom>
          <a:noFill/>
        </p:spPr>
      </p:pic>
      <p:pic>
        <p:nvPicPr>
          <p:cNvPr id="76804" name="Picture 4" descr="http://bestproduct.epro-plasticsrecycling.org/_assets/rolls/articles/images/Picture10_141595907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57566"/>
            <a:ext cx="1793379" cy="1452702"/>
          </a:xfrm>
          <a:prstGeom prst="rect">
            <a:avLst/>
          </a:prstGeom>
          <a:noFill/>
        </p:spPr>
      </p:pic>
      <p:pic>
        <p:nvPicPr>
          <p:cNvPr id="76806" name="Picture 6" descr="http://bestproduct.epro-plasticsrecycling.org/_assets/rolls/articles/images/Picture4_1415957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2657475" cy="2152651"/>
          </a:xfrm>
          <a:prstGeom prst="rect">
            <a:avLst/>
          </a:prstGeom>
          <a:noFill/>
        </p:spPr>
      </p:pic>
      <p:pic>
        <p:nvPicPr>
          <p:cNvPr id="76808" name="Picture 8" descr="http://bestproduct.epro-plasticsrecycling.org/_assets/rolls/articles/images/Picture15(1)_14159585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573016"/>
            <a:ext cx="2657475" cy="2152651"/>
          </a:xfrm>
          <a:prstGeom prst="rect">
            <a:avLst/>
          </a:prstGeom>
          <a:noFill/>
        </p:spPr>
      </p:pic>
      <p:pic>
        <p:nvPicPr>
          <p:cNvPr id="76810" name="Picture 10" descr="http://bestproduct.epro-plasticsrecycling.org/_assets/rolls/articles/images/Picture18_141595883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974" y="1307592"/>
            <a:ext cx="2657475" cy="2152651"/>
          </a:xfrm>
          <a:prstGeom prst="rect">
            <a:avLst/>
          </a:prstGeom>
          <a:noFill/>
        </p:spPr>
      </p:pic>
      <p:pic>
        <p:nvPicPr>
          <p:cNvPr id="76812" name="Picture 12" descr="http://bestproduct.epro-plasticsrecycling.org/_assets/rolls/articles/images/Picture19_141595883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319569"/>
            <a:ext cx="2081411" cy="1686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7406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mtm-plastics.eu/typo3temp/yag/03/Klappkörbchen_304_53e8db9ff0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80728"/>
            <a:ext cx="3886489" cy="2592288"/>
          </a:xfrm>
          <a:prstGeom prst="rect">
            <a:avLst/>
          </a:prstGeom>
          <a:noFill/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Januar 2015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 - </a:t>
            </a:r>
            <a:fld id="{4558F9EE-E209-451E-A3BB-8797B4D6A0E8}" type="slidenum">
              <a:rPr lang="en-GB" smtClean="0"/>
              <a:pPr>
                <a:defRPr/>
              </a:pPr>
              <a:t>28</a:t>
            </a:fld>
            <a:r>
              <a:rPr lang="en-GB" smtClean="0"/>
              <a:t> -</a:t>
            </a:r>
            <a:endParaRPr lang="en-GB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11560" y="260648"/>
            <a:ext cx="6937375" cy="37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Прочие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виды </a:t>
            </a:r>
            <a:r>
              <a:rPr lang="ru-RU" sz="2000" dirty="0" smtClean="0">
                <a:solidFill>
                  <a:srgbClr val="00007F"/>
                </a:solidFill>
              </a:rPr>
              <a:t>продукции </a:t>
            </a:r>
            <a:r>
              <a:rPr lang="ru-RU" sz="2000" dirty="0">
                <a:solidFill>
                  <a:srgbClr val="00007F"/>
                </a:solidFill>
              </a:rPr>
              <a:t>из</a:t>
            </a:r>
            <a:r>
              <a:rPr lang="de-DE" sz="2000" dirty="0">
                <a:solidFill>
                  <a:srgbClr val="00007F"/>
                </a:solidFill>
              </a:rPr>
              <a:t> </a:t>
            </a:r>
            <a:r>
              <a:rPr lang="ru-RU" sz="2000" dirty="0">
                <a:solidFill>
                  <a:srgbClr val="00007F"/>
                </a:solidFill>
              </a:rPr>
              <a:t>полимерных </a:t>
            </a:r>
            <a:r>
              <a:rPr lang="ru-RU" sz="2000" dirty="0" err="1">
                <a:solidFill>
                  <a:srgbClr val="00007F"/>
                </a:solidFill>
              </a:rPr>
              <a:t>рециклятов</a:t>
            </a:r>
            <a:r>
              <a:rPr lang="ru-RU" sz="2000" dirty="0">
                <a:solidFill>
                  <a:srgbClr val="00007F"/>
                </a:solidFill>
              </a:rPr>
              <a:t> 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7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7826" name="Picture 2" descr="http://mtm-plastics.eu/typo3temp/yag/06/Putzeimer_626_54292912e7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068960"/>
            <a:ext cx="2375077" cy="1584176"/>
          </a:xfrm>
          <a:prstGeom prst="rect">
            <a:avLst/>
          </a:prstGeom>
          <a:noFill/>
        </p:spPr>
      </p:pic>
      <p:pic>
        <p:nvPicPr>
          <p:cNvPr id="77830" name="Picture 6" descr="http://mtm-plastics.eu/typo3temp/yag/03/Wäschekorb_312_53e8dba05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09120"/>
            <a:ext cx="1656184" cy="1752242"/>
          </a:xfrm>
          <a:prstGeom prst="rect">
            <a:avLst/>
          </a:prstGeom>
          <a:noFill/>
        </p:spPr>
      </p:pic>
      <p:pic>
        <p:nvPicPr>
          <p:cNvPr id="77832" name="Picture 8" descr="http://www.purus-plastics.de/fileadmin/_migrated/pics/pp_teaser-palett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980728"/>
            <a:ext cx="2819400" cy="1666875"/>
          </a:xfrm>
          <a:prstGeom prst="rect">
            <a:avLst/>
          </a:prstGeom>
          <a:noFill/>
        </p:spPr>
      </p:pic>
      <p:pic>
        <p:nvPicPr>
          <p:cNvPr id="77834" name="Picture 10" descr="http://www.purus-plastics.de/fileadmin/_migrated/pics/pp_teaser_ecosedum_pa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980728"/>
            <a:ext cx="2819400" cy="1666875"/>
          </a:xfrm>
          <a:prstGeom prst="rect">
            <a:avLst/>
          </a:prstGeom>
          <a:noFill/>
        </p:spPr>
      </p:pic>
      <p:pic>
        <p:nvPicPr>
          <p:cNvPr id="77837" name="Picture 13" descr="O:\Bilder\CD Hegler\CD Hegler 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8362950" y="-3257550"/>
            <a:ext cx="2227200" cy="1670400"/>
          </a:xfrm>
          <a:prstGeom prst="rect">
            <a:avLst/>
          </a:prstGeom>
          <a:noFill/>
        </p:spPr>
      </p:pic>
      <p:pic>
        <p:nvPicPr>
          <p:cNvPr id="77838" name="Picture 14" descr="O:\Bilder\CD Hegler\CD Hegler 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7" y="3140968"/>
            <a:ext cx="2664296" cy="1998222"/>
          </a:xfrm>
          <a:prstGeom prst="rect">
            <a:avLst/>
          </a:prstGeom>
          <a:noFill/>
        </p:spPr>
      </p:pic>
      <p:pic>
        <p:nvPicPr>
          <p:cNvPr id="77839" name="Picture 15" descr="O:\Bilder\Spitzgußprodukte\Kabelkanal_GR1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749170"/>
            <a:ext cx="2839468" cy="1577637"/>
          </a:xfrm>
          <a:prstGeom prst="rect">
            <a:avLst/>
          </a:prstGeom>
          <a:noFill/>
        </p:spPr>
      </p:pic>
      <p:pic>
        <p:nvPicPr>
          <p:cNvPr id="77841" name="Picture 17" descr="https://encrypted-tbn1.gstatic.com/images?q=tbn:ANd9GcTFclrP8_peNWU9DE9301q8TwrCiQX04vwdKnj60SVTbHM5dYvQC2mkTg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3068960"/>
            <a:ext cx="1656184" cy="1213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0801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5556" y="602128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latin typeface="Times New Roman" pitchFamily="18" charset="0"/>
              </a:rPr>
              <a:t>Источник:</a:t>
            </a:r>
            <a:r>
              <a:rPr lang="en-US" altLang="ru-RU" sz="1600" dirty="0">
                <a:latin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</a:rPr>
              <a:t>Эк</a:t>
            </a:r>
            <a:r>
              <a:rPr lang="ru-RU" altLang="ru-RU" sz="1200" dirty="0" err="1">
                <a:latin typeface="Times New Roman" pitchFamily="18" charset="0"/>
              </a:rPr>
              <a:t>оте</a:t>
            </a:r>
            <a:r>
              <a:rPr lang="ru-RU" altLang="ru-RU" sz="1600" dirty="0" err="1">
                <a:latin typeface="Times New Roman" pitchFamily="18" charset="0"/>
              </a:rPr>
              <a:t>хнологии</a:t>
            </a:r>
            <a:r>
              <a:rPr lang="ru-RU" altLang="ru-RU" sz="2800" dirty="0">
                <a:latin typeface="Times New Roman" pitchFamily="18" charset="0"/>
              </a:rPr>
              <a:t> </a:t>
            </a:r>
            <a:r>
              <a:rPr lang="en-US" altLang="ru-RU" dirty="0">
                <a:latin typeface="Times New Roman" pitchFamily="18" charset="0"/>
              </a:rPr>
              <a:t>http://www.rostara.com/document/rzaev.pdf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76672"/>
            <a:ext cx="813690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Рециклинг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пластмасс в цифрах </a:t>
            </a:r>
            <a:r>
              <a:rPr lang="ru-RU" altLang="ru-RU" sz="2400" b="1">
                <a:solidFill>
                  <a:srgbClr val="0000FF"/>
                </a:solidFill>
                <a:latin typeface="Times New Roman" pitchFamily="18" charset="0"/>
              </a:rPr>
              <a:t>&gt; </a:t>
            </a:r>
            <a:r>
              <a:rPr lang="ru-RU" altLang="ru-RU" sz="4400" smtClean="0"/>
              <a:t> </a:t>
            </a:r>
            <a:r>
              <a:rPr lang="ru-RU" altLang="ru-RU" sz="2800" dirty="0">
                <a:latin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2" y="1196752"/>
            <a:ext cx="8228012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43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916825"/>
              </p:ext>
            </p:extLst>
          </p:nvPr>
        </p:nvGraphicFramePr>
        <p:xfrm>
          <a:off x="367693" y="908720"/>
          <a:ext cx="8408614" cy="4718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4307"/>
                <a:gridCol w="4204307"/>
              </a:tblGrid>
              <a:tr h="799163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Направления государственной политики в области  обращения с отходами, в соответствии с  новым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ФЗ-89, 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являются приоритетными в следующей последовательности: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24" marR="6062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Максимальное использование исходных сырья и материалов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24" marR="60624" marT="0" marB="0">
                    <a:noFill/>
                  </a:tcPr>
                </a:tc>
              </a:tr>
              <a:tr h="877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Предотвращение образования отходов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24" marR="60624" marT="0" marB="0">
                    <a:noFill/>
                  </a:tcPr>
                </a:tc>
              </a:tr>
              <a:tr h="1378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Сокращение образования отходов и снижение класса опасности отходов в источниках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их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образования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24" marR="60624" marT="0" marB="0">
                    <a:noFill/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6463" indent="-90646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Обработка отходов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24" marR="6062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2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6463" indent="-90646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 Утилизация отходов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24" marR="60624" marT="0" marB="0">
                    <a:solidFill>
                      <a:srgbClr val="92D050"/>
                    </a:solidFill>
                  </a:tcPr>
                </a:tc>
              </a:tr>
              <a:tr h="483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6463" indent="-90646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 Обезвреживание отходов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24" marR="60624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536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44217"/>
            <a:ext cx="8172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Общеевропейская директива в отношении упаковки</a:t>
            </a:r>
            <a:r>
              <a:rPr lang="de-DE" dirty="0" smtClean="0"/>
              <a:t>, 1994</a:t>
            </a:r>
            <a:r>
              <a:rPr lang="ru-RU" dirty="0" smtClean="0"/>
              <a:t> год</a:t>
            </a:r>
            <a:endParaRPr lang="de-DE" sz="1600" dirty="0" smtClean="0"/>
          </a:p>
          <a:p>
            <a:pPr lvl="1"/>
            <a:r>
              <a:rPr lang="ru-RU" sz="1600" dirty="0" smtClean="0"/>
              <a:t>Основная цель</a:t>
            </a:r>
            <a:r>
              <a:rPr lang="de-DE" sz="1600" dirty="0" smtClean="0"/>
              <a:t>: </a:t>
            </a:r>
            <a:r>
              <a:rPr lang="ru-RU" sz="1600" dirty="0" smtClean="0"/>
              <a:t>к </a:t>
            </a:r>
            <a:r>
              <a:rPr lang="de-DE" sz="1600" dirty="0" smtClean="0"/>
              <a:t>2008 </a:t>
            </a:r>
            <a:r>
              <a:rPr lang="ru-RU" sz="1600" dirty="0" smtClean="0"/>
              <a:t>году довести долю переработки полимерной упаковки</a:t>
            </a:r>
          </a:p>
          <a:p>
            <a:pPr lvl="1"/>
            <a:r>
              <a:rPr lang="ru-RU" sz="1600" dirty="0" smtClean="0"/>
              <a:t> до </a:t>
            </a:r>
            <a:r>
              <a:rPr lang="de-DE" sz="1600" dirty="0" smtClean="0"/>
              <a:t>22,5 %</a:t>
            </a:r>
            <a:r>
              <a:rPr lang="ru-RU" sz="1600" dirty="0" smtClean="0"/>
              <a:t> </a:t>
            </a:r>
            <a:r>
              <a:rPr lang="de-DE" sz="1600" dirty="0" smtClean="0"/>
              <a:t>(</a:t>
            </a:r>
            <a:r>
              <a:rPr lang="ru-RU" sz="1600" dirty="0" smtClean="0"/>
              <a:t>результаты достигнуты не повсеместно</a:t>
            </a:r>
            <a:r>
              <a:rPr lang="de-DE" sz="1600" dirty="0" smtClean="0"/>
              <a:t>!)</a:t>
            </a:r>
          </a:p>
          <a:p>
            <a:pPr lvl="1"/>
            <a:endParaRPr lang="de-DE" sz="1600" dirty="0" smtClean="0"/>
          </a:p>
          <a:p>
            <a:r>
              <a:rPr lang="ru-RU" dirty="0" smtClean="0"/>
              <a:t>Общеевропейская директива в отношении отходов</a:t>
            </a:r>
            <a:r>
              <a:rPr lang="de-DE" dirty="0" smtClean="0"/>
              <a:t>, 2008</a:t>
            </a:r>
            <a:r>
              <a:rPr lang="ru-RU" dirty="0" smtClean="0"/>
              <a:t> год</a:t>
            </a:r>
            <a:endParaRPr lang="de-DE" dirty="0" smtClean="0"/>
          </a:p>
          <a:p>
            <a:pPr lvl="1"/>
            <a:r>
              <a:rPr lang="ru-RU" sz="1600" dirty="0" smtClean="0"/>
              <a:t>Основная цель</a:t>
            </a:r>
            <a:r>
              <a:rPr lang="de-DE" sz="1600" dirty="0" smtClean="0"/>
              <a:t>: </a:t>
            </a:r>
            <a:r>
              <a:rPr lang="ru-RU" sz="1600" dirty="0" err="1" smtClean="0"/>
              <a:t>рециклинг</a:t>
            </a:r>
            <a:r>
              <a:rPr lang="ru-RU" sz="1600" dirty="0" smtClean="0"/>
              <a:t> до </a:t>
            </a:r>
            <a:r>
              <a:rPr lang="de-DE" sz="1600" dirty="0" smtClean="0"/>
              <a:t>50 % </a:t>
            </a:r>
            <a:r>
              <a:rPr lang="ru-RU" sz="1600" dirty="0" smtClean="0"/>
              <a:t>бытовых отходов к </a:t>
            </a:r>
            <a:r>
              <a:rPr lang="de-DE" sz="1600" dirty="0" smtClean="0"/>
              <a:t>2020</a:t>
            </a:r>
            <a:r>
              <a:rPr lang="ru-RU" sz="1600" dirty="0" smtClean="0"/>
              <a:t> году</a:t>
            </a:r>
            <a:endParaRPr lang="de-DE" sz="1600" dirty="0" smtClean="0"/>
          </a:p>
          <a:p>
            <a:pPr lvl="1"/>
            <a:r>
              <a:rPr lang="ru-RU" sz="1600" dirty="0" smtClean="0"/>
              <a:t>Обязательства по сортировке отходов</a:t>
            </a:r>
            <a:endParaRPr lang="de-DE" sz="1600" dirty="0" smtClean="0"/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 поправкам к  Рамочной директиве по отходам Евросоюза   к 2025 г. в Европе будет перерабатываться 60% бытовых отходов,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2030 г.  - 65 %.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г.  уровень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рециклинга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среднем в Европе – 44%,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Латвии   21%,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этом объемы производимой в Прибалтике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пластмассовой упаковки ежегодно растут, наиболее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распространенные перерабатываемые полимеры — пленка ПЭНП, ПЭВП и ПП.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11642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vcy;&amp;tcy;&amp;ocy;&amp;rcy;&amp;icy;&amp;chcy;&amp;ncy;&amp;acy;&amp;yacy; &amp;pcy;&amp;iecy;&amp;rcy;&amp;iecy;&amp;rcy;&amp;acy;&amp;bcy;&amp;ocy;&amp;tcy;&amp;kcy;&amp;acy; &amp;pcy;&amp;ocy;&amp;lcy;&amp;icy;&amp;mcy;&amp;iecy;&amp;rcy;&amp;ocy;&amp;vcy;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4" y="908720"/>
            <a:ext cx="840093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0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03881"/>
              </p:ext>
            </p:extLst>
          </p:nvPr>
        </p:nvGraphicFramePr>
        <p:xfrm>
          <a:off x="395536" y="620688"/>
          <a:ext cx="8899843" cy="5929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7027635"/>
              </a:tblGrid>
              <a:tr h="134198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Источники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отходов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пластмасс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в соответствии с ФЗ № 89 от 24.12.2014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8" marR="444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1590" indent="6299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638" indent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отходы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производства и потребления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 - 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вещества или предметы, которые образованы в процессе производства, выполнения работ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оказания услуг или в процессе потребления, которые удаляются, предназначены для удаления или подлежат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удалению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8" marR="44498" marT="0" marB="0">
                    <a:noFill/>
                  </a:tcPr>
                </a:tc>
              </a:tr>
              <a:tr h="2304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682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твердые коммунальные отходы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- отходы, образующиеся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жилых помещениях в процессе потребления физическими лицами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 также товары, утратившие свои потребительские свойства в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процессе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их использования физическими лицами в жилых помещениях в целях удовлетворения личных и бытовых нужд и отходы, образующиеся в процессе деятельности юридических лиц, индивидуальных предпринимателей и подобные по составу отходам, образующимся в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жилых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помещениях в процессе потребления физическими лицами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8" marR="44498" marT="0" marB="0">
                    <a:noFill/>
                  </a:tcPr>
                </a:tc>
              </a:tr>
              <a:tr h="2282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638"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отходы от использования товаров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- готовые товары (продукция), утратившие полностью или частично свои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потребительские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свойства и складированные их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собственником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 месте сбора отходов, либо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638" indent="-206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переданные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 соответствии с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договором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или законодательством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638" indent="-206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Российской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Федерации лицу, осуществляющему обработку, утилизацию отходов, либо брошенные или иным образом оставленные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638" indent="-206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собственником с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целью отказаться от права собственности на них;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98" marR="44498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48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83998"/>
              </p:ext>
            </p:extLst>
          </p:nvPr>
        </p:nvGraphicFramePr>
        <p:xfrm>
          <a:off x="467544" y="404663"/>
          <a:ext cx="8352928" cy="6414658"/>
        </p:xfrm>
        <a:graphic>
          <a:graphicData uri="http://schemas.openxmlformats.org/drawingml/2006/table">
            <a:tbl>
              <a:tblPr firstRow="1" firstCol="1" bandRow="1"/>
              <a:tblGrid>
                <a:gridCol w="4029921"/>
                <a:gridCol w="4323007"/>
              </a:tblGrid>
              <a:tr h="904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Обработка отходов</a:t>
                      </a:r>
                      <a:r>
                        <a:rPr lang="ru-RU" sz="200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: </a:t>
                      </a:r>
                    </a:p>
                  </a:txBody>
                  <a:tcPr marL="57002" marR="57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предварительная подготовка отходов к дальнейшей утилизации, включая их сортировку, разборку, очистку</a:t>
                      </a:r>
                    </a:p>
                  </a:txBody>
                  <a:tcPr marL="57002" marR="57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28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Утилизация отходов</a:t>
                      </a:r>
                      <a:r>
                        <a:rPr lang="ru-RU" sz="2000" i="0" dirty="0">
                          <a:effectLst/>
                          <a:latin typeface="+mn-lt"/>
                          <a:ea typeface="Calibri"/>
                          <a:cs typeface="ArialMT"/>
                        </a:rPr>
                        <a:t> - </a:t>
                      </a:r>
                      <a:r>
                        <a:rPr lang="ru-RU" sz="20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использование отходов для:</a:t>
                      </a:r>
                    </a:p>
                  </a:txBody>
                  <a:tcPr marL="57002" marR="57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для производства товаров (продукции)</a:t>
                      </a:r>
                    </a:p>
                  </a:txBody>
                  <a:tcPr marL="57002" marR="57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выполнения работ и оказания услуг, включая повторное применение отходов, в том числе повторное применение отходов по прямому назначению (</a:t>
                      </a:r>
                      <a:r>
                        <a:rPr lang="ru-RU" sz="1800" b="1" i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рециклинг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7002" marR="57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их возврат в производственный цикл после соответствующей подготовки (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регенерация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7002" marR="57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извлечение полезных компонентов для их повторного применения (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рекуперация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7002" marR="57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Обезвреживание отходов</a:t>
                      </a:r>
                      <a:r>
                        <a:rPr lang="ru-RU" sz="200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20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целях снижения негативного воздействия отходов на здоровье человека и окружающую </a:t>
                      </a:r>
                      <a:r>
                        <a:rPr lang="ru-RU" sz="20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среду:</a:t>
                      </a:r>
                      <a:endParaRPr lang="ru-RU" sz="20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+mn-lt"/>
                          <a:ea typeface="Calibri"/>
                          <a:cs typeface="ArialMT"/>
                        </a:rPr>
                        <a:t> </a:t>
                      </a:r>
                      <a:endParaRPr lang="ru-RU" sz="18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002" marR="57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уменьшение массы отходов</a:t>
                      </a:r>
                    </a:p>
                  </a:txBody>
                  <a:tcPr marL="57002" marR="570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изменение их состава, физических и химических свойств (включая сжигание и (или) обеззараживание на спец. установках)</a:t>
                      </a:r>
                    </a:p>
                  </a:txBody>
                  <a:tcPr marL="57002" marR="570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51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/>
          <a:stretch/>
        </p:blipFill>
        <p:spPr bwMode="auto">
          <a:xfrm>
            <a:off x="1979712" y="548680"/>
            <a:ext cx="5486400" cy="464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4" y="1196752"/>
            <a:ext cx="8136904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75554" y="220486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</a:rPr>
              <a:t>запрет на</a:t>
            </a:r>
          </a:p>
          <a:p>
            <a:r>
              <a:rPr lang="ru-RU" sz="1400" dirty="0" smtClean="0">
                <a:solidFill>
                  <a:srgbClr val="00B050"/>
                </a:solidFill>
              </a:rPr>
              <a:t> захоронение</a:t>
            </a:r>
          </a:p>
          <a:p>
            <a:r>
              <a:rPr lang="ru-RU" sz="1400" dirty="0" smtClean="0">
                <a:solidFill>
                  <a:srgbClr val="00B050"/>
                </a:solidFill>
              </a:rPr>
              <a:t> </a:t>
            </a:r>
            <a:r>
              <a:rPr lang="ru-RU" sz="1400" dirty="0">
                <a:solidFill>
                  <a:srgbClr val="00B050"/>
                </a:solidFill>
              </a:rPr>
              <a:t>отходов </a:t>
            </a:r>
            <a:r>
              <a:rPr lang="ru-RU" sz="1400" dirty="0" smtClean="0">
                <a:solidFill>
                  <a:srgbClr val="00B050"/>
                </a:solidFill>
              </a:rPr>
              <a:t>без</a:t>
            </a:r>
          </a:p>
          <a:p>
            <a:r>
              <a:rPr lang="ru-RU" sz="1400" dirty="0" smtClean="0">
                <a:solidFill>
                  <a:srgbClr val="00B050"/>
                </a:solidFill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</a:rPr>
              <a:t>предваритель</a:t>
            </a:r>
            <a:r>
              <a:rPr lang="ru-RU" sz="1400" dirty="0" smtClean="0">
                <a:solidFill>
                  <a:srgbClr val="00B050"/>
                </a:solidFill>
              </a:rPr>
              <a:t>-</a:t>
            </a:r>
          </a:p>
          <a:p>
            <a:r>
              <a:rPr lang="ru-RU" sz="1400" dirty="0" smtClean="0">
                <a:solidFill>
                  <a:srgbClr val="00B050"/>
                </a:solidFill>
              </a:rPr>
              <a:t>ной </a:t>
            </a:r>
            <a:r>
              <a:rPr lang="ru-RU" sz="1400" dirty="0">
                <a:solidFill>
                  <a:srgbClr val="00B050"/>
                </a:solidFill>
              </a:rPr>
              <a:t>сортировки</a:t>
            </a:r>
          </a:p>
        </p:txBody>
      </p:sp>
    </p:spTree>
    <p:extLst>
      <p:ext uri="{BB962C8B-B14F-4D97-AF65-F5344CB8AC3E}">
        <p14:creationId xmlns:p14="http://schemas.microsoft.com/office/powerpoint/2010/main" val="312160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7272808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37312"/>
            <a:ext cx="4105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09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877829"/>
              </p:ext>
            </p:extLst>
          </p:nvPr>
        </p:nvGraphicFramePr>
        <p:xfrm>
          <a:off x="395536" y="1052736"/>
          <a:ext cx="8496944" cy="5360669"/>
        </p:xfrm>
        <a:graphic>
          <a:graphicData uri="http://schemas.openxmlformats.org/drawingml/2006/table">
            <a:tbl>
              <a:tblPr/>
              <a:tblGrid>
                <a:gridCol w="6408712"/>
                <a:gridCol w="2088232"/>
              </a:tblGrid>
              <a:tr h="648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ГРУППЫ ИЗДЕЛИЙ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223" marR="83223" marT="41612" marB="416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СРОК ЭКСПЛУАТАЦИИ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38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Одноразовая посуда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Упаковка 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Медицинские изделия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&lt; 1 года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7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Изделия бытового назначения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(тазы, ведра, корпуса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и детали бытовых приборов, игрушки и др.)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~ 5 – 10 лет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7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Корпусные детали электронной техники (мониторы, телевизоры, телефоны, планшеты)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~ 3 – 10 лет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24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Напольные и кровельные покрытия. 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Геоматериалы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для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дорожного строительства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~ 10 – 25 лет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69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Кабельные и профильно-  </a:t>
                      </a:r>
                      <a:r>
                        <a:rPr lang="ru-RU" sz="18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погонажные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 изделия, в т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. ч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. для электропроводки, </a:t>
                      </a:r>
                      <a:r>
                        <a:rPr lang="ru-RU" sz="18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сайдинги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 и др.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~ 30 лет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8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Оконные рамы и теплоизоляционные изделия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~ 40 – 50 лет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8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Трубы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angal"/>
                        </a:rPr>
                        <a:t>~ 50 – 70 лет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223" marR="83223" marT="41612" marB="416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404664"/>
            <a:ext cx="6192688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ИСТОЧНИКИ  ОТХОДОВ  ПЛАСТМАСС</a:t>
            </a:r>
            <a:endParaRPr lang="ru-RU" sz="24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469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73390"/>
              </p:ext>
            </p:extLst>
          </p:nvPr>
        </p:nvGraphicFramePr>
        <p:xfrm>
          <a:off x="544513" y="668338"/>
          <a:ext cx="8445500" cy="697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Документ" r:id="rId4" imgW="8235185" imgH="6816144" progId="Word.Document.12">
                  <p:embed/>
                </p:oleObj>
              </mc:Choice>
              <mc:Fallback>
                <p:oleObj name="Документ" r:id="rId4" imgW="8235185" imgH="68161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513" y="668338"/>
                        <a:ext cx="8445500" cy="697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91000" y="294747"/>
            <a:ext cx="698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Примерная структура полимерных отходов </a:t>
            </a:r>
            <a:r>
              <a:rPr lang="ru-RU" sz="1600" b="1" dirty="0" smtClean="0"/>
              <a:t>потребления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597352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Источник:  В.В</a:t>
            </a:r>
            <a:r>
              <a:rPr lang="ru-RU" sz="1200" b="1" dirty="0"/>
              <a:t>. Абрамов Анализ состояния вторичной переработки пластмасс в России.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052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1097</Words>
  <Application>Microsoft Office PowerPoint</Application>
  <PresentationFormat>Экран (4:3)</PresentationFormat>
  <Paragraphs>275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Лучшие примеры продукции из полимерных рециклятов EPRO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ТЕХНОЛОГИЧЕСКИЙ  УНИВЕРСИТЕТ МИТХТ</dc:title>
  <dc:creator>olga</dc:creator>
  <cp:lastModifiedBy>RSPP</cp:lastModifiedBy>
  <cp:revision>59</cp:revision>
  <dcterms:created xsi:type="dcterms:W3CDTF">2017-05-22T21:09:23Z</dcterms:created>
  <dcterms:modified xsi:type="dcterms:W3CDTF">2017-05-23T12:24:41Z</dcterms:modified>
</cp:coreProperties>
</file>